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3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sldIdLst>
    <p:sldId id="303" r:id="rId5"/>
    <p:sldId id="356" r:id="rId6"/>
    <p:sldId id="357" r:id="rId7"/>
    <p:sldId id="318" r:id="rId8"/>
    <p:sldId id="338" r:id="rId9"/>
    <p:sldId id="358" r:id="rId10"/>
  </p:sldIdLst>
  <p:sldSz cx="12192000" cy="6858000"/>
  <p:notesSz cx="6797675" cy="9872663"/>
  <p:custDataLst>
    <p:tags r:id="rId12"/>
  </p:custDataLst>
  <p:defaultTextStyle>
    <a:defPPr>
      <a:defRPr lang="en-US"/>
    </a:defPPr>
    <a:lvl1pPr marL="0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9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3967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595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793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991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267D357A-736E-4419-8F31-7020650603D7}">
          <p14:sldIdLst/>
        </p14:section>
        <p14:section name="Wave 1" id="{FF600229-6EF4-4AE2-888B-F5FCE8A6A616}">
          <p14:sldIdLst>
            <p14:sldId id="303"/>
            <p14:sldId id="356"/>
            <p14:sldId id="357"/>
            <p14:sldId id="318"/>
            <p14:sldId id="338"/>
            <p14:sldId id="358"/>
          </p14:sldIdLst>
        </p14:section>
        <p14:section name="Wave 2" id="{23E48999-B6E1-46E3-8478-350CDE9A26D8}">
          <p14:sldIdLst/>
        </p14:section>
        <p14:section name="Wave 3" id="{84D011A4-99FB-4DB8-AB02-AB9AAEA0DAAB}">
          <p14:sldIdLst/>
        </p14:section>
        <p14:section name="Graveyard" id="{462E3D71-59CA-4B20-ADBF-657207926AAE}">
          <p14:sldIdLst/>
        </p14:section>
        <p14:section name="Templates" id="{3ABD5D4D-2C0C-449C-A140-446C246F69B2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F5F5F14-D78F-20FD-D9C5-AF28FE30E3B6}" name="Valentina Bonucchi" initials="" userId="S::VBonucchi@Nilfisk.com::a3c72a79-03ca-4054-8650-fe55237bf169" providerId="AD"/>
  <p188:author id="{330F3C18-69E0-0B85-B042-CA6052901AA2}" name="Bill Fryman" initials="BF" userId="S::bfryman@Nilfisk.com::6ba29117-c7aa-4873-8245-2b19175ac866" providerId="AD"/>
  <p188:author id="{A0C6731C-A1A9-DDDC-4457-40A12B4C4798}" name="Lois Cannon" initials="LC" userId="S::lcannon@nilfisk.com::4261f7f7-c9ce-4d1d-b12c-1dfe6cd05a67" providerId="AD"/>
  <p188:author id="{9ADE4966-A9F2-16A7-70FD-064CBB797F73}" name="Louise Heine Cassens" initials="LC" userId="S::v-lhcassens@nilfisk.com::2c858d57-9319-4d86-a5e0-291a2ac31824" providerId="AD"/>
  <p188:author id="{3502F26C-102D-F8CD-C8D9-D423576B7F7C}" name="Bonnie Martens" initials="BM" userId="S::bomartens@Nilfisk.com::5c56bb9b-0115-4d49-b1d5-167ca4e90258" providerId="AD"/>
  <p188:author id="{F8DDDF70-BFA4-9122-644F-56C73CC5B4FA}" name="Valentina Bonucchi" initials="VB" userId="S::vbonucchi@nilfisk.com::a3c72a79-03ca-4054-8650-fe55237bf169" providerId="AD"/>
  <p188:author id="{0B661285-AFA2-60A4-87CF-A4DDB27E710E}" name="Louise Heine Cassens" initials="" userId="S::v-lhcassens@Nilfisk.com::2c858d57-9319-4d86-a5e0-291a2ac31824" providerId="AD"/>
  <p188:author id="{D77D919C-2CB0-79E6-04BD-87FF62A071E5}" name="Thomas Brender" initials="TB" userId="S::tbrender@nilfisk.com::fba71798-28ad-45a0-af2c-b16f100a9038" providerId="AD"/>
  <p188:author id="{6589D7B6-7D68-9633-A2DD-9C1F6B99529A}" name="Tine Maribo" initials="TM" userId="S::TMaribo@Nilfisk.com::541adeda-b521-4320-b16e-22c421cfdf6f" providerId="AD"/>
  <p188:author id="{772B4ABE-CD17-8C1E-A0FB-A35CC85FECDC}" name="Lois Cannon" initials="" userId="S::lcannon@Nilfisk.com::4261f7f7-c9ce-4d1d-b12c-1dfe6cd05a67" providerId="AD"/>
  <p188:author id="{1AC1A9DD-7A9E-FFEC-B72D-AECB85A546CD}" name="Abiola Adedeji" initials="" userId="S::aadedeji@Nilfisk.com::bd650f4c-6fc3-450f-8346-f5d03c75b5be" providerId="AD"/>
  <p188:author id="{F03ACFE6-8000-530D-164B-E4065873E991}" name="Abiola Adedeji" initials="AA" userId="S::aadedeji@nilfisk.com::bd650f4c-6fc3-450f-8346-f5d03c75b5be" providerId="AD"/>
  <p188:author id="{02AE50F3-3041-0F4C-19D5-3847CB06A822}" name="Lise Lundgreen" initials="LL" userId="S::llundgreen@nilfisk.com::850d87c9-91fe-43b0-8ad0-c09bca2e5553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lotte Vittrup" initials="CV" lastIdx="44" clrIdx="0">
    <p:extLst>
      <p:ext uri="{19B8F6BF-5375-455C-9EA6-DF929625EA0E}">
        <p15:presenceInfo xmlns:p15="http://schemas.microsoft.com/office/powerpoint/2012/main" userId="S-1-5-21-2455030247-886758136-1406340923-94286" providerId="AD"/>
      </p:ext>
    </p:extLst>
  </p:cmAuthor>
  <p:cmAuthor id="2" name="Lars Chrois" initials="LC" lastIdx="26" clrIdx="1">
    <p:extLst>
      <p:ext uri="{19B8F6BF-5375-455C-9EA6-DF929625EA0E}">
        <p15:presenceInfo xmlns:p15="http://schemas.microsoft.com/office/powerpoint/2012/main" userId="3ee1608269410e2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38C"/>
    <a:srgbClr val="DFEBE6"/>
    <a:srgbClr val="38B1DB"/>
    <a:srgbClr val="28313F"/>
    <a:srgbClr val="8997A4"/>
    <a:srgbClr val="7C878E"/>
    <a:srgbClr val="000000"/>
    <a:srgbClr val="979797"/>
    <a:srgbClr val="4B4F54"/>
    <a:srgbClr val="606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09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dil Muhaffel" userId="f76b9564-ed77-457a-8ef8-fc3550f198d4" providerId="ADAL" clId="{8844D408-D0EE-45E8-8746-73EA4CC2AA3B}"/>
    <pc:docChg chg="custSel modSld">
      <pc:chgData name="Idil Muhaffel" userId="f76b9564-ed77-457a-8ef8-fc3550f198d4" providerId="ADAL" clId="{8844D408-D0EE-45E8-8746-73EA4CC2AA3B}" dt="2025-02-20T10:48:19.585" v="10" actId="1076"/>
      <pc:docMkLst>
        <pc:docMk/>
      </pc:docMkLst>
      <pc:sldChg chg="delSp modSp mod delAnim">
        <pc:chgData name="Idil Muhaffel" userId="f76b9564-ed77-457a-8ef8-fc3550f198d4" providerId="ADAL" clId="{8844D408-D0EE-45E8-8746-73EA4CC2AA3B}" dt="2025-02-20T10:47:55.363" v="1" actId="21"/>
        <pc:sldMkLst>
          <pc:docMk/>
          <pc:sldMk cId="2173477647" sldId="303"/>
        </pc:sldMkLst>
        <pc:picChg chg="del mod">
          <ac:chgData name="Idil Muhaffel" userId="f76b9564-ed77-457a-8ef8-fc3550f198d4" providerId="ADAL" clId="{8844D408-D0EE-45E8-8746-73EA4CC2AA3B}" dt="2025-02-20T10:47:55.363" v="1" actId="21"/>
          <ac:picMkLst>
            <pc:docMk/>
            <pc:sldMk cId="2173477647" sldId="303"/>
            <ac:picMk id="6" creationId="{5173721F-0232-34A6-2673-F01E9630457E}"/>
          </ac:picMkLst>
        </pc:picChg>
      </pc:sldChg>
      <pc:sldChg chg="delSp modSp mod delAnim">
        <pc:chgData name="Idil Muhaffel" userId="f76b9564-ed77-457a-8ef8-fc3550f198d4" providerId="ADAL" clId="{8844D408-D0EE-45E8-8746-73EA4CC2AA3B}" dt="2025-02-20T10:48:08.554" v="7" actId="21"/>
        <pc:sldMkLst>
          <pc:docMk/>
          <pc:sldMk cId="2624836273" sldId="318"/>
        </pc:sldMkLst>
        <pc:picChg chg="del mod">
          <ac:chgData name="Idil Muhaffel" userId="f76b9564-ed77-457a-8ef8-fc3550f198d4" providerId="ADAL" clId="{8844D408-D0EE-45E8-8746-73EA4CC2AA3B}" dt="2025-02-20T10:48:08.554" v="7" actId="21"/>
          <ac:picMkLst>
            <pc:docMk/>
            <pc:sldMk cId="2624836273" sldId="318"/>
            <ac:picMk id="2" creationId="{83484F95-47E2-C02D-A2FC-DCCC7BA77789}"/>
          </ac:picMkLst>
        </pc:picChg>
      </pc:sldChg>
      <pc:sldChg chg="delSp modSp mod delAnim">
        <pc:chgData name="Idil Muhaffel" userId="f76b9564-ed77-457a-8ef8-fc3550f198d4" providerId="ADAL" clId="{8844D408-D0EE-45E8-8746-73EA4CC2AA3B}" dt="2025-02-20T10:48:13.317" v="9" actId="21"/>
        <pc:sldMkLst>
          <pc:docMk/>
          <pc:sldMk cId="1872475613" sldId="338"/>
        </pc:sldMkLst>
        <pc:picChg chg="del mod">
          <ac:chgData name="Idil Muhaffel" userId="f76b9564-ed77-457a-8ef8-fc3550f198d4" providerId="ADAL" clId="{8844D408-D0EE-45E8-8746-73EA4CC2AA3B}" dt="2025-02-20T10:48:13.317" v="9" actId="21"/>
          <ac:picMkLst>
            <pc:docMk/>
            <pc:sldMk cId="1872475613" sldId="338"/>
            <ac:picMk id="5" creationId="{D673B6F3-1642-EB56-7861-3F298560DAD1}"/>
          </ac:picMkLst>
        </pc:picChg>
      </pc:sldChg>
      <pc:sldChg chg="delSp modSp mod delAnim">
        <pc:chgData name="Idil Muhaffel" userId="f76b9564-ed77-457a-8ef8-fc3550f198d4" providerId="ADAL" clId="{8844D408-D0EE-45E8-8746-73EA4CC2AA3B}" dt="2025-02-20T10:47:59.377" v="3" actId="21"/>
        <pc:sldMkLst>
          <pc:docMk/>
          <pc:sldMk cId="2213747247" sldId="356"/>
        </pc:sldMkLst>
        <pc:picChg chg="del mod">
          <ac:chgData name="Idil Muhaffel" userId="f76b9564-ed77-457a-8ef8-fc3550f198d4" providerId="ADAL" clId="{8844D408-D0EE-45E8-8746-73EA4CC2AA3B}" dt="2025-02-20T10:47:59.377" v="3" actId="21"/>
          <ac:picMkLst>
            <pc:docMk/>
            <pc:sldMk cId="2213747247" sldId="356"/>
            <ac:picMk id="9" creationId="{BBFE5EC7-9E8B-F072-E974-BAC68601E501}"/>
          </ac:picMkLst>
        </pc:picChg>
      </pc:sldChg>
      <pc:sldChg chg="delSp modSp mod delAnim">
        <pc:chgData name="Idil Muhaffel" userId="f76b9564-ed77-457a-8ef8-fc3550f198d4" providerId="ADAL" clId="{8844D408-D0EE-45E8-8746-73EA4CC2AA3B}" dt="2025-02-20T10:48:03.959" v="5" actId="21"/>
        <pc:sldMkLst>
          <pc:docMk/>
          <pc:sldMk cId="3711893331" sldId="357"/>
        </pc:sldMkLst>
        <pc:picChg chg="del mod">
          <ac:chgData name="Idil Muhaffel" userId="f76b9564-ed77-457a-8ef8-fc3550f198d4" providerId="ADAL" clId="{8844D408-D0EE-45E8-8746-73EA4CC2AA3B}" dt="2025-02-20T10:48:03.959" v="5" actId="21"/>
          <ac:picMkLst>
            <pc:docMk/>
            <pc:sldMk cId="3711893331" sldId="357"/>
            <ac:picMk id="9" creationId="{0D0872A1-A4E7-9D3A-5DD4-52A130EDCA92}"/>
          </ac:picMkLst>
        </pc:picChg>
      </pc:sldChg>
      <pc:sldChg chg="modSp mod">
        <pc:chgData name="Idil Muhaffel" userId="f76b9564-ed77-457a-8ef8-fc3550f198d4" providerId="ADAL" clId="{8844D408-D0EE-45E8-8746-73EA4CC2AA3B}" dt="2025-02-20T10:48:19.585" v="10" actId="1076"/>
        <pc:sldMkLst>
          <pc:docMk/>
          <pc:sldMk cId="2622512649" sldId="358"/>
        </pc:sldMkLst>
        <pc:picChg chg="mod">
          <ac:chgData name="Idil Muhaffel" userId="f76b9564-ed77-457a-8ef8-fc3550f198d4" providerId="ADAL" clId="{8844D408-D0EE-45E8-8746-73EA4CC2AA3B}" dt="2025-02-20T10:48:19.585" v="10" actId="1076"/>
          <ac:picMkLst>
            <pc:docMk/>
            <pc:sldMk cId="2622512649" sldId="358"/>
            <ac:picMk id="11" creationId="{1DA1A198-320F-8A52-9415-3A942DCCAE28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10:38:3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18922 8603 1367 0 0,'0'2'2376'0'0,"0"1"-2376"0"0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10:38:3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18922 8603 1367 0 0,'0'2'2376'0'0,"0"1"-2376"0"0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2-20T19:20:06.84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7578,'0'0'1600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7-16T10:38:31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18922 8603 1367 0 0,'0'2'2376'0'0,"0"1"-2376"0"0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77487DA-082B-4712-87EF-A52F989376F6}" type="datetimeFigureOut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54CEA7-A081-4B80-B0DE-E1334A21D6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1198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023967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35951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47934" algn="l" defTabSz="1023967" rtl="0" eaLnBrk="1" latinLnBrk="0" hangingPunct="1"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55991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71901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83884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95868" algn="l" defTabSz="102396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SoMe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General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Worker safety intro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1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2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3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4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5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Efficiency</a:t>
            </a:r>
          </a:p>
          <a:p>
            <a:pPr marL="342900" indent="-342900">
              <a:buAutoNum type="arabicPeriod"/>
            </a:pPr>
            <a:r>
              <a:rPr lang="en-US"/>
              <a:t>Expertise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16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SoMe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General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Worker safety intro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1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2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3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4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5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Efficiency</a:t>
            </a:r>
          </a:p>
          <a:p>
            <a:pPr marL="342900" indent="-342900">
              <a:buAutoNum type="arabicPeriod"/>
            </a:pPr>
            <a:r>
              <a:rPr lang="en-US"/>
              <a:t>Expertise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60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SoMe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General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Worker safety intro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1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2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3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4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5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Efficiency</a:t>
            </a:r>
          </a:p>
          <a:p>
            <a:pPr marL="342900" indent="-342900">
              <a:buAutoNum type="arabicPeriod"/>
            </a:pPr>
            <a:r>
              <a:rPr lang="en-US"/>
              <a:t>Expertise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52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latin typeface="Arial"/>
                <a:cs typeface="Arial"/>
              </a:rPr>
              <a:t>SoMe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General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Food safety/</a:t>
            </a:r>
            <a:r>
              <a:rPr lang="en-US" err="1">
                <a:latin typeface="Arial"/>
                <a:cs typeface="Arial"/>
              </a:rPr>
              <a:t>ebook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Worker safety intro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1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2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3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4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Com dust video 5</a:t>
            </a:r>
          </a:p>
          <a:p>
            <a:pPr marL="342900" indent="-342900">
              <a:buAutoNum type="arabicPeriod"/>
            </a:pPr>
            <a:r>
              <a:rPr lang="en-US">
                <a:latin typeface="Arial"/>
                <a:cs typeface="Arial"/>
              </a:rPr>
              <a:t>Efficiency</a:t>
            </a:r>
          </a:p>
          <a:p>
            <a:pPr marL="342900" indent="-342900">
              <a:buAutoNum type="arabicPeriod"/>
            </a:pPr>
            <a:r>
              <a:rPr lang="en-US"/>
              <a:t>Expertise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54CEA7-A081-4B80-B0DE-E1334A21D6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38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3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3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273799"/>
          </a:xfrm>
        </p:spPr>
        <p:txBody>
          <a:bodyPr tIns="1249724" anchor="ctr"/>
          <a:lstStyle>
            <a:lvl1pPr marL="0" indent="0" algn="ctr">
              <a:buNone/>
              <a:defRPr sz="1600" i="1"/>
            </a:lvl1pPr>
          </a:lstStyle>
          <a:p>
            <a:r>
              <a:rPr lang="en-US" noProof="0"/>
              <a:t>Click icon to add picture</a:t>
            </a:r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920380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B69735F-A452-4024-977F-DD52AC156A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Click to edit Presentation Headline.</a:t>
            </a:r>
            <a:br>
              <a:rPr lang="en-US"/>
            </a:br>
            <a:r>
              <a:rPr lang="en-US"/>
              <a:t>Use White or Nilfisk Dark as text color.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BDEE45-E090-44D1-98D1-825385BC723C}"/>
              </a:ext>
            </a:extLst>
          </p:cNvPr>
          <p:cNvSpPr/>
          <p:nvPr userDrawn="1"/>
        </p:nvSpPr>
        <p:spPr>
          <a:xfrm>
            <a:off x="348343" y="6479177"/>
            <a:ext cx="975360" cy="269966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73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8"/>
          <p:cNvSpPr>
            <a:spLocks noGrp="1"/>
          </p:cNvSpPr>
          <p:nvPr>
            <p:ph sz="quarter" idx="18"/>
          </p:nvPr>
        </p:nvSpPr>
        <p:spPr>
          <a:xfrm>
            <a:off x="479425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34880018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2" name="Content Placeholder 18">
            <a:extLst>
              <a:ext uri="{FF2B5EF4-FFF2-40B4-BE49-F238E27FC236}">
                <a16:creationId xmlns:a16="http://schemas.microsoft.com/office/drawing/2014/main" id="{6D336ECD-29CC-48D0-B322-298E9D3E152B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361796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7A89B6B4-D22F-43E5-8EC2-AD07CBFD856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361795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4" name="Content Placeholder 18">
            <a:extLst>
              <a:ext uri="{FF2B5EF4-FFF2-40B4-BE49-F238E27FC236}">
                <a16:creationId xmlns:a16="http://schemas.microsoft.com/office/drawing/2014/main" id="{4CB7A7D7-2A49-427E-874B-C10B706C1E77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4416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706FD9DE-D534-40CE-BADF-4806A01DAC4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44166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26" name="Content Placeholder 18">
            <a:extLst>
              <a:ext uri="{FF2B5EF4-FFF2-40B4-BE49-F238E27FC236}">
                <a16:creationId xmlns:a16="http://schemas.microsoft.com/office/drawing/2014/main" id="{47DA4058-84EF-461D-934F-D341A5BB3D40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9126537" y="1529985"/>
            <a:ext cx="2586038" cy="4594372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vert="horz" lIns="216000" tIns="864000" rIns="180000" bIns="216000" rtlCol="0">
            <a:noAutofit/>
          </a:bodyPr>
          <a:lstStyle>
            <a:lvl1pPr>
              <a:defRPr lang="en-US" noProof="0" dirty="0"/>
            </a:lvl1pPr>
            <a:lvl2pPr>
              <a:defRPr lang="en-US" noProof="0" dirty="0"/>
            </a:lvl2pPr>
            <a:lvl3pPr>
              <a:defRPr lang="en-US" noProof="0" dirty="0"/>
            </a:lvl3pPr>
            <a:lvl4pPr>
              <a:defRPr lang="en-US" noProof="0" dirty="0"/>
            </a:lvl4pPr>
            <a:lvl5pPr>
              <a:defRPr lang="en-US" noProof="0" dirty="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5B11B367-A392-4D07-A3AA-FEA082E5DFB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26537" y="1531915"/>
            <a:ext cx="2586038" cy="775354"/>
          </a:xfrm>
          <a:noFill/>
        </p:spPr>
        <p:txBody>
          <a:bodyPr lIns="216000" tIns="180000" rIns="144000" bIns="0" anchor="t">
            <a:noAutofit/>
          </a:bodyPr>
          <a:lstStyle>
            <a:lvl1pPr marL="0" indent="0">
              <a:buNone/>
              <a:defRPr b="1">
                <a:solidFill>
                  <a:schemeClr val="accent3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Insert content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D02FB-189A-4BD4-8E2E-B325B0929E8F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36B14F-11E0-4889-A413-CB3C7AFF79B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B28851-AA76-4129-AC91-31C430AE821B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0C4B6512-58D0-4126-A96F-DCE2BC492B6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164CE1CF-9577-4E95-9A2E-848CA260D9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312598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208B418E-47E7-4CB3-9272-AFFEF9163A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41696195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4435" y="2805514"/>
            <a:ext cx="4269012" cy="623486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</a:t>
            </a:r>
            <a:br>
              <a:rPr lang="en-US" noProof="0"/>
            </a:br>
            <a:r>
              <a:rPr lang="en-US" noProof="0"/>
              <a:t>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644154" y="2803583"/>
            <a:ext cx="4267530" cy="622719"/>
          </a:xfrm>
          <a:noFill/>
        </p:spPr>
        <p:txBody>
          <a:bodyPr lIns="144000" tIns="0" rIns="144000" bIns="0" anchor="ctr">
            <a:noAutofit/>
          </a:bodyPr>
          <a:lstStyle>
            <a:lvl1pPr marL="0" indent="0" algn="ctr">
              <a:lnSpc>
                <a:spcPts val="1700"/>
              </a:lnSpc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1064435" y="3429001"/>
            <a:ext cx="4269012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" name="Content Placeholder 18"/>
          <p:cNvSpPr>
            <a:spLocks noGrp="1"/>
          </p:cNvSpPr>
          <p:nvPr>
            <p:ph sz="quarter" idx="19" hasCustomPrompt="1"/>
          </p:nvPr>
        </p:nvSpPr>
        <p:spPr>
          <a:xfrm>
            <a:off x="6644154" y="3426304"/>
            <a:ext cx="4267531" cy="2748516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2606E51-302A-402C-B20F-54F37450EF5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2824031" y="2079363"/>
            <a:ext cx="698400" cy="69823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AA946F2A-6D15-4356-AACE-77B71305244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424045" y="2079363"/>
            <a:ext cx="698400" cy="6982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36295-A04E-410C-BC96-E703F87AF8FB}"/>
              </a:ext>
            </a:extLst>
          </p:cNvPr>
          <p:cNvSpPr>
            <a:spLocks noGrp="1"/>
          </p:cNvSpPr>
          <p:nvPr>
            <p:ph type="dt" sz="half" idx="4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B2DE98-0117-4A18-88E2-669F6FB209A4}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D719EE-E991-4D3D-BAFB-EB072BFB1EEB}"/>
              </a:ext>
            </a:extLst>
          </p:cNvPr>
          <p:cNvSpPr>
            <a:spLocks noGrp="1"/>
          </p:cNvSpPr>
          <p:nvPr>
            <p:ph type="sldNum" sz="quarter" idx="4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FC155D83-CC89-488D-A2E1-DDEE95784B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2CEEA349-D809-4E4C-BA93-BCE8AF64CA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76169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004E70DC-C3D2-4252-9260-04CDF1B85E16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0" y="1"/>
            <a:ext cx="12192000" cy="2488018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13" name="Object 1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203443689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270" imgH="270" progId="TCLayout.ActiveDocument.1">
                  <p:embed/>
                </p:oleObj>
              </mc:Choice>
              <mc:Fallback>
                <p:oleObj name="Diapositiva think-cell" r:id="rId3" imgW="270" imgH="270" progId="TCLayout.ActiveDocument.1">
                  <p:embed/>
                  <p:pic>
                    <p:nvPicPr>
                      <p:cNvPr id="13" name="Object 1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9426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8" hasCustomPrompt="1"/>
          </p:nvPr>
        </p:nvSpPr>
        <p:spPr>
          <a:xfrm>
            <a:off x="479426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0777F5BC-90F4-414E-B27A-79BDF9D4092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8341" y="2079363"/>
            <a:ext cx="828000" cy="82800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BD7EB420-7E8D-454A-92D5-C5091905663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315198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Content Placeholder 18">
            <a:extLst>
              <a:ext uri="{FF2B5EF4-FFF2-40B4-BE49-F238E27FC236}">
                <a16:creationId xmlns:a16="http://schemas.microsoft.com/office/drawing/2014/main" id="{B228A39C-C8A6-4AC7-96A3-25A525A9A4F2}"/>
              </a:ext>
            </a:extLst>
          </p:cNvPr>
          <p:cNvSpPr>
            <a:spLocks noGrp="1"/>
          </p:cNvSpPr>
          <p:nvPr>
            <p:ph sz="quarter" idx="45" hasCustomPrompt="1"/>
          </p:nvPr>
        </p:nvSpPr>
        <p:spPr>
          <a:xfrm>
            <a:off x="3315199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47F886A1-D69F-4044-9B1C-2C721E721AF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264113" y="2079363"/>
            <a:ext cx="828000" cy="82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B89EAACB-7074-471C-BBA2-8BF0CC3E4EB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150970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Content Placeholder 18">
            <a:extLst>
              <a:ext uri="{FF2B5EF4-FFF2-40B4-BE49-F238E27FC236}">
                <a16:creationId xmlns:a16="http://schemas.microsoft.com/office/drawing/2014/main" id="{EB79EFFE-A060-4C8D-BD8F-E52045C9C7EF}"/>
              </a:ext>
            </a:extLst>
          </p:cNvPr>
          <p:cNvSpPr>
            <a:spLocks noGrp="1"/>
          </p:cNvSpPr>
          <p:nvPr>
            <p:ph sz="quarter" idx="48" hasCustomPrompt="1"/>
          </p:nvPr>
        </p:nvSpPr>
        <p:spPr>
          <a:xfrm>
            <a:off x="6150972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3BEA2D42-9FD4-4716-AB0B-9632B9F8E378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99885" y="2079363"/>
            <a:ext cx="828000" cy="82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8FD4303F-49FA-457B-B244-4E8B906863C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986744" y="2914458"/>
            <a:ext cx="2725830" cy="622800"/>
          </a:xfrm>
          <a:noFill/>
        </p:spPr>
        <p:txBody>
          <a:bodyPr lIns="144000" tIns="0" rIns="144000" bIns="0" anchor="ctr">
            <a:noAutofit/>
          </a:bodyPr>
          <a:lstStyle>
            <a:lvl1pPr marL="0" indent="0"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Content Placeholder 18">
            <a:extLst>
              <a:ext uri="{FF2B5EF4-FFF2-40B4-BE49-F238E27FC236}">
                <a16:creationId xmlns:a16="http://schemas.microsoft.com/office/drawing/2014/main" id="{03E82EC9-6A37-4D1E-933C-F9272C7F54EE}"/>
              </a:ext>
            </a:extLst>
          </p:cNvPr>
          <p:cNvSpPr>
            <a:spLocks noGrp="1"/>
          </p:cNvSpPr>
          <p:nvPr>
            <p:ph sz="quarter" idx="51" hasCustomPrompt="1"/>
          </p:nvPr>
        </p:nvSpPr>
        <p:spPr>
          <a:xfrm>
            <a:off x="8986744" y="3535328"/>
            <a:ext cx="2725830" cy="2652821"/>
          </a:xfrm>
          <a:noFill/>
        </p:spPr>
        <p:txBody>
          <a:bodyPr lIns="144000" tIns="144000" rIns="144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0169E3EB-3F89-482B-9603-7497CA07EED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935659" y="2079363"/>
            <a:ext cx="828000" cy="82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81527C-8083-4F64-ACF8-D0782F8C892E}"/>
              </a:ext>
            </a:extLst>
          </p:cNvPr>
          <p:cNvSpPr>
            <a:spLocks noGrp="1"/>
          </p:cNvSpPr>
          <p:nvPr>
            <p:ph type="dt" sz="half" idx="5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F89F93-34D9-4219-91BC-313CBE6E7366}"/>
              </a:ext>
            </a:extLst>
          </p:cNvPr>
          <p:cNvSpPr>
            <a:spLocks noGrp="1"/>
          </p:cNvSpPr>
          <p:nvPr>
            <p:ph type="ftr" sz="quarter" idx="5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6A6AB2-CD6B-4C00-BDB7-580562DE15F6}"/>
              </a:ext>
            </a:extLst>
          </p:cNvPr>
          <p:cNvSpPr>
            <a:spLocks noGrp="1"/>
          </p:cNvSpPr>
          <p:nvPr>
            <p:ph type="sldNum" sz="quarter" idx="5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B42607E9-9610-476B-930F-0A95764131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26FADBE2-42E3-44BC-9BB9-E8F8F24A89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368611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04888757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D9593-6010-4D84-B698-3916B996FA3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C73727-0AEF-4180-9A25-9D9E4AA4CDE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140819-2DD2-4C6A-B2BA-661DD2B0CB85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F31923-D926-4EC1-927C-8708EF07DF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9B7F5197-BFC0-474F-8B91-9B266F1A87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3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9569955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Picture Placeholder 3">
            <a:extLst>
              <a:ext uri="{FF2B5EF4-FFF2-40B4-BE49-F238E27FC236}">
                <a16:creationId xmlns:a16="http://schemas.microsoft.com/office/drawing/2014/main" id="{270A7E1B-06C4-491A-A7D6-5E2BF0B762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205538" y="0"/>
            <a:ext cx="5986461" cy="628489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6292EC8F-CA80-4608-8BBB-26EAD825248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25" y="1412875"/>
            <a:ext cx="5507038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0F7C6-431E-46C4-9429-A3D456CBADB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820383-CC25-496B-BB92-273CBD649C1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F88412-719A-4E27-BE3B-7A6D9C0B35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AD0C1278-E9AE-4168-A595-99A55EA23D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5507038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7B0E5E79-8AD5-4282-B864-D586098D06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5506081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6313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6385282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EC72F5BB-D66A-4AE5-BE40-DAC7B55741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200776" y="1412875"/>
            <a:ext cx="5511800" cy="4870450"/>
          </a:xfrm>
          <a:noFill/>
        </p:spPr>
        <p:txBody>
          <a:bodyPr lIns="0" tIns="0" rIns="0" bIns="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5B7800E-C1F4-4988-9830-63D6CD965A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986463" cy="6283325"/>
          </a:xfrm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4AC8E3-7E26-425E-8440-6C36641BAB2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B9DD0-AE94-45C4-ABB9-A2AE218DA70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3D825D-904C-4C01-BE1D-29445C0E59F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D08A57AA-70F0-446E-8A3A-71C82A9FED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05539" y="873877"/>
            <a:ext cx="5505084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16E8E331-60E3-42A0-B941-83830F3205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08447" y="494490"/>
            <a:ext cx="5504128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9173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13F9A983-C937-4508-B213-1A5EC060D73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29649" y="0"/>
            <a:ext cx="3562350" cy="6283325"/>
          </a:xfrm>
          <a:solidFill>
            <a:schemeClr val="bg2">
              <a:lumMod val="20000"/>
              <a:lumOff val="80000"/>
            </a:schemeClr>
          </a:solidFill>
        </p:spPr>
        <p:txBody>
          <a:bodyPr lIns="288000" tIns="1692000" rIns="432000" bIns="180000" anchor="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hart Placeholder 3">
            <a:extLst>
              <a:ext uri="{FF2B5EF4-FFF2-40B4-BE49-F238E27FC236}">
                <a16:creationId xmlns:a16="http://schemas.microsoft.com/office/drawing/2014/main" id="{BD4EEDF5-749A-4E0A-9F2C-5DB6EC42D113}"/>
              </a:ext>
            </a:extLst>
          </p:cNvPr>
          <p:cNvSpPr>
            <a:spLocks noGrp="1"/>
          </p:cNvSpPr>
          <p:nvPr>
            <p:ph type="chart" sz="quarter" idx="17"/>
          </p:nvPr>
        </p:nvSpPr>
        <p:spPr>
          <a:xfrm>
            <a:off x="473569" y="1412875"/>
            <a:ext cx="7692236" cy="4870449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B3F6EE-929F-475B-BA0D-BAE5642C0B5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56A101-CC96-4EEA-A848-52CCEB16DA27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E14E5D-3CDA-4372-B95E-72D345C3A38C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F8C0934-E3E7-4664-8099-283D2221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7864216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54AC913B-9002-46E4-B468-3AFC28ABE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78628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40600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8B08A26-BAAF-4968-8268-454F6892326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1"/>
            <a:ext cx="12192000" cy="6283324"/>
          </a:xfrm>
        </p:spPr>
        <p:txBody>
          <a:bodyPr lIns="72000" tIns="71974" rIns="71974" bIns="72000" anchor="b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  <a:br>
              <a:rPr lang="en-US" noProof="0"/>
            </a:br>
            <a:br>
              <a:rPr lang="en-US" noProof="0"/>
            </a:br>
            <a:r>
              <a:rPr lang="en-US" noProof="0"/>
              <a:t>Note that the picture will be inserted on top of the text placeholder.</a:t>
            </a:r>
            <a:br>
              <a:rPr lang="en-US" noProof="0"/>
            </a:br>
            <a:r>
              <a:rPr lang="en-US" noProof="0"/>
              <a:t>Therefore, in order to insert text, right click the picture and choose "Send to back"</a:t>
            </a:r>
          </a:p>
        </p:txBody>
      </p:sp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09278807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530" imgH="528" progId="TCLayout.ActiveDocument.1">
                  <p:embed/>
                </p:oleObj>
              </mc:Choice>
              <mc:Fallback>
                <p:oleObj name="Diapositiva think-cell" r:id="rId3" imgW="530" imgH="528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A6F7A33-E8CB-44EE-8CDF-D0B516341419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7AC1C34-2EEF-4748-B554-904EDB9E2B1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4698D3A-A577-4AD4-9616-F4D5993A770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E5D4A826-2FEC-4303-893D-3DA3EF3C1E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669851"/>
            <a:ext cx="11233150" cy="1169582"/>
          </a:xfrm>
        </p:spPr>
        <p:txBody>
          <a:bodyPr/>
          <a:lstStyle>
            <a:lvl1pPr algn="ctr">
              <a:lnSpc>
                <a:spcPts val="4000"/>
              </a:lnSpc>
              <a:defRPr sz="4000"/>
            </a:lvl1pPr>
          </a:lstStyle>
          <a:p>
            <a:r>
              <a:rPr lang="en-US"/>
              <a:t>Insert closing headline.</a:t>
            </a:r>
            <a:br>
              <a:rPr lang="en-US"/>
            </a:br>
            <a:r>
              <a:rPr lang="en-US"/>
              <a:t>Use white or dark colored text.</a:t>
            </a:r>
          </a:p>
        </p:txBody>
      </p:sp>
    </p:spTree>
    <p:extLst>
      <p:ext uri="{BB962C8B-B14F-4D97-AF65-F5344CB8AC3E}">
        <p14:creationId xmlns:p14="http://schemas.microsoft.com/office/powerpoint/2010/main" val="325102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 and corporate guide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908D9CAA-34CE-479D-8E34-30EAE7DFFC9C}"/>
              </a:ext>
            </a:extLst>
          </p:cNvPr>
          <p:cNvSpPr/>
          <p:nvPr userDrawn="1"/>
        </p:nvSpPr>
        <p:spPr>
          <a:xfrm>
            <a:off x="6204108" y="1014232"/>
            <a:ext cx="5516547" cy="519239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365DD7DB-93FC-4CE9-BB55-707FAD0F9441}"/>
              </a:ext>
            </a:extLst>
          </p:cNvPr>
          <p:cNvSpPr/>
          <p:nvPr userDrawn="1"/>
        </p:nvSpPr>
        <p:spPr>
          <a:xfrm>
            <a:off x="3574137" y="1014234"/>
            <a:ext cx="2534124" cy="349854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30F4D85-8103-4DAC-83B9-2EA8A555B766}"/>
              </a:ext>
            </a:extLst>
          </p:cNvPr>
          <p:cNvSpPr/>
          <p:nvPr userDrawn="1"/>
        </p:nvSpPr>
        <p:spPr>
          <a:xfrm>
            <a:off x="479425" y="1014232"/>
            <a:ext cx="2999687" cy="34985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8352981-5F56-444D-A675-E830B4DDC1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8308" t="9357" r="9482" b="37471"/>
          <a:stretch/>
        </p:blipFill>
        <p:spPr>
          <a:xfrm>
            <a:off x="6469662" y="1607847"/>
            <a:ext cx="1229752" cy="1373815"/>
          </a:xfrm>
          <a:prstGeom prst="rect">
            <a:avLst/>
          </a:prstGeom>
          <a:ln w="3175">
            <a:solidFill>
              <a:schemeClr val="bg2"/>
            </a:solidFill>
          </a:ln>
        </p:spPr>
      </p:pic>
      <p:sp>
        <p:nvSpPr>
          <p:cNvPr id="11" name="TextBox 10"/>
          <p:cNvSpPr txBox="1"/>
          <p:nvPr userDrawn="1"/>
        </p:nvSpPr>
        <p:spPr>
          <a:xfrm>
            <a:off x="2068307" y="1599603"/>
            <a:ext cx="1420105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SELECT SLIDE LAYOUTS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068308" y="1767283"/>
            <a:ext cx="136632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Find title, agendas, section header, plain content and picture layouts: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2068309" y="2268336"/>
            <a:ext cx="135702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New Slide</a:t>
            </a:r>
          </a:p>
          <a:p>
            <a:pPr defTabSz="914400"/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Home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Layout </a:t>
            </a:r>
            <a:r>
              <a:rPr lang="en-US" sz="800" b="0">
                <a:solidFill>
                  <a:schemeClr val="tx1"/>
                </a:solidFill>
                <a:latin typeface="+mn-lt"/>
                <a:cs typeface="Arial" pitchFamily="34" charset="0"/>
              </a:rPr>
              <a:t>(to change existing layout)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359209" y="1177891"/>
            <a:ext cx="5628870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COLORS AND EFFECTS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576969" y="1178254"/>
            <a:ext cx="2987868" cy="26546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HOW TO...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6486246" y="3549534"/>
            <a:ext cx="21648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CHARTS 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27" name="Group 26"/>
          <p:cNvGrpSpPr/>
          <p:nvPr userDrawn="1"/>
        </p:nvGrpSpPr>
        <p:grpSpPr>
          <a:xfrm>
            <a:off x="6443768" y="2745123"/>
            <a:ext cx="1255646" cy="190805"/>
            <a:chOff x="2834640" y="3855720"/>
            <a:chExt cx="708660" cy="228600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TextBox 35"/>
          <p:cNvSpPr txBox="1"/>
          <p:nvPr userDrawn="1"/>
        </p:nvSpPr>
        <p:spPr>
          <a:xfrm>
            <a:off x="3678523" y="1177891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TEXT</a:t>
            </a:r>
          </a:p>
        </p:txBody>
      </p:sp>
      <p:sp>
        <p:nvSpPr>
          <p:cNvPr id="37" name="TextBox 36"/>
          <p:cNvSpPr txBox="1"/>
          <p:nvPr userDrawn="1"/>
        </p:nvSpPr>
        <p:spPr>
          <a:xfrm>
            <a:off x="3802777" y="1599603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FONT</a:t>
            </a:r>
          </a:p>
        </p:txBody>
      </p:sp>
      <p:sp>
        <p:nvSpPr>
          <p:cNvPr id="38" name="TextBox 37"/>
          <p:cNvSpPr txBox="1"/>
          <p:nvPr userDrawn="1"/>
        </p:nvSpPr>
        <p:spPr>
          <a:xfrm>
            <a:off x="3802541" y="1760575"/>
            <a:ext cx="2270378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Roboto is used for all text</a:t>
            </a:r>
          </a:p>
        </p:txBody>
      </p:sp>
      <p:sp>
        <p:nvSpPr>
          <p:cNvPr id="39" name="TextBox 38"/>
          <p:cNvSpPr txBox="1"/>
          <p:nvPr userDrawn="1"/>
        </p:nvSpPr>
        <p:spPr>
          <a:xfrm>
            <a:off x="3802541" y="2073987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STYLE AND SIZES</a:t>
            </a:r>
          </a:p>
        </p:txBody>
      </p:sp>
      <p:sp>
        <p:nvSpPr>
          <p:cNvPr id="40" name="TextBox 39"/>
          <p:cNvSpPr txBox="1"/>
          <p:nvPr userDrawn="1"/>
        </p:nvSpPr>
        <p:spPr>
          <a:xfrm>
            <a:off x="3802541" y="2250050"/>
            <a:ext cx="1922209" cy="4719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Headline: Roboto Bold, size 34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Sub-headline: Roboto Light, size 20</a:t>
            </a:r>
          </a:p>
          <a:p>
            <a:pPr defTabSz="914400">
              <a:spcAft>
                <a:spcPts val="400"/>
              </a:spcAft>
            </a:pPr>
            <a:r>
              <a:rPr lang="en-US" sz="800">
                <a:solidFill>
                  <a:srgbClr val="000000"/>
                </a:solidFill>
                <a:cs typeface="Arial" pitchFamily="34" charset="0"/>
              </a:rPr>
              <a:t>Body text: Roboto Light, size 14</a:t>
            </a:r>
          </a:p>
        </p:txBody>
      </p:sp>
      <p:sp>
        <p:nvSpPr>
          <p:cNvPr id="44" name="TextBox 43"/>
          <p:cNvSpPr txBox="1"/>
          <p:nvPr userDrawn="1"/>
        </p:nvSpPr>
        <p:spPr>
          <a:xfrm>
            <a:off x="2062808" y="3216109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DISPLAY GUIDES </a:t>
            </a:r>
          </a:p>
        </p:txBody>
      </p:sp>
      <p:sp>
        <p:nvSpPr>
          <p:cNvPr id="45" name="TextBox 44"/>
          <p:cNvSpPr txBox="1"/>
          <p:nvPr userDrawn="1"/>
        </p:nvSpPr>
        <p:spPr>
          <a:xfrm>
            <a:off x="2062810" y="3445206"/>
            <a:ext cx="130243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Display guides on the screen to view the content area. All content should be inside the red guides.</a:t>
            </a:r>
          </a:p>
        </p:txBody>
      </p:sp>
      <p:sp>
        <p:nvSpPr>
          <p:cNvPr id="46" name="TextBox 45"/>
          <p:cNvSpPr txBox="1"/>
          <p:nvPr userDrawn="1"/>
        </p:nvSpPr>
        <p:spPr>
          <a:xfrm>
            <a:off x="2062809" y="3997816"/>
            <a:ext cx="128596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</a:rPr>
              <a:t>View  </a:t>
            </a:r>
            <a:r>
              <a:rPr lang="en-US" sz="800" b="0">
                <a:solidFill>
                  <a:schemeClr val="tx1"/>
                </a:solidFill>
                <a:latin typeface="+mj-lt"/>
                <a:cs typeface="Arial" pitchFamily="34" charset="0"/>
                <a:sym typeface="Wingdings 3"/>
              </a:rPr>
              <a:t> Guides</a:t>
            </a:r>
            <a:endParaRPr lang="en-US" sz="800" b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 userDrawn="1"/>
        </p:nvSpPr>
        <p:spPr>
          <a:xfrm>
            <a:off x="8258296" y="1599603"/>
            <a:ext cx="1488000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PRIMARY COLORS</a:t>
            </a:r>
          </a:p>
        </p:txBody>
      </p:sp>
      <p:sp>
        <p:nvSpPr>
          <p:cNvPr id="48" name="TextBox 47"/>
          <p:cNvSpPr txBox="1"/>
          <p:nvPr userDrawn="1"/>
        </p:nvSpPr>
        <p:spPr>
          <a:xfrm>
            <a:off x="9849330" y="1602000"/>
            <a:ext cx="1584000" cy="24622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 b="0">
                <a:solidFill>
                  <a:srgbClr val="000000"/>
                </a:solidFill>
                <a:latin typeface="+mj-lt"/>
                <a:cs typeface="Arial" pitchFamily="34" charset="0"/>
              </a:rPr>
              <a:t>SECONDARY COLORS FOR CHARTS &amp; DIAGRAMS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82916" y="1826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</a:t>
            </a:r>
          </a:p>
        </p:txBody>
      </p:sp>
      <p:sp>
        <p:nvSpPr>
          <p:cNvPr id="51" name="Rektangel 11"/>
          <p:cNvSpPr>
            <a:spLocks noChangeAspect="1"/>
          </p:cNvSpPr>
          <p:nvPr/>
        </p:nvSpPr>
        <p:spPr bwMode="auto">
          <a:xfrm>
            <a:off x="9849332" y="1921624"/>
            <a:ext cx="244800" cy="183600"/>
          </a:xfrm>
          <a:prstGeom prst="rect">
            <a:avLst/>
          </a:prstGeom>
          <a:solidFill>
            <a:schemeClr val="accent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0168721" y="1951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1: Grey/Blue</a:t>
            </a:r>
          </a:p>
        </p:txBody>
      </p:sp>
      <p:sp>
        <p:nvSpPr>
          <p:cNvPr id="53" name="Rektangel 18"/>
          <p:cNvSpPr/>
          <p:nvPr/>
        </p:nvSpPr>
        <p:spPr bwMode="auto">
          <a:xfrm>
            <a:off x="8258297" y="1796117"/>
            <a:ext cx="244800" cy="183600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582916" y="2063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Blue</a:t>
            </a:r>
          </a:p>
        </p:txBody>
      </p:sp>
      <p:sp>
        <p:nvSpPr>
          <p:cNvPr id="56" name="Rektangel 7"/>
          <p:cNvSpPr>
            <a:spLocks noChangeAspect="1"/>
          </p:cNvSpPr>
          <p:nvPr/>
        </p:nvSpPr>
        <p:spPr bwMode="auto">
          <a:xfrm>
            <a:off x="9849332" y="2158624"/>
            <a:ext cx="244800" cy="183600"/>
          </a:xfrm>
          <a:prstGeom prst="rect">
            <a:avLst/>
          </a:prstGeom>
          <a:solidFill>
            <a:schemeClr val="accent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168721" y="2188870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2: Dark blue</a:t>
            </a:r>
          </a:p>
        </p:txBody>
      </p:sp>
      <p:sp>
        <p:nvSpPr>
          <p:cNvPr id="58" name="Rektangel 18"/>
          <p:cNvSpPr/>
          <p:nvPr/>
        </p:nvSpPr>
        <p:spPr bwMode="auto">
          <a:xfrm>
            <a:off x="8258297" y="2033117"/>
            <a:ext cx="244800" cy="183600"/>
          </a:xfrm>
          <a:prstGeom prst="rect">
            <a:avLst/>
          </a:prstGeom>
          <a:solidFill>
            <a:schemeClr val="accent3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63" name="Rektangel 18"/>
          <p:cNvSpPr/>
          <p:nvPr/>
        </p:nvSpPr>
        <p:spPr bwMode="auto">
          <a:xfrm>
            <a:off x="3802541" y="3117398"/>
            <a:ext cx="325435" cy="264226"/>
          </a:xfrm>
          <a:prstGeom prst="rect">
            <a:avLst/>
          </a:prstGeom>
          <a:solidFill>
            <a:schemeClr val="tx1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35215" y="3145852"/>
            <a:ext cx="1454281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Dark is the default color for headlines and body text. </a:t>
            </a:r>
          </a:p>
        </p:txBody>
      </p: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E6F26DC-ED06-4AE5-BB8F-0CC90D2A969E}"/>
              </a:ext>
            </a:extLst>
          </p:cNvPr>
          <p:cNvGrpSpPr/>
          <p:nvPr userDrawn="1"/>
        </p:nvGrpSpPr>
        <p:grpSpPr>
          <a:xfrm>
            <a:off x="3796272" y="3597708"/>
            <a:ext cx="584370" cy="366154"/>
            <a:chOff x="3776319" y="3799737"/>
            <a:chExt cx="642807" cy="402769"/>
          </a:xfrm>
        </p:grpSpPr>
        <p:sp>
          <p:nvSpPr>
            <p:cNvPr id="68" name="Rektangel 22"/>
            <p:cNvSpPr/>
            <p:nvPr/>
          </p:nvSpPr>
          <p:spPr bwMode="auto">
            <a:xfrm>
              <a:off x="3776319" y="3799737"/>
              <a:ext cx="342913" cy="257185"/>
            </a:xfrm>
            <a:prstGeom prst="rect">
              <a:avLst/>
            </a:prstGeom>
            <a:solidFill>
              <a:schemeClr val="accent3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69" name="Rektangel 11"/>
            <p:cNvSpPr>
              <a:spLocks noChangeAspect="1"/>
            </p:cNvSpPr>
            <p:nvPr/>
          </p:nvSpPr>
          <p:spPr bwMode="auto">
            <a:xfrm>
              <a:off x="3876284" y="3848265"/>
              <a:ext cx="342913" cy="257185"/>
            </a:xfrm>
            <a:prstGeom prst="rect">
              <a:avLst/>
            </a:prstGeom>
            <a:solidFill>
              <a:schemeClr val="bg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0" name="Rektangel 7"/>
            <p:cNvSpPr>
              <a:spLocks noChangeAspect="1"/>
            </p:cNvSpPr>
            <p:nvPr/>
          </p:nvSpPr>
          <p:spPr bwMode="auto">
            <a:xfrm>
              <a:off x="3976249" y="3896792"/>
              <a:ext cx="342913" cy="257185"/>
            </a:xfrm>
            <a:prstGeom prst="rect">
              <a:avLst/>
            </a:prstGeom>
            <a:solidFill>
              <a:schemeClr val="tx2"/>
            </a:solidFill>
            <a:ln w="63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  <p:sp>
          <p:nvSpPr>
            <p:cNvPr id="71" name="Rektangel 9"/>
            <p:cNvSpPr>
              <a:spLocks noChangeAspect="1"/>
            </p:cNvSpPr>
            <p:nvPr/>
          </p:nvSpPr>
          <p:spPr bwMode="auto">
            <a:xfrm>
              <a:off x="4076213" y="3945321"/>
              <a:ext cx="342913" cy="257185"/>
            </a:xfrm>
            <a:prstGeom prst="rect">
              <a:avLst/>
            </a:prstGeom>
            <a:solidFill>
              <a:schemeClr val="bg1"/>
            </a:solidFill>
            <a:ln w="317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4000" tIns="45720" rIns="5400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Box 71"/>
          <p:cNvSpPr txBox="1"/>
          <p:nvPr userDrawn="1"/>
        </p:nvSpPr>
        <p:spPr>
          <a:xfrm>
            <a:off x="4539038" y="3521694"/>
            <a:ext cx="1426550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Feel free to change the body text color to white or one of the other primary colors in order to create emphasis, highlight or better contrast between text and background.</a:t>
            </a:r>
          </a:p>
        </p:txBody>
      </p:sp>
      <p:sp>
        <p:nvSpPr>
          <p:cNvPr id="73" name="Rektangel 22"/>
          <p:cNvSpPr/>
          <p:nvPr userDrawn="1"/>
        </p:nvSpPr>
        <p:spPr bwMode="auto">
          <a:xfrm>
            <a:off x="8258296" y="2270116"/>
            <a:ext cx="244800" cy="183600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8582915" y="230036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1</a:t>
            </a:r>
          </a:p>
        </p:txBody>
      </p:sp>
      <p:sp>
        <p:nvSpPr>
          <p:cNvPr id="75" name="Rektangel 9"/>
          <p:cNvSpPr>
            <a:spLocks noChangeAspect="1"/>
          </p:cNvSpPr>
          <p:nvPr userDrawn="1"/>
        </p:nvSpPr>
        <p:spPr bwMode="auto">
          <a:xfrm>
            <a:off x="9849330" y="2395623"/>
            <a:ext cx="244800" cy="183600"/>
          </a:xfrm>
          <a:prstGeom prst="rect">
            <a:avLst/>
          </a:prstGeom>
          <a:solidFill>
            <a:schemeClr val="accent4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76" name="TextBox 75"/>
          <p:cNvSpPr txBox="1"/>
          <p:nvPr userDrawn="1"/>
        </p:nvSpPr>
        <p:spPr>
          <a:xfrm>
            <a:off x="10168720" y="2425871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4: Ocean blue</a:t>
            </a:r>
          </a:p>
        </p:txBody>
      </p:sp>
      <p:sp>
        <p:nvSpPr>
          <p:cNvPr id="81" name="Content Placeholder 5"/>
          <p:cNvSpPr txBox="1">
            <a:spLocks/>
          </p:cNvSpPr>
          <p:nvPr userDrawn="1"/>
        </p:nvSpPr>
        <p:spPr>
          <a:xfrm>
            <a:off x="6474281" y="3081964"/>
            <a:ext cx="1436029" cy="1231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99105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209" indent="-199105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97314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0641" indent="-213327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9745" indent="-199105" algn="l" defTabSz="1023967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15910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27892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876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51859" indent="-255992" algn="l" defTabSz="1023967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800">
                <a:solidFill>
                  <a:schemeClr val="tx1"/>
                </a:solidFill>
              </a:rPr>
              <a:t>Never use the Standard Colors</a:t>
            </a:r>
          </a:p>
        </p:txBody>
      </p:sp>
      <p:cxnSp>
        <p:nvCxnSpPr>
          <p:cNvPr id="82" name="Straight Connector 81"/>
          <p:cNvCxnSpPr>
            <a:cxnSpLocks/>
          </p:cNvCxnSpPr>
          <p:nvPr userDrawn="1"/>
        </p:nvCxnSpPr>
        <p:spPr>
          <a:xfrm>
            <a:off x="6474281" y="3361226"/>
            <a:ext cx="4959049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itle 1"/>
          <p:cNvSpPr txBox="1">
            <a:spLocks/>
          </p:cNvSpPr>
          <p:nvPr userDrawn="1"/>
        </p:nvSpPr>
        <p:spPr>
          <a:xfrm>
            <a:off x="558868" y="885750"/>
            <a:ext cx="11171767" cy="68991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1023967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800" b="1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3" name="Date Placeholder 8">
            <a:extLst>
              <a:ext uri="{FF2B5EF4-FFF2-40B4-BE49-F238E27FC236}">
                <a16:creationId xmlns:a16="http://schemas.microsoft.com/office/drawing/2014/main" id="{FE12C273-601D-40AF-BD56-6F1846451924}"/>
              </a:ext>
            </a:extLst>
          </p:cNvPr>
          <p:cNvSpPr>
            <a:spLocks noGrp="1"/>
          </p:cNvSpPr>
          <p:nvPr userDrawn="1">
            <p:ph type="dt" sz="half" idx="19"/>
          </p:nvPr>
        </p:nvSpPr>
        <p:spPr>
          <a:xfrm>
            <a:off x="3008551" y="6529068"/>
            <a:ext cx="759950" cy="153888"/>
          </a:xfrm>
        </p:spPr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84" name="Footer Placeholder 12">
            <a:extLst>
              <a:ext uri="{FF2B5EF4-FFF2-40B4-BE49-F238E27FC236}">
                <a16:creationId xmlns:a16="http://schemas.microsoft.com/office/drawing/2014/main" id="{5E3596F1-2045-40CC-A80E-499FCE019B3A}"/>
              </a:ext>
            </a:extLst>
          </p:cNvPr>
          <p:cNvSpPr>
            <a:spLocks noGrp="1"/>
          </p:cNvSpPr>
          <p:nvPr userDrawn="1">
            <p:ph type="ftr" sz="quarter" idx="20"/>
          </p:nvPr>
        </p:nvSpPr>
        <p:spPr>
          <a:xfrm>
            <a:off x="920896" y="6529068"/>
            <a:ext cx="2087655" cy="153888"/>
          </a:xfrm>
        </p:spPr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85" name="Slide Number Placeholder 13">
            <a:extLst>
              <a:ext uri="{FF2B5EF4-FFF2-40B4-BE49-F238E27FC236}">
                <a16:creationId xmlns:a16="http://schemas.microsoft.com/office/drawing/2014/main" id="{6A79043F-E70A-4446-8650-0C2A2B7B0881}"/>
              </a:ext>
            </a:extLst>
          </p:cNvPr>
          <p:cNvSpPr>
            <a:spLocks noGrp="1"/>
          </p:cNvSpPr>
          <p:nvPr userDrawn="1">
            <p:ph type="sldNum" sz="quarter" idx="21"/>
          </p:nvPr>
        </p:nvSpPr>
        <p:spPr>
          <a:xfrm>
            <a:off x="479426" y="6529068"/>
            <a:ext cx="270170" cy="153888"/>
          </a:xfrm>
        </p:spPr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7" name="Rektangel 22">
            <a:extLst>
              <a:ext uri="{FF2B5EF4-FFF2-40B4-BE49-F238E27FC236}">
                <a16:creationId xmlns:a16="http://schemas.microsoft.com/office/drawing/2014/main" id="{94B553FC-3AAD-430C-8BBF-3DF9335D0629}"/>
              </a:ext>
            </a:extLst>
          </p:cNvPr>
          <p:cNvSpPr/>
          <p:nvPr userDrawn="1"/>
        </p:nvSpPr>
        <p:spPr bwMode="auto">
          <a:xfrm>
            <a:off x="8258296" y="2511626"/>
            <a:ext cx="244800" cy="18360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2ECF2D3-E70D-444B-A194-20FBB4EF8314}"/>
              </a:ext>
            </a:extLst>
          </p:cNvPr>
          <p:cNvSpPr txBox="1"/>
          <p:nvPr userDrawn="1"/>
        </p:nvSpPr>
        <p:spPr>
          <a:xfrm>
            <a:off x="8582915" y="2541873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Nilfisk Accent 2</a:t>
            </a:r>
          </a:p>
        </p:txBody>
      </p:sp>
      <p:sp>
        <p:nvSpPr>
          <p:cNvPr id="92" name="Rektangel 9">
            <a:extLst>
              <a:ext uri="{FF2B5EF4-FFF2-40B4-BE49-F238E27FC236}">
                <a16:creationId xmlns:a16="http://schemas.microsoft.com/office/drawing/2014/main" id="{C6A9245E-199C-439D-8F58-D6A26180CCF2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629249"/>
            <a:ext cx="244800" cy="183600"/>
          </a:xfrm>
          <a:prstGeom prst="rect">
            <a:avLst/>
          </a:prstGeom>
          <a:solidFill>
            <a:schemeClr val="accent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A25B0928-DFF1-4B6F-8C9F-7FE6579D5FCC}"/>
              </a:ext>
            </a:extLst>
          </p:cNvPr>
          <p:cNvSpPr txBox="1"/>
          <p:nvPr userDrawn="1"/>
        </p:nvSpPr>
        <p:spPr>
          <a:xfrm>
            <a:off x="10168720" y="2659497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5: Green</a:t>
            </a:r>
          </a:p>
        </p:txBody>
      </p:sp>
      <p:sp>
        <p:nvSpPr>
          <p:cNvPr id="94" name="Rektangel 9">
            <a:extLst>
              <a:ext uri="{FF2B5EF4-FFF2-40B4-BE49-F238E27FC236}">
                <a16:creationId xmlns:a16="http://schemas.microsoft.com/office/drawing/2014/main" id="{37D8958A-387C-45BD-83D0-DBC3BB0017DA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9849330" y="2853321"/>
            <a:ext cx="244800" cy="183600"/>
          </a:xfrm>
          <a:prstGeom prst="rect">
            <a:avLst/>
          </a:prstGeom>
          <a:solidFill>
            <a:schemeClr val="accent6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54000" tIns="45720" rIns="54000" bIns="45720" numCol="1" rtlCol="0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2D3E017-96F6-423B-9145-008DB23FF524}"/>
              </a:ext>
            </a:extLst>
          </p:cNvPr>
          <p:cNvSpPr txBox="1"/>
          <p:nvPr userDrawn="1"/>
        </p:nvSpPr>
        <p:spPr>
          <a:xfrm>
            <a:off x="10168720" y="2883569"/>
            <a:ext cx="1392000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Accent 6: Red Alert</a:t>
            </a:r>
          </a:p>
        </p:txBody>
      </p:sp>
      <p:pic>
        <p:nvPicPr>
          <p:cNvPr id="102" name="Picture 101">
            <a:extLst>
              <a:ext uri="{FF2B5EF4-FFF2-40B4-BE49-F238E27FC236}">
                <a16:creationId xmlns:a16="http://schemas.microsoft.com/office/drawing/2014/main" id="{1ABD7990-89CC-49DB-AA0A-0AC2D5EF726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486246" y="3852045"/>
            <a:ext cx="1815300" cy="1222363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6546A0DA-94D1-4668-A757-FF579938F6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3096" y="3878959"/>
            <a:ext cx="1797056" cy="1215521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6463409" y="5337962"/>
            <a:ext cx="268059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SMARTART </a:t>
            </a:r>
            <a:r>
              <a:rPr lang="en-US" sz="800">
                <a:solidFill>
                  <a:schemeClr val="tx1"/>
                </a:solidFill>
                <a:latin typeface="+mn-lt"/>
                <a:cs typeface="Arial" pitchFamily="34" charset="0"/>
              </a:rPr>
              <a:t>– DESIGN AND EFFECTS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3585E07-6B11-4B4F-AE56-460E3215EDE8}"/>
              </a:ext>
            </a:extLst>
          </p:cNvPr>
          <p:cNvGrpSpPr/>
          <p:nvPr userDrawn="1"/>
        </p:nvGrpSpPr>
        <p:grpSpPr>
          <a:xfrm>
            <a:off x="8513102" y="4099093"/>
            <a:ext cx="1730876" cy="944549"/>
            <a:chOff x="2834640" y="3855720"/>
            <a:chExt cx="708660" cy="228600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809A7F2-F48F-4F60-957B-2DB7F7B34D5A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6614DE27-4BEA-4798-AF7D-67C66CD0469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9" name="Picture 108">
            <a:extLst>
              <a:ext uri="{FF2B5EF4-FFF2-40B4-BE49-F238E27FC236}">
                <a16:creationId xmlns:a16="http://schemas.microsoft.com/office/drawing/2014/main" id="{0B27BA4E-0BF4-4C02-940E-C2B8347325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463409" y="5577357"/>
            <a:ext cx="4969921" cy="443263"/>
          </a:xfrm>
          <a:prstGeom prst="rect">
            <a:avLst/>
          </a:prstGeom>
        </p:spPr>
      </p:pic>
      <p:grpSp>
        <p:nvGrpSpPr>
          <p:cNvPr id="111" name="Group 110">
            <a:extLst>
              <a:ext uri="{FF2B5EF4-FFF2-40B4-BE49-F238E27FC236}">
                <a16:creationId xmlns:a16="http://schemas.microsoft.com/office/drawing/2014/main" id="{94A9BDE5-F054-4AD6-B204-D8056D976AEC}"/>
              </a:ext>
            </a:extLst>
          </p:cNvPr>
          <p:cNvGrpSpPr/>
          <p:nvPr userDrawn="1"/>
        </p:nvGrpSpPr>
        <p:grpSpPr>
          <a:xfrm>
            <a:off x="7019925" y="5670940"/>
            <a:ext cx="4375305" cy="217835"/>
            <a:chOff x="2834640" y="3855720"/>
            <a:chExt cx="708660" cy="228600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F45128B7-C518-458F-B497-DBD7A8897B75}"/>
                </a:ext>
              </a:extLst>
            </p:cNvPr>
            <p:cNvCxnSpPr/>
            <p:nvPr/>
          </p:nvCxnSpPr>
          <p:spPr>
            <a:xfrm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B1651C43-F09B-4205-ABB2-EAC554A231A2}"/>
                </a:ext>
              </a:extLst>
            </p:cNvPr>
            <p:cNvCxnSpPr/>
            <p:nvPr/>
          </p:nvCxnSpPr>
          <p:spPr>
            <a:xfrm flipH="1">
              <a:off x="2834640" y="3855720"/>
              <a:ext cx="708660" cy="228600"/>
            </a:xfrm>
            <a:prstGeom prst="line">
              <a:avLst/>
            </a:pr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4" name="TextBox 113">
            <a:extLst>
              <a:ext uri="{FF2B5EF4-FFF2-40B4-BE49-F238E27FC236}">
                <a16:creationId xmlns:a16="http://schemas.microsoft.com/office/drawing/2014/main" id="{39575785-35B6-49AB-9E5B-A44383234BA4}"/>
              </a:ext>
            </a:extLst>
          </p:cNvPr>
          <p:cNvSpPr txBox="1"/>
          <p:nvPr userDrawn="1"/>
        </p:nvSpPr>
        <p:spPr>
          <a:xfrm>
            <a:off x="10495883" y="3991118"/>
            <a:ext cx="1064838" cy="7386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Keep charts and SmartArt simple and minimalistic. </a:t>
            </a:r>
            <a:br>
              <a:rPr lang="en-US" sz="800">
                <a:solidFill>
                  <a:schemeClr val="tx1"/>
                </a:solidFill>
                <a:cs typeface="Arial" pitchFamily="34" charset="0"/>
              </a:rPr>
            </a:br>
            <a:endParaRPr lang="en-US" sz="800">
              <a:solidFill>
                <a:schemeClr val="tx1"/>
              </a:solidFill>
              <a:cs typeface="Arial" pitchFamily="34" charset="0"/>
            </a:endParaRPr>
          </a:p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Avoid bevel, emboss and 3D effects.</a:t>
            </a: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2B4EC30E-B7CE-4A68-8E8B-D5254BC914CC}"/>
              </a:ext>
            </a:extLst>
          </p:cNvPr>
          <p:cNvSpPr/>
          <p:nvPr userDrawn="1"/>
        </p:nvSpPr>
        <p:spPr>
          <a:xfrm>
            <a:off x="479425" y="4611253"/>
            <a:ext cx="5628836" cy="158834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chemeClr val="tx1"/>
              </a:solidFill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FD99C6E9-148D-4428-B5D8-6AD43505DA41}"/>
              </a:ext>
            </a:extLst>
          </p:cNvPr>
          <p:cNvSpPr txBox="1"/>
          <p:nvPr userDrawn="1"/>
        </p:nvSpPr>
        <p:spPr>
          <a:xfrm>
            <a:off x="558868" y="4773728"/>
            <a:ext cx="2287064" cy="266400"/>
          </a:xfrm>
          <a:prstGeom prst="rect">
            <a:avLst/>
          </a:prstGeom>
          <a:noFill/>
        </p:spPr>
        <p:txBody>
          <a:bodyPr wrap="none" lIns="108000" tIns="36000" rIns="36000" bIns="36000" rtlCol="0" anchor="ctr">
            <a:noAutofit/>
          </a:bodyPr>
          <a:lstStyle/>
          <a:p>
            <a:pPr defTabSz="914400"/>
            <a:r>
              <a:rPr lang="en-US" sz="1100" spc="30" baseline="0">
                <a:solidFill>
                  <a:schemeClr val="tx1"/>
                </a:solidFill>
                <a:latin typeface="+mj-lt"/>
                <a:cs typeface="Arial" pitchFamily="34" charset="0"/>
              </a:rPr>
              <a:t>CALL OUTS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1335B58-8355-4223-9A0F-3FB094B7984A}"/>
              </a:ext>
            </a:extLst>
          </p:cNvPr>
          <p:cNvSpPr txBox="1"/>
          <p:nvPr userDrawn="1"/>
        </p:nvSpPr>
        <p:spPr>
          <a:xfrm>
            <a:off x="3802541" y="2920536"/>
            <a:ext cx="1924081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algn="l" defTabSz="914400" rtl="0" eaLnBrk="1" latinLnBrk="0" hangingPunct="1"/>
            <a:r>
              <a:rPr lang="en-US" sz="800" b="0" kern="1200">
                <a:solidFill>
                  <a:srgbClr val="000000"/>
                </a:solidFill>
                <a:latin typeface="+mj-lt"/>
                <a:ea typeface="+mn-ea"/>
                <a:cs typeface="Arial" pitchFamily="34" charset="0"/>
              </a:rPr>
              <a:t>TEXT COLOR</a:t>
            </a:r>
          </a:p>
        </p:txBody>
      </p:sp>
      <p:pic>
        <p:nvPicPr>
          <p:cNvPr id="120" name="Picture 119">
            <a:extLst>
              <a:ext uri="{FF2B5EF4-FFF2-40B4-BE49-F238E27FC236}">
                <a16:creationId xmlns:a16="http://schemas.microsoft.com/office/drawing/2014/main" id="{EA7DB651-0930-424D-8AAB-494794615B2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94112" y="1513060"/>
            <a:ext cx="1225191" cy="1407314"/>
          </a:xfrm>
          <a:prstGeom prst="rect">
            <a:avLst/>
          </a:prstGeom>
        </p:spPr>
      </p:pic>
      <p:sp>
        <p:nvSpPr>
          <p:cNvPr id="124" name="Oval 123">
            <a:extLst>
              <a:ext uri="{FF2B5EF4-FFF2-40B4-BE49-F238E27FC236}">
                <a16:creationId xmlns:a16="http://schemas.microsoft.com/office/drawing/2014/main" id="{F7AB58B9-3487-4503-98A3-261B6871E0AB}"/>
              </a:ext>
            </a:extLst>
          </p:cNvPr>
          <p:cNvSpPr/>
          <p:nvPr userDrawn="1"/>
        </p:nvSpPr>
        <p:spPr>
          <a:xfrm>
            <a:off x="3076416" y="4919253"/>
            <a:ext cx="951609" cy="951609"/>
          </a:xfrm>
          <a:prstGeom prst="ellipse">
            <a:avLst/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100">
                <a:solidFill>
                  <a:schemeClr val="bg1"/>
                </a:solidFill>
              </a:rPr>
              <a:t>Call-out text here</a:t>
            </a:r>
          </a:p>
        </p:txBody>
      </p:sp>
      <p:sp>
        <p:nvSpPr>
          <p:cNvPr id="127" name="Rectangle: Rounded Corners 126">
            <a:extLst>
              <a:ext uri="{FF2B5EF4-FFF2-40B4-BE49-F238E27FC236}">
                <a16:creationId xmlns:a16="http://schemas.microsoft.com/office/drawing/2014/main" id="{B6CD54A2-4412-4A84-AF5A-DACAD97CBE74}"/>
              </a:ext>
            </a:extLst>
          </p:cNvPr>
          <p:cNvSpPr/>
          <p:nvPr userDrawn="1"/>
        </p:nvSpPr>
        <p:spPr>
          <a:xfrm>
            <a:off x="4222590" y="5306886"/>
            <a:ext cx="1667164" cy="32326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bg1"/>
                </a:solidFill>
              </a:rPr>
              <a:t>Call out text here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C803F96-D305-4337-A4A7-EF0BCC606DD0}"/>
              </a:ext>
            </a:extLst>
          </p:cNvPr>
          <p:cNvSpPr txBox="1"/>
          <p:nvPr userDrawn="1"/>
        </p:nvSpPr>
        <p:spPr>
          <a:xfrm>
            <a:off x="688006" y="5335884"/>
            <a:ext cx="2120985" cy="12311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Circles and race-track shapes are preferred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6944829-53C6-4832-B927-4DF77768AF22}"/>
              </a:ext>
            </a:extLst>
          </p:cNvPr>
          <p:cNvSpPr txBox="1"/>
          <p:nvPr userDrawn="1"/>
        </p:nvSpPr>
        <p:spPr>
          <a:xfrm>
            <a:off x="686640" y="5170041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SHAPES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F335D-AC9C-4F79-BE6D-7BFEDF74FE27}"/>
              </a:ext>
            </a:extLst>
          </p:cNvPr>
          <p:cNvSpPr txBox="1"/>
          <p:nvPr userDrawn="1"/>
        </p:nvSpPr>
        <p:spPr>
          <a:xfrm>
            <a:off x="688007" y="5769347"/>
            <a:ext cx="2193844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cs typeface="Arial" pitchFamily="34" charset="0"/>
              </a:rPr>
              <a:t>Use a bright color as Nilfisk Blue, if an alert call out is needed then use the Red Alert color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9E6CBA77-60E5-4B50-BBFC-943B830A4FB8}"/>
              </a:ext>
            </a:extLst>
          </p:cNvPr>
          <p:cNvSpPr txBox="1"/>
          <p:nvPr userDrawn="1"/>
        </p:nvSpPr>
        <p:spPr>
          <a:xfrm>
            <a:off x="686640" y="5597590"/>
            <a:ext cx="1362524" cy="123111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defTabSz="914400"/>
            <a:r>
              <a:rPr lang="en-US" sz="800">
                <a:solidFill>
                  <a:schemeClr val="tx1"/>
                </a:solidFill>
                <a:latin typeface="+mj-lt"/>
                <a:cs typeface="Arial" pitchFamily="34" charset="0"/>
              </a:rPr>
              <a:t>COLORS</a:t>
            </a:r>
          </a:p>
        </p:txBody>
      </p:sp>
      <p:pic>
        <p:nvPicPr>
          <p:cNvPr id="133" name="Picture 132">
            <a:extLst>
              <a:ext uri="{FF2B5EF4-FFF2-40B4-BE49-F238E27FC236}">
                <a16:creationId xmlns:a16="http://schemas.microsoft.com/office/drawing/2014/main" id="{DBC42F93-7A2E-45E5-BF9E-672AE70AF5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8696"/>
          <a:stretch/>
        </p:blipFill>
        <p:spPr>
          <a:xfrm>
            <a:off x="686641" y="3203941"/>
            <a:ext cx="1205207" cy="951982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FB05DA62-B4C6-45AC-9BFB-A0E475FE9E84}"/>
              </a:ext>
            </a:extLst>
          </p:cNvPr>
          <p:cNvSpPr txBox="1"/>
          <p:nvPr userDrawn="1"/>
        </p:nvSpPr>
        <p:spPr>
          <a:xfrm>
            <a:off x="484566" y="420116"/>
            <a:ext cx="7304039" cy="523220"/>
          </a:xfrm>
          <a:prstGeom prst="rect">
            <a:avLst/>
          </a:prstGeom>
          <a:noFill/>
        </p:spPr>
        <p:txBody>
          <a:bodyPr wrap="square" lIns="0">
            <a:spAutoFit/>
          </a:bodyPr>
          <a:lstStyle/>
          <a:p>
            <a:r>
              <a:rPr lang="en-US" sz="2800" noProof="0">
                <a:latin typeface="+mj-lt"/>
              </a:rPr>
              <a:t>Nilfisk presentation guidelines and tips</a:t>
            </a:r>
            <a:endParaRPr lang="en-US" sz="28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1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 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471054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7" name="Text Placeholder 6"/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92633BA2-668C-4362-AF86-6885DEF6DFD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929718" y="0"/>
            <a:ext cx="5262281" cy="6273800"/>
          </a:xfrm>
        </p:spPr>
        <p:txBody>
          <a:bodyPr lIns="60458" tIns="60458" rIns="60458" bIns="61200" anchor="ctr" anchorCtr="0"/>
          <a:lstStyle>
            <a:lvl1pPr marL="0" indent="0" algn="ctr"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B7C68E-A9DB-482D-8573-A1E734D89C45}"/>
              </a:ext>
            </a:extLst>
          </p:cNvPr>
          <p:cNvSpPr>
            <a:spLocks noGrp="1"/>
          </p:cNvSpPr>
          <p:nvPr>
            <p:ph type="dt" sz="half" idx="49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036050-6042-4828-AEF7-BEF88D457057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648AB8-957A-40F5-BE6A-A1A7B5839E37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 / 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5EC2438A-E891-4FFF-BA92-718E67D50B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6199282" cy="451808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51349A8-F4AD-481C-B833-2018086AEB1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68167" y="1381125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CB23696-A8EE-4D7D-9CF8-BFE08B462CA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968167" y="2222844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E3258258-BD87-4BF7-A9C9-7E4A20BC8D3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68167" y="3064563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0CC60F9-E018-493B-A231-1CF8D7DF68A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68167" y="3906282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0697D3F-4B19-4E9B-B001-70DCCED5AAEE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968167" y="4748001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7D41523-EEDC-4E02-B090-DC27D43D68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968167" y="5589718"/>
            <a:ext cx="3961046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8E766D98-EE19-481A-A53E-6807A968ABAD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117600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B2146F9C-B635-4DAF-B173-D1BB2897C7A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117600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0" name="Text Placeholder 6">
            <a:extLst>
              <a:ext uri="{FF2B5EF4-FFF2-40B4-BE49-F238E27FC236}">
                <a16:creationId xmlns:a16="http://schemas.microsoft.com/office/drawing/2014/main" id="{4F56AAD3-4EAB-4030-838D-7F5893CBAAFE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17600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5C907538-E1C5-4754-89E9-C3EB0BA8E6D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17600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F15BB5B4-070C-45C6-8263-A39458E6957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117600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4794B6D5-516E-4598-95CB-8FACBE449A1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117600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2375903A-F4B6-40A4-9007-A4446B00364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113355" y="1381125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2597909E-9336-428B-BD7D-97A3705EE7B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113355" y="2222844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17599A58-0AE1-48B2-8DB7-C4041E1E228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113355" y="3064563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75E0B5C7-0542-41B5-83BD-F4877256F02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113355" y="3906282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3407488-E31A-4BD6-BA18-CEE59220234C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13355" y="4748001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73C5B7A-5DE6-4EE7-A616-36152F42921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13355" y="5589718"/>
            <a:ext cx="4599220" cy="698238"/>
          </a:xfrm>
          <a:ln>
            <a:noFill/>
          </a:ln>
        </p:spPr>
        <p:txBody>
          <a:bodyPr lIns="72000" tIns="72000" rIns="72000" bIns="72000"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Insert agenda topic here</a:t>
            </a:r>
          </a:p>
        </p:txBody>
      </p:sp>
      <p:sp>
        <p:nvSpPr>
          <p:cNvPr id="50" name="Text Placeholder 6">
            <a:extLst>
              <a:ext uri="{FF2B5EF4-FFF2-40B4-BE49-F238E27FC236}">
                <a16:creationId xmlns:a16="http://schemas.microsoft.com/office/drawing/2014/main" id="{D32C3EDB-5591-4579-9FE5-7193CC5A5C1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262788" y="1381125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57A219F9-4663-4810-9DB6-6EA406D3B6C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62788" y="2222844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BDC7CE9C-FBC7-4161-BD88-75178F21B73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262788" y="3064563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id="{11ACFE30-978D-4A7F-97D7-D7AC99268D5A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262788" y="3906282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CCC62BDF-1677-4A73-8312-A8E0954470A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262788" y="4748001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9646ABFE-34F3-4E34-8A80-DF3F4164BB5C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6262788" y="5589718"/>
            <a:ext cx="698400" cy="69823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defRPr>
            </a:lvl1pPr>
          </a:lstStyle>
          <a:p>
            <a:pPr lvl="0"/>
            <a:r>
              <a:rPr lang="en-US" noProof="0"/>
              <a:t>X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AEA049-3D98-4D27-BBB6-7363FCAE05E4}"/>
              </a:ext>
            </a:extLst>
          </p:cNvPr>
          <p:cNvSpPr>
            <a:spLocks noGrp="1"/>
          </p:cNvSpPr>
          <p:nvPr>
            <p:ph type="dt" sz="half" idx="61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CB17F-ACF8-494F-935E-30DE3EDF065F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33BF0-8957-4E9B-BE04-D45722805AD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0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 / time sl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Add agenda title</a:t>
            </a:r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61" hasCustomPrompt="1"/>
          </p:nvPr>
        </p:nvSpPr>
        <p:spPr>
          <a:xfrm>
            <a:off x="479425" y="1669646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62" hasCustomPrompt="1"/>
          </p:nvPr>
        </p:nvSpPr>
        <p:spPr>
          <a:xfrm>
            <a:off x="2305050" y="1669646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3" name="Text Placeholder 6"/>
          <p:cNvSpPr>
            <a:spLocks noGrp="1"/>
          </p:cNvSpPr>
          <p:nvPr>
            <p:ph type="body" sz="quarter" idx="63" hasCustomPrompt="1"/>
          </p:nvPr>
        </p:nvSpPr>
        <p:spPr>
          <a:xfrm>
            <a:off x="8148638" y="1669646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64" hasCustomPrompt="1"/>
          </p:nvPr>
        </p:nvSpPr>
        <p:spPr>
          <a:xfrm>
            <a:off x="479425" y="2224867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65" hasCustomPrompt="1"/>
          </p:nvPr>
        </p:nvSpPr>
        <p:spPr>
          <a:xfrm>
            <a:off x="2305050" y="2224867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66" hasCustomPrompt="1"/>
          </p:nvPr>
        </p:nvSpPr>
        <p:spPr>
          <a:xfrm>
            <a:off x="8148638" y="2224867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67" hasCustomPrompt="1"/>
          </p:nvPr>
        </p:nvSpPr>
        <p:spPr>
          <a:xfrm>
            <a:off x="479425" y="2780088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68" hasCustomPrompt="1"/>
          </p:nvPr>
        </p:nvSpPr>
        <p:spPr>
          <a:xfrm>
            <a:off x="2305050" y="2780088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69" hasCustomPrompt="1"/>
          </p:nvPr>
        </p:nvSpPr>
        <p:spPr>
          <a:xfrm>
            <a:off x="8148638" y="2780088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70" hasCustomPrompt="1"/>
          </p:nvPr>
        </p:nvSpPr>
        <p:spPr>
          <a:xfrm>
            <a:off x="479425" y="3335309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1" name="Text Placeholder 6"/>
          <p:cNvSpPr>
            <a:spLocks noGrp="1"/>
          </p:cNvSpPr>
          <p:nvPr>
            <p:ph type="body" sz="quarter" idx="71" hasCustomPrompt="1"/>
          </p:nvPr>
        </p:nvSpPr>
        <p:spPr>
          <a:xfrm>
            <a:off x="2305050" y="3335309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2" name="Text Placeholder 6"/>
          <p:cNvSpPr>
            <a:spLocks noGrp="1"/>
          </p:cNvSpPr>
          <p:nvPr>
            <p:ph type="body" sz="quarter" idx="72" hasCustomPrompt="1"/>
          </p:nvPr>
        </p:nvSpPr>
        <p:spPr>
          <a:xfrm>
            <a:off x="8148638" y="3335309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3" name="Text Placeholder 6"/>
          <p:cNvSpPr>
            <a:spLocks noGrp="1"/>
          </p:cNvSpPr>
          <p:nvPr>
            <p:ph type="body" sz="quarter" idx="73" hasCustomPrompt="1"/>
          </p:nvPr>
        </p:nvSpPr>
        <p:spPr>
          <a:xfrm>
            <a:off x="479425" y="3890530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4" name="Text Placeholder 6"/>
          <p:cNvSpPr>
            <a:spLocks noGrp="1"/>
          </p:cNvSpPr>
          <p:nvPr>
            <p:ph type="body" sz="quarter" idx="74" hasCustomPrompt="1"/>
          </p:nvPr>
        </p:nvSpPr>
        <p:spPr>
          <a:xfrm>
            <a:off x="2305050" y="3890530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55" name="Text Placeholder 6"/>
          <p:cNvSpPr>
            <a:spLocks noGrp="1"/>
          </p:cNvSpPr>
          <p:nvPr>
            <p:ph type="body" sz="quarter" idx="75" hasCustomPrompt="1"/>
          </p:nvPr>
        </p:nvSpPr>
        <p:spPr>
          <a:xfrm>
            <a:off x="8148638" y="3890530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56" name="Text Placeholder 6"/>
          <p:cNvSpPr>
            <a:spLocks noGrp="1"/>
          </p:cNvSpPr>
          <p:nvPr>
            <p:ph type="body" sz="quarter" idx="76" hasCustomPrompt="1"/>
          </p:nvPr>
        </p:nvSpPr>
        <p:spPr>
          <a:xfrm>
            <a:off x="479425" y="4445751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57" name="Text Placeholder 6"/>
          <p:cNvSpPr>
            <a:spLocks noGrp="1"/>
          </p:cNvSpPr>
          <p:nvPr>
            <p:ph type="body" sz="quarter" idx="77" hasCustomPrompt="1"/>
          </p:nvPr>
        </p:nvSpPr>
        <p:spPr>
          <a:xfrm>
            <a:off x="2305050" y="4445751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60" name="Text Placeholder 6"/>
          <p:cNvSpPr>
            <a:spLocks noGrp="1"/>
          </p:cNvSpPr>
          <p:nvPr>
            <p:ph type="body" sz="quarter" idx="78" hasCustomPrompt="1"/>
          </p:nvPr>
        </p:nvSpPr>
        <p:spPr>
          <a:xfrm>
            <a:off x="8148638" y="4445751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61" name="Text Placeholder 6"/>
          <p:cNvSpPr>
            <a:spLocks noGrp="1"/>
          </p:cNvSpPr>
          <p:nvPr>
            <p:ph type="body" sz="quarter" idx="79" hasCustomPrompt="1"/>
          </p:nvPr>
        </p:nvSpPr>
        <p:spPr>
          <a:xfrm>
            <a:off x="479425" y="5000972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62" name="Text Placeholder 6"/>
          <p:cNvSpPr>
            <a:spLocks noGrp="1"/>
          </p:cNvSpPr>
          <p:nvPr>
            <p:ph type="body" sz="quarter" idx="80" hasCustomPrompt="1"/>
          </p:nvPr>
        </p:nvSpPr>
        <p:spPr>
          <a:xfrm>
            <a:off x="2305050" y="5000972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87" name="Text Placeholder 6"/>
          <p:cNvSpPr>
            <a:spLocks noGrp="1"/>
          </p:cNvSpPr>
          <p:nvPr>
            <p:ph type="body" sz="quarter" idx="81" hasCustomPrompt="1"/>
          </p:nvPr>
        </p:nvSpPr>
        <p:spPr>
          <a:xfrm>
            <a:off x="8148638" y="5000972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sp>
        <p:nvSpPr>
          <p:cNvPr id="88" name="Text Placeholder 6"/>
          <p:cNvSpPr>
            <a:spLocks noGrp="1"/>
          </p:cNvSpPr>
          <p:nvPr>
            <p:ph type="body" sz="quarter" idx="82" hasCustomPrompt="1"/>
          </p:nvPr>
        </p:nvSpPr>
        <p:spPr>
          <a:xfrm>
            <a:off x="479425" y="5556195"/>
            <a:ext cx="1611314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time</a:t>
            </a:r>
          </a:p>
        </p:txBody>
      </p:sp>
      <p:sp>
        <p:nvSpPr>
          <p:cNvPr id="89" name="Text Placeholder 6"/>
          <p:cNvSpPr>
            <a:spLocks noGrp="1"/>
          </p:cNvSpPr>
          <p:nvPr>
            <p:ph type="body" sz="quarter" idx="83" hasCustomPrompt="1"/>
          </p:nvPr>
        </p:nvSpPr>
        <p:spPr>
          <a:xfrm>
            <a:off x="2305050" y="5556195"/>
            <a:ext cx="5629275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topic</a:t>
            </a:r>
          </a:p>
        </p:txBody>
      </p:sp>
      <p:sp>
        <p:nvSpPr>
          <p:cNvPr id="90" name="Text Placeholder 6"/>
          <p:cNvSpPr>
            <a:spLocks noGrp="1"/>
          </p:cNvSpPr>
          <p:nvPr>
            <p:ph type="body" sz="quarter" idx="84" hasCustomPrompt="1"/>
          </p:nvPr>
        </p:nvSpPr>
        <p:spPr>
          <a:xfrm>
            <a:off x="8148638" y="5556195"/>
            <a:ext cx="3563937" cy="460430"/>
          </a:xfrm>
          <a:noFill/>
          <a:ln>
            <a:noFill/>
          </a:ln>
        </p:spPr>
        <p:txBody>
          <a:bodyPr lIns="72000" tIns="72000" rIns="36000" bIns="72000" anchor="ctr">
            <a:noAutofit/>
          </a:bodyPr>
          <a:lstStyle>
            <a:lvl1pPr marL="0" indent="0">
              <a:buNone/>
              <a:defRPr sz="15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Add responsible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AF44546-1648-451C-910B-498F6D308F00}"/>
              </a:ext>
            </a:extLst>
          </p:cNvPr>
          <p:cNvGrpSpPr/>
          <p:nvPr userDrawn="1"/>
        </p:nvGrpSpPr>
        <p:grpSpPr>
          <a:xfrm>
            <a:off x="479425" y="2147408"/>
            <a:ext cx="1611313" cy="3869217"/>
            <a:chOff x="479425" y="2414108"/>
            <a:chExt cx="1611313" cy="386921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2555AF-E1A4-47F5-9169-374271B957B4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555386-084F-44D3-B220-7A39E6783EB0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FC74258-649D-42DB-8F4B-05803E4E7B8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A03A7E-9A9A-4333-9151-BC46EA3D27AE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E14D6B63-DD53-44E0-AA42-1B8355B27F8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EA73CE9F-97CF-4512-BA54-4F5407269A09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9934C2C-659B-435B-A3B2-493AAA8DE686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D0207F92-367E-4524-AEC3-120A62965AEE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D4339DDD-B4E1-4358-B5FA-586443067ECA}"/>
              </a:ext>
            </a:extLst>
          </p:cNvPr>
          <p:cNvGrpSpPr/>
          <p:nvPr userDrawn="1"/>
        </p:nvGrpSpPr>
        <p:grpSpPr>
          <a:xfrm>
            <a:off x="2305050" y="2147408"/>
            <a:ext cx="5629275" cy="3869217"/>
            <a:chOff x="479425" y="2414108"/>
            <a:chExt cx="1611313" cy="3869217"/>
          </a:xfrm>
        </p:grpSpPr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EBD5BF6-E829-4F5D-A7C5-0B0025A2B99F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95886B-5507-40D2-BF5B-5383C7AABAD4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9675BA35-8745-48FB-A3AD-4DEF70AC235D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C039D460-405B-4C89-B79D-7C5F880B0C58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13AA718-6E4C-4272-9664-3EEC7F75FBA9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585297A-85B5-40D8-B839-32C2284A0177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5BDA541-7155-4EFF-9480-6AE2114A726F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FEF7B504-2473-4887-8FC2-1F170BFC35C3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B2810FF3-0234-4B54-BE32-7F32EEC9220B}"/>
              </a:ext>
            </a:extLst>
          </p:cNvPr>
          <p:cNvGrpSpPr/>
          <p:nvPr userDrawn="1"/>
        </p:nvGrpSpPr>
        <p:grpSpPr>
          <a:xfrm>
            <a:off x="8148636" y="2147408"/>
            <a:ext cx="3563937" cy="3869217"/>
            <a:chOff x="479425" y="2414108"/>
            <a:chExt cx="1611313" cy="3869217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63DAC0C6-1596-44CF-8D3E-DEECCFCEB7CC}"/>
                </a:ext>
              </a:extLst>
            </p:cNvPr>
            <p:cNvCxnSpPr/>
            <p:nvPr userDrawn="1"/>
          </p:nvCxnSpPr>
          <p:spPr>
            <a:xfrm>
              <a:off x="479425" y="24141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A3FFDAAC-D868-410B-A29F-658E0FAA73D7}"/>
                </a:ext>
              </a:extLst>
            </p:cNvPr>
            <p:cNvCxnSpPr/>
            <p:nvPr userDrawn="1"/>
          </p:nvCxnSpPr>
          <p:spPr>
            <a:xfrm>
              <a:off x="479425" y="294188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B109B53-EDD2-476E-80A7-AFB992AF7D43}"/>
                </a:ext>
              </a:extLst>
            </p:cNvPr>
            <p:cNvCxnSpPr/>
            <p:nvPr userDrawn="1"/>
          </p:nvCxnSpPr>
          <p:spPr>
            <a:xfrm>
              <a:off x="479425" y="349324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04AFB6E-1ED5-4909-80A7-0C41EBB886B9}"/>
                </a:ext>
              </a:extLst>
            </p:cNvPr>
            <p:cNvCxnSpPr/>
            <p:nvPr userDrawn="1"/>
          </p:nvCxnSpPr>
          <p:spPr>
            <a:xfrm>
              <a:off x="479425" y="4062439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B8D16148-854F-429E-9BE5-ACB42857AFC3}"/>
                </a:ext>
              </a:extLst>
            </p:cNvPr>
            <p:cNvCxnSpPr/>
            <p:nvPr userDrawn="1"/>
          </p:nvCxnSpPr>
          <p:spPr>
            <a:xfrm>
              <a:off x="479425" y="4617660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2D279F8E-5166-4C03-A3BF-EE2758DA71B3}"/>
                </a:ext>
              </a:extLst>
            </p:cNvPr>
            <p:cNvCxnSpPr/>
            <p:nvPr userDrawn="1"/>
          </p:nvCxnSpPr>
          <p:spPr>
            <a:xfrm>
              <a:off x="479425" y="5182608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3A451ACE-7DEC-41A9-A0A0-952E37DFB5A8}"/>
                </a:ext>
              </a:extLst>
            </p:cNvPr>
            <p:cNvCxnSpPr/>
            <p:nvPr userDrawn="1"/>
          </p:nvCxnSpPr>
          <p:spPr>
            <a:xfrm>
              <a:off x="479425" y="5722022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F4A4AEAD-0AA2-4ADE-A79A-B34BB9BAFAA2}"/>
                </a:ext>
              </a:extLst>
            </p:cNvPr>
            <p:cNvCxnSpPr/>
            <p:nvPr userDrawn="1"/>
          </p:nvCxnSpPr>
          <p:spPr>
            <a:xfrm>
              <a:off x="479425" y="6283325"/>
              <a:ext cx="1611313" cy="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834548-5653-41F2-B56C-2C649F09CA2A}"/>
              </a:ext>
            </a:extLst>
          </p:cNvPr>
          <p:cNvSpPr>
            <a:spLocks noGrp="1"/>
          </p:cNvSpPr>
          <p:nvPr>
            <p:ph type="dt" sz="half" idx="8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97B84B0-822D-49C6-A34C-86186352F6A5}"/>
              </a:ext>
            </a:extLst>
          </p:cNvPr>
          <p:cNvSpPr>
            <a:spLocks noGrp="1"/>
          </p:cNvSpPr>
          <p:nvPr>
            <p:ph type="ftr" sz="quarter" idx="8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0B388B-F2D2-4661-9DC9-E8C0621E3BBE}"/>
              </a:ext>
            </a:extLst>
          </p:cNvPr>
          <p:cNvSpPr>
            <a:spLocks noGrp="1"/>
          </p:cNvSpPr>
          <p:nvPr>
            <p:ph type="sldNum" sz="quarter" idx="8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5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" y="0"/>
            <a:ext cx="12191999" cy="6283325"/>
          </a:xfrm>
          <a:solidFill>
            <a:schemeClr val="tx1"/>
          </a:solidFill>
        </p:spPr>
        <p:txBody>
          <a:bodyPr vert="horz" lIns="396000" tIns="1188000" rIns="0" bIns="0" rtlCol="0" anchor="t">
            <a:noAutofit/>
          </a:bodyPr>
          <a:lstStyle>
            <a:lvl1pPr>
              <a:defRPr lang="en-US" sz="1120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No.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E59AC80-2065-4B79-ABB9-E0090AED5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425" y="1905581"/>
            <a:ext cx="4533899" cy="335539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199104" indent="0">
              <a:buNone/>
              <a:defRPr sz="2400" b="1">
                <a:solidFill>
                  <a:schemeClr val="bg1"/>
                </a:solidFill>
              </a:defRPr>
            </a:lvl2pPr>
            <a:lvl3pPr marL="398209" indent="0">
              <a:buNone/>
              <a:defRPr sz="2400" b="1">
                <a:solidFill>
                  <a:schemeClr val="bg1"/>
                </a:solidFill>
              </a:defRPr>
            </a:lvl3pPr>
            <a:lvl4pPr marL="597314" indent="0">
              <a:buNone/>
              <a:defRPr sz="2400" b="1">
                <a:solidFill>
                  <a:schemeClr val="bg1"/>
                </a:solidFill>
              </a:defRPr>
            </a:lvl4pPr>
            <a:lvl5pPr marL="810640" indent="0">
              <a:buNone/>
              <a:defRPr sz="24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Chapter description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9CADED-E389-4A90-8695-2241B35CC4B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BB6-25A7-4634-8894-E73E4AFD407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63D1F-9BC2-4C83-B4E0-D420BF762F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3">
            <a:extLst>
              <a:ext uri="{FF2B5EF4-FFF2-40B4-BE49-F238E27FC236}">
                <a16:creationId xmlns:a16="http://schemas.microsoft.com/office/drawing/2014/main" id="{4B4BFD70-DB4E-40A7-BB2B-CDCE358B2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283325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to insert a picture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F308AD-319A-4257-8F36-D8EC672BBA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2CDDB3-FE79-401E-B3FC-2814F04A41D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AB3FD-5A37-415A-B656-2C687E1EE8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1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64801200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3" imgW="663" imgH="659" progId="TCLayout.ActiveDocument.1">
                  <p:embed/>
                </p:oleObj>
              </mc:Choice>
              <mc:Fallback>
                <p:oleObj name="Diapositiva think-cell" r:id="rId3" imgW="663" imgH="659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B898C72-7053-41C8-962D-E7ABA07F07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F8D286F-0631-4A74-BC0F-B8FAF0957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8CF4EB-E2D2-439D-9045-B7CD284FB9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58D13E1-3A34-43A4-9A9E-36AA975739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79AEF6-0861-4BED-8DBA-F8E201DBF67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6B0225-7039-48B3-98CA-F9C79F378E5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2861D1-EF2F-4EB2-AEF2-E522D67DA9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9D6DA-69E9-442F-A773-A891DDE182E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0E30B8C3-99BC-4EA8-9F51-16441ACFF127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" name="Content Placeholder 15">
            <a:extLst>
              <a:ext uri="{FF2B5EF4-FFF2-40B4-BE49-F238E27FC236}">
                <a16:creationId xmlns:a16="http://schemas.microsoft.com/office/drawing/2014/main" id="{75D73B26-0895-4883-BA0C-764814FBE6E2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6257393" y="1520455"/>
            <a:ext cx="5453230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5933180D-75FE-4F14-8D5E-D9A2074AA93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D00FB905-32CD-42E9-8258-F12B297987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112185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8"/>
          </p:nvPr>
        </p:nvSpPr>
        <p:spPr>
          <a:xfrm>
            <a:off x="479425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0B733BB0-DDF7-43FE-8650-14ED80168530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316412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" name="Content Placeholder 15">
            <a:extLst>
              <a:ext uri="{FF2B5EF4-FFF2-40B4-BE49-F238E27FC236}">
                <a16:creationId xmlns:a16="http://schemas.microsoft.com/office/drawing/2014/main" id="{40624097-47BA-486C-B254-5708E62FF98C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8153400" y="1520455"/>
            <a:ext cx="3559175" cy="4610837"/>
          </a:xfrm>
          <a:solidFill>
            <a:schemeClr val="bg1"/>
          </a:solidFill>
          <a:effectLst>
            <a:outerShdw blurRad="139700" sx="102000" sy="102000" algn="ctr" rotWithShape="0">
              <a:schemeClr val="bg2">
                <a:alpha val="30000"/>
              </a:schemeClr>
            </a:outerShdw>
          </a:effectLst>
        </p:spPr>
        <p:txBody>
          <a:bodyPr lIns="216000" tIns="216000" rIns="180000" bIns="21600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A9E12F-56E6-4CE7-AC36-74FAA7DC90B1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FCB355-B74E-4957-8F6A-00F07C389E7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pPr algn="l"/>
            <a:r>
              <a:rPr lang="en-US"/>
              <a:t>COMPANY CONFIDENTIAL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A9B464-C3D1-4C04-9D0D-15CDD8B1CFE8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BD1A00F-254A-4998-AD1B-BC5B24CBC0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5521" y="873877"/>
            <a:ext cx="11235102" cy="376456"/>
          </a:xfrm>
        </p:spPr>
        <p:txBody>
          <a:bodyPr/>
          <a:lstStyle>
            <a:lvl1pPr marL="0" indent="0">
              <a:buNone/>
              <a:defRPr sz="1800"/>
            </a:lvl1pPr>
            <a:lvl2pPr marL="199104" indent="0">
              <a:buNone/>
              <a:defRPr/>
            </a:lvl2pPr>
          </a:lstStyle>
          <a:p>
            <a:pPr lvl="0"/>
            <a:r>
              <a:rPr lang="en-US"/>
              <a:t>Click to insert </a:t>
            </a:r>
            <a:r>
              <a:rPr lang="en-US" err="1"/>
              <a:t>subheadline</a:t>
            </a:r>
            <a:endParaRPr lang="en-US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C65BD86D-DE0C-4FF1-A7AE-72A2DA5249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9425" y="494490"/>
            <a:ext cx="11233150" cy="38801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US" noProof="0"/>
              <a:t>Insert headline</a:t>
            </a:r>
          </a:p>
        </p:txBody>
      </p:sp>
    </p:spTree>
    <p:extLst>
      <p:ext uri="{BB962C8B-B14F-4D97-AF65-F5344CB8AC3E}">
        <p14:creationId xmlns:p14="http://schemas.microsoft.com/office/powerpoint/2010/main" val="28336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594057031"/>
              </p:ext>
            </p:extLst>
          </p:nvPr>
        </p:nvGraphicFramePr>
        <p:xfrm>
          <a:off x="2119" y="2118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iapositiva think-cell" r:id="rId21" imgW="270" imgH="270" progId="TCLayout.ActiveDocument.1">
                  <p:embed/>
                </p:oleObj>
              </mc:Choice>
              <mc:Fallback>
                <p:oleObj name="Diapositiva think-cell" r:id="rId21" imgW="270" imgH="270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119" y="2118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425" y="494490"/>
            <a:ext cx="11233150" cy="45180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noProof="0"/>
              <a:t>Click to edit headline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425" y="1416345"/>
            <a:ext cx="11235102" cy="48637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08551" y="6529068"/>
            <a:ext cx="75995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A0ABC626-455B-41B0-A0E7-A5E156590607}" type="datetime1">
              <a:rPr lang="en-US" smtClean="0"/>
              <a:pPr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0896" y="6529068"/>
            <a:ext cx="2087655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ctr">
              <a:defRPr sz="1000">
                <a:solidFill>
                  <a:schemeClr val="bg2"/>
                </a:solidFill>
              </a:defRPr>
            </a:lvl1pPr>
          </a:lstStyle>
          <a:p>
            <a:pPr algn="l"/>
            <a:r>
              <a:rPr lang="en-US"/>
              <a:t>COMPANY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6" y="6529068"/>
            <a:ext cx="27017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6C385236-B7BA-4938-9EA6-6DEC8CA653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E554F899-0C42-4584-AB31-B3CB5C39A5FE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221763" y="6280109"/>
            <a:ext cx="1698923" cy="57803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9F4330D-ED58-4D57-AF19-921FEB513F99}"/>
              </a:ext>
            </a:extLst>
          </p:cNvPr>
          <p:cNvCxnSpPr/>
          <p:nvPr userDrawn="1"/>
        </p:nvCxnSpPr>
        <p:spPr>
          <a:xfrm>
            <a:off x="759891" y="6529068"/>
            <a:ext cx="0" cy="153888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56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735" r:id="rId3"/>
    <p:sldLayoutId id="2147483698" r:id="rId4"/>
    <p:sldLayoutId id="2147483660" r:id="rId5"/>
    <p:sldLayoutId id="2147483725" r:id="rId6"/>
    <p:sldLayoutId id="2147483650" r:id="rId7"/>
    <p:sldLayoutId id="2147483652" r:id="rId8"/>
    <p:sldLayoutId id="2147483721" r:id="rId9"/>
    <p:sldLayoutId id="2147483724" r:id="rId10"/>
    <p:sldLayoutId id="2147483653" r:id="rId11"/>
    <p:sldLayoutId id="2147483723" r:id="rId12"/>
    <p:sldLayoutId id="2147483654" r:id="rId13"/>
    <p:sldLayoutId id="2147483732" r:id="rId14"/>
    <p:sldLayoutId id="2147483731" r:id="rId15"/>
    <p:sldLayoutId id="2147483728" r:id="rId16"/>
    <p:sldLayoutId id="2147483736" r:id="rId17"/>
    <p:sldLayoutId id="2147483720" r:id="rId18"/>
  </p:sldLayoutIdLst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v="urn:schemas-microsoft-com:vml" xmlns:a16="http://schemas.microsoft.com/office/drawing/2014/main" xmlns:p15="http://schemas.microsoft.com/office/powerpoint/2012/main">
      <p:transition>
        <p:fade/>
      </p:transition>
    </mc:Fallback>
  </mc:AlternateContent>
  <p:hf hdr="0" dt="0"/>
  <p:txStyles>
    <p:titleStyle>
      <a:lvl1pPr algn="l" defTabSz="1023967" rtl="0" eaLnBrk="1" latinLnBrk="0" hangingPunct="1">
        <a:lnSpc>
          <a:spcPts val="3100"/>
        </a:lnSpc>
        <a:spcBef>
          <a:spcPct val="0"/>
        </a:spcBef>
        <a:spcAft>
          <a:spcPts val="400"/>
        </a:spcAft>
        <a:buNone/>
        <a:tabLst>
          <a:tab pos="989013" algn="l"/>
        </a:tabLst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9105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98209" indent="-199105" algn="l" defTabSz="1023967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97314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810641" indent="-213327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09745" indent="-199105" algn="l" defTabSz="1023967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5910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7892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9876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59" indent="-255992" algn="l" defTabSz="10239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9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3967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595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793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91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71901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3884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5868" algn="l" defTabSz="1023967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0" userDrawn="1">
          <p15:clr>
            <a:srgbClr val="F26B43"/>
          </p15:clr>
        </p15:guide>
        <p15:guide id="2" pos="302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pos="7378" userDrawn="1">
          <p15:clr>
            <a:srgbClr val="F26B43"/>
          </p15:clr>
        </p15:guide>
        <p15:guide id="10" orient="horz" pos="890" userDrawn="1">
          <p15:clr>
            <a:srgbClr val="F26B43"/>
          </p15:clr>
        </p15:guide>
        <p15:guide id="18" pos="1317" userDrawn="1">
          <p15:clr>
            <a:srgbClr val="A4A3A4"/>
          </p15:clr>
        </p15:guide>
        <p15:guide id="19" pos="1452" userDrawn="1">
          <p15:clr>
            <a:srgbClr val="A4A3A4"/>
          </p15:clr>
        </p15:guide>
        <p15:guide id="22" pos="2544" userDrawn="1">
          <p15:clr>
            <a:srgbClr val="A4A3A4"/>
          </p15:clr>
        </p15:guide>
        <p15:guide id="23" pos="2679" userDrawn="1">
          <p15:clr>
            <a:srgbClr val="A4A3A4"/>
          </p15:clr>
        </p15:guide>
        <p15:guide id="26" pos="3771" userDrawn="1">
          <p15:clr>
            <a:srgbClr val="A4A3A4"/>
          </p15:clr>
        </p15:guide>
        <p15:guide id="27" pos="3906" userDrawn="1">
          <p15:clr>
            <a:srgbClr val="A4A3A4"/>
          </p15:clr>
        </p15:guide>
        <p15:guide id="30" pos="4998" userDrawn="1">
          <p15:clr>
            <a:srgbClr val="A4A3A4"/>
          </p15:clr>
        </p15:guide>
        <p15:guide id="31" pos="5133" userDrawn="1">
          <p15:clr>
            <a:srgbClr val="A4A3A4"/>
          </p15:clr>
        </p15:guide>
        <p15:guide id="34" pos="6225" userDrawn="1">
          <p15:clr>
            <a:srgbClr val="A4A3A4"/>
          </p15:clr>
        </p15:guide>
        <p15:guide id="35" pos="636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00.png"/><Relationship Id="rId4" Type="http://schemas.openxmlformats.org/officeDocument/2006/relationships/customXml" Target="../ink/ink1.xml"/><Relationship Id="rId9" Type="http://schemas.openxmlformats.org/officeDocument/2006/relationships/customXml" Target="../ink/ink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3" Type="http://schemas.openxmlformats.org/officeDocument/2006/relationships/customXml" Target="../ink/ink3.xml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9" Type="http://schemas.openxmlformats.org/officeDocument/2006/relationships/image" Target="../media/image20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5.xml"/><Relationship Id="rId7" Type="http://schemas.openxmlformats.org/officeDocument/2006/relationships/image" Target="../media/image10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11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customXml" Target="../ink/ink8.xml"/><Relationship Id="rId7" Type="http://schemas.openxmlformats.org/officeDocument/2006/relationships/image" Target="../media/image20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9.xml"/><Relationship Id="rId5" Type="http://schemas.openxmlformats.org/officeDocument/2006/relationships/image" Target="../media/image100.pn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lede 25" descr="Et billede, der indeholder tekst, elektronik, Mobiltelefon, skærmbillede&#10;&#10;Beskrivelsen er genereret automatisk">
            <a:extLst>
              <a:ext uri="{FF2B5EF4-FFF2-40B4-BE49-F238E27FC236}">
                <a16:creationId xmlns:a16="http://schemas.microsoft.com/office/drawing/2014/main" id="{F9D9F522-CD19-8EEE-2664-D989AD923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792" y="1333500"/>
            <a:ext cx="2335367" cy="50577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4" y="583587"/>
            <a:ext cx="7137699" cy="511968"/>
          </a:xfrm>
        </p:spPr>
        <p:txBody>
          <a:bodyPr/>
          <a:lstStyle/>
          <a:p>
            <a:pPr algn="l"/>
            <a:r>
              <a:rPr lang="tr-TR" sz="2400" dirty="0">
                <a:latin typeface="+mn-lt"/>
              </a:rPr>
              <a:t>1. </a:t>
            </a:r>
            <a:r>
              <a:rPr sz="2400" dirty="0" err="1">
                <a:latin typeface="+mn-lt"/>
              </a:rPr>
              <a:t>Gönderi</a:t>
            </a: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kstfelt 15">
            <a:extLst>
              <a:ext uri="{FF2B5EF4-FFF2-40B4-BE49-F238E27FC236}">
                <a16:creationId xmlns:a16="http://schemas.microsoft.com/office/drawing/2014/main" id="{5AA0BCBE-5F3A-B21F-7B38-717CA42719A2}"/>
              </a:ext>
            </a:extLst>
          </p:cNvPr>
          <p:cNvSpPr txBox="1"/>
          <p:nvPr/>
        </p:nvSpPr>
        <p:spPr>
          <a:xfrm>
            <a:off x="6096000" y="1990144"/>
            <a:ext cx="4292338" cy="36625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1400" dirty="0" err="1"/>
              <a:t>Yiyecek</a:t>
            </a:r>
            <a:r>
              <a:rPr sz="1400" dirty="0"/>
              <a:t> ve </a:t>
            </a:r>
            <a:r>
              <a:rPr sz="1400" dirty="0" err="1"/>
              <a:t>içecek</a:t>
            </a:r>
            <a:r>
              <a:rPr sz="1400" dirty="0"/>
              <a:t> </a:t>
            </a:r>
            <a:r>
              <a:rPr sz="1400" dirty="0" err="1"/>
              <a:t>sektöründe</a:t>
            </a:r>
            <a:r>
              <a:rPr sz="1400" dirty="0"/>
              <a:t> </a:t>
            </a:r>
            <a:r>
              <a:rPr sz="1400" dirty="0" err="1"/>
              <a:t>yapmanız</a:t>
            </a:r>
            <a:r>
              <a:rPr sz="1400" dirty="0"/>
              <a:t> </a:t>
            </a:r>
            <a:r>
              <a:rPr sz="1400" dirty="0" err="1"/>
              <a:t>gereken</a:t>
            </a:r>
            <a:r>
              <a:rPr sz="1400" dirty="0"/>
              <a:t> </a:t>
            </a:r>
            <a:r>
              <a:rPr sz="1400" dirty="0" err="1"/>
              <a:t>çok</a:t>
            </a:r>
            <a:r>
              <a:rPr sz="1400" dirty="0"/>
              <a:t> </a:t>
            </a:r>
            <a:r>
              <a:rPr sz="1400" dirty="0" err="1"/>
              <a:t>şey</a:t>
            </a:r>
            <a:r>
              <a:rPr sz="1400" dirty="0"/>
              <a:t> var. </a:t>
            </a:r>
            <a:endParaRPr lang="en-DK" sz="1400" dirty="0"/>
          </a:p>
          <a:p>
            <a:endParaRPr lang="en-DK" sz="1400" dirty="0"/>
          </a:p>
          <a:p>
            <a:r>
              <a:rPr sz="1400" dirty="0"/>
              <a:t>Bu </a:t>
            </a:r>
            <a:r>
              <a:rPr sz="1400" dirty="0" err="1"/>
              <a:t>nedenle</a:t>
            </a:r>
            <a:r>
              <a:rPr sz="1400" dirty="0"/>
              <a:t>, </a:t>
            </a:r>
            <a:r>
              <a:rPr sz="1400" dirty="0" err="1"/>
              <a:t>daha</a:t>
            </a:r>
            <a:r>
              <a:rPr sz="1400" dirty="0"/>
              <a:t> </a:t>
            </a:r>
            <a:r>
              <a:rPr sz="1400" dirty="0" err="1"/>
              <a:t>güvenli</a:t>
            </a:r>
            <a:r>
              <a:rPr sz="1400" dirty="0"/>
              <a:t> ve </a:t>
            </a:r>
            <a:r>
              <a:rPr sz="1400" dirty="0" err="1"/>
              <a:t>verimli</a:t>
            </a:r>
            <a:r>
              <a:rPr sz="1400" dirty="0"/>
              <a:t> </a:t>
            </a:r>
            <a:r>
              <a:rPr sz="1400" dirty="0" err="1"/>
              <a:t>çalışmanıza</a:t>
            </a:r>
            <a:r>
              <a:rPr sz="1400" dirty="0"/>
              <a:t> </a:t>
            </a:r>
            <a:r>
              <a:rPr sz="1400" dirty="0" err="1"/>
              <a:t>yardımcı</a:t>
            </a:r>
            <a:r>
              <a:rPr sz="1400" dirty="0"/>
              <a:t> </a:t>
            </a:r>
            <a:r>
              <a:rPr sz="1400" dirty="0" err="1"/>
              <a:t>olabilecek</a:t>
            </a:r>
            <a:r>
              <a:rPr sz="1400" dirty="0"/>
              <a:t> </a:t>
            </a:r>
            <a:r>
              <a:rPr sz="1400" dirty="0" err="1"/>
              <a:t>bazı</a:t>
            </a:r>
            <a:r>
              <a:rPr sz="1400" dirty="0"/>
              <a:t> </a:t>
            </a:r>
            <a:r>
              <a:rPr sz="1400" dirty="0" err="1"/>
              <a:t>bilgileri</a:t>
            </a:r>
            <a:r>
              <a:rPr sz="1400" dirty="0"/>
              <a:t> ve </a:t>
            </a:r>
            <a:r>
              <a:rPr sz="1400" dirty="0" err="1"/>
              <a:t>en</a:t>
            </a:r>
            <a:r>
              <a:rPr sz="1400" dirty="0"/>
              <a:t> iyi </a:t>
            </a:r>
            <a:r>
              <a:rPr sz="1400" dirty="0" err="1"/>
              <a:t>uygulamaları</a:t>
            </a:r>
            <a:r>
              <a:rPr sz="1400" dirty="0"/>
              <a:t> </a:t>
            </a:r>
            <a:r>
              <a:rPr sz="1400" dirty="0" err="1"/>
              <a:t>derlemenin</a:t>
            </a:r>
            <a:r>
              <a:rPr sz="1400" dirty="0"/>
              <a:t> </a:t>
            </a:r>
            <a:r>
              <a:rPr sz="1400" dirty="0" err="1"/>
              <a:t>yararlı</a:t>
            </a:r>
            <a:r>
              <a:rPr sz="1400" dirty="0"/>
              <a:t> </a:t>
            </a:r>
            <a:r>
              <a:rPr sz="1400" dirty="0" err="1"/>
              <a:t>olabileceğini</a:t>
            </a:r>
            <a:r>
              <a:rPr sz="1400" dirty="0"/>
              <a:t> </a:t>
            </a:r>
            <a:r>
              <a:rPr sz="1400" dirty="0" err="1"/>
              <a:t>düşündük</a:t>
            </a:r>
            <a:r>
              <a:rPr sz="1400" dirty="0"/>
              <a:t>. </a:t>
            </a:r>
          </a:p>
          <a:p>
            <a:endParaRPr lang="en-DK" sz="1400" dirty="0"/>
          </a:p>
          <a:p>
            <a:r>
              <a:rPr lang="tr-TR" sz="1400" dirty="0"/>
              <a:t>Z</a:t>
            </a:r>
            <a:r>
              <a:rPr sz="1400" dirty="0" err="1"/>
              <a:t>orlukların</a:t>
            </a:r>
            <a:r>
              <a:rPr sz="1400" dirty="0"/>
              <a:t> ve </a:t>
            </a:r>
            <a:r>
              <a:rPr sz="1400" dirty="0" err="1"/>
              <a:t>engellerin</a:t>
            </a:r>
            <a:r>
              <a:rPr sz="1400" dirty="0"/>
              <a:t> </a:t>
            </a:r>
            <a:r>
              <a:rPr sz="1400" dirty="0" err="1"/>
              <a:t>üstesinden</a:t>
            </a:r>
            <a:r>
              <a:rPr sz="1400" dirty="0"/>
              <a:t> </a:t>
            </a:r>
            <a:r>
              <a:rPr sz="1400" dirty="0" err="1"/>
              <a:t>gelmenize</a:t>
            </a:r>
            <a:r>
              <a:rPr sz="1400" dirty="0"/>
              <a:t> </a:t>
            </a:r>
            <a:r>
              <a:rPr sz="1400" dirty="0" err="1"/>
              <a:t>yardımcı</a:t>
            </a:r>
            <a:r>
              <a:rPr sz="1400" dirty="0"/>
              <a:t> </a:t>
            </a:r>
            <a:r>
              <a:rPr sz="1400" dirty="0" err="1"/>
              <a:t>olmak</a:t>
            </a:r>
            <a:r>
              <a:rPr sz="1400" dirty="0"/>
              <a:t> </a:t>
            </a:r>
            <a:r>
              <a:rPr sz="1400" dirty="0" err="1"/>
              <a:t>için</a:t>
            </a:r>
            <a:r>
              <a:rPr sz="1400" dirty="0"/>
              <a:t> </a:t>
            </a:r>
            <a:r>
              <a:rPr sz="1400" dirty="0" err="1"/>
              <a:t>endüstriyel</a:t>
            </a:r>
            <a:r>
              <a:rPr sz="1400" dirty="0"/>
              <a:t> </a:t>
            </a:r>
            <a:r>
              <a:rPr sz="1400" dirty="0" err="1"/>
              <a:t>vakum</a:t>
            </a:r>
            <a:r>
              <a:rPr sz="1400" dirty="0"/>
              <a:t> </a:t>
            </a:r>
            <a:r>
              <a:rPr sz="1400" dirty="0" err="1"/>
              <a:t>çözümleri</a:t>
            </a:r>
            <a:r>
              <a:rPr sz="1400" dirty="0"/>
              <a:t> </a:t>
            </a:r>
            <a:r>
              <a:rPr sz="1400" dirty="0" err="1"/>
              <a:t>tasarlarken</a:t>
            </a:r>
            <a:r>
              <a:rPr sz="1400" dirty="0"/>
              <a:t> </a:t>
            </a:r>
            <a:r>
              <a:rPr sz="1400" dirty="0" err="1"/>
              <a:t>dikkate</a:t>
            </a:r>
            <a:r>
              <a:rPr sz="1400" dirty="0"/>
              <a:t> </a:t>
            </a:r>
            <a:r>
              <a:rPr sz="1400" dirty="0" err="1"/>
              <a:t>aldığımız</a:t>
            </a:r>
            <a:r>
              <a:rPr sz="1400" dirty="0"/>
              <a:t> </a:t>
            </a:r>
            <a:r>
              <a:rPr sz="1400" dirty="0" err="1"/>
              <a:t>konular</a:t>
            </a:r>
            <a:r>
              <a:rPr sz="1400" dirty="0"/>
              <a:t> </a:t>
            </a:r>
            <a:r>
              <a:rPr sz="1400" dirty="0" err="1"/>
              <a:t>yer</a:t>
            </a:r>
            <a:r>
              <a:rPr sz="1400" dirty="0"/>
              <a:t> </a:t>
            </a:r>
            <a:r>
              <a:rPr sz="1400" dirty="0" err="1"/>
              <a:t>almaktadır</a:t>
            </a:r>
            <a:r>
              <a:rPr sz="1400" dirty="0"/>
              <a:t>. </a:t>
            </a:r>
            <a:r>
              <a:rPr sz="1400" dirty="0" err="1"/>
              <a:t>Bizim</a:t>
            </a:r>
            <a:r>
              <a:rPr sz="1400" dirty="0"/>
              <a:t> </a:t>
            </a:r>
            <a:r>
              <a:rPr sz="1400" dirty="0" err="1"/>
              <a:t>için</a:t>
            </a:r>
            <a:r>
              <a:rPr sz="1400" dirty="0"/>
              <a:t> </a:t>
            </a:r>
            <a:r>
              <a:rPr sz="1400" dirty="0" err="1"/>
              <a:t>konu</a:t>
            </a:r>
            <a:r>
              <a:rPr sz="1400" dirty="0"/>
              <a:t> </a:t>
            </a:r>
            <a:r>
              <a:rPr sz="1400" dirty="0" err="1"/>
              <a:t>sadece</a:t>
            </a:r>
            <a:r>
              <a:rPr sz="1400" dirty="0"/>
              <a:t> </a:t>
            </a:r>
            <a:r>
              <a:rPr sz="1400" dirty="0" err="1"/>
              <a:t>bir</a:t>
            </a:r>
            <a:r>
              <a:rPr sz="1400" dirty="0"/>
              <a:t> </a:t>
            </a:r>
            <a:r>
              <a:rPr sz="1400" dirty="0" err="1"/>
              <a:t>ürün</a:t>
            </a:r>
            <a:r>
              <a:rPr sz="1400" dirty="0"/>
              <a:t> </a:t>
            </a:r>
            <a:r>
              <a:rPr sz="1400" dirty="0" err="1"/>
              <a:t>değil</a:t>
            </a:r>
            <a:r>
              <a:rPr sz="1400" dirty="0"/>
              <a:t>, </a:t>
            </a:r>
            <a:r>
              <a:rPr sz="1400" dirty="0" err="1"/>
              <a:t>ihtiyaçlarınıza</a:t>
            </a:r>
            <a:r>
              <a:rPr sz="1400" dirty="0"/>
              <a:t> </a:t>
            </a:r>
            <a:r>
              <a:rPr sz="1400" dirty="0" err="1"/>
              <a:t>uygun</a:t>
            </a:r>
            <a:r>
              <a:rPr sz="1400" dirty="0"/>
              <a:t> </a:t>
            </a:r>
            <a:r>
              <a:rPr sz="1400" dirty="0" err="1"/>
              <a:t>çözümler</a:t>
            </a:r>
            <a:r>
              <a:rPr sz="1400" dirty="0"/>
              <a:t> </a:t>
            </a:r>
            <a:r>
              <a:rPr sz="1400" dirty="0" err="1"/>
              <a:t>geliştirmektir</a:t>
            </a:r>
            <a:r>
              <a:rPr sz="1400" dirty="0"/>
              <a:t>.</a:t>
            </a:r>
          </a:p>
          <a:p>
            <a:endParaRPr lang="en-DK" sz="1400" dirty="0">
              <a:ea typeface="Roboto Light"/>
              <a:cs typeface="Roboto Light"/>
            </a:endParaRPr>
          </a:p>
          <a:p>
            <a:r>
              <a:rPr sz="1400" dirty="0" err="1">
                <a:cs typeface="Roboto Light"/>
              </a:rPr>
              <a:t>Şimdi</a:t>
            </a:r>
            <a:r>
              <a:rPr sz="1400" dirty="0">
                <a:cs typeface="Roboto Light"/>
              </a:rPr>
              <a:t> </a:t>
            </a:r>
            <a:r>
              <a:rPr sz="1400" dirty="0" err="1"/>
              <a:t>göz</a:t>
            </a:r>
            <a:r>
              <a:rPr sz="1400" dirty="0"/>
              <a:t> </a:t>
            </a:r>
            <a:r>
              <a:rPr sz="1400" dirty="0" err="1"/>
              <a:t>atın</a:t>
            </a:r>
            <a:r>
              <a:rPr sz="1400" dirty="0"/>
              <a:t>!</a:t>
            </a:r>
            <a:r>
              <a:rPr lang="tr-TR" sz="1400" dirty="0"/>
              <a:t> </a:t>
            </a:r>
          </a:p>
          <a:p>
            <a:endParaRPr lang="tr-TR" sz="1400" dirty="0"/>
          </a:p>
          <a:p>
            <a:r>
              <a:rPr lang="tr-TR" sz="1400" dirty="0"/>
              <a:t>https://www.nilfisk.com/tr-tr/professional/campaigns/gida-kampanyasi-2025/</a:t>
            </a:r>
            <a:endParaRPr lang="en-US" sz="1400" dirty="0">
              <a:ea typeface="Roboto Light"/>
              <a:cs typeface="Roboto Ligh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5B4FA395-D24A-8904-36A2-AF8655FA74CA}"/>
                  </a:ext>
                </a:extLst>
              </p14:cNvPr>
              <p14:cNvContentPartPr/>
              <p14:nvPr/>
            </p14:nvContentPartPr>
            <p14:xfrm>
              <a:off x="4915809" y="2236000"/>
              <a:ext cx="8561" cy="8561"/>
            </p14:xfrm>
          </p:contentPart>
        </mc:Choice>
        <mc:Fallback xmlns="" xmlns:a16="http://schemas.microsoft.com/office/drawing/2014/main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5B4FA395-D24A-8904-36A2-AF8655FA74C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87759" y="2164658"/>
                <a:ext cx="856100" cy="14981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7347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4" y="583587"/>
            <a:ext cx="7137699" cy="511968"/>
          </a:xfrm>
        </p:spPr>
        <p:txBody>
          <a:bodyPr/>
          <a:lstStyle/>
          <a:p>
            <a:pPr algn="l"/>
            <a:r>
              <a:rPr lang="tr-TR" sz="2400" dirty="0">
                <a:latin typeface="+mn-lt"/>
              </a:rPr>
              <a:t>2.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Gönderi</a:t>
            </a: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5B4FA395-D24A-8904-36A2-AF8655FA74CA}"/>
                  </a:ext>
                </a:extLst>
              </p14:cNvPr>
              <p14:cNvContentPartPr/>
              <p14:nvPr/>
            </p14:nvContentPartPr>
            <p14:xfrm>
              <a:off x="4915809" y="2236000"/>
              <a:ext cx="8561" cy="8561"/>
            </p14:xfrm>
          </p:contentPart>
        </mc:Choice>
        <mc:Fallback xmlns="" xmlns:a16="http://schemas.microsoft.com/office/drawing/2014/main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5B4FA395-D24A-8904-36A2-AF8655FA74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87759" y="2164658"/>
                <a:ext cx="856100" cy="149818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felt 15">
            <a:extLst>
              <a:ext uri="{FF2B5EF4-FFF2-40B4-BE49-F238E27FC236}">
                <a16:creationId xmlns:a16="http://schemas.microsoft.com/office/drawing/2014/main" id="{5ECCDA48-AA2E-7593-5B45-F69B4137FD1F}"/>
              </a:ext>
            </a:extLst>
          </p:cNvPr>
          <p:cNvSpPr txBox="1"/>
          <p:nvPr/>
        </p:nvSpPr>
        <p:spPr>
          <a:xfrm>
            <a:off x="6096000" y="1990144"/>
            <a:ext cx="3990680" cy="34470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1400" dirty="0" err="1">
                <a:cs typeface="+mn-lt"/>
              </a:rPr>
              <a:t>Yiyecek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içecek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sektöründe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yaptığınız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iş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inanılmaz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derecede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önemlidir</a:t>
            </a:r>
            <a:r>
              <a:rPr sz="1400" dirty="0">
                <a:cs typeface="+mn-lt"/>
              </a:rPr>
              <a:t>. </a:t>
            </a:r>
            <a:endParaRPr lang="en-DK" sz="1400" dirty="0">
              <a:ea typeface="+mn-lt"/>
              <a:cs typeface="+mn-lt"/>
            </a:endParaRPr>
          </a:p>
          <a:p>
            <a:endParaRPr lang="en-US" sz="1400" dirty="0"/>
          </a:p>
          <a:p>
            <a:r>
              <a:rPr sz="1400" dirty="0" err="1"/>
              <a:t>Gıda</a:t>
            </a:r>
            <a:r>
              <a:rPr sz="1400" dirty="0"/>
              <a:t> </a:t>
            </a:r>
            <a:r>
              <a:rPr sz="1400" dirty="0" err="1">
                <a:cs typeface="Roboto Light"/>
              </a:rPr>
              <a:t>kontaminasyonunu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ortadan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kaldırmanıza</a:t>
            </a:r>
            <a:r>
              <a:rPr sz="1400" dirty="0">
                <a:cs typeface="Roboto Light"/>
              </a:rPr>
              <a:t>, </a:t>
            </a:r>
            <a:r>
              <a:rPr sz="1400" dirty="0" err="1">
                <a:cs typeface="Roboto Light"/>
              </a:rPr>
              <a:t>iş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yeri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güvenliğini</a:t>
            </a:r>
            <a:r>
              <a:rPr sz="1400" dirty="0">
                <a:cs typeface="Roboto Light"/>
              </a:rPr>
              <a:t> ve </a:t>
            </a:r>
            <a:r>
              <a:rPr sz="1400" dirty="0" err="1">
                <a:cs typeface="Roboto Light"/>
              </a:rPr>
              <a:t>üretim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verimliliğini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artırmanıza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yardımcı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olabilecek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bazı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bilgiler</a:t>
            </a:r>
            <a:r>
              <a:rPr sz="1400" dirty="0">
                <a:cs typeface="Roboto Light"/>
              </a:rPr>
              <a:t> ve </a:t>
            </a:r>
            <a:r>
              <a:rPr sz="1400" dirty="0" err="1">
                <a:cs typeface="Roboto Light"/>
              </a:rPr>
              <a:t>en</a:t>
            </a:r>
            <a:r>
              <a:rPr sz="1400" dirty="0">
                <a:cs typeface="Roboto Light"/>
              </a:rPr>
              <a:t> iyi </a:t>
            </a:r>
            <a:r>
              <a:rPr sz="1400" dirty="0" err="1">
                <a:cs typeface="Roboto Light"/>
              </a:rPr>
              <a:t>uygulamaları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bir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araya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getirdik</a:t>
            </a:r>
            <a:r>
              <a:rPr sz="1400" dirty="0">
                <a:cs typeface="Roboto Light"/>
              </a:rPr>
              <a:t>. </a:t>
            </a:r>
          </a:p>
          <a:p>
            <a:endParaRPr lang="en-US" sz="1400" dirty="0"/>
          </a:p>
          <a:p>
            <a:r>
              <a:rPr sz="1400" dirty="0"/>
              <a:t>Bu, </a:t>
            </a:r>
            <a:r>
              <a:rPr sz="1400" dirty="0" err="1"/>
              <a:t>ihtiyaçlarınıza</a:t>
            </a:r>
            <a:r>
              <a:rPr sz="1400" dirty="0"/>
              <a:t> </a:t>
            </a:r>
            <a:r>
              <a:rPr sz="1400" dirty="0" err="1"/>
              <a:t>uygun</a:t>
            </a:r>
            <a:r>
              <a:rPr sz="1400" dirty="0"/>
              <a:t> </a:t>
            </a:r>
            <a:r>
              <a:rPr sz="1400" dirty="0" err="1"/>
              <a:t>çözümler</a:t>
            </a:r>
            <a:r>
              <a:rPr sz="1400" dirty="0"/>
              <a:t> </a:t>
            </a:r>
            <a:r>
              <a:rPr sz="1400" dirty="0" err="1"/>
              <a:t>geliştirme</a:t>
            </a:r>
            <a:r>
              <a:rPr sz="1400" dirty="0"/>
              <a:t> </a:t>
            </a:r>
            <a:r>
              <a:rPr sz="1400" dirty="0" err="1"/>
              <a:t>kararlılığımızın</a:t>
            </a:r>
            <a:r>
              <a:rPr sz="1400" dirty="0"/>
              <a:t> </a:t>
            </a:r>
            <a:r>
              <a:rPr sz="1400" dirty="0" err="1"/>
              <a:t>bir</a:t>
            </a:r>
            <a:r>
              <a:rPr sz="1400" dirty="0"/>
              <a:t> </a:t>
            </a:r>
            <a:r>
              <a:rPr sz="1400" dirty="0" err="1"/>
              <a:t>parçasıdır</a:t>
            </a:r>
            <a:r>
              <a:rPr sz="1400" dirty="0"/>
              <a:t>.</a:t>
            </a:r>
          </a:p>
          <a:p>
            <a:endParaRPr lang="en-US" sz="1400" dirty="0">
              <a:ea typeface="Roboto Light"/>
              <a:cs typeface="Roboto Light"/>
            </a:endParaRPr>
          </a:p>
          <a:p>
            <a:r>
              <a:rPr sz="1400" dirty="0" err="1">
                <a:cs typeface="Roboto Light"/>
              </a:rPr>
              <a:t>Şimdi</a:t>
            </a:r>
            <a:r>
              <a:rPr sz="1400" dirty="0">
                <a:cs typeface="Roboto Light"/>
              </a:rPr>
              <a:t> </a:t>
            </a:r>
            <a:r>
              <a:rPr sz="1400" dirty="0" err="1"/>
              <a:t>göz</a:t>
            </a:r>
            <a:r>
              <a:rPr sz="1400" dirty="0"/>
              <a:t> </a:t>
            </a:r>
            <a:r>
              <a:rPr sz="1400" dirty="0" err="1"/>
              <a:t>atın</a:t>
            </a:r>
            <a:r>
              <a:rPr sz="1400" dirty="0"/>
              <a:t>!</a:t>
            </a:r>
            <a:r>
              <a:rPr lang="tr-TR" sz="1400" dirty="0"/>
              <a:t> </a:t>
            </a:r>
            <a:br>
              <a:rPr lang="tr-TR" sz="1400" dirty="0"/>
            </a:br>
            <a:br>
              <a:rPr lang="tr-TR" sz="1400" dirty="0"/>
            </a:br>
            <a:r>
              <a:rPr lang="tr-TR" sz="1400" dirty="0"/>
              <a:t>www.nilfisk.com/tr-tr/professional/campaigns/gida-kampanyasi-2025/gida-guvenligi/</a:t>
            </a:r>
            <a:endParaRPr lang="en-US" sz="1400" dirty="0">
              <a:ea typeface="Roboto Light"/>
              <a:cs typeface="Roboto Light"/>
            </a:endParaRPr>
          </a:p>
        </p:txBody>
      </p:sp>
      <p:pic>
        <p:nvPicPr>
          <p:cNvPr id="6" name="Billede 27" descr="Et billede, der indeholder tekst, Ansigt, tøj, skærmbillede&#10;&#10;Beskrivelsen er genereret automatisk">
            <a:extLst>
              <a:ext uri="{FF2B5EF4-FFF2-40B4-BE49-F238E27FC236}">
                <a16:creationId xmlns:a16="http://schemas.microsoft.com/office/drawing/2014/main" id="{EE1B9A08-B365-5B66-DE7F-4C7B798C27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94792" y="1333500"/>
            <a:ext cx="2335367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4" y="583587"/>
            <a:ext cx="7137699" cy="511968"/>
          </a:xfrm>
        </p:spPr>
        <p:txBody>
          <a:bodyPr/>
          <a:lstStyle/>
          <a:p>
            <a:pPr algn="l"/>
            <a:r>
              <a:rPr lang="tr-TR" sz="2400" dirty="0">
                <a:latin typeface="+mn-lt"/>
              </a:rPr>
              <a:t>3.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Gönderi</a:t>
            </a: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kstfelt 15">
            <a:extLst>
              <a:ext uri="{FF2B5EF4-FFF2-40B4-BE49-F238E27FC236}">
                <a16:creationId xmlns:a16="http://schemas.microsoft.com/office/drawing/2014/main" id="{E653F5BD-ECC0-B149-C2EC-ACC88C835286}"/>
              </a:ext>
            </a:extLst>
          </p:cNvPr>
          <p:cNvSpPr txBox="1"/>
          <p:nvPr/>
        </p:nvSpPr>
        <p:spPr>
          <a:xfrm>
            <a:off x="6096000" y="1990144"/>
            <a:ext cx="3623035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DK" sz="1400" dirty="0">
              <a:ea typeface="+mn-lt"/>
              <a:cs typeface="+mn-lt"/>
            </a:endParaRPr>
          </a:p>
          <a:p>
            <a:r>
              <a:rPr sz="1400" dirty="0" err="1">
                <a:cs typeface="+mn-lt"/>
              </a:rPr>
              <a:t>Gıda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üreticilerinin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güvenli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verimli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çalışmalarına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yardımcı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olmak</a:t>
            </a:r>
            <a:r>
              <a:rPr sz="1400" dirty="0">
                <a:cs typeface="+mn-lt"/>
              </a:rPr>
              <a:t> </a:t>
            </a:r>
            <a:r>
              <a:rPr lang="tr-TR" sz="1400" dirty="0">
                <a:cs typeface="+mn-lt"/>
              </a:rPr>
              <a:t>için buradayız. </a:t>
            </a:r>
          </a:p>
          <a:p>
            <a:endParaRPr lang="tr-TR" sz="1400" dirty="0">
              <a:cs typeface="+mn-lt"/>
            </a:endParaRPr>
          </a:p>
          <a:p>
            <a:r>
              <a:rPr lang="tr-TR" sz="1400" dirty="0" err="1">
                <a:cs typeface="+mn-lt"/>
              </a:rPr>
              <a:t>Atex</a:t>
            </a:r>
            <a:r>
              <a:rPr lang="tr-TR" sz="1400" dirty="0">
                <a:cs typeface="+mn-lt"/>
              </a:rPr>
              <a:t> sertifikalı endüstriyel vakum makineleri ile güvenliği üst düzeyde sağlayın.</a:t>
            </a:r>
            <a:endParaRPr sz="1400" dirty="0">
              <a:cs typeface="+mn-lt"/>
            </a:endParaRPr>
          </a:p>
          <a:p>
            <a:endParaRPr lang="en-US" sz="1400" dirty="0"/>
          </a:p>
          <a:p>
            <a:r>
              <a:rPr lang="tr-TR" sz="1400" dirty="0"/>
              <a:t>İ</a:t>
            </a:r>
            <a:r>
              <a:rPr sz="1400" dirty="0" err="1"/>
              <a:t>htiyaçlarınıza</a:t>
            </a:r>
            <a:r>
              <a:rPr sz="1400" dirty="0"/>
              <a:t> </a:t>
            </a:r>
            <a:r>
              <a:rPr sz="1400" dirty="0" err="1"/>
              <a:t>uygun</a:t>
            </a:r>
            <a:r>
              <a:rPr sz="1400" dirty="0"/>
              <a:t> </a:t>
            </a:r>
            <a:r>
              <a:rPr sz="1400" dirty="0" err="1"/>
              <a:t>çözümler</a:t>
            </a:r>
            <a:r>
              <a:rPr lang="tr-TR" sz="1400" dirty="0"/>
              <a:t> için: https://www.nilfisk.com/tr-tr/professional/campaigns/gida-kampanyasi-2025/</a:t>
            </a:r>
            <a:endParaRPr sz="1400" dirty="0"/>
          </a:p>
          <a:p>
            <a:endParaRPr lang="en-US" sz="1400" dirty="0">
              <a:ea typeface="Roboto Light"/>
              <a:cs typeface="Roboto Light"/>
            </a:endParaRPr>
          </a:p>
        </p:txBody>
      </p:sp>
      <p:pic>
        <p:nvPicPr>
          <p:cNvPr id="6" name="Billede 27" descr="Et billede, der indeholder tekst, Ansigt, tøj, skærmbillede&#10;&#10;Beskrivelsen er genereret automatisk">
            <a:extLst>
              <a:ext uri="{FF2B5EF4-FFF2-40B4-BE49-F238E27FC236}">
                <a16:creationId xmlns:a16="http://schemas.microsoft.com/office/drawing/2014/main" id="{F8DC1EF1-AAC1-49FD-94C2-EECA1E1BDA5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92" y="1333500"/>
            <a:ext cx="2335367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89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4" y="583587"/>
            <a:ext cx="7137699" cy="511968"/>
          </a:xfrm>
        </p:spPr>
        <p:txBody>
          <a:bodyPr/>
          <a:lstStyle/>
          <a:p>
            <a:pPr algn="l"/>
            <a:r>
              <a:rPr lang="tr-TR" sz="2400" dirty="0">
                <a:latin typeface="+mn-lt"/>
              </a:rPr>
              <a:t>4. </a:t>
            </a:r>
            <a:r>
              <a:rPr sz="2400" dirty="0" err="1">
                <a:latin typeface="+mn-lt"/>
              </a:rPr>
              <a:t>Gönderi</a:t>
            </a: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kstfelt 6">
            <a:extLst>
              <a:ext uri="{FF2B5EF4-FFF2-40B4-BE49-F238E27FC236}">
                <a16:creationId xmlns:a16="http://schemas.microsoft.com/office/drawing/2014/main" id="{6D05D916-4C04-C6FC-B9A7-7296AF15EDC3}"/>
              </a:ext>
            </a:extLst>
          </p:cNvPr>
          <p:cNvSpPr txBox="1"/>
          <p:nvPr/>
        </p:nvSpPr>
        <p:spPr>
          <a:xfrm>
            <a:off x="5991225" y="2774900"/>
            <a:ext cx="3680675" cy="36163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1400" dirty="0">
                <a:cs typeface="+mn-lt"/>
              </a:rPr>
              <a:t>İyi </a:t>
            </a:r>
            <a:r>
              <a:rPr sz="1400" dirty="0" err="1">
                <a:cs typeface="+mn-lt"/>
              </a:rPr>
              <a:t>hijyen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gıda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güvenliğinin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anahtarıdır</a:t>
            </a:r>
            <a:r>
              <a:rPr sz="1400" dirty="0">
                <a:cs typeface="+mn-lt"/>
              </a:rPr>
              <a:t>. İyi </a:t>
            </a:r>
            <a:r>
              <a:rPr sz="1400" dirty="0" err="1">
                <a:cs typeface="+mn-lt"/>
              </a:rPr>
              <a:t>üretim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prosesleri</a:t>
            </a:r>
            <a:r>
              <a:rPr sz="1400" dirty="0">
                <a:cs typeface="+mn-lt"/>
              </a:rPr>
              <a:t>, </a:t>
            </a:r>
            <a:r>
              <a:rPr sz="1400" dirty="0" err="1">
                <a:cs typeface="+mn-lt"/>
              </a:rPr>
              <a:t>olası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kontaminasyon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kaynaklarını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belirlemenize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bunları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ortadan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kaldırmanıza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yardımcı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olur</a:t>
            </a:r>
            <a:r>
              <a:rPr sz="1400" dirty="0">
                <a:cs typeface="+mn-lt"/>
              </a:rPr>
              <a:t>.</a:t>
            </a:r>
            <a:endParaRPr lang="da-DK" sz="1400" dirty="0">
              <a:ea typeface="+mn-lt"/>
              <a:cs typeface="+mn-lt"/>
            </a:endParaRPr>
          </a:p>
          <a:p>
            <a:endParaRPr lang="tr-TR" sz="1400" dirty="0">
              <a:cs typeface="+mn-lt"/>
            </a:endParaRPr>
          </a:p>
          <a:p>
            <a:r>
              <a:rPr lang="tr-TR" sz="1400" dirty="0">
                <a:cs typeface="+mn-lt"/>
              </a:rPr>
              <a:t>E</a:t>
            </a:r>
            <a:r>
              <a:rPr sz="1400" dirty="0" err="1">
                <a:cs typeface="+mn-lt"/>
              </a:rPr>
              <a:t>kibiniz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tüketicileriniz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için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riskleri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nasıl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önleyebileceğiniz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konusunda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paylaşabileceğiniz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kapsamlı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uygulama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bilgisine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sahibiz</a:t>
            </a:r>
            <a:r>
              <a:rPr sz="1400" dirty="0">
                <a:cs typeface="+mn-lt"/>
              </a:rPr>
              <a:t>. </a:t>
            </a:r>
            <a:endParaRPr lang="en-US" sz="1400" dirty="0">
              <a:ea typeface="+mn-lt"/>
              <a:cs typeface="+mn-lt"/>
            </a:endParaRPr>
          </a:p>
          <a:p>
            <a:endParaRPr lang="en-US" sz="1400" dirty="0"/>
          </a:p>
          <a:p>
            <a:r>
              <a:rPr sz="1400" dirty="0" err="1">
                <a:cs typeface="+mn-lt"/>
              </a:rPr>
              <a:t>Kontaminasyon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kaynakları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bunların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nasıl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önleneceği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hakkındaki</a:t>
            </a:r>
            <a:r>
              <a:rPr sz="1400" dirty="0">
                <a:cs typeface="+mn-lt"/>
              </a:rPr>
              <a:t> e-</a:t>
            </a:r>
            <a:r>
              <a:rPr sz="1400" dirty="0" err="1">
                <a:cs typeface="+mn-lt"/>
              </a:rPr>
              <a:t>kitabımıza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göz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atın</a:t>
            </a:r>
            <a:r>
              <a:rPr sz="1400" dirty="0">
                <a:cs typeface="+mn-lt"/>
              </a:rPr>
              <a:t>.</a:t>
            </a:r>
            <a:endParaRPr lang="tr-TR" sz="1400" dirty="0">
              <a:cs typeface="+mn-lt"/>
            </a:endParaRPr>
          </a:p>
          <a:p>
            <a:r>
              <a:rPr sz="1400" dirty="0">
                <a:cs typeface="+mn-lt"/>
              </a:rPr>
              <a:t> </a:t>
            </a:r>
            <a:endParaRPr lang="tr-TR" sz="1400" dirty="0">
              <a:cs typeface="+mn-lt"/>
            </a:endParaRPr>
          </a:p>
          <a:p>
            <a:r>
              <a:rPr lang="tr-TR" sz="1400" dirty="0">
                <a:cs typeface="+mn-lt"/>
              </a:rPr>
              <a:t>https://www.nilfisk.com/media/5h3ffef0/tr-2025-food-ebook.pdf</a:t>
            </a:r>
          </a:p>
          <a:p>
            <a:endParaRPr lang="en-US" sz="1400" dirty="0"/>
          </a:p>
          <a:p>
            <a:endParaRPr lang="en-US" sz="1100" dirty="0">
              <a:ea typeface="Roboto Light"/>
              <a:cs typeface="Roboto Light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994CC19-265D-DE84-891C-C2F23F86F8EF}"/>
              </a:ext>
            </a:extLst>
          </p:cNvPr>
          <p:cNvSpPr txBox="1"/>
          <p:nvPr/>
        </p:nvSpPr>
        <p:spPr>
          <a:xfrm>
            <a:off x="5991225" y="2286000"/>
            <a:ext cx="3505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1600" dirty="0" err="1">
                <a:cs typeface="+mn-lt"/>
              </a:rPr>
              <a:t>Gıda</a:t>
            </a:r>
            <a:r>
              <a:rPr sz="1600" dirty="0">
                <a:cs typeface="+mn-lt"/>
              </a:rPr>
              <a:t> </a:t>
            </a:r>
            <a:r>
              <a:rPr sz="1600" dirty="0" err="1">
                <a:cs typeface="+mn-lt"/>
              </a:rPr>
              <a:t>güvenliğine</a:t>
            </a:r>
            <a:r>
              <a:rPr sz="1600" dirty="0">
                <a:cs typeface="+mn-lt"/>
              </a:rPr>
              <a:t> </a:t>
            </a:r>
            <a:r>
              <a:rPr sz="1600" dirty="0" err="1">
                <a:cs typeface="+mn-lt"/>
              </a:rPr>
              <a:t>odaklanın</a:t>
            </a:r>
            <a:r>
              <a:rPr sz="1600" dirty="0">
                <a:cs typeface="+mn-lt"/>
              </a:rPr>
              <a:t> </a:t>
            </a:r>
            <a:endParaRPr lang="da-DK" dirty="0"/>
          </a:p>
        </p:txBody>
      </p:sp>
      <p:pic>
        <p:nvPicPr>
          <p:cNvPr id="28" name="Billede 27" descr="Et billede, der indeholder tekst, Ansigt, tøj, skærmbillede&#10;&#10;Beskrivelsen er genereret automatisk">
            <a:extLst>
              <a:ext uri="{FF2B5EF4-FFF2-40B4-BE49-F238E27FC236}">
                <a16:creationId xmlns:a16="http://schemas.microsoft.com/office/drawing/2014/main" id="{EAAF797E-C711-7395-89BE-AEE08D625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92" y="1333500"/>
            <a:ext cx="2335367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836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4" y="583587"/>
            <a:ext cx="7137699" cy="511968"/>
          </a:xfrm>
        </p:spPr>
        <p:txBody>
          <a:bodyPr/>
          <a:lstStyle/>
          <a:p>
            <a:pPr algn="l"/>
            <a:r>
              <a:rPr lang="tr-TR" sz="2400" dirty="0">
                <a:latin typeface="+mn-lt"/>
              </a:rPr>
              <a:t>5.</a:t>
            </a:r>
            <a:r>
              <a:rPr sz="2400" dirty="0">
                <a:latin typeface="+mn-lt"/>
              </a:rPr>
              <a:t> </a:t>
            </a:r>
            <a:r>
              <a:rPr sz="2400" dirty="0" err="1">
                <a:latin typeface="+mn-lt"/>
              </a:rPr>
              <a:t>Gönderi</a:t>
            </a: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Title 2">
            <a:extLst>
              <a:ext uri="{FF2B5EF4-FFF2-40B4-BE49-F238E27FC236}">
                <a16:creationId xmlns:a16="http://schemas.microsoft.com/office/drawing/2014/main" id="{AEABAD7D-14D9-7DE8-58D6-840469D8A80F}"/>
              </a:ext>
            </a:extLst>
          </p:cNvPr>
          <p:cNvSpPr txBox="1">
            <a:spLocks/>
          </p:cNvSpPr>
          <p:nvPr/>
        </p:nvSpPr>
        <p:spPr>
          <a:xfrm>
            <a:off x="289644" y="1133229"/>
            <a:ext cx="3376581" cy="3819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1023967" rtl="0" eaLnBrk="1" latinLnBrk="0" hangingPunct="1">
              <a:lnSpc>
                <a:spcPts val="4000"/>
              </a:lnSpc>
              <a:spcBef>
                <a:spcPct val="0"/>
              </a:spcBef>
              <a:spcAft>
                <a:spcPts val="400"/>
              </a:spcAft>
              <a:buNone/>
              <a:tabLst>
                <a:tab pos="989013" algn="l"/>
              </a:tabLst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endParaRPr lang="da-DK" sz="1400" b="0">
              <a:solidFill>
                <a:schemeClr val="accent6"/>
              </a:solidFill>
              <a:latin typeface="+mn-lt"/>
              <a:ea typeface="Roboto Light"/>
              <a:cs typeface="Roboto Light"/>
            </a:endParaRP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D05D916-4C04-C6FC-B9A7-7296AF15EDC3}"/>
              </a:ext>
            </a:extLst>
          </p:cNvPr>
          <p:cNvSpPr txBox="1"/>
          <p:nvPr/>
        </p:nvSpPr>
        <p:spPr>
          <a:xfrm>
            <a:off x="6096000" y="2121210"/>
            <a:ext cx="3566474" cy="236988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1400" dirty="0">
              <a:ea typeface="+mn-lt"/>
              <a:cs typeface="+mn-lt"/>
            </a:endParaRPr>
          </a:p>
          <a:p>
            <a:r>
              <a:rPr sz="1400" dirty="0" err="1">
                <a:cs typeface="+mn-lt"/>
              </a:rPr>
              <a:t>Endüstriyel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vakum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çözümlerimiz</a:t>
            </a:r>
            <a:r>
              <a:rPr sz="1400" dirty="0">
                <a:cs typeface="+mn-lt"/>
              </a:rPr>
              <a:t>, </a:t>
            </a:r>
            <a:r>
              <a:rPr sz="1400" dirty="0" err="1">
                <a:cs typeface="+mn-lt"/>
              </a:rPr>
              <a:t>lezzetli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tatlılar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besleyici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gıdalar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üretmeye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mümkün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olduğunca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güvenli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hijyenik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bir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şekilde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devam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etmenizi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sağlar</a:t>
            </a:r>
            <a:r>
              <a:rPr sz="1400" dirty="0">
                <a:cs typeface="+mn-lt"/>
              </a:rPr>
              <a:t>.</a:t>
            </a:r>
            <a:endParaRPr lang="tr-TR" sz="1400" dirty="0">
              <a:cs typeface="+mn-lt"/>
            </a:endParaRPr>
          </a:p>
          <a:p>
            <a:endParaRPr sz="1400" dirty="0">
              <a:cs typeface="+mn-lt"/>
            </a:endParaRPr>
          </a:p>
          <a:p>
            <a:r>
              <a:rPr sz="1400" dirty="0" err="1">
                <a:cs typeface="+mn-lt"/>
              </a:rPr>
              <a:t>Tesisinizi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ziyaret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etmek</a:t>
            </a:r>
            <a:r>
              <a:rPr sz="1400" dirty="0">
                <a:cs typeface="+mn-lt"/>
              </a:rPr>
              <a:t> ve </a:t>
            </a:r>
            <a:r>
              <a:rPr sz="1400" dirty="0" err="1">
                <a:cs typeface="+mn-lt"/>
              </a:rPr>
              <a:t>saha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değerlendirmesi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yapmak</a:t>
            </a:r>
            <a:r>
              <a:rPr sz="1400" dirty="0">
                <a:cs typeface="+mn-lt"/>
              </a:rPr>
              <a:t> </a:t>
            </a:r>
            <a:r>
              <a:rPr sz="1400" dirty="0" err="1">
                <a:cs typeface="+mn-lt"/>
              </a:rPr>
              <a:t>isteriz</a:t>
            </a:r>
            <a:endParaRPr lang="tr-TR" sz="1400" dirty="0">
              <a:cs typeface="+mn-lt"/>
            </a:endParaRPr>
          </a:p>
          <a:p>
            <a:endParaRPr lang="en-US" sz="1400" dirty="0">
              <a:ea typeface="+mn-lt"/>
              <a:cs typeface="+mn-lt"/>
            </a:endParaRPr>
          </a:p>
          <a:p>
            <a:endParaRPr lang="en-US" sz="1400" dirty="0"/>
          </a:p>
          <a:p>
            <a:endParaRPr lang="en-US" sz="1400" dirty="0">
              <a:ea typeface="Roboto Light"/>
              <a:cs typeface="Roboto Light"/>
            </a:endParaRPr>
          </a:p>
        </p:txBody>
      </p:sp>
      <p:pic>
        <p:nvPicPr>
          <p:cNvPr id="28" name="Billede 27" descr="Et billede, der indeholder tekst, Ansigt, tøj, skærmbillede&#10;&#10;Beskrivelsen er genereret automatisk">
            <a:extLst>
              <a:ext uri="{FF2B5EF4-FFF2-40B4-BE49-F238E27FC236}">
                <a16:creationId xmlns:a16="http://schemas.microsoft.com/office/drawing/2014/main" id="{EAAF797E-C711-7395-89BE-AEE08D6258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4792" y="1333500"/>
            <a:ext cx="2335367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47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8F58484-5BC4-4866-93A0-0360B816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644" y="583587"/>
            <a:ext cx="7137699" cy="511968"/>
          </a:xfrm>
        </p:spPr>
        <p:txBody>
          <a:bodyPr/>
          <a:lstStyle/>
          <a:p>
            <a:pPr algn="l"/>
            <a:r>
              <a:rPr lang="tr-TR" sz="2400" dirty="0">
                <a:latin typeface="+mn-lt"/>
              </a:rPr>
              <a:t>6. Gönderi </a:t>
            </a:r>
            <a:endParaRPr lang="en-US" sz="2400" b="0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14:cNvPr>
              <p14:cNvContentPartPr/>
              <p14:nvPr/>
            </p14:nvContentPartPr>
            <p14:xfrm>
              <a:off x="-255960" y="1515154"/>
              <a:ext cx="360" cy="360"/>
            </p14:xfrm>
          </p:contentPart>
        </mc:Choice>
        <mc:Fallback xmlns="" xmlns:a16="http://schemas.microsoft.com/office/drawing/2014/main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66939D6-6557-4237-898B-931BC890A7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264960" y="150615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Håndskrift 1">
                <a:extLst>
                  <a:ext uri="{FF2B5EF4-FFF2-40B4-BE49-F238E27FC236}">
                    <a16:creationId xmlns:a16="http://schemas.microsoft.com/office/drawing/2014/main" id="{5B4FA395-D24A-8904-36A2-AF8655FA74CA}"/>
                  </a:ext>
                </a:extLst>
              </p14:cNvPr>
              <p14:cNvContentPartPr/>
              <p14:nvPr/>
            </p14:nvContentPartPr>
            <p14:xfrm>
              <a:off x="4915809" y="2236000"/>
              <a:ext cx="8561" cy="8561"/>
            </p14:xfrm>
          </p:contentPart>
        </mc:Choice>
        <mc:Fallback xmlns="" xmlns:a16="http://schemas.microsoft.com/office/drawing/2014/main">
          <p:pic>
            <p:nvPicPr>
              <p:cNvPr id="2" name="Håndskrift 1">
                <a:extLst>
                  <a:ext uri="{FF2B5EF4-FFF2-40B4-BE49-F238E27FC236}">
                    <a16:creationId xmlns:a16="http://schemas.microsoft.com/office/drawing/2014/main" id="{5B4FA395-D24A-8904-36A2-AF8655FA74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87759" y="2164658"/>
                <a:ext cx="856100" cy="149818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kstfelt 8">
            <a:extLst>
              <a:ext uri="{FF2B5EF4-FFF2-40B4-BE49-F238E27FC236}">
                <a16:creationId xmlns:a16="http://schemas.microsoft.com/office/drawing/2014/main" id="{459F2D99-FD4F-60B9-DBA5-807EAAC41EAB}"/>
              </a:ext>
            </a:extLst>
          </p:cNvPr>
          <p:cNvSpPr txBox="1"/>
          <p:nvPr/>
        </p:nvSpPr>
        <p:spPr>
          <a:xfrm>
            <a:off x="6097326" y="1716911"/>
            <a:ext cx="3505200" cy="2462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1600">
                <a:cs typeface="+mn-lt"/>
              </a:rPr>
              <a:t>Gıda güvenliğine odaklanın</a:t>
            </a:r>
            <a:endParaRPr lang="da-DK"/>
          </a:p>
        </p:txBody>
      </p:sp>
      <p:sp>
        <p:nvSpPr>
          <p:cNvPr id="5" name="Tekstfelt 15">
            <a:extLst>
              <a:ext uri="{FF2B5EF4-FFF2-40B4-BE49-F238E27FC236}">
                <a16:creationId xmlns:a16="http://schemas.microsoft.com/office/drawing/2014/main" id="{81021564-9418-01F4-F87B-8F12886EA904}"/>
              </a:ext>
            </a:extLst>
          </p:cNvPr>
          <p:cNvSpPr txBox="1"/>
          <p:nvPr/>
        </p:nvSpPr>
        <p:spPr>
          <a:xfrm>
            <a:off x="6096001" y="1990144"/>
            <a:ext cx="3505200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sz="1400" dirty="0">
                <a:cs typeface="Roboto Light"/>
              </a:rPr>
              <a:t>Bu </a:t>
            </a:r>
            <a:r>
              <a:rPr sz="1400" dirty="0" err="1">
                <a:cs typeface="Roboto Light"/>
              </a:rPr>
              <a:t>bir</a:t>
            </a:r>
            <a:r>
              <a:rPr sz="1400" dirty="0">
                <a:cs typeface="Roboto Light"/>
              </a:rPr>
              <a:t> test </a:t>
            </a:r>
            <a:r>
              <a:rPr sz="1400" dirty="0" err="1">
                <a:cs typeface="Roboto Light"/>
              </a:rPr>
              <a:t>değil</a:t>
            </a:r>
            <a:r>
              <a:rPr sz="1400" dirty="0">
                <a:cs typeface="Roboto Light"/>
              </a:rPr>
              <a:t>, </a:t>
            </a:r>
            <a:r>
              <a:rPr sz="1400" dirty="0" err="1">
                <a:cs typeface="Roboto Light"/>
              </a:rPr>
              <a:t>ancak</a:t>
            </a:r>
            <a:r>
              <a:rPr sz="1400" dirty="0">
                <a:cs typeface="Roboto Light"/>
              </a:rPr>
              <a:t> 4 </a:t>
            </a:r>
            <a:r>
              <a:rPr sz="1400" dirty="0" err="1">
                <a:cs typeface="Roboto Light"/>
              </a:rPr>
              <a:t>tür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gıda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kontaminasyonu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olduğunu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biliyor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muydunuz</a:t>
            </a:r>
            <a:r>
              <a:rPr sz="1400" dirty="0">
                <a:cs typeface="Roboto Light"/>
              </a:rPr>
              <a:t>?</a:t>
            </a:r>
          </a:p>
          <a:p>
            <a:r>
              <a:rPr sz="1400" dirty="0">
                <a:cs typeface="Roboto Light"/>
              </a:rPr>
              <a:t>Ve 3 </a:t>
            </a:r>
            <a:r>
              <a:rPr sz="1400" dirty="0" err="1">
                <a:cs typeface="Roboto Light"/>
              </a:rPr>
              <a:t>çapraz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kontaminasyon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türü</a:t>
            </a:r>
            <a:r>
              <a:rPr sz="1400" dirty="0">
                <a:cs typeface="Roboto Light"/>
              </a:rPr>
              <a:t>?</a:t>
            </a:r>
            <a:endParaRPr lang="tr-TR" sz="1400" dirty="0">
              <a:cs typeface="Roboto Light"/>
            </a:endParaRPr>
          </a:p>
          <a:p>
            <a:endParaRPr sz="1400" dirty="0">
              <a:cs typeface="Roboto Light"/>
            </a:endParaRPr>
          </a:p>
          <a:p>
            <a:r>
              <a:rPr sz="1400" dirty="0" err="1">
                <a:cs typeface="Roboto Light"/>
              </a:rPr>
              <a:t>Ücretsiz</a:t>
            </a:r>
            <a:r>
              <a:rPr sz="1400" dirty="0">
                <a:cs typeface="Roboto Light"/>
              </a:rPr>
              <a:t> e-</a:t>
            </a:r>
            <a:r>
              <a:rPr sz="1400" dirty="0" err="1">
                <a:cs typeface="Roboto Light"/>
              </a:rPr>
              <a:t>kitabımızda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farklı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kontaminasyon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türleri</a:t>
            </a:r>
            <a:r>
              <a:rPr sz="1400" dirty="0">
                <a:cs typeface="Roboto Light"/>
              </a:rPr>
              <a:t> ve </a:t>
            </a:r>
            <a:r>
              <a:rPr sz="1400" dirty="0" err="1">
                <a:cs typeface="Roboto Light"/>
              </a:rPr>
              <a:t>bunlardan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kaçınmak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için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neler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yapabileceğiniz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hakkında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daha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fazla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bilgi</a:t>
            </a:r>
            <a:r>
              <a:rPr sz="1400" dirty="0">
                <a:cs typeface="Roboto Light"/>
              </a:rPr>
              <a:t> </a:t>
            </a:r>
            <a:r>
              <a:rPr sz="1400" dirty="0" err="1">
                <a:cs typeface="Roboto Light"/>
              </a:rPr>
              <a:t>edinin</a:t>
            </a:r>
            <a:r>
              <a:rPr sz="1400" dirty="0">
                <a:cs typeface="Roboto Light"/>
              </a:rPr>
              <a:t>!</a:t>
            </a:r>
            <a:endParaRPr lang="tr-TR" sz="1400" dirty="0">
              <a:cs typeface="Roboto Light"/>
            </a:endParaRPr>
          </a:p>
          <a:p>
            <a:endParaRPr lang="tr-TR" sz="1400" dirty="0">
              <a:ea typeface="Roboto Light"/>
              <a:cs typeface="Roboto Light"/>
            </a:endParaRPr>
          </a:p>
          <a:p>
            <a:r>
              <a:rPr lang="en-US" sz="1400" dirty="0">
                <a:ea typeface="Roboto Light"/>
                <a:cs typeface="Roboto Light"/>
              </a:rPr>
              <a:t>https://www.nilfisk.com/media/5h3ffef0/tr-2025-food-ebook.pdf</a:t>
            </a:r>
          </a:p>
        </p:txBody>
      </p:sp>
      <p:pic>
        <p:nvPicPr>
          <p:cNvPr id="6" name="Billede 27" descr="Et billede, der indeholder tekst, Ansigt, tøj, skærmbillede&#10;&#10;Beskrivelsen er genereret automatisk">
            <a:extLst>
              <a:ext uri="{FF2B5EF4-FFF2-40B4-BE49-F238E27FC236}">
                <a16:creationId xmlns:a16="http://schemas.microsoft.com/office/drawing/2014/main" id="{99EDBF72-6A4E-79C0-B2EA-A097B9179E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4792" y="1333500"/>
            <a:ext cx="2335367" cy="5057775"/>
          </a:xfrm>
          <a:prstGeom prst="rect">
            <a:avLst/>
          </a:prstGeom>
        </p:spPr>
      </p:pic>
      <p:pic>
        <p:nvPicPr>
          <p:cNvPr id="11" name="Picture 10" descr="A stack of brochures on a gray surface&#10;&#10;Description automatically generated">
            <a:extLst>
              <a:ext uri="{FF2B5EF4-FFF2-40B4-BE49-F238E27FC236}">
                <a16:creationId xmlns:a16="http://schemas.microsoft.com/office/drawing/2014/main" id="{1DA1A198-320F-8A52-9415-3A942DCCAE2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292" y="2850204"/>
            <a:ext cx="2024366" cy="202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51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50">
        <p:fade/>
      </p:transition>
    </mc:Choice>
    <mc:Fallback xmlns="" xmlns:a16="http://schemas.microsoft.com/office/drawing/2014/main">
      <p:transition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Nilfisk Toolbox_Standard_4-3">
  <a:themeElements>
    <a:clrScheme name="Nilfisk Color-theme">
      <a:dk1>
        <a:srgbClr val="28313F"/>
      </a:dk1>
      <a:lt1>
        <a:srgbClr val="FFFFFF"/>
      </a:lt1>
      <a:dk2>
        <a:srgbClr val="8997A4"/>
      </a:dk2>
      <a:lt2>
        <a:srgbClr val="B3BBC5"/>
      </a:lt2>
      <a:accent1>
        <a:srgbClr val="6194AA"/>
      </a:accent1>
      <a:accent2>
        <a:srgbClr val="2496BE"/>
      </a:accent2>
      <a:accent3>
        <a:srgbClr val="38AFD9"/>
      </a:accent3>
      <a:accent4>
        <a:srgbClr val="38A8B4"/>
      </a:accent4>
      <a:accent5>
        <a:srgbClr val="68C18B"/>
      </a:accent5>
      <a:accent6>
        <a:srgbClr val="F47358"/>
      </a:accent6>
      <a:hlink>
        <a:srgbClr val="38AFD9"/>
      </a:hlink>
      <a:folHlink>
        <a:srgbClr val="38AFD9"/>
      </a:folHlink>
    </a:clrScheme>
    <a:fontScheme name="Nilfisk">
      <a:majorFont>
        <a:latin typeface="Roboto Bold"/>
        <a:ea typeface=""/>
        <a:cs typeface=""/>
      </a:majorFont>
      <a:minorFont>
        <a:latin typeface="Robo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ctr"/>
      <a:lstStyle>
        <a:defPPr algn="ctr">
          <a:defRPr sz="200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Updated PowerPoint template 07-03-2022" id="{9E190E2A-A7A5-4E87-8010-778499B664C6}" vid="{A3FD54EC-67ED-411F-96C2-E7386872FA9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716608206D324DBC6F15D0D9E0D202" ma:contentTypeVersion="3" ma:contentTypeDescription="Create a new document." ma:contentTypeScope="" ma:versionID="f925690c1d06eae229d9da0d9141c68a">
  <xsd:schema xmlns:xsd="http://www.w3.org/2001/XMLSchema" xmlns:xs="http://www.w3.org/2001/XMLSchema" xmlns:p="http://schemas.microsoft.com/office/2006/metadata/properties" xmlns:ns2="8bed6621-2bb0-4ed3-ab9b-82a08b1b8bf8" targetNamespace="http://schemas.microsoft.com/office/2006/metadata/properties" ma:root="true" ma:fieldsID="ee372d9c1454fd85be02703f955ba52c" ns2:_="">
    <xsd:import namespace="8bed6621-2bb0-4ed3-ab9b-82a08b1b8b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ed6621-2bb0-4ed3-ab9b-82a08b1b8b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D9CF25-2968-4E35-9D7F-AFFFC6CD9F6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035D97F-54F6-4139-90B1-4BC360E16E53}">
  <ds:schemaRefs>
    <ds:schemaRef ds:uri="8bed6621-2bb0-4ed3-ab9b-82a08b1b8b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EDE5571-C1CA-43ED-8D70-5B7FB20D2F07}">
  <ds:schemaRefs>
    <ds:schemaRef ds:uri="8bed6621-2bb0-4ed3-ab9b-82a08b1b8b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Nilfisk PPT_Template</Template>
  <TotalTime>8</TotalTime>
  <Words>505</Words>
  <Application>Microsoft Office PowerPoint</Application>
  <PresentationFormat>Geniş ekran</PresentationFormat>
  <Paragraphs>100</Paragraphs>
  <Slides>6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4" baseType="lpstr">
      <vt:lpstr>Arial</vt:lpstr>
      <vt:lpstr>Calibri</vt:lpstr>
      <vt:lpstr>Courier New</vt:lpstr>
      <vt:lpstr>Roboto Black</vt:lpstr>
      <vt:lpstr>Roboto Bold</vt:lpstr>
      <vt:lpstr>Roboto Light</vt:lpstr>
      <vt:lpstr>Nilfisk Toolbox_Standard_4-3</vt:lpstr>
      <vt:lpstr>Diapositiva think-cell</vt:lpstr>
      <vt:lpstr>1. Gönderi</vt:lpstr>
      <vt:lpstr>2. Gönderi</vt:lpstr>
      <vt:lpstr>3. Gönderi</vt:lpstr>
      <vt:lpstr>4. Gönderi</vt:lpstr>
      <vt:lpstr>5. Gönderi</vt:lpstr>
      <vt:lpstr>6. Gönderi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your presentation title here</dc:title>
  <dc:creator>Louise Heine Cassens</dc:creator>
  <cp:lastModifiedBy>Idil Muhaffel</cp:lastModifiedBy>
  <cp:revision>25</cp:revision>
  <dcterms:created xsi:type="dcterms:W3CDTF">2024-07-03T07:49:14Z</dcterms:created>
  <dcterms:modified xsi:type="dcterms:W3CDTF">2025-02-20T10:48:28Z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2578482</vt:lpwstr>
  </property>
  <property fmtid="{D5CDD505-2E9C-101B-9397-08002B2CF9AE}" pid="3" name="NXPowerLiteSettings">
    <vt:lpwstr>A74006B004C800</vt:lpwstr>
  </property>
  <property fmtid="{D5CDD505-2E9C-101B-9397-08002B2CF9AE}" pid="4" name="NXPowerLiteVersion">
    <vt:lpwstr>D5.0.2</vt:lpwstr>
  </property>
  <property fmtid="{D5CDD505-2E9C-101B-9397-08002B2CF9AE}" pid="5" name="ContentTypeId">
    <vt:lpwstr>0x010100E9716608206D324DBC6F15D0D9E0D202</vt:lpwstr>
  </property>
  <property fmtid="{D5CDD505-2E9C-101B-9397-08002B2CF9AE}" pid="6" name="MSIP_Label_8af657d4-2045-4871-9872-e323e3545d60_Enabled">
    <vt:lpwstr>true</vt:lpwstr>
  </property>
  <property fmtid="{D5CDD505-2E9C-101B-9397-08002B2CF9AE}" pid="7" name="MSIP_Label_8af657d4-2045-4871-9872-e323e3545d60_SetDate">
    <vt:lpwstr>2022-03-07T09:52:37Z</vt:lpwstr>
  </property>
  <property fmtid="{D5CDD505-2E9C-101B-9397-08002B2CF9AE}" pid="8" name="MSIP_Label_8af657d4-2045-4871-9872-e323e3545d60_Method">
    <vt:lpwstr>Privileged</vt:lpwstr>
  </property>
  <property fmtid="{D5CDD505-2E9C-101B-9397-08002B2CF9AE}" pid="9" name="MSIP_Label_8af657d4-2045-4871-9872-e323e3545d60_Name">
    <vt:lpwstr>Open sublabel</vt:lpwstr>
  </property>
  <property fmtid="{D5CDD505-2E9C-101B-9397-08002B2CF9AE}" pid="10" name="MSIP_Label_8af657d4-2045-4871-9872-e323e3545d60_SiteId">
    <vt:lpwstr>753c5d99-05be-4237-b4c5-fdb2e6b32ab2</vt:lpwstr>
  </property>
  <property fmtid="{D5CDD505-2E9C-101B-9397-08002B2CF9AE}" pid="11" name="MSIP_Label_8af657d4-2045-4871-9872-e323e3545d60_ActionId">
    <vt:lpwstr>dc55aacb-2282-478e-992e-416176343d0e</vt:lpwstr>
  </property>
  <property fmtid="{D5CDD505-2E9C-101B-9397-08002B2CF9AE}" pid="12" name="MSIP_Label_8af657d4-2045-4871-9872-e323e3545d60_ContentBits">
    <vt:lpwstr>0</vt:lpwstr>
  </property>
</Properties>
</file>