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3"/>
  </p:notesMasterIdLst>
  <p:sldIdLst>
    <p:sldId id="2147481280" r:id="rId5"/>
    <p:sldId id="2147483072" r:id="rId6"/>
    <p:sldId id="2147483073" r:id="rId7"/>
    <p:sldId id="2147481285" r:id="rId8"/>
    <p:sldId id="2147481289" r:id="rId9"/>
    <p:sldId id="2147483068" r:id="rId10"/>
    <p:sldId id="288" r:id="rId11"/>
    <p:sldId id="2147483074" r:id="rId12"/>
  </p:sldIdLst>
  <p:sldSz cx="12192000" cy="6858000"/>
  <p:notesSz cx="6797675" cy="9872663"/>
  <p:custDataLst>
    <p:tags r:id="rId14"/>
  </p:custDataLst>
  <p:defaultTextStyle>
    <a:defPPr>
      <a:defRPr lang="en-US"/>
    </a:defPPr>
    <a:lvl1pPr marL="0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19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3967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3595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4793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5991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267D357A-736E-4419-8F31-7020650603D7}">
          <p14:sldIdLst>
            <p14:sldId id="2147481280"/>
            <p14:sldId id="2147483072"/>
            <p14:sldId id="2147483073"/>
            <p14:sldId id="2147481285"/>
            <p14:sldId id="2147481289"/>
            <p14:sldId id="2147483068"/>
            <p14:sldId id="288"/>
            <p14:sldId id="21474830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296" userDrawn="1">
          <p15:clr>
            <a:srgbClr val="A4A3A4"/>
          </p15:clr>
        </p15:guide>
        <p15:guide id="2" orient="horz" pos="2616" userDrawn="1">
          <p15:clr>
            <a:srgbClr val="A4A3A4"/>
          </p15:clr>
        </p15:guide>
        <p15:guide id="3" pos="27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8DDDF70-BFA4-9122-644F-56C73CC5B4FA}" name="Valentina Bonucchi" initials="VB" userId="S::vbonucchi@nilfisk.com::a3c72a79-03ca-4054-8650-fe55237bf169" providerId="AD"/>
  <p188:author id="{E3AD689E-262B-A935-CEC3-AFF9757E6F5F}" name="Emma Jakobsen" initials="EJ" userId="S::ejakobsen@Nilfisk.com::7d62d3cc-97a4-4c56-8920-5d34f7ee0561" providerId="AD"/>
  <p188:author id="{F5C6B3BB-3197-D788-2093-4532F888A17D}" name="Emma Jakobsen" initials="EJ" userId="S::ejakobsen@nilfisk.com::7d62d3cc-97a4-4c56-8920-5d34f7ee056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rlotte Vittrup" initials="CV" lastIdx="44" clrIdx="0">
    <p:extLst>
      <p:ext uri="{19B8F6BF-5375-455C-9EA6-DF929625EA0E}">
        <p15:presenceInfo xmlns:p15="http://schemas.microsoft.com/office/powerpoint/2012/main" userId="S-1-5-21-2455030247-886758136-1406340923-94286" providerId="AD"/>
      </p:ext>
    </p:extLst>
  </p:cmAuthor>
  <p:cmAuthor id="2" name="Lars Chrois" initials="LC" lastIdx="26" clrIdx="1">
    <p:extLst>
      <p:ext uri="{19B8F6BF-5375-455C-9EA6-DF929625EA0E}">
        <p15:presenceInfo xmlns:p15="http://schemas.microsoft.com/office/powerpoint/2012/main" userId="3ee1608269410e2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15CD"/>
    <a:srgbClr val="8997A4"/>
    <a:srgbClr val="7C878E"/>
    <a:srgbClr val="979797"/>
    <a:srgbClr val="4B4F54"/>
    <a:srgbClr val="606A70"/>
    <a:srgbClr val="D4CFBE"/>
    <a:srgbClr val="82827E"/>
    <a:srgbClr val="DDC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2" autoAdjust="0"/>
    <p:restoredTop sz="92910" autoAdjust="0"/>
  </p:normalViewPr>
  <p:slideViewPr>
    <p:cSldViewPr snapToGrid="0">
      <p:cViewPr varScale="1">
        <p:scale>
          <a:sx n="128" d="100"/>
          <a:sy n="128" d="100"/>
        </p:scale>
        <p:origin x="924" y="136"/>
      </p:cViewPr>
      <p:guideLst>
        <p:guide orient="horz" pos="1296"/>
        <p:guide orient="horz" pos="2616"/>
        <p:guide pos="2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6630" y="90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20T19:20:06.845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7578,'0'0'1600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77487DA-082B-4712-87EF-A52F989376F6}" type="datetimeFigureOut">
              <a:rPr lang="en-US" smtClean="0"/>
              <a:pPr/>
              <a:t>3/19/2025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4CEA7-A081-4B80-B0DE-E1334A21D6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51198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023967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535951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047934" algn="l" defTabSz="1023967" rtl="0" eaLnBrk="1" latinLnBrk="0" hangingPunct="1">
      <a:defRPr sz="10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55991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71901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83884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95868" algn="l" defTabSz="102396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4CEA7-A081-4B80-B0DE-E1334A21D67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066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54CEA7-A081-4B80-B0DE-E1334A21D67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76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3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3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3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4" Type="http://schemas.openxmlformats.org/officeDocument/2006/relationships/image" Target="../media/image3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12192000" cy="6273799"/>
          </a:xfrm>
        </p:spPr>
        <p:txBody>
          <a:bodyPr tIns="1249724" anchor="ctr"/>
          <a:lstStyle>
            <a:lvl1pPr marL="0" indent="0" algn="ctr">
              <a:buNone/>
              <a:defRPr sz="1600" i="1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9203801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4B69735F-A452-4024-977F-DD52AC156A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 dirty="0"/>
              <a:t>Click to edit Presentation Headline.</a:t>
            </a:r>
            <a:br>
              <a:rPr lang="en-US" dirty="0"/>
            </a:br>
            <a:r>
              <a:rPr lang="en-US" dirty="0"/>
              <a:t>Use White or Nilfisk Dark as text color.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BDEE45-E090-44D1-98D1-825385BC723C}"/>
              </a:ext>
            </a:extLst>
          </p:cNvPr>
          <p:cNvSpPr/>
          <p:nvPr userDrawn="1"/>
        </p:nvSpPr>
        <p:spPr>
          <a:xfrm>
            <a:off x="348343" y="6479177"/>
            <a:ext cx="975360" cy="26996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73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/>
          <p:cNvSpPr>
            <a:spLocks noGrp="1"/>
          </p:cNvSpPr>
          <p:nvPr>
            <p:ph sz="quarter" idx="18"/>
          </p:nvPr>
        </p:nvSpPr>
        <p:spPr>
          <a:xfrm>
            <a:off x="479425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34880018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2" name="Content Placeholder 18">
            <a:extLst>
              <a:ext uri="{FF2B5EF4-FFF2-40B4-BE49-F238E27FC236}">
                <a16:creationId xmlns:a16="http://schemas.microsoft.com/office/drawing/2014/main" id="{6D336ECD-29CC-48D0-B322-298E9D3E152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3361796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A89B6B4-D22F-43E5-8EC2-AD07CBFD85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361795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4" name="Content Placeholder 18">
            <a:extLst>
              <a:ext uri="{FF2B5EF4-FFF2-40B4-BE49-F238E27FC236}">
                <a16:creationId xmlns:a16="http://schemas.microsoft.com/office/drawing/2014/main" id="{4CB7A7D7-2A49-427E-874B-C10B706C1E77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624416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706FD9DE-D534-40CE-BADF-4806A01DAC4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4166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26" name="Content Placeholder 18">
            <a:extLst>
              <a:ext uri="{FF2B5EF4-FFF2-40B4-BE49-F238E27FC236}">
                <a16:creationId xmlns:a16="http://schemas.microsoft.com/office/drawing/2014/main" id="{47DA4058-84EF-461D-934F-D341A5BB3D40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9126537" y="1529985"/>
            <a:ext cx="2586038" cy="4594372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216000" tIns="864000" rIns="180000" bIns="216000" rtlCol="0">
            <a:noAutofit/>
          </a:bodyPr>
          <a:lstStyle>
            <a:lvl1pPr>
              <a:defRPr lang="en-US" noProof="0" dirty="0"/>
            </a:lvl1pPr>
            <a:lvl2pPr>
              <a:defRPr lang="en-US" noProof="0" dirty="0"/>
            </a:lvl2pPr>
            <a:lvl3pPr>
              <a:defRPr lang="en-US" noProof="0" dirty="0"/>
            </a:lvl3pPr>
            <a:lvl4pPr>
              <a:defRPr lang="en-US" noProof="0" dirty="0"/>
            </a:lvl4pPr>
            <a:lvl5pPr>
              <a:defRPr lang="en-US" noProof="0" dirty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B11B367-A392-4D07-A3AA-FEA082E5DF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26537" y="1531915"/>
            <a:ext cx="2586038" cy="775354"/>
          </a:xfrm>
          <a:noFill/>
        </p:spPr>
        <p:txBody>
          <a:bodyPr lIns="216000" tIns="180000" rIns="144000" bIns="0" anchor="t">
            <a:noAutofit/>
          </a:bodyPr>
          <a:lstStyle>
            <a:lvl1pPr marL="0" indent="0">
              <a:buNone/>
              <a:defRPr b="1">
                <a:solidFill>
                  <a:schemeClr val="accent3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Insert content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AD02FB-189A-4BD4-8E2E-B325B0929E8F}"/>
              </a:ext>
            </a:extLst>
          </p:cNvPr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fld id="{ADD75626-85E4-469F-87D4-4AA21842E111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36B14F-11E0-4889-A413-CB3C7AFF79B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B28851-AA76-4129-AC91-31C430AE821B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0C4B6512-58D0-4126-A96F-DCE2BC492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164CE1CF-9577-4E95-9A2E-848CA260D9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31259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208B418E-47E7-4CB3-9272-AFFEF9163A3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41696195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064435" y="2805514"/>
            <a:ext cx="4269012" cy="623486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</a:t>
            </a:r>
            <a:br>
              <a:rPr lang="en-US" noProof="0" dirty="0"/>
            </a:br>
            <a:r>
              <a:rPr lang="en-US" noProof="0" dirty="0"/>
              <a:t>Master text styles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7" hasCustomPrompt="1"/>
          </p:nvPr>
        </p:nvSpPr>
        <p:spPr>
          <a:xfrm>
            <a:off x="6644154" y="2803583"/>
            <a:ext cx="4267530" cy="622719"/>
          </a:xfrm>
          <a:noFill/>
        </p:spPr>
        <p:txBody>
          <a:bodyPr lIns="144000" tIns="0" rIns="144000" bIns="0" anchor="ctr">
            <a:noAutofit/>
          </a:bodyPr>
          <a:lstStyle>
            <a:lvl1pPr marL="0" indent="0" algn="ctr">
              <a:lnSpc>
                <a:spcPts val="1700"/>
              </a:lnSpc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1064435" y="3429001"/>
            <a:ext cx="4269012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0" name="Content Placeholder 18"/>
          <p:cNvSpPr>
            <a:spLocks noGrp="1"/>
          </p:cNvSpPr>
          <p:nvPr>
            <p:ph sz="quarter" idx="19" hasCustomPrompt="1"/>
          </p:nvPr>
        </p:nvSpPr>
        <p:spPr>
          <a:xfrm>
            <a:off x="6644154" y="3426304"/>
            <a:ext cx="4267531" cy="2748516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92606E51-302A-402C-B20F-54F37450EF5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824031" y="2079363"/>
            <a:ext cx="698400" cy="6982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A946F2A-6D15-4356-AACE-77B71305244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424045" y="2079363"/>
            <a:ext cx="698400" cy="6982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436295-A04E-410C-BC96-E703F87AF8FB}"/>
              </a:ext>
            </a:extLst>
          </p:cNvPr>
          <p:cNvSpPr>
            <a:spLocks noGrp="1"/>
          </p:cNvSpPr>
          <p:nvPr>
            <p:ph type="dt" sz="half" idx="45"/>
          </p:nvPr>
        </p:nvSpPr>
        <p:spPr/>
        <p:txBody>
          <a:bodyPr/>
          <a:lstStyle/>
          <a:p>
            <a:fld id="{A2682123-05AB-4CF0-99F4-48B93A4DEDF7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B2DE98-0117-4A18-88E2-669F6FB209A4}"/>
              </a:ext>
            </a:extLst>
          </p:cNvPr>
          <p:cNvSpPr>
            <a:spLocks noGrp="1"/>
          </p:cNvSpPr>
          <p:nvPr>
            <p:ph type="ftr" sz="quarter" idx="4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D719EE-E991-4D3D-BAFB-EB072BFB1EEB}"/>
              </a:ext>
            </a:extLst>
          </p:cNvPr>
          <p:cNvSpPr>
            <a:spLocks noGrp="1"/>
          </p:cNvSpPr>
          <p:nvPr>
            <p:ph type="sldNum" sz="quarter" idx="4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FC155D83-CC89-488D-A2E1-DDEE95784B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2" name="Title Placeholder 1">
            <a:extLst>
              <a:ext uri="{FF2B5EF4-FFF2-40B4-BE49-F238E27FC236}">
                <a16:creationId xmlns:a16="http://schemas.microsoft.com/office/drawing/2014/main" id="{2CEEA349-D809-4E4C-BA93-BCE8AF64CA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76169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004E70DC-C3D2-4252-9260-04CDF1B85E1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1"/>
            <a:ext cx="12192000" cy="2488018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13" name="Object 1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03443689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3" name="Object 1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479426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8" hasCustomPrompt="1"/>
          </p:nvPr>
        </p:nvSpPr>
        <p:spPr>
          <a:xfrm>
            <a:off x="479426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777F5BC-90F4-414E-B27A-79BDF9D4092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428341" y="2079363"/>
            <a:ext cx="828000" cy="82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BD7EB420-7E8D-454A-92D5-C5091905663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315198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3" name="Content Placeholder 18">
            <a:extLst>
              <a:ext uri="{FF2B5EF4-FFF2-40B4-BE49-F238E27FC236}">
                <a16:creationId xmlns:a16="http://schemas.microsoft.com/office/drawing/2014/main" id="{B228A39C-C8A6-4AC7-96A3-25A525A9A4F2}"/>
              </a:ext>
            </a:extLst>
          </p:cNvPr>
          <p:cNvSpPr>
            <a:spLocks noGrp="1"/>
          </p:cNvSpPr>
          <p:nvPr>
            <p:ph sz="quarter" idx="45" hasCustomPrompt="1"/>
          </p:nvPr>
        </p:nvSpPr>
        <p:spPr>
          <a:xfrm>
            <a:off x="3315199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47F886A1-D69F-4044-9B1C-2C721E721AF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264113" y="2079363"/>
            <a:ext cx="828000" cy="82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B89EAACB-7074-471C-BBA2-8BF0CC3E4EB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150970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6" name="Content Placeholder 18">
            <a:extLst>
              <a:ext uri="{FF2B5EF4-FFF2-40B4-BE49-F238E27FC236}">
                <a16:creationId xmlns:a16="http://schemas.microsoft.com/office/drawing/2014/main" id="{EB79EFFE-A060-4C8D-BD8F-E52045C9C7EF}"/>
              </a:ext>
            </a:extLst>
          </p:cNvPr>
          <p:cNvSpPr>
            <a:spLocks noGrp="1"/>
          </p:cNvSpPr>
          <p:nvPr>
            <p:ph sz="quarter" idx="48" hasCustomPrompt="1"/>
          </p:nvPr>
        </p:nvSpPr>
        <p:spPr>
          <a:xfrm>
            <a:off x="6150972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3BEA2D42-9FD4-4716-AB0B-9632B9F8E37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099885" y="2079363"/>
            <a:ext cx="828000" cy="82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8FD4303F-49FA-457B-B244-4E8B906863C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986744" y="2914458"/>
            <a:ext cx="2725830" cy="622800"/>
          </a:xfrm>
          <a:noFill/>
        </p:spPr>
        <p:txBody>
          <a:bodyPr lIns="144000" tIns="0" rIns="144000" bIns="0" anchor="ctr">
            <a:noAutofit/>
          </a:bodyPr>
          <a:lstStyle>
            <a:lvl1pPr marL="0" indent="0">
              <a:buNone/>
              <a:defRPr b="1">
                <a:solidFill>
                  <a:schemeClr val="tx1"/>
                </a:solidFill>
                <a:latin typeface="+mj-lt"/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9" name="Content Placeholder 18">
            <a:extLst>
              <a:ext uri="{FF2B5EF4-FFF2-40B4-BE49-F238E27FC236}">
                <a16:creationId xmlns:a16="http://schemas.microsoft.com/office/drawing/2014/main" id="{03E82EC9-6A37-4D1E-933C-F9272C7F54EE}"/>
              </a:ext>
            </a:extLst>
          </p:cNvPr>
          <p:cNvSpPr>
            <a:spLocks noGrp="1"/>
          </p:cNvSpPr>
          <p:nvPr>
            <p:ph sz="quarter" idx="51" hasCustomPrompt="1"/>
          </p:nvPr>
        </p:nvSpPr>
        <p:spPr>
          <a:xfrm>
            <a:off x="8986744" y="3535328"/>
            <a:ext cx="2725830" cy="2652821"/>
          </a:xfrm>
          <a:noFill/>
        </p:spPr>
        <p:txBody>
          <a:bodyPr lIns="144000" tIns="144000" rIns="144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0169E3EB-3F89-482B-9603-7497CA07EED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935659" y="2079363"/>
            <a:ext cx="828000" cy="82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81527C-8083-4F64-ACF8-D0782F8C892E}"/>
              </a:ext>
            </a:extLst>
          </p:cNvPr>
          <p:cNvSpPr>
            <a:spLocks noGrp="1"/>
          </p:cNvSpPr>
          <p:nvPr>
            <p:ph type="dt" sz="half" idx="53"/>
          </p:nvPr>
        </p:nvSpPr>
        <p:spPr/>
        <p:txBody>
          <a:bodyPr/>
          <a:lstStyle/>
          <a:p>
            <a:fld id="{9C974365-CBD9-426D-B5B2-253A5E42499D}" type="datetime1">
              <a:rPr lang="en-US" smtClean="0"/>
              <a:t>3/19/2025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F89F93-34D9-4219-91BC-313CBE6E7366}"/>
              </a:ext>
            </a:extLst>
          </p:cNvPr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6A6AB2-CD6B-4C00-BDB7-580562DE15F6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B42607E9-9610-476B-930F-0A95764131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26FADBE2-42E3-44BC-9BB9-E8F8F24A89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368611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4888757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9D9593-6010-4D84-B698-3916B996FA3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6DC14D69-E98D-4CA9-9C9F-29AC45963C9F}" type="datetime1">
              <a:rPr lang="en-US" smtClean="0"/>
              <a:t>3/19/2025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C73727-0AEF-4180-9A25-9D9E4AA4CDE0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40819-2DD2-4C6A-B2BA-661DD2B0CB8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9F31923-D926-4EC1-927C-8708EF07DF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B7F5197-BFC0-474F-8B91-9B266F1A87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305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9569955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270A7E1B-06C4-491A-A7D6-5E2BF0B762A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05538" y="0"/>
            <a:ext cx="5986461" cy="628489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6292EC8F-CA80-4608-8BBB-26EAD825248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25" y="1412875"/>
            <a:ext cx="5507038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D0F7C6-431E-46C4-9429-A3D456CBADB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F2A00163-B49A-46CD-9A6E-C4A2BFB865DD}" type="datetime1">
              <a:rPr lang="en-US" smtClean="0"/>
              <a:t>3/19/2025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820383-CC25-496B-BB92-273CBD649C18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F88412-719A-4E27-BE3B-7A6D9C0B356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D0C1278-E9AE-4168-A595-99A55EA23D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5507038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7B0E5E79-8AD5-4282-B864-D586098D06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5506081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63130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76385282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EC72F5BB-D66A-4AE5-BE40-DAC7B55741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00776" y="1412875"/>
            <a:ext cx="5511800" cy="4870450"/>
          </a:xfrm>
          <a:noFill/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B5B7800E-C1F4-4988-9830-63D6CD965A3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5986463" cy="6283325"/>
          </a:xfrm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4AC8E3-7E26-425E-8440-6C36641BAB2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B48D8BAB-34E1-497A-9E6B-99707C57B743}" type="datetime1">
              <a:rPr lang="en-US" smtClean="0"/>
              <a:t>3/19/2025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2B9DD0-AE94-45C4-ABB9-A2AE218DA70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3D825D-904C-4C01-BE1D-29445C0E59F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08A57AA-70F0-446E-8A3A-71C82A9FED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05539" y="873877"/>
            <a:ext cx="5505084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16E8E331-60E3-42A0-B941-83830F3205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8447" y="494490"/>
            <a:ext cx="5504128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9173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8">
            <a:extLst>
              <a:ext uri="{FF2B5EF4-FFF2-40B4-BE49-F238E27FC236}">
                <a16:creationId xmlns:a16="http://schemas.microsoft.com/office/drawing/2014/main" id="{13F9A983-C937-4508-B213-1A5EC060D7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29649" y="0"/>
            <a:ext cx="3562350" cy="6283325"/>
          </a:xfrm>
          <a:solidFill>
            <a:schemeClr val="bg2">
              <a:lumMod val="20000"/>
              <a:lumOff val="80000"/>
            </a:schemeClr>
          </a:solidFill>
        </p:spPr>
        <p:txBody>
          <a:bodyPr lIns="288000" tIns="1692000" rIns="432000" bIns="180000" anchor="t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Chart Placeholder 3">
            <a:extLst>
              <a:ext uri="{FF2B5EF4-FFF2-40B4-BE49-F238E27FC236}">
                <a16:creationId xmlns:a16="http://schemas.microsoft.com/office/drawing/2014/main" id="{BD4EEDF5-749A-4E0A-9F2C-5DB6EC42D113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73569" y="1412875"/>
            <a:ext cx="7692236" cy="4870449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B3F6EE-929F-475B-BA0D-BAE5642C0B50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A42379A1-A03D-4C88-A7B8-24231FAB8F82}" type="datetime1">
              <a:rPr lang="en-US" smtClean="0"/>
              <a:t>3/19/2025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56A101-CC96-4EEA-A848-52CCEB16DA2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E14E5D-3CDA-4372-B95E-72D345C3A38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F8C0934-E3E7-4664-8099-283D222151C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7864216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54AC913B-9002-46E4-B468-3AFC28ABEC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78628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40600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08B08A26-BAAF-4968-8268-454F6892326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1"/>
            <a:ext cx="12192000" cy="6283324"/>
          </a:xfrm>
        </p:spPr>
        <p:txBody>
          <a:bodyPr lIns="72000" tIns="71974" rIns="71974" bIns="72000" anchor="b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Note that the picture will be inserted on top of the text placeholder.</a:t>
            </a:r>
            <a:br>
              <a:rPr lang="en-US" noProof="0" dirty="0"/>
            </a:br>
            <a:r>
              <a:rPr lang="en-US" noProof="0" dirty="0"/>
              <a:t>Therefore, in order to insert text, right click the picture and choose "Send to back"</a:t>
            </a: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9278807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30" imgH="528" progId="TCLayout.ActiveDocument.1">
                  <p:embed/>
                </p:oleObj>
              </mc:Choice>
              <mc:Fallback>
                <p:oleObj name="think-cell Slide" r:id="rId3" imgW="530" imgH="528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2A6F7A33-E8CB-44EE-8CDF-D0B51634141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44B09DEA-9915-4571-AC6D-4C2451E73189}" type="datetime1">
              <a:rPr lang="en-US" smtClean="0"/>
              <a:t>3/19/2025</a:t>
            </a:fld>
            <a:endParaRPr lang="en-US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7AC1C34-2EEF-4748-B554-904EDB9E2B1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54698D3A-A577-4AD4-9616-F4D5993A770C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E5D4A826-2FEC-4303-893D-3DA3EF3C1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669851"/>
            <a:ext cx="11233150" cy="1169582"/>
          </a:xfrm>
        </p:spPr>
        <p:txBody>
          <a:bodyPr/>
          <a:lstStyle>
            <a:lvl1pPr algn="ctr">
              <a:lnSpc>
                <a:spcPts val="4000"/>
              </a:lnSpc>
              <a:defRPr sz="4000"/>
            </a:lvl1pPr>
          </a:lstStyle>
          <a:p>
            <a:r>
              <a:rPr lang="en-US" dirty="0"/>
              <a:t>Insert closing headline.</a:t>
            </a:r>
            <a:br>
              <a:rPr lang="en-US" dirty="0"/>
            </a:br>
            <a:r>
              <a:rPr lang="en-US" dirty="0"/>
              <a:t>Use white or dark colored text.</a:t>
            </a:r>
          </a:p>
        </p:txBody>
      </p:sp>
    </p:spTree>
    <p:extLst>
      <p:ext uri="{BB962C8B-B14F-4D97-AF65-F5344CB8AC3E}">
        <p14:creationId xmlns:p14="http://schemas.microsoft.com/office/powerpoint/2010/main" val="325102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ps and corporate 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>
            <a:extLst>
              <a:ext uri="{FF2B5EF4-FFF2-40B4-BE49-F238E27FC236}">
                <a16:creationId xmlns:a16="http://schemas.microsoft.com/office/drawing/2014/main" id="{908D9CAA-34CE-479D-8E34-30EAE7DFFC9C}"/>
              </a:ext>
            </a:extLst>
          </p:cNvPr>
          <p:cNvSpPr/>
          <p:nvPr userDrawn="1"/>
        </p:nvSpPr>
        <p:spPr>
          <a:xfrm>
            <a:off x="6204108" y="1014232"/>
            <a:ext cx="5516547" cy="519239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65DD7DB-93FC-4CE9-BB55-707FAD0F9441}"/>
              </a:ext>
            </a:extLst>
          </p:cNvPr>
          <p:cNvSpPr/>
          <p:nvPr userDrawn="1"/>
        </p:nvSpPr>
        <p:spPr>
          <a:xfrm>
            <a:off x="3574137" y="1014234"/>
            <a:ext cx="2534124" cy="349854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30F4D85-8103-4DAC-83B9-2EA8A555B766}"/>
              </a:ext>
            </a:extLst>
          </p:cNvPr>
          <p:cNvSpPr/>
          <p:nvPr userDrawn="1"/>
        </p:nvSpPr>
        <p:spPr>
          <a:xfrm>
            <a:off x="479425" y="1014232"/>
            <a:ext cx="2999687" cy="349854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C8352981-5F56-444D-A675-E830B4DDC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9662" y="1607847"/>
            <a:ext cx="1229752" cy="1373815"/>
          </a:xfrm>
          <a:prstGeom prst="rect">
            <a:avLst/>
          </a:prstGeom>
          <a:ln w="3175">
            <a:solidFill>
              <a:schemeClr val="bg2"/>
            </a:solidFill>
          </a:ln>
        </p:spPr>
      </p:pic>
      <p:sp>
        <p:nvSpPr>
          <p:cNvPr id="11" name="TextBox 10"/>
          <p:cNvSpPr txBox="1"/>
          <p:nvPr userDrawn="1"/>
        </p:nvSpPr>
        <p:spPr>
          <a:xfrm>
            <a:off x="2068307" y="1599603"/>
            <a:ext cx="1420105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SELECT SLIDE LAYOUTS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2068308" y="1767283"/>
            <a:ext cx="13663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Find title, agendas, section header, plain content and picture layouts: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2068309" y="2268336"/>
            <a:ext cx="135702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New Slide</a:t>
            </a:r>
          </a:p>
          <a:p>
            <a:pPr defTabSz="914400"/>
            <a:endParaRPr lang="en-US" sz="800" b="0" dirty="0">
              <a:solidFill>
                <a:schemeClr val="tx1"/>
              </a:solidFill>
              <a:latin typeface="+mj-lt"/>
              <a:cs typeface="Arial" pitchFamily="34" charset="0"/>
            </a:endParaRPr>
          </a:p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Home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Layout </a:t>
            </a:r>
            <a:r>
              <a:rPr lang="en-US" sz="800" b="0" dirty="0">
                <a:solidFill>
                  <a:schemeClr val="tx1"/>
                </a:solidFill>
                <a:latin typeface="+mn-lt"/>
                <a:cs typeface="Arial" pitchFamily="34" charset="0"/>
              </a:rPr>
              <a:t>(to change existing layout)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6359209" y="1177891"/>
            <a:ext cx="5628870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COLORS AND EFFECTS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576969" y="1178254"/>
            <a:ext cx="2987868" cy="26546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HOW TO...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6486246" y="3549534"/>
            <a:ext cx="21648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CHARTS  </a:t>
            </a:r>
            <a:r>
              <a:rPr lang="en-US" sz="800" dirty="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6443768" y="2745123"/>
            <a:ext cx="1255646" cy="190805"/>
            <a:chOff x="2834640" y="3855720"/>
            <a:chExt cx="708660" cy="228600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 userDrawn="1"/>
        </p:nvSpPr>
        <p:spPr>
          <a:xfrm>
            <a:off x="3678523" y="1177891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TEXT</a:t>
            </a:r>
          </a:p>
        </p:txBody>
      </p:sp>
      <p:sp>
        <p:nvSpPr>
          <p:cNvPr id="37" name="TextBox 36"/>
          <p:cNvSpPr txBox="1"/>
          <p:nvPr userDrawn="1"/>
        </p:nvSpPr>
        <p:spPr>
          <a:xfrm>
            <a:off x="3802777" y="1599603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FONT</a:t>
            </a:r>
          </a:p>
        </p:txBody>
      </p:sp>
      <p:sp>
        <p:nvSpPr>
          <p:cNvPr id="38" name="TextBox 37"/>
          <p:cNvSpPr txBox="1"/>
          <p:nvPr userDrawn="1"/>
        </p:nvSpPr>
        <p:spPr>
          <a:xfrm>
            <a:off x="3802541" y="1760575"/>
            <a:ext cx="227037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Roboto is used for all text</a:t>
            </a:r>
          </a:p>
        </p:txBody>
      </p:sp>
      <p:sp>
        <p:nvSpPr>
          <p:cNvPr id="39" name="TextBox 38"/>
          <p:cNvSpPr txBox="1"/>
          <p:nvPr userDrawn="1"/>
        </p:nvSpPr>
        <p:spPr>
          <a:xfrm>
            <a:off x="3802541" y="2073987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STYLE AND SIZES</a:t>
            </a:r>
          </a:p>
        </p:txBody>
      </p:sp>
      <p:sp>
        <p:nvSpPr>
          <p:cNvPr id="40" name="TextBox 39"/>
          <p:cNvSpPr txBox="1"/>
          <p:nvPr userDrawn="1"/>
        </p:nvSpPr>
        <p:spPr>
          <a:xfrm>
            <a:off x="3802541" y="2250050"/>
            <a:ext cx="1922209" cy="471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Headline: Roboto Bold, size 34</a:t>
            </a:r>
          </a:p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Sub-headline: Roboto Light, size 20</a:t>
            </a:r>
          </a:p>
          <a:p>
            <a:pPr defTabSz="914400">
              <a:spcAft>
                <a:spcPts val="400"/>
              </a:spcAft>
            </a:pPr>
            <a:r>
              <a:rPr lang="en-US" sz="800" dirty="0">
                <a:solidFill>
                  <a:srgbClr val="000000"/>
                </a:solidFill>
                <a:cs typeface="Arial" pitchFamily="34" charset="0"/>
              </a:rPr>
              <a:t>Body text: Roboto Light, size 14</a:t>
            </a:r>
          </a:p>
        </p:txBody>
      </p:sp>
      <p:sp>
        <p:nvSpPr>
          <p:cNvPr id="44" name="TextBox 43"/>
          <p:cNvSpPr txBox="1"/>
          <p:nvPr userDrawn="1"/>
        </p:nvSpPr>
        <p:spPr>
          <a:xfrm>
            <a:off x="2062808" y="3216109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DISPLAY GUIDES </a:t>
            </a:r>
          </a:p>
        </p:txBody>
      </p:sp>
      <p:sp>
        <p:nvSpPr>
          <p:cNvPr id="45" name="TextBox 44"/>
          <p:cNvSpPr txBox="1"/>
          <p:nvPr userDrawn="1"/>
        </p:nvSpPr>
        <p:spPr>
          <a:xfrm>
            <a:off x="2062810" y="3445206"/>
            <a:ext cx="130243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Display guides on the screen to view the content area. All content should be inside the red guides.</a:t>
            </a:r>
          </a:p>
        </p:txBody>
      </p:sp>
      <p:sp>
        <p:nvSpPr>
          <p:cNvPr id="46" name="TextBox 45"/>
          <p:cNvSpPr txBox="1"/>
          <p:nvPr userDrawn="1"/>
        </p:nvSpPr>
        <p:spPr>
          <a:xfrm>
            <a:off x="2062809" y="3997816"/>
            <a:ext cx="128596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400"/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</a:rPr>
              <a:t>View  </a:t>
            </a:r>
            <a:r>
              <a:rPr lang="en-US" sz="800" b="0" dirty="0">
                <a:solidFill>
                  <a:schemeClr val="tx1"/>
                </a:solidFill>
                <a:latin typeface="+mj-lt"/>
                <a:cs typeface="Arial" pitchFamily="34" charset="0"/>
                <a:sym typeface="Wingdings 3"/>
              </a:rPr>
              <a:t> Guides</a:t>
            </a:r>
            <a:endParaRPr lang="en-US" sz="800" b="0" dirty="0">
              <a:solidFill>
                <a:schemeClr val="tx1"/>
              </a:solidFill>
              <a:latin typeface="+mj-lt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8258296" y="1599603"/>
            <a:ext cx="1488000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dirty="0">
                <a:solidFill>
                  <a:srgbClr val="000000"/>
                </a:solidFill>
                <a:latin typeface="+mj-lt"/>
                <a:cs typeface="Arial" pitchFamily="34" charset="0"/>
              </a:rPr>
              <a:t>PRIMARY COLORS</a:t>
            </a:r>
          </a:p>
        </p:txBody>
      </p:sp>
      <p:sp>
        <p:nvSpPr>
          <p:cNvPr id="48" name="TextBox 47"/>
          <p:cNvSpPr txBox="1"/>
          <p:nvPr userDrawn="1"/>
        </p:nvSpPr>
        <p:spPr>
          <a:xfrm>
            <a:off x="9849330" y="1602000"/>
            <a:ext cx="1584000" cy="24622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b="0" dirty="0">
                <a:solidFill>
                  <a:srgbClr val="000000"/>
                </a:solidFill>
                <a:latin typeface="+mj-lt"/>
                <a:cs typeface="Arial" pitchFamily="34" charset="0"/>
              </a:rPr>
              <a:t>SECONDARY COLORS FOR CHARTS &amp; DIAGRAMS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582916" y="1826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Dark</a:t>
            </a:r>
          </a:p>
        </p:txBody>
      </p:sp>
      <p:sp>
        <p:nvSpPr>
          <p:cNvPr id="51" name="Rektangel 11"/>
          <p:cNvSpPr>
            <a:spLocks noChangeAspect="1"/>
          </p:cNvSpPr>
          <p:nvPr/>
        </p:nvSpPr>
        <p:spPr bwMode="auto">
          <a:xfrm>
            <a:off x="9849332" y="1921624"/>
            <a:ext cx="244800" cy="183600"/>
          </a:xfrm>
          <a:prstGeom prst="rect">
            <a:avLst/>
          </a:prstGeom>
          <a:solidFill>
            <a:schemeClr val="accent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168721" y="1951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1: Grey/Blue</a:t>
            </a:r>
          </a:p>
        </p:txBody>
      </p:sp>
      <p:sp>
        <p:nvSpPr>
          <p:cNvPr id="53" name="Rektangel 18"/>
          <p:cNvSpPr/>
          <p:nvPr/>
        </p:nvSpPr>
        <p:spPr bwMode="auto">
          <a:xfrm>
            <a:off x="8258297" y="1796117"/>
            <a:ext cx="244800" cy="183600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582916" y="2063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Blue</a:t>
            </a:r>
          </a:p>
        </p:txBody>
      </p:sp>
      <p:sp>
        <p:nvSpPr>
          <p:cNvPr id="56" name="Rektangel 7"/>
          <p:cNvSpPr>
            <a:spLocks noChangeAspect="1"/>
          </p:cNvSpPr>
          <p:nvPr/>
        </p:nvSpPr>
        <p:spPr bwMode="auto">
          <a:xfrm>
            <a:off x="9849332" y="2158624"/>
            <a:ext cx="244800" cy="183600"/>
          </a:xfrm>
          <a:prstGeom prst="rect">
            <a:avLst/>
          </a:prstGeom>
          <a:solidFill>
            <a:schemeClr val="accent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168721" y="2188870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2: Dark blue</a:t>
            </a:r>
          </a:p>
        </p:txBody>
      </p:sp>
      <p:sp>
        <p:nvSpPr>
          <p:cNvPr id="58" name="Rektangel 18"/>
          <p:cNvSpPr/>
          <p:nvPr/>
        </p:nvSpPr>
        <p:spPr bwMode="auto">
          <a:xfrm>
            <a:off x="8258297" y="2033117"/>
            <a:ext cx="244800" cy="183600"/>
          </a:xfrm>
          <a:prstGeom prst="rect">
            <a:avLst/>
          </a:prstGeom>
          <a:solidFill>
            <a:schemeClr val="accent3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63" name="Rektangel 18"/>
          <p:cNvSpPr/>
          <p:nvPr/>
        </p:nvSpPr>
        <p:spPr bwMode="auto">
          <a:xfrm>
            <a:off x="3802541" y="3117398"/>
            <a:ext cx="325435" cy="264226"/>
          </a:xfrm>
          <a:prstGeom prst="rect">
            <a:avLst/>
          </a:prstGeom>
          <a:solidFill>
            <a:schemeClr val="tx1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235215" y="3145852"/>
            <a:ext cx="145428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Dark is the default color for headlines and body text. </a:t>
            </a: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E6F26DC-ED06-4AE5-BB8F-0CC90D2A969E}"/>
              </a:ext>
            </a:extLst>
          </p:cNvPr>
          <p:cNvGrpSpPr/>
          <p:nvPr userDrawn="1"/>
        </p:nvGrpSpPr>
        <p:grpSpPr>
          <a:xfrm>
            <a:off x="3796272" y="3597708"/>
            <a:ext cx="584370" cy="366154"/>
            <a:chOff x="3776319" y="3799737"/>
            <a:chExt cx="642807" cy="402769"/>
          </a:xfrm>
        </p:grpSpPr>
        <p:sp>
          <p:nvSpPr>
            <p:cNvPr id="68" name="Rektangel 22"/>
            <p:cNvSpPr/>
            <p:nvPr/>
          </p:nvSpPr>
          <p:spPr bwMode="auto">
            <a:xfrm>
              <a:off x="3776319" y="3799737"/>
              <a:ext cx="342913" cy="257185"/>
            </a:xfrm>
            <a:prstGeom prst="rect">
              <a:avLst/>
            </a:prstGeom>
            <a:solidFill>
              <a:schemeClr val="accent3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69" name="Rektangel 11"/>
            <p:cNvSpPr>
              <a:spLocks noChangeAspect="1"/>
            </p:cNvSpPr>
            <p:nvPr/>
          </p:nvSpPr>
          <p:spPr bwMode="auto">
            <a:xfrm>
              <a:off x="3876284" y="3848265"/>
              <a:ext cx="342913" cy="257185"/>
            </a:xfrm>
            <a:prstGeom prst="rect">
              <a:avLst/>
            </a:prstGeom>
            <a:solidFill>
              <a:schemeClr val="bg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0" name="Rektangel 7"/>
            <p:cNvSpPr>
              <a:spLocks noChangeAspect="1"/>
            </p:cNvSpPr>
            <p:nvPr/>
          </p:nvSpPr>
          <p:spPr bwMode="auto">
            <a:xfrm>
              <a:off x="3976249" y="3896792"/>
              <a:ext cx="342913" cy="257185"/>
            </a:xfrm>
            <a:prstGeom prst="rect">
              <a:avLst/>
            </a:prstGeom>
            <a:solidFill>
              <a:schemeClr val="tx2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000000"/>
                </a:solidFill>
              </a:endParaRPr>
            </a:p>
          </p:txBody>
        </p:sp>
        <p:sp>
          <p:nvSpPr>
            <p:cNvPr id="71" name="Rektangel 9"/>
            <p:cNvSpPr>
              <a:spLocks noChangeAspect="1"/>
            </p:cNvSpPr>
            <p:nvPr/>
          </p:nvSpPr>
          <p:spPr bwMode="auto">
            <a:xfrm>
              <a:off x="4076213" y="3945321"/>
              <a:ext cx="342913" cy="257185"/>
            </a:xfrm>
            <a:prstGeom prst="rect">
              <a:avLst/>
            </a:prstGeom>
            <a:solidFill>
              <a:schemeClr val="bg1"/>
            </a:solidFill>
            <a:ln w="317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54000" tIns="45720" rIns="54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0000"/>
                </a:solidFill>
              </a:endParaRPr>
            </a:p>
          </p:txBody>
        </p:sp>
      </p:grpSp>
      <p:sp>
        <p:nvSpPr>
          <p:cNvPr id="72" name="TextBox 71"/>
          <p:cNvSpPr txBox="1"/>
          <p:nvPr userDrawn="1"/>
        </p:nvSpPr>
        <p:spPr>
          <a:xfrm>
            <a:off x="4539038" y="3521694"/>
            <a:ext cx="1426550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Feel free to change the body text color to white or one of the other primary colors in order to create emphasis, highlight or better contrast between text and background.</a:t>
            </a:r>
          </a:p>
        </p:txBody>
      </p:sp>
      <p:sp>
        <p:nvSpPr>
          <p:cNvPr id="73" name="Rektangel 22"/>
          <p:cNvSpPr/>
          <p:nvPr userDrawn="1"/>
        </p:nvSpPr>
        <p:spPr bwMode="auto">
          <a:xfrm>
            <a:off x="8258296" y="2270116"/>
            <a:ext cx="244800" cy="183600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4" name="TextBox 73"/>
          <p:cNvSpPr txBox="1"/>
          <p:nvPr userDrawn="1"/>
        </p:nvSpPr>
        <p:spPr>
          <a:xfrm>
            <a:off x="8582915" y="230036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Accent 1</a:t>
            </a:r>
          </a:p>
        </p:txBody>
      </p:sp>
      <p:sp>
        <p:nvSpPr>
          <p:cNvPr id="75" name="Rektangel 9"/>
          <p:cNvSpPr>
            <a:spLocks noChangeAspect="1"/>
          </p:cNvSpPr>
          <p:nvPr userDrawn="1"/>
        </p:nvSpPr>
        <p:spPr bwMode="auto">
          <a:xfrm>
            <a:off x="9849330" y="2395623"/>
            <a:ext cx="244800" cy="183600"/>
          </a:xfrm>
          <a:prstGeom prst="rect">
            <a:avLst/>
          </a:prstGeom>
          <a:solidFill>
            <a:schemeClr val="accent4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76" name="TextBox 75"/>
          <p:cNvSpPr txBox="1"/>
          <p:nvPr userDrawn="1"/>
        </p:nvSpPr>
        <p:spPr>
          <a:xfrm>
            <a:off x="10168720" y="2425871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4: Ocean blue</a:t>
            </a:r>
          </a:p>
        </p:txBody>
      </p:sp>
      <p:sp>
        <p:nvSpPr>
          <p:cNvPr id="81" name="Content Placeholder 5"/>
          <p:cNvSpPr txBox="1">
            <a:spLocks/>
          </p:cNvSpPr>
          <p:nvPr userDrawn="1"/>
        </p:nvSpPr>
        <p:spPr>
          <a:xfrm>
            <a:off x="6474281" y="3081964"/>
            <a:ext cx="1436029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00" dirty="0">
                <a:solidFill>
                  <a:schemeClr val="tx1"/>
                </a:solidFill>
              </a:rPr>
              <a:t>Never use the Standard Colors</a:t>
            </a:r>
          </a:p>
        </p:txBody>
      </p:sp>
      <p:cxnSp>
        <p:nvCxnSpPr>
          <p:cNvPr id="82" name="Straight Connector 81"/>
          <p:cNvCxnSpPr>
            <a:cxnSpLocks/>
          </p:cNvCxnSpPr>
          <p:nvPr userDrawn="1"/>
        </p:nvCxnSpPr>
        <p:spPr>
          <a:xfrm>
            <a:off x="6474281" y="3361226"/>
            <a:ext cx="4959049" cy="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itle 1"/>
          <p:cNvSpPr txBox="1">
            <a:spLocks/>
          </p:cNvSpPr>
          <p:nvPr userDrawn="1"/>
        </p:nvSpPr>
        <p:spPr>
          <a:xfrm>
            <a:off x="558868" y="885750"/>
            <a:ext cx="11171767" cy="68991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3" name="Date Placeholder 8">
            <a:extLst>
              <a:ext uri="{FF2B5EF4-FFF2-40B4-BE49-F238E27FC236}">
                <a16:creationId xmlns:a16="http://schemas.microsoft.com/office/drawing/2014/main" id="{FE12C273-601D-40AF-BD56-6F1846451924}"/>
              </a:ext>
            </a:extLst>
          </p:cNvPr>
          <p:cNvSpPr>
            <a:spLocks noGrp="1"/>
          </p:cNvSpPr>
          <p:nvPr userDrawn="1">
            <p:ph type="dt" sz="half" idx="19"/>
          </p:nvPr>
        </p:nvSpPr>
        <p:spPr>
          <a:xfrm>
            <a:off x="3008551" y="6529068"/>
            <a:ext cx="759950" cy="153888"/>
          </a:xfrm>
        </p:spPr>
        <p:txBody>
          <a:bodyPr/>
          <a:lstStyle/>
          <a:p>
            <a:fld id="{F78F884C-EC20-4B66-81C0-C03B34A3DEF3}" type="datetime1">
              <a:rPr lang="en-US" smtClean="0"/>
              <a:t>3/19/2025</a:t>
            </a:fld>
            <a:endParaRPr lang="en-US"/>
          </a:p>
        </p:txBody>
      </p:sp>
      <p:sp>
        <p:nvSpPr>
          <p:cNvPr id="84" name="Footer Placeholder 12">
            <a:extLst>
              <a:ext uri="{FF2B5EF4-FFF2-40B4-BE49-F238E27FC236}">
                <a16:creationId xmlns:a16="http://schemas.microsoft.com/office/drawing/2014/main" id="{5E3596F1-2045-40CC-A80E-499FCE019B3A}"/>
              </a:ext>
            </a:extLst>
          </p:cNvPr>
          <p:cNvSpPr>
            <a:spLocks noGrp="1"/>
          </p:cNvSpPr>
          <p:nvPr userDrawn="1">
            <p:ph type="ftr" sz="quarter" idx="20"/>
          </p:nvPr>
        </p:nvSpPr>
        <p:spPr>
          <a:xfrm>
            <a:off x="920896" y="6529068"/>
            <a:ext cx="2087655" cy="153888"/>
          </a:xfrm>
        </p:spPr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85" name="Slide Number Placeholder 13">
            <a:extLst>
              <a:ext uri="{FF2B5EF4-FFF2-40B4-BE49-F238E27FC236}">
                <a16:creationId xmlns:a16="http://schemas.microsoft.com/office/drawing/2014/main" id="{6A79043F-E70A-4446-8650-0C2A2B7B0881}"/>
              </a:ext>
            </a:extLst>
          </p:cNvPr>
          <p:cNvSpPr>
            <a:spLocks noGrp="1"/>
          </p:cNvSpPr>
          <p:nvPr userDrawn="1">
            <p:ph type="sldNum" sz="quarter" idx="21"/>
          </p:nvPr>
        </p:nvSpPr>
        <p:spPr>
          <a:xfrm>
            <a:off x="479426" y="6529068"/>
            <a:ext cx="270170" cy="153888"/>
          </a:xfrm>
        </p:spPr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7" name="Rektangel 22">
            <a:extLst>
              <a:ext uri="{FF2B5EF4-FFF2-40B4-BE49-F238E27FC236}">
                <a16:creationId xmlns:a16="http://schemas.microsoft.com/office/drawing/2014/main" id="{94B553FC-3AAD-430C-8BBF-3DF9335D0629}"/>
              </a:ext>
            </a:extLst>
          </p:cNvPr>
          <p:cNvSpPr/>
          <p:nvPr userDrawn="1"/>
        </p:nvSpPr>
        <p:spPr bwMode="auto">
          <a:xfrm>
            <a:off x="8258296" y="2511626"/>
            <a:ext cx="244800" cy="183600"/>
          </a:xfrm>
          <a:prstGeom prst="rect">
            <a:avLst/>
          </a:prstGeom>
          <a:solidFill>
            <a:schemeClr val="tx2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2ECF2D3-E70D-444B-A194-20FBB4EF8314}"/>
              </a:ext>
            </a:extLst>
          </p:cNvPr>
          <p:cNvSpPr txBox="1"/>
          <p:nvPr userDrawn="1"/>
        </p:nvSpPr>
        <p:spPr>
          <a:xfrm>
            <a:off x="8582915" y="2541873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Nilfisk Accent 2</a:t>
            </a:r>
          </a:p>
        </p:txBody>
      </p:sp>
      <p:sp>
        <p:nvSpPr>
          <p:cNvPr id="92" name="Rektangel 9">
            <a:extLst>
              <a:ext uri="{FF2B5EF4-FFF2-40B4-BE49-F238E27FC236}">
                <a16:creationId xmlns:a16="http://schemas.microsoft.com/office/drawing/2014/main" id="{C6A9245E-199C-439D-8F58-D6A26180CCF2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629249"/>
            <a:ext cx="244800" cy="183600"/>
          </a:xfrm>
          <a:prstGeom prst="rect">
            <a:avLst/>
          </a:prstGeom>
          <a:solidFill>
            <a:schemeClr val="accent5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25B0928-DFF1-4B6F-8C9F-7FE6579D5FCC}"/>
              </a:ext>
            </a:extLst>
          </p:cNvPr>
          <p:cNvSpPr txBox="1"/>
          <p:nvPr userDrawn="1"/>
        </p:nvSpPr>
        <p:spPr>
          <a:xfrm>
            <a:off x="10168720" y="2659497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5: Green</a:t>
            </a:r>
          </a:p>
        </p:txBody>
      </p:sp>
      <p:sp>
        <p:nvSpPr>
          <p:cNvPr id="94" name="Rektangel 9">
            <a:extLst>
              <a:ext uri="{FF2B5EF4-FFF2-40B4-BE49-F238E27FC236}">
                <a16:creationId xmlns:a16="http://schemas.microsoft.com/office/drawing/2014/main" id="{37D8958A-387C-45BD-83D0-DBC3BB0017DA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9849330" y="2853321"/>
            <a:ext cx="244800" cy="183600"/>
          </a:xfrm>
          <a:prstGeom prst="rect">
            <a:avLst/>
          </a:prstGeom>
          <a:solidFill>
            <a:schemeClr val="accent6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4000" tIns="45720" rIns="5400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2D3E017-96F6-423B-9145-008DB23FF524}"/>
              </a:ext>
            </a:extLst>
          </p:cNvPr>
          <p:cNvSpPr txBox="1"/>
          <p:nvPr userDrawn="1"/>
        </p:nvSpPr>
        <p:spPr>
          <a:xfrm>
            <a:off x="10168720" y="2883569"/>
            <a:ext cx="1392000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Accent 6: Red Alert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1ABD7990-89CC-49DB-AA0A-0AC2D5EF72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6246" y="3852045"/>
            <a:ext cx="1815300" cy="1222363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6546A0DA-94D1-4668-A757-FF579938F67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3096" y="3878959"/>
            <a:ext cx="1797056" cy="1215521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6463409" y="5337962"/>
            <a:ext cx="268059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SMARTART </a:t>
            </a:r>
            <a:r>
              <a:rPr lang="en-US" sz="800" dirty="0">
                <a:solidFill>
                  <a:schemeClr val="tx1"/>
                </a:solidFill>
                <a:latin typeface="+mn-lt"/>
                <a:cs typeface="Arial" pitchFamily="34" charset="0"/>
              </a:rPr>
              <a:t>– DESIGN AND EFFECTS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03585E07-6B11-4B4F-AE56-460E3215EDE8}"/>
              </a:ext>
            </a:extLst>
          </p:cNvPr>
          <p:cNvGrpSpPr/>
          <p:nvPr userDrawn="1"/>
        </p:nvGrpSpPr>
        <p:grpSpPr>
          <a:xfrm>
            <a:off x="8513102" y="4099093"/>
            <a:ext cx="1730876" cy="944549"/>
            <a:chOff x="2834640" y="3855720"/>
            <a:chExt cx="708660" cy="22860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9809A7F2-F48F-4F60-957B-2DB7F7B34D5A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6614DE27-4BEA-4798-AF7D-67C66CD0469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9" name="Picture 108">
            <a:extLst>
              <a:ext uri="{FF2B5EF4-FFF2-40B4-BE49-F238E27FC236}">
                <a16:creationId xmlns:a16="http://schemas.microsoft.com/office/drawing/2014/main" id="{0B27BA4E-0BF4-4C02-940E-C2B8347325A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463409" y="5577357"/>
            <a:ext cx="4969921" cy="443263"/>
          </a:xfrm>
          <a:prstGeom prst="rect">
            <a:avLst/>
          </a:prstGeom>
        </p:spPr>
      </p:pic>
      <p:grpSp>
        <p:nvGrpSpPr>
          <p:cNvPr id="111" name="Group 110">
            <a:extLst>
              <a:ext uri="{FF2B5EF4-FFF2-40B4-BE49-F238E27FC236}">
                <a16:creationId xmlns:a16="http://schemas.microsoft.com/office/drawing/2014/main" id="{94A9BDE5-F054-4AD6-B204-D8056D976AEC}"/>
              </a:ext>
            </a:extLst>
          </p:cNvPr>
          <p:cNvGrpSpPr/>
          <p:nvPr userDrawn="1"/>
        </p:nvGrpSpPr>
        <p:grpSpPr>
          <a:xfrm>
            <a:off x="7019925" y="5670940"/>
            <a:ext cx="4375305" cy="217835"/>
            <a:chOff x="2834640" y="3855720"/>
            <a:chExt cx="708660" cy="228600"/>
          </a:xfrm>
        </p:grpSpPr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F45128B7-C518-458F-B497-DBD7A8897B75}"/>
                </a:ext>
              </a:extLst>
            </p:cNvPr>
            <p:cNvCxnSpPr/>
            <p:nvPr/>
          </p:nvCxnSpPr>
          <p:spPr>
            <a:xfrm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B1651C43-F09B-4205-ABB2-EAC554A231A2}"/>
                </a:ext>
              </a:extLst>
            </p:cNvPr>
            <p:cNvCxnSpPr/>
            <p:nvPr/>
          </p:nvCxnSpPr>
          <p:spPr>
            <a:xfrm flipH="1">
              <a:off x="2834640" y="3855720"/>
              <a:ext cx="708660" cy="22860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TextBox 113">
            <a:extLst>
              <a:ext uri="{FF2B5EF4-FFF2-40B4-BE49-F238E27FC236}">
                <a16:creationId xmlns:a16="http://schemas.microsoft.com/office/drawing/2014/main" id="{39575785-35B6-49AB-9E5B-A44383234BA4}"/>
              </a:ext>
            </a:extLst>
          </p:cNvPr>
          <p:cNvSpPr txBox="1"/>
          <p:nvPr userDrawn="1"/>
        </p:nvSpPr>
        <p:spPr>
          <a:xfrm>
            <a:off x="10495883" y="3991118"/>
            <a:ext cx="1064838" cy="7386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Keep charts and SmartArt simple and minimalistic. </a:t>
            </a:r>
            <a:br>
              <a:rPr lang="en-US" sz="800" dirty="0">
                <a:solidFill>
                  <a:schemeClr val="tx1"/>
                </a:solidFill>
                <a:cs typeface="Arial" pitchFamily="34" charset="0"/>
              </a:rPr>
            </a:br>
            <a:endParaRPr lang="en-US" sz="800" dirty="0">
              <a:solidFill>
                <a:schemeClr val="tx1"/>
              </a:solidFill>
              <a:cs typeface="Arial" pitchFamily="34" charset="0"/>
            </a:endParaRPr>
          </a:p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Avoid bevel, emboss and 3D effects.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2B4EC30E-B7CE-4A68-8E8B-D5254BC914CC}"/>
              </a:ext>
            </a:extLst>
          </p:cNvPr>
          <p:cNvSpPr/>
          <p:nvPr userDrawn="1"/>
        </p:nvSpPr>
        <p:spPr>
          <a:xfrm>
            <a:off x="479425" y="4611253"/>
            <a:ext cx="5628836" cy="15883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FD99C6E9-148D-4428-B5D8-6AD43505DA41}"/>
              </a:ext>
            </a:extLst>
          </p:cNvPr>
          <p:cNvSpPr txBox="1"/>
          <p:nvPr userDrawn="1"/>
        </p:nvSpPr>
        <p:spPr>
          <a:xfrm>
            <a:off x="558868" y="4773728"/>
            <a:ext cx="2287064" cy="266400"/>
          </a:xfrm>
          <a:prstGeom prst="rect">
            <a:avLst/>
          </a:prstGeom>
          <a:noFill/>
        </p:spPr>
        <p:txBody>
          <a:bodyPr wrap="none" lIns="108000" tIns="36000" rIns="36000" bIns="36000" rtlCol="0" anchor="ctr">
            <a:noAutofit/>
          </a:bodyPr>
          <a:lstStyle/>
          <a:p>
            <a:pPr defTabSz="914400"/>
            <a:r>
              <a:rPr lang="en-US" sz="1100" spc="30" baseline="0" dirty="0">
                <a:solidFill>
                  <a:schemeClr val="tx1"/>
                </a:solidFill>
                <a:latin typeface="+mj-lt"/>
                <a:cs typeface="Arial" pitchFamily="34" charset="0"/>
              </a:rPr>
              <a:t>CALL OUTS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1335B58-8355-4223-9A0F-3FB094B7984A}"/>
              </a:ext>
            </a:extLst>
          </p:cNvPr>
          <p:cNvSpPr txBox="1"/>
          <p:nvPr userDrawn="1"/>
        </p:nvSpPr>
        <p:spPr>
          <a:xfrm>
            <a:off x="3802541" y="2920536"/>
            <a:ext cx="1924081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algn="l" defTabSz="914400" rtl="0" eaLnBrk="1" latinLnBrk="0" hangingPunct="1"/>
            <a:r>
              <a:rPr lang="en-US" sz="800" b="0" kern="1200" dirty="0">
                <a:solidFill>
                  <a:srgbClr val="000000"/>
                </a:solidFill>
                <a:latin typeface="+mj-lt"/>
                <a:ea typeface="+mn-ea"/>
                <a:cs typeface="Arial" pitchFamily="34" charset="0"/>
              </a:rPr>
              <a:t>TEXT COLOR</a:t>
            </a:r>
          </a:p>
        </p:txBody>
      </p:sp>
      <p:pic>
        <p:nvPicPr>
          <p:cNvPr id="120" name="Picture 119">
            <a:extLst>
              <a:ext uri="{FF2B5EF4-FFF2-40B4-BE49-F238E27FC236}">
                <a16:creationId xmlns:a16="http://schemas.microsoft.com/office/drawing/2014/main" id="{EA7DB651-0930-424D-8AAB-494794615B2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12" y="1513060"/>
            <a:ext cx="1225191" cy="1407314"/>
          </a:xfrm>
          <a:prstGeom prst="rect">
            <a:avLst/>
          </a:prstGeom>
        </p:spPr>
      </p:pic>
      <p:sp>
        <p:nvSpPr>
          <p:cNvPr id="124" name="Oval 123">
            <a:extLst>
              <a:ext uri="{FF2B5EF4-FFF2-40B4-BE49-F238E27FC236}">
                <a16:creationId xmlns:a16="http://schemas.microsoft.com/office/drawing/2014/main" id="{F7AB58B9-3487-4503-98A3-261B6871E0AB}"/>
              </a:ext>
            </a:extLst>
          </p:cNvPr>
          <p:cNvSpPr/>
          <p:nvPr userDrawn="1"/>
        </p:nvSpPr>
        <p:spPr>
          <a:xfrm>
            <a:off x="3076416" y="4919253"/>
            <a:ext cx="951609" cy="951609"/>
          </a:xfrm>
          <a:prstGeom prst="ellipse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Call-out text here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B6CD54A2-4412-4A84-AF5A-DACAD97CBE74}"/>
              </a:ext>
            </a:extLst>
          </p:cNvPr>
          <p:cNvSpPr/>
          <p:nvPr userDrawn="1"/>
        </p:nvSpPr>
        <p:spPr>
          <a:xfrm>
            <a:off x="4222590" y="5306886"/>
            <a:ext cx="1667164" cy="323268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Call out text here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5C803F96-D305-4337-A4A7-EF0BCC606DD0}"/>
              </a:ext>
            </a:extLst>
          </p:cNvPr>
          <p:cNvSpPr txBox="1"/>
          <p:nvPr userDrawn="1"/>
        </p:nvSpPr>
        <p:spPr>
          <a:xfrm>
            <a:off x="688006" y="5335884"/>
            <a:ext cx="2120985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Circles and race-track shapes are preferred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26944829-53C6-4832-B927-4DF77768AF22}"/>
              </a:ext>
            </a:extLst>
          </p:cNvPr>
          <p:cNvSpPr txBox="1"/>
          <p:nvPr userDrawn="1"/>
        </p:nvSpPr>
        <p:spPr>
          <a:xfrm>
            <a:off x="686640" y="5170041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SHAPES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501F335D-AC9C-4F79-BE6D-7BFEDF74FE27}"/>
              </a:ext>
            </a:extLst>
          </p:cNvPr>
          <p:cNvSpPr txBox="1"/>
          <p:nvPr userDrawn="1"/>
        </p:nvSpPr>
        <p:spPr>
          <a:xfrm>
            <a:off x="688007" y="5769347"/>
            <a:ext cx="219384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cs typeface="Arial" pitchFamily="34" charset="0"/>
              </a:rPr>
              <a:t>Use a bright color as Nilfisk Blue, if an alert call out is needed then use the Red Alert color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9E6CBA77-60E5-4B50-BBFC-943B830A4FB8}"/>
              </a:ext>
            </a:extLst>
          </p:cNvPr>
          <p:cNvSpPr txBox="1"/>
          <p:nvPr userDrawn="1"/>
        </p:nvSpPr>
        <p:spPr>
          <a:xfrm>
            <a:off x="686640" y="5597590"/>
            <a:ext cx="1362524" cy="123111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defTabSz="914400"/>
            <a:r>
              <a:rPr lang="en-US" sz="800" dirty="0">
                <a:solidFill>
                  <a:schemeClr val="tx1"/>
                </a:solidFill>
                <a:latin typeface="+mj-lt"/>
                <a:cs typeface="Arial" pitchFamily="34" charset="0"/>
              </a:rPr>
              <a:t>COLORS</a:t>
            </a:r>
          </a:p>
        </p:txBody>
      </p:sp>
      <p:pic>
        <p:nvPicPr>
          <p:cNvPr id="133" name="Picture 132">
            <a:extLst>
              <a:ext uri="{FF2B5EF4-FFF2-40B4-BE49-F238E27FC236}">
                <a16:creationId xmlns:a16="http://schemas.microsoft.com/office/drawing/2014/main" id="{DBC42F93-7A2E-45E5-BF9E-672AE70AF5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641" y="3203941"/>
            <a:ext cx="1205207" cy="951982"/>
          </a:xfrm>
          <a:prstGeom prst="rect">
            <a:avLst/>
          </a:prstGeom>
        </p:spPr>
      </p:pic>
      <p:sp>
        <p:nvSpPr>
          <p:cNvPr id="89" name="TextBox 88">
            <a:extLst>
              <a:ext uri="{FF2B5EF4-FFF2-40B4-BE49-F238E27FC236}">
                <a16:creationId xmlns:a16="http://schemas.microsoft.com/office/drawing/2014/main" id="{FB05DA62-B4C6-45AC-9BFB-A0E475FE9E84}"/>
              </a:ext>
            </a:extLst>
          </p:cNvPr>
          <p:cNvSpPr txBox="1"/>
          <p:nvPr userDrawn="1"/>
        </p:nvSpPr>
        <p:spPr>
          <a:xfrm>
            <a:off x="484566" y="420116"/>
            <a:ext cx="7304039" cy="523220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en-US" sz="2800" noProof="0" dirty="0">
                <a:latin typeface="+mj-lt"/>
              </a:rPr>
              <a:t>Nilfisk presentation guidelines and tips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9016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 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1" name="Text Placeholder 6"/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2" name="Text Placeholder 6"/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3" name="Text Placeholder 6"/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4" name="Text Placeholder 6"/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471054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0" name="Text Placeholder 6"/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92633BA2-668C-4362-AF86-6885DEF6DFD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929718" y="0"/>
            <a:ext cx="5262281" cy="6273800"/>
          </a:xfrm>
        </p:spPr>
        <p:txBody>
          <a:bodyPr lIns="60458" tIns="60458" rIns="60458" bIns="61200" anchor="ctr" anchorCtr="0"/>
          <a:lstStyle>
            <a:lvl1pPr marL="0" indent="0" algn="ctr">
              <a:spcBef>
                <a:spcPts val="0"/>
              </a:spcBef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Click to insert a picture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7C68E-A9DB-482D-8573-A1E734D89C45}"/>
              </a:ext>
            </a:extLst>
          </p:cNvPr>
          <p:cNvSpPr>
            <a:spLocks noGrp="1"/>
          </p:cNvSpPr>
          <p:nvPr>
            <p:ph type="dt" sz="half" idx="49"/>
          </p:nvPr>
        </p:nvSpPr>
        <p:spPr/>
        <p:txBody>
          <a:bodyPr/>
          <a:lstStyle/>
          <a:p>
            <a:fld id="{CE65ABE7-1274-4BE4-9EDC-C234657F8C6E}" type="datetime1">
              <a:rPr lang="en-US" smtClean="0"/>
              <a:t>3/19/2025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036050-6042-4828-AEF7-BEF88D457057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648AB8-957A-40F5-BE6A-A1A7B5839E37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3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/ 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5EC2438A-E891-4FFF-BA92-718E67D50B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6199282" cy="451808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351349A8-F4AD-481C-B833-2018086AEB1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968167" y="1381125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BCB23696-A8EE-4D7D-9CF8-BFE08B462CA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968167" y="2222844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E3258258-BD87-4BF7-A9C9-7E4A20BC8D3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968167" y="3064563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F0CC60F9-E018-493B-A231-1CF8D7DF68A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968167" y="3906282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70697D3F-4B19-4E9B-B001-70DCCED5AAE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968167" y="4748001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87D41523-EEDC-4E02-B090-DC27D43D682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968167" y="5589718"/>
            <a:ext cx="3961046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8E766D98-EE19-481A-A53E-6807A968ABA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117600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B2146F9C-B635-4DAF-B173-D1BB2897C7A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117600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4F56AAD3-4EAB-4030-838D-7F5893CBAAF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117600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5C907538-E1C5-4754-89E9-C3EB0BA8E6D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117600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F15BB5B4-070C-45C6-8263-A39458E6957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17600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4794B6D5-516E-4598-95CB-8FACBE449A1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117600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2375903A-F4B6-40A4-9007-A4446B00364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113355" y="1381125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2597909E-9336-428B-BD7D-97A3705EE7B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113355" y="2222844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17599A58-0AE1-48B2-8DB7-C4041E1E228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7113355" y="3064563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7" name="Text Placeholder 6">
            <a:extLst>
              <a:ext uri="{FF2B5EF4-FFF2-40B4-BE49-F238E27FC236}">
                <a16:creationId xmlns:a16="http://schemas.microsoft.com/office/drawing/2014/main" id="{75E0B5C7-0542-41B5-83BD-F4877256F02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113355" y="3906282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13407488-E31A-4BD6-BA18-CEE59220234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13355" y="4748001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473C5B7A-5DE6-4EE7-A616-36152F42921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13355" y="5589718"/>
            <a:ext cx="4599220" cy="698238"/>
          </a:xfrm>
          <a:ln>
            <a:noFill/>
          </a:ln>
        </p:spPr>
        <p:txBody>
          <a:bodyPr lIns="72000" tIns="72000" rIns="72000" b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noProof="0" dirty="0"/>
              <a:t>Insert agenda topic here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D32C3EDB-5591-4579-9FE5-7193CC5A5C1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262788" y="1381125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57A219F9-4663-4810-9DB6-6EA406D3B6C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262788" y="2222844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2" name="Text Placeholder 6">
            <a:extLst>
              <a:ext uri="{FF2B5EF4-FFF2-40B4-BE49-F238E27FC236}">
                <a16:creationId xmlns:a16="http://schemas.microsoft.com/office/drawing/2014/main" id="{BDC7CE9C-FBC7-4161-BD88-75178F21B731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262788" y="3064563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11ACFE30-978D-4A7F-97D7-D7AC99268D5A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262788" y="3906282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CCC62BDF-1677-4A73-8312-A8E0954470A0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6262788" y="4748001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9646ABFE-34F3-4E34-8A80-DF3F4164BB5C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262788" y="5589718"/>
            <a:ext cx="698400" cy="6982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defRPr>
            </a:lvl1pPr>
          </a:lstStyle>
          <a:p>
            <a:pPr lvl="0"/>
            <a:r>
              <a:rPr lang="en-US" noProof="0" dirty="0"/>
              <a:t>X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AEA049-3D98-4D27-BBB6-7363FCAE05E4}"/>
              </a:ext>
            </a:extLst>
          </p:cNvPr>
          <p:cNvSpPr>
            <a:spLocks noGrp="1"/>
          </p:cNvSpPr>
          <p:nvPr>
            <p:ph type="dt" sz="half" idx="61"/>
          </p:nvPr>
        </p:nvSpPr>
        <p:spPr/>
        <p:txBody>
          <a:bodyPr/>
          <a:lstStyle/>
          <a:p>
            <a:fld id="{BBDF1E59-5E82-4607-A1DC-E998B39A41D0}" type="datetime1">
              <a:rPr lang="en-US" smtClean="0"/>
              <a:t>3/19/2025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6CB17F-ACF8-494F-935E-30DE3EDF065F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133BF0-8957-4E9B-BE04-D45722805AD4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0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/ time slo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Add agenda title</a:t>
            </a:r>
          </a:p>
        </p:txBody>
      </p:sp>
      <p:sp>
        <p:nvSpPr>
          <p:cNvPr id="41" name="Text Placeholder 6"/>
          <p:cNvSpPr>
            <a:spLocks noGrp="1"/>
          </p:cNvSpPr>
          <p:nvPr>
            <p:ph type="body" sz="quarter" idx="61" hasCustomPrompt="1"/>
          </p:nvPr>
        </p:nvSpPr>
        <p:spPr>
          <a:xfrm>
            <a:off x="479425" y="1669646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time</a:t>
            </a:r>
          </a:p>
        </p:txBody>
      </p:sp>
      <p:sp>
        <p:nvSpPr>
          <p:cNvPr id="42" name="Text Placeholder 6"/>
          <p:cNvSpPr>
            <a:spLocks noGrp="1"/>
          </p:cNvSpPr>
          <p:nvPr>
            <p:ph type="body" sz="quarter" idx="62" hasCustomPrompt="1"/>
          </p:nvPr>
        </p:nvSpPr>
        <p:spPr>
          <a:xfrm>
            <a:off x="2305050" y="1669646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3" name="Text Placeholder 6"/>
          <p:cNvSpPr>
            <a:spLocks noGrp="1"/>
          </p:cNvSpPr>
          <p:nvPr>
            <p:ph type="body" sz="quarter" idx="63" hasCustomPrompt="1"/>
          </p:nvPr>
        </p:nvSpPr>
        <p:spPr>
          <a:xfrm>
            <a:off x="8148638" y="1669646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4" name="Text Placeholder 6"/>
          <p:cNvSpPr>
            <a:spLocks noGrp="1"/>
          </p:cNvSpPr>
          <p:nvPr>
            <p:ph type="body" sz="quarter" idx="64" hasCustomPrompt="1"/>
          </p:nvPr>
        </p:nvSpPr>
        <p:spPr>
          <a:xfrm>
            <a:off x="479425" y="2224867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time</a:t>
            </a:r>
          </a:p>
        </p:txBody>
      </p:sp>
      <p:sp>
        <p:nvSpPr>
          <p:cNvPr id="45" name="Text Placeholder 6"/>
          <p:cNvSpPr>
            <a:spLocks noGrp="1"/>
          </p:cNvSpPr>
          <p:nvPr>
            <p:ph type="body" sz="quarter" idx="65" hasCustomPrompt="1"/>
          </p:nvPr>
        </p:nvSpPr>
        <p:spPr>
          <a:xfrm>
            <a:off x="2305050" y="2224867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6" name="Text Placeholder 6"/>
          <p:cNvSpPr>
            <a:spLocks noGrp="1"/>
          </p:cNvSpPr>
          <p:nvPr>
            <p:ph type="body" sz="quarter" idx="66" hasCustomPrompt="1"/>
          </p:nvPr>
        </p:nvSpPr>
        <p:spPr>
          <a:xfrm>
            <a:off x="8148638" y="2224867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47" name="Text Placeholder 6"/>
          <p:cNvSpPr>
            <a:spLocks noGrp="1"/>
          </p:cNvSpPr>
          <p:nvPr>
            <p:ph type="body" sz="quarter" idx="67" hasCustomPrompt="1"/>
          </p:nvPr>
        </p:nvSpPr>
        <p:spPr>
          <a:xfrm>
            <a:off x="479425" y="2780088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48" name="Text Placeholder 6"/>
          <p:cNvSpPr>
            <a:spLocks noGrp="1"/>
          </p:cNvSpPr>
          <p:nvPr>
            <p:ph type="body" sz="quarter" idx="68" hasCustomPrompt="1"/>
          </p:nvPr>
        </p:nvSpPr>
        <p:spPr>
          <a:xfrm>
            <a:off x="2305050" y="2780088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49" name="Text Placeholder 6"/>
          <p:cNvSpPr>
            <a:spLocks noGrp="1"/>
          </p:cNvSpPr>
          <p:nvPr>
            <p:ph type="body" sz="quarter" idx="69" hasCustomPrompt="1"/>
          </p:nvPr>
        </p:nvSpPr>
        <p:spPr>
          <a:xfrm>
            <a:off x="8148638" y="2780088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0" name="Text Placeholder 6"/>
          <p:cNvSpPr>
            <a:spLocks noGrp="1"/>
          </p:cNvSpPr>
          <p:nvPr>
            <p:ph type="body" sz="quarter" idx="70" hasCustomPrompt="1"/>
          </p:nvPr>
        </p:nvSpPr>
        <p:spPr>
          <a:xfrm>
            <a:off x="479425" y="3335309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1" name="Text Placeholder 6"/>
          <p:cNvSpPr>
            <a:spLocks noGrp="1"/>
          </p:cNvSpPr>
          <p:nvPr>
            <p:ph type="body" sz="quarter" idx="71" hasCustomPrompt="1"/>
          </p:nvPr>
        </p:nvSpPr>
        <p:spPr>
          <a:xfrm>
            <a:off x="2305050" y="3335309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2" name="Text Placeholder 6"/>
          <p:cNvSpPr>
            <a:spLocks noGrp="1"/>
          </p:cNvSpPr>
          <p:nvPr>
            <p:ph type="body" sz="quarter" idx="72" hasCustomPrompt="1"/>
          </p:nvPr>
        </p:nvSpPr>
        <p:spPr>
          <a:xfrm>
            <a:off x="8148638" y="3335309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73" hasCustomPrompt="1"/>
          </p:nvPr>
        </p:nvSpPr>
        <p:spPr>
          <a:xfrm>
            <a:off x="479425" y="3890530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4" name="Text Placeholder 6"/>
          <p:cNvSpPr>
            <a:spLocks noGrp="1"/>
          </p:cNvSpPr>
          <p:nvPr>
            <p:ph type="body" sz="quarter" idx="74" hasCustomPrompt="1"/>
          </p:nvPr>
        </p:nvSpPr>
        <p:spPr>
          <a:xfrm>
            <a:off x="2305050" y="3890530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55" name="Text Placeholder 6"/>
          <p:cNvSpPr>
            <a:spLocks noGrp="1"/>
          </p:cNvSpPr>
          <p:nvPr>
            <p:ph type="body" sz="quarter" idx="75" hasCustomPrompt="1"/>
          </p:nvPr>
        </p:nvSpPr>
        <p:spPr>
          <a:xfrm>
            <a:off x="8148638" y="3890530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56" name="Text Placeholder 6"/>
          <p:cNvSpPr>
            <a:spLocks noGrp="1"/>
          </p:cNvSpPr>
          <p:nvPr>
            <p:ph type="body" sz="quarter" idx="76" hasCustomPrompt="1"/>
          </p:nvPr>
        </p:nvSpPr>
        <p:spPr>
          <a:xfrm>
            <a:off x="479425" y="4445751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57" name="Text Placeholder 6"/>
          <p:cNvSpPr>
            <a:spLocks noGrp="1"/>
          </p:cNvSpPr>
          <p:nvPr>
            <p:ph type="body" sz="quarter" idx="77" hasCustomPrompt="1"/>
          </p:nvPr>
        </p:nvSpPr>
        <p:spPr>
          <a:xfrm>
            <a:off x="2305050" y="4445751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60" name="Text Placeholder 6"/>
          <p:cNvSpPr>
            <a:spLocks noGrp="1"/>
          </p:cNvSpPr>
          <p:nvPr>
            <p:ph type="body" sz="quarter" idx="78" hasCustomPrompt="1"/>
          </p:nvPr>
        </p:nvSpPr>
        <p:spPr>
          <a:xfrm>
            <a:off x="8148638" y="4445751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61" name="Text Placeholder 6"/>
          <p:cNvSpPr>
            <a:spLocks noGrp="1"/>
          </p:cNvSpPr>
          <p:nvPr>
            <p:ph type="body" sz="quarter" idx="79" hasCustomPrompt="1"/>
          </p:nvPr>
        </p:nvSpPr>
        <p:spPr>
          <a:xfrm>
            <a:off x="479425" y="5000972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62" name="Text Placeholder 6"/>
          <p:cNvSpPr>
            <a:spLocks noGrp="1"/>
          </p:cNvSpPr>
          <p:nvPr>
            <p:ph type="body" sz="quarter" idx="80" hasCustomPrompt="1"/>
          </p:nvPr>
        </p:nvSpPr>
        <p:spPr>
          <a:xfrm>
            <a:off x="2305050" y="5000972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topic</a:t>
            </a:r>
          </a:p>
        </p:txBody>
      </p:sp>
      <p:sp>
        <p:nvSpPr>
          <p:cNvPr id="87" name="Text Placeholder 6"/>
          <p:cNvSpPr>
            <a:spLocks noGrp="1"/>
          </p:cNvSpPr>
          <p:nvPr>
            <p:ph type="body" sz="quarter" idx="81" hasCustomPrompt="1"/>
          </p:nvPr>
        </p:nvSpPr>
        <p:spPr>
          <a:xfrm>
            <a:off x="8148638" y="5000972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sp>
        <p:nvSpPr>
          <p:cNvPr id="88" name="Text Placeholder 6"/>
          <p:cNvSpPr>
            <a:spLocks noGrp="1"/>
          </p:cNvSpPr>
          <p:nvPr>
            <p:ph type="body" sz="quarter" idx="82" hasCustomPrompt="1"/>
          </p:nvPr>
        </p:nvSpPr>
        <p:spPr>
          <a:xfrm>
            <a:off x="479425" y="5556195"/>
            <a:ext cx="1611314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time</a:t>
            </a:r>
          </a:p>
        </p:txBody>
      </p:sp>
      <p:sp>
        <p:nvSpPr>
          <p:cNvPr id="89" name="Text Placeholder 6"/>
          <p:cNvSpPr>
            <a:spLocks noGrp="1"/>
          </p:cNvSpPr>
          <p:nvPr>
            <p:ph type="body" sz="quarter" idx="83" hasCustomPrompt="1"/>
          </p:nvPr>
        </p:nvSpPr>
        <p:spPr>
          <a:xfrm>
            <a:off x="2305050" y="5556195"/>
            <a:ext cx="5629275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Add topic</a:t>
            </a:r>
          </a:p>
        </p:txBody>
      </p:sp>
      <p:sp>
        <p:nvSpPr>
          <p:cNvPr id="90" name="Text Placeholder 6"/>
          <p:cNvSpPr>
            <a:spLocks noGrp="1"/>
          </p:cNvSpPr>
          <p:nvPr>
            <p:ph type="body" sz="quarter" idx="84" hasCustomPrompt="1"/>
          </p:nvPr>
        </p:nvSpPr>
        <p:spPr>
          <a:xfrm>
            <a:off x="8148638" y="5556195"/>
            <a:ext cx="3563937" cy="460430"/>
          </a:xfrm>
          <a:noFill/>
          <a:ln>
            <a:noFill/>
          </a:ln>
        </p:spPr>
        <p:txBody>
          <a:bodyPr lIns="72000" tIns="72000" rIns="36000" bIns="72000" anchor="ctr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Add responsible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AF44546-1648-451C-910B-498F6D308F00}"/>
              </a:ext>
            </a:extLst>
          </p:cNvPr>
          <p:cNvGrpSpPr/>
          <p:nvPr userDrawn="1"/>
        </p:nvGrpSpPr>
        <p:grpSpPr>
          <a:xfrm>
            <a:off x="479425" y="2147408"/>
            <a:ext cx="1611313" cy="3869217"/>
            <a:chOff x="479425" y="2414108"/>
            <a:chExt cx="1611313" cy="386921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A42555AF-E1A4-47F5-9169-374271B957B4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6555386-084F-44D3-B220-7A39E6783EB0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FC74258-649D-42DB-8F4B-05803E4E7B8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1A03A7E-9A9A-4333-9151-BC46EA3D27AE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14D6B63-DD53-44E0-AA42-1B8355B27F8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EA73CE9F-97CF-4512-BA54-4F5407269A09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D9934C2C-659B-435B-A3B2-493AAA8DE686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D0207F92-367E-4524-AEC3-120A62965AEE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4339DDD-B4E1-4358-B5FA-586443067ECA}"/>
              </a:ext>
            </a:extLst>
          </p:cNvPr>
          <p:cNvGrpSpPr/>
          <p:nvPr userDrawn="1"/>
        </p:nvGrpSpPr>
        <p:grpSpPr>
          <a:xfrm>
            <a:off x="2305050" y="2147408"/>
            <a:ext cx="5629275" cy="3869217"/>
            <a:chOff x="479425" y="2414108"/>
            <a:chExt cx="1611313" cy="3869217"/>
          </a:xfrm>
        </p:grpSpPr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EBD5BF6-E829-4F5D-A7C5-0B0025A2B99F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D595886B-5507-40D2-BF5B-5383C7AABAD4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9675BA35-8745-48FB-A3AD-4DEF70AC235D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C039D460-405B-4C89-B79D-7C5F880B0C58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A13AA718-6E4C-4272-9664-3EEC7F75FBA9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A585297A-85B5-40D8-B839-32C2284A0177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45BDA541-7155-4EFF-9480-6AE2114A726F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FEF7B504-2473-4887-8FC2-1F170BFC35C3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2810FF3-0234-4B54-BE32-7F32EEC9220B}"/>
              </a:ext>
            </a:extLst>
          </p:cNvPr>
          <p:cNvGrpSpPr/>
          <p:nvPr userDrawn="1"/>
        </p:nvGrpSpPr>
        <p:grpSpPr>
          <a:xfrm>
            <a:off x="8148636" y="2147408"/>
            <a:ext cx="3563937" cy="3869217"/>
            <a:chOff x="479425" y="2414108"/>
            <a:chExt cx="1611313" cy="3869217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63DAC0C6-1596-44CF-8D3E-DEECCFCEB7CC}"/>
                </a:ext>
              </a:extLst>
            </p:cNvPr>
            <p:cNvCxnSpPr/>
            <p:nvPr userDrawn="1"/>
          </p:nvCxnSpPr>
          <p:spPr>
            <a:xfrm>
              <a:off x="479425" y="24141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A3FFDAAC-D868-410B-A29F-658E0FAA73D7}"/>
                </a:ext>
              </a:extLst>
            </p:cNvPr>
            <p:cNvCxnSpPr/>
            <p:nvPr userDrawn="1"/>
          </p:nvCxnSpPr>
          <p:spPr>
            <a:xfrm>
              <a:off x="479425" y="294188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AB109B53-EDD2-476E-80A7-AFB992AF7D43}"/>
                </a:ext>
              </a:extLst>
            </p:cNvPr>
            <p:cNvCxnSpPr/>
            <p:nvPr userDrawn="1"/>
          </p:nvCxnSpPr>
          <p:spPr>
            <a:xfrm>
              <a:off x="479425" y="349324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B04AFB6E-1ED5-4909-80A7-0C41EBB886B9}"/>
                </a:ext>
              </a:extLst>
            </p:cNvPr>
            <p:cNvCxnSpPr/>
            <p:nvPr userDrawn="1"/>
          </p:nvCxnSpPr>
          <p:spPr>
            <a:xfrm>
              <a:off x="479425" y="4062439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B8D16148-854F-429E-9BE5-ACB42857AFC3}"/>
                </a:ext>
              </a:extLst>
            </p:cNvPr>
            <p:cNvCxnSpPr/>
            <p:nvPr userDrawn="1"/>
          </p:nvCxnSpPr>
          <p:spPr>
            <a:xfrm>
              <a:off x="479425" y="4617660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2D279F8E-5166-4C03-A3BF-EE2758DA71B3}"/>
                </a:ext>
              </a:extLst>
            </p:cNvPr>
            <p:cNvCxnSpPr/>
            <p:nvPr userDrawn="1"/>
          </p:nvCxnSpPr>
          <p:spPr>
            <a:xfrm>
              <a:off x="479425" y="5182608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3A451ACE-7DEC-41A9-A0A0-952E37DFB5A8}"/>
                </a:ext>
              </a:extLst>
            </p:cNvPr>
            <p:cNvCxnSpPr/>
            <p:nvPr userDrawn="1"/>
          </p:nvCxnSpPr>
          <p:spPr>
            <a:xfrm>
              <a:off x="479425" y="5722022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4A4AEAD-0AA2-4ADE-A79A-B34BB9BAFAA2}"/>
                </a:ext>
              </a:extLst>
            </p:cNvPr>
            <p:cNvCxnSpPr/>
            <p:nvPr userDrawn="1"/>
          </p:nvCxnSpPr>
          <p:spPr>
            <a:xfrm>
              <a:off x="479425" y="6283325"/>
              <a:ext cx="1611313" cy="0"/>
            </a:xfrm>
            <a:prstGeom prst="line">
              <a:avLst/>
            </a:prstGeom>
            <a:ln w="63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834548-5653-41F2-B56C-2C649F09CA2A}"/>
              </a:ext>
            </a:extLst>
          </p:cNvPr>
          <p:cNvSpPr>
            <a:spLocks noGrp="1"/>
          </p:cNvSpPr>
          <p:nvPr>
            <p:ph type="dt" sz="half" idx="85"/>
          </p:nvPr>
        </p:nvSpPr>
        <p:spPr/>
        <p:txBody>
          <a:bodyPr/>
          <a:lstStyle/>
          <a:p>
            <a:fld id="{D249BDB8-3F7A-4B05-95E4-79EFD3DF488C}" type="datetime1">
              <a:rPr lang="en-US" smtClean="0"/>
              <a:t>3/19/2025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97B84B0-822D-49C6-A34C-86186352F6A5}"/>
              </a:ext>
            </a:extLst>
          </p:cNvPr>
          <p:cNvSpPr>
            <a:spLocks noGrp="1"/>
          </p:cNvSpPr>
          <p:nvPr>
            <p:ph type="ftr" sz="quarter" idx="8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FD0B388B-F2D2-4661-9DC9-E8C0621E3BBE}"/>
              </a:ext>
            </a:extLst>
          </p:cNvPr>
          <p:cNvSpPr>
            <a:spLocks noGrp="1"/>
          </p:cNvSpPr>
          <p:nvPr>
            <p:ph type="sldNum" sz="quarter" idx="8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5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" y="0"/>
            <a:ext cx="12191999" cy="6283325"/>
          </a:xfrm>
          <a:solidFill>
            <a:schemeClr val="tx1"/>
          </a:solidFill>
        </p:spPr>
        <p:txBody>
          <a:bodyPr vert="horz" lIns="396000" tIns="1188000" rIns="0" bIns="0" rtlCol="0" anchor="t">
            <a:noAutofit/>
          </a:bodyPr>
          <a:lstStyle>
            <a:lvl1pPr>
              <a:defRPr lang="en-US" sz="11200">
                <a:solidFill>
                  <a:schemeClr val="bg1"/>
                </a:solidFill>
              </a:defRPr>
            </a:lvl1pPr>
          </a:lstStyle>
          <a:p>
            <a:pPr marL="0" lvl="0"/>
            <a:r>
              <a:rPr lang="en-US" noProof="0" dirty="0"/>
              <a:t>No.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9E59AC80-2065-4B79-ABB9-E0090AED57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905581"/>
            <a:ext cx="4533899" cy="3355393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 marL="199104" indent="0">
              <a:buNone/>
              <a:defRPr sz="2400" b="1">
                <a:solidFill>
                  <a:schemeClr val="bg1"/>
                </a:solidFill>
              </a:defRPr>
            </a:lvl2pPr>
            <a:lvl3pPr marL="398209" indent="0">
              <a:buNone/>
              <a:defRPr sz="2400" b="1">
                <a:solidFill>
                  <a:schemeClr val="bg1"/>
                </a:solidFill>
              </a:defRPr>
            </a:lvl3pPr>
            <a:lvl4pPr marL="597314" indent="0">
              <a:buNone/>
              <a:defRPr sz="2400" b="1">
                <a:solidFill>
                  <a:schemeClr val="bg1"/>
                </a:solidFill>
              </a:defRPr>
            </a:lvl4pPr>
            <a:lvl5pPr marL="810640" indent="0">
              <a:buNone/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Chapter description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9CADED-E389-4A90-8695-2241B35CC4B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C255E13-186F-4EF6-98EE-E8593EEBDA1B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A70BB6-25A7-4634-8894-E73E4AFD407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63D1F-9BC2-4C83-B4E0-D420BF762FF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40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billede 3">
            <a:extLst>
              <a:ext uri="{FF2B5EF4-FFF2-40B4-BE49-F238E27FC236}">
                <a16:creationId xmlns:a16="http://schemas.microsoft.com/office/drawing/2014/main" id="{4B4BFD70-DB4E-40A7-BB2B-CDCE358B2D1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28332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Click to insert a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F308AD-319A-4257-8F36-D8EC672BBAF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7F440F0-B5E6-4686-BB24-A852CF338144}" type="datetime1">
              <a:rPr lang="en-US" smtClean="0"/>
              <a:t>3/19/2025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2CDDB3-FE79-401E-B3FC-2814F04A41D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6AB3FD-5A37-415A-B656-2C687E1EE8C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1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48012001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63" imgH="659" progId="TCLayout.ActiveDocument.1">
                  <p:embed/>
                </p:oleObj>
              </mc:Choice>
              <mc:Fallback>
                <p:oleObj name="think-cell Slide" r:id="rId3" imgW="663" imgH="659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898C72-7053-41C8-962D-E7ABA07F07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F8D286F-0631-4A74-BC0F-B8FAF09572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8CF4EB-E2D2-439D-9045-B7CD284FB98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ADC65B7-0D36-43F8-BDBE-172E7E80F2A1}" type="datetime1">
              <a:rPr lang="en-US" smtClean="0"/>
              <a:t>3/19/2025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58D13E1-3A34-43A4-9A9E-36AA975739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79AEF6-0861-4BED-8DBA-F8E201DBF6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1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6B0225-7039-48B3-98CA-F9C79F378E5B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1D47B3A9-7DF6-401D-9CDE-2374E44A6642}" type="datetime1">
              <a:rPr lang="en-US" smtClean="0"/>
              <a:t>3/19/2025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2861D1-EF2F-4EB2-AEF2-E522D67DA9D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C9D6DA-69E9-442F-A773-A891DDE182E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0E30B8C3-99BC-4EA8-9F51-16441ACFF1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Content Placeholder 15">
            <a:extLst>
              <a:ext uri="{FF2B5EF4-FFF2-40B4-BE49-F238E27FC236}">
                <a16:creationId xmlns:a16="http://schemas.microsoft.com/office/drawing/2014/main" id="{75D73B26-0895-4883-BA0C-764814FBE6E2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57393" y="1520455"/>
            <a:ext cx="5453230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933180D-75FE-4F14-8D5E-D9A2074AA9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00FB905-32CD-42E9-8258-F12B29798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112185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sz="quarter" idx="18"/>
          </p:nvPr>
        </p:nvSpPr>
        <p:spPr>
          <a:xfrm>
            <a:off x="479425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15">
            <a:extLst>
              <a:ext uri="{FF2B5EF4-FFF2-40B4-BE49-F238E27FC236}">
                <a16:creationId xmlns:a16="http://schemas.microsoft.com/office/drawing/2014/main" id="{0B733BB0-DDF7-43FE-8650-14ED80168530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316412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4" name="Content Placeholder 15">
            <a:extLst>
              <a:ext uri="{FF2B5EF4-FFF2-40B4-BE49-F238E27FC236}">
                <a16:creationId xmlns:a16="http://schemas.microsoft.com/office/drawing/2014/main" id="{40624097-47BA-486C-B254-5708E62FF98C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153400" y="1520455"/>
            <a:ext cx="3559175" cy="4610837"/>
          </a:xfr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lIns="216000" tIns="216000" rIns="180000" bIns="21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A9E12F-56E6-4CE7-AC36-74FAA7DC90B1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4E571977-2B86-40C0-9256-9B0731B47FE6}" type="datetime1">
              <a:rPr lang="en-US" smtClean="0"/>
              <a:t>3/19/2025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FCB355-B74E-4957-8F6A-00F07C389E7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A9B464-C3D1-4C04-9D0D-15CDD8B1CFE8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BD1A00F-254A-4998-AD1B-BC5B24CBC0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5521" y="873877"/>
            <a:ext cx="11235102" cy="376456"/>
          </a:xfrm>
        </p:spPr>
        <p:txBody>
          <a:bodyPr/>
          <a:lstStyle>
            <a:lvl1pPr marL="0" indent="0">
              <a:buNone/>
              <a:defRPr sz="1800"/>
            </a:lvl1pPr>
            <a:lvl2pPr marL="199104" indent="0">
              <a:buNone/>
              <a:defRPr/>
            </a:lvl2pPr>
          </a:lstStyle>
          <a:p>
            <a:pPr lvl="0"/>
            <a:r>
              <a:rPr lang="en-US" dirty="0"/>
              <a:t>Click to insert </a:t>
            </a:r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C65BD86D-DE0C-4FF1-A7AE-72A2DA5249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Insert headline</a:t>
            </a:r>
          </a:p>
        </p:txBody>
      </p:sp>
    </p:spTree>
    <p:extLst>
      <p:ext uri="{BB962C8B-B14F-4D97-AF65-F5344CB8AC3E}">
        <p14:creationId xmlns:p14="http://schemas.microsoft.com/office/powerpoint/2010/main" val="283367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3594057031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1" imgW="270" imgH="270" progId="TCLayout.ActiveDocument.1">
                  <p:embed/>
                </p:oleObj>
              </mc:Choice>
              <mc:Fallback>
                <p:oleObj name="think-cell Slide" r:id="rId21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9425" y="494490"/>
            <a:ext cx="11233150" cy="451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dirty="0"/>
              <a:t>Click to edit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9425" y="1416345"/>
            <a:ext cx="11235102" cy="48637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72938" y="6529068"/>
            <a:ext cx="75995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813210CC-4C46-44E2-BFED-638819B554F2}" type="datetime1">
              <a:rPr lang="en-US" smtClean="0"/>
              <a:t>3/19/2025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0895" y="6529068"/>
            <a:ext cx="292608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9426" y="6529068"/>
            <a:ext cx="27017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6C385236-B7BA-4938-9EA6-6DEC8CA653D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E554F899-0C42-4584-AB31-B3CB5C39A5FE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1763" y="6280109"/>
            <a:ext cx="1698923" cy="57803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F4330D-ED58-4D57-AF19-921FEB513F99}"/>
              </a:ext>
            </a:extLst>
          </p:cNvPr>
          <p:cNvCxnSpPr/>
          <p:nvPr userDrawn="1"/>
        </p:nvCxnSpPr>
        <p:spPr>
          <a:xfrm>
            <a:off x="759891" y="6529068"/>
            <a:ext cx="0" cy="153888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56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7" r:id="rId2"/>
    <p:sldLayoutId id="2147483735" r:id="rId3"/>
    <p:sldLayoutId id="2147483698" r:id="rId4"/>
    <p:sldLayoutId id="2147483660" r:id="rId5"/>
    <p:sldLayoutId id="2147483725" r:id="rId6"/>
    <p:sldLayoutId id="2147483650" r:id="rId7"/>
    <p:sldLayoutId id="2147483652" r:id="rId8"/>
    <p:sldLayoutId id="2147483721" r:id="rId9"/>
    <p:sldLayoutId id="2147483724" r:id="rId10"/>
    <p:sldLayoutId id="2147483653" r:id="rId11"/>
    <p:sldLayoutId id="2147483723" r:id="rId12"/>
    <p:sldLayoutId id="2147483654" r:id="rId13"/>
    <p:sldLayoutId id="2147483732" r:id="rId14"/>
    <p:sldLayoutId id="2147483731" r:id="rId15"/>
    <p:sldLayoutId id="2147483728" r:id="rId16"/>
    <p:sldLayoutId id="2147483736" r:id="rId17"/>
    <p:sldLayoutId id="2147483720" r:id="rId18"/>
  </p:sldLayoutIdLst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1023967" rtl="0" eaLnBrk="1" latinLnBrk="0" hangingPunct="1">
        <a:lnSpc>
          <a:spcPts val="3100"/>
        </a:lnSpc>
        <a:spcBef>
          <a:spcPct val="0"/>
        </a:spcBef>
        <a:spcAft>
          <a:spcPts val="400"/>
        </a:spcAft>
        <a:buNone/>
        <a:tabLst>
          <a:tab pos="989013" algn="l"/>
        </a:tabLs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105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98209" indent="-199105" algn="l" defTabSz="1023967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97314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810641" indent="-213327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009745" indent="-199105" algn="l" defTabSz="1023967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5910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27892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39876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51859" indent="-255992" algn="l" defTabSz="102396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19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3967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3595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93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991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71901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83884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95868" algn="l" defTabSz="10239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 userDrawn="1">
          <p15:clr>
            <a:srgbClr val="F26B43"/>
          </p15:clr>
        </p15:guide>
        <p15:guide id="2" pos="302" userDrawn="1">
          <p15:clr>
            <a:srgbClr val="F26B43"/>
          </p15:clr>
        </p15:guide>
        <p15:guide id="4" orient="horz" pos="3952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10" orient="horz" pos="890" userDrawn="1">
          <p15:clr>
            <a:srgbClr val="F26B43"/>
          </p15:clr>
        </p15:guide>
        <p15:guide id="18" pos="1317" userDrawn="1">
          <p15:clr>
            <a:srgbClr val="A4A3A4"/>
          </p15:clr>
        </p15:guide>
        <p15:guide id="19" pos="1452" userDrawn="1">
          <p15:clr>
            <a:srgbClr val="A4A3A4"/>
          </p15:clr>
        </p15:guide>
        <p15:guide id="22" pos="2544" userDrawn="1">
          <p15:clr>
            <a:srgbClr val="A4A3A4"/>
          </p15:clr>
        </p15:guide>
        <p15:guide id="23" pos="2679" userDrawn="1">
          <p15:clr>
            <a:srgbClr val="A4A3A4"/>
          </p15:clr>
        </p15:guide>
        <p15:guide id="26" pos="3771" userDrawn="1">
          <p15:clr>
            <a:srgbClr val="A4A3A4"/>
          </p15:clr>
        </p15:guide>
        <p15:guide id="27" pos="3906" userDrawn="1">
          <p15:clr>
            <a:srgbClr val="A4A3A4"/>
          </p15:clr>
        </p15:guide>
        <p15:guide id="30" pos="4998" userDrawn="1">
          <p15:clr>
            <a:srgbClr val="A4A3A4"/>
          </p15:clr>
        </p15:guide>
        <p15:guide id="31" pos="5133" userDrawn="1">
          <p15:clr>
            <a:srgbClr val="A4A3A4"/>
          </p15:clr>
        </p15:guide>
        <p15:guide id="34" pos="6225" userDrawn="1">
          <p15:clr>
            <a:srgbClr val="A4A3A4"/>
          </p15:clr>
        </p15:guide>
        <p15:guide id="35" pos="6360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image" Target="../media/image12.tiff"/><Relationship Id="rId7" Type="http://schemas.openxmlformats.org/officeDocument/2006/relationships/image" Target="../media/image16.tiff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tiff"/><Relationship Id="rId11" Type="http://schemas.openxmlformats.org/officeDocument/2006/relationships/image" Target="../media/image20.jpeg"/><Relationship Id="rId5" Type="http://schemas.openxmlformats.org/officeDocument/2006/relationships/image" Target="../media/image14.tiff"/><Relationship Id="rId10" Type="http://schemas.openxmlformats.org/officeDocument/2006/relationships/image" Target="../media/image19.jpeg"/><Relationship Id="rId4" Type="http://schemas.openxmlformats.org/officeDocument/2006/relationships/image" Target="../media/image13.tiff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tiff"/><Relationship Id="rId4" Type="http://schemas.openxmlformats.org/officeDocument/2006/relationships/image" Target="../media/image26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12" descr="A person cleaning a room&#10;&#10;Description automatically generated">
            <a:extLst>
              <a:ext uri="{FF2B5EF4-FFF2-40B4-BE49-F238E27FC236}">
                <a16:creationId xmlns:a16="http://schemas.microsoft.com/office/drawing/2014/main" id="{F99060CF-76EF-11B8-1903-EF728F1F2D4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951"/>
            <a:ext cx="12192000" cy="6273799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D68D798-D85B-43F4-8D55-7E2F22C5781F}"/>
              </a:ext>
            </a:extLst>
          </p:cNvPr>
          <p:cNvSpPr/>
          <p:nvPr/>
        </p:nvSpPr>
        <p:spPr>
          <a:xfrm>
            <a:off x="0" y="0"/>
            <a:ext cx="12192000" cy="6260409"/>
          </a:xfrm>
          <a:prstGeom prst="rect">
            <a:avLst/>
          </a:prstGeom>
          <a:gradFill>
            <a:gsLst>
              <a:gs pos="0">
                <a:schemeClr val="tx1">
                  <a:alpha val="58000"/>
                </a:schemeClr>
              </a:gs>
              <a:gs pos="64000">
                <a:srgbClr val="28313F">
                  <a:alpha val="20000"/>
                </a:srgbClr>
              </a:gs>
              <a:gs pos="100000">
                <a:schemeClr val="tx1">
                  <a:alpha val="4000"/>
                </a:schemeClr>
              </a:gs>
            </a:gsLst>
            <a:lin ang="27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BE2C7F-4F8A-4D25-9DD8-FEBA0A3051B9}"/>
              </a:ext>
            </a:extLst>
          </p:cNvPr>
          <p:cNvSpPr/>
          <p:nvPr/>
        </p:nvSpPr>
        <p:spPr>
          <a:xfrm>
            <a:off x="0" y="0"/>
            <a:ext cx="12192000" cy="3622604"/>
          </a:xfrm>
          <a:prstGeom prst="rect">
            <a:avLst/>
          </a:prstGeom>
          <a:gradFill>
            <a:gsLst>
              <a:gs pos="0">
                <a:schemeClr val="tx1">
                  <a:alpha val="60000"/>
                </a:schemeClr>
              </a:gs>
              <a:gs pos="91000">
                <a:schemeClr val="tx1">
                  <a:alpha val="0"/>
                </a:schemeClr>
              </a:gs>
            </a:gsLst>
            <a:lin ang="5400000" scaled="1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F58484-5BC4-4866-93A0-0360B8162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89537"/>
            <a:ext cx="11233150" cy="1169582"/>
          </a:xfrm>
        </p:spPr>
        <p:txBody>
          <a:bodyPr/>
          <a:lstStyle/>
          <a:p>
            <a:r>
              <a:rPr lang="en-US" sz="1800" b="0" dirty="0">
                <a:solidFill>
                  <a:schemeClr val="bg1"/>
                </a:solidFill>
                <a:latin typeface="Roboto" panose="02000000000000000000" pitchFamily="2" charset="0"/>
              </a:rPr>
              <a:t>VU200  - </a:t>
            </a:r>
            <a:r>
              <a:rPr lang="fr-FR" sz="1800" b="0" dirty="0">
                <a:solidFill>
                  <a:schemeClr val="bg1"/>
                </a:solidFill>
                <a:latin typeface="Roboto" panose="02000000000000000000" pitchFamily="2" charset="0"/>
              </a:rPr>
              <a:t> Aspirateur balai sans fil pour les professionnels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Présentation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66939D6-6557-4237-898B-931BC890A7B3}"/>
                  </a:ext>
                </a:extLst>
              </p14:cNvPr>
              <p14:cNvContentPartPr/>
              <p14:nvPr/>
            </p14:nvContentPartPr>
            <p14:xfrm>
              <a:off x="-255960" y="1515154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66939D6-6557-4237-898B-931BC890A7B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264960" y="1506514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063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F33079-C640-3DE6-CE73-F26CB32B2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95405C-CF7E-4964-A261-49221995E7A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fr-FR" sz="1800" dirty="0">
                <a:latin typeface="+mj-lt"/>
              </a:rPr>
              <a:t>Conçu pour le nettoyage efficace et immédiat par les professionnels</a:t>
            </a:r>
          </a:p>
          <a:p>
            <a:pPr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/>
              <a:t>spécialement conçu pour faciliter le nettoyage ponctuel : </a:t>
            </a:r>
          </a:p>
          <a:p>
            <a:pPr lvl="1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/>
              <a:t>Léger, confortable, pratique</a:t>
            </a:r>
          </a:p>
          <a:p>
            <a:pPr lvl="1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/>
              <a:t>Se fixe facilement sur un chariot de nettoyage grâce à son support</a:t>
            </a:r>
          </a:p>
          <a:p>
            <a:pPr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/>
              <a:t>puissant et polyvalent</a:t>
            </a:r>
          </a:p>
          <a:p>
            <a:pPr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/>
              <a:t>certifié pour un usage professionnel</a:t>
            </a:r>
            <a:endParaRPr lang="en-US" dirty="0"/>
          </a:p>
          <a:p>
            <a:pPr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fr-FR" dirty="0"/>
              <a:t>Équipé d’une batterie lithium-ion à charge rapide (110 mn)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fr-FR" dirty="0"/>
              <a:t>Astucieux : utilisation possible en continu avec le kit « station d’accueil + batterie additionnelle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D1BCA0-3A33-9319-A70C-629B8A3A5FAC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pPr algn="l"/>
            <a:r>
              <a:rPr lang="vi-VN" dirty="0"/>
              <a:t>PRESENTATION VU200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0F72F3-1F62-E629-295A-3EB9D198029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A96984D-309F-95AF-42A5-4F156A6714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Nouvel aspirateur balai sans fil pour les professionnels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F998C9-1B68-CE7E-B107-D58EB1BA1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Nilfisk</a:t>
            </a:r>
            <a:r>
              <a:rPr lang="fr-FR" dirty="0"/>
              <a:t> VU200 </a:t>
            </a:r>
          </a:p>
        </p:txBody>
      </p:sp>
      <p:pic>
        <p:nvPicPr>
          <p:cNvPr id="2" name="Picture Placeholder 7" descr="A vacuum cleaner on a black background&#10;&#10;Description automatically generated">
            <a:extLst>
              <a:ext uri="{FF2B5EF4-FFF2-40B4-BE49-F238E27FC236}">
                <a16:creationId xmlns:a16="http://schemas.microsoft.com/office/drawing/2014/main" id="{99CCF5BC-9BF5-878E-CD92-F5A0754D0B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5015" y="0"/>
            <a:ext cx="5586984" cy="632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9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FA33C7D2-DF12-8E74-A7D7-2B4CF938210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4" y="1529985"/>
            <a:ext cx="3245161" cy="4594372"/>
          </a:xfrm>
        </p:spPr>
        <p:txBody>
          <a:bodyPr/>
          <a:lstStyle/>
          <a:p>
            <a:r>
              <a:rPr lang="fr-FR" dirty="0"/>
              <a:t>batterie Lithium-ion</a:t>
            </a:r>
          </a:p>
          <a:p>
            <a:r>
              <a:rPr lang="fr-FR" dirty="0"/>
              <a:t>Faible temps de charge : 110 mn</a:t>
            </a:r>
            <a:endParaRPr lang="fr-FR" sz="1400" dirty="0"/>
          </a:p>
          <a:p>
            <a:r>
              <a:rPr lang="fr-FR" sz="1400" dirty="0"/>
              <a:t>6 réglages de puissance pour optimiser les performances sur tous les types de sols</a:t>
            </a:r>
          </a:p>
          <a:p>
            <a:r>
              <a:rPr lang="fr-FR" sz="1400" dirty="0"/>
              <a:t>Nettoyage continu possible avec la station de recharge et la batterie additionnelle</a:t>
            </a:r>
          </a:p>
          <a:p>
            <a:r>
              <a:rPr lang="fr-FR" sz="1400" dirty="0"/>
              <a:t>Filtre HEPA 14 certifié pour une qualité d’air optimale</a:t>
            </a:r>
          </a:p>
          <a:p>
            <a:r>
              <a:rPr lang="fr-FR" sz="1400" dirty="0"/>
              <a:t>Robuste : résistance à des tests intensifs pour répondre aux usages des professionnels</a:t>
            </a:r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sz="1400" dirty="0"/>
          </a:p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C92531E-E497-B7E4-A517-6C11BB80B9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424" y="1531915"/>
            <a:ext cx="3245161" cy="775354"/>
          </a:xfrm>
        </p:spPr>
        <p:txBody>
          <a:bodyPr/>
          <a:lstStyle/>
          <a:p>
            <a:r>
              <a:rPr lang="fr-FR" dirty="0"/>
              <a:t>Performant et durable</a:t>
            </a:r>
          </a:p>
        </p:txBody>
      </p:sp>
      <p:sp>
        <p:nvSpPr>
          <p:cNvPr id="11" name="Espace réservé du contenu 10">
            <a:extLst>
              <a:ext uri="{FF2B5EF4-FFF2-40B4-BE49-F238E27FC236}">
                <a16:creationId xmlns:a16="http://schemas.microsoft.com/office/drawing/2014/main" id="{7E306582-3D96-484D-E1EE-8F750BAC9EE2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383741" y="1529985"/>
            <a:ext cx="3276352" cy="4594372"/>
          </a:xfrm>
        </p:spPr>
        <p:txBody>
          <a:bodyPr/>
          <a:lstStyle/>
          <a:p>
            <a:r>
              <a:rPr lang="fr-FR" sz="1400" dirty="0"/>
              <a:t>Toujours à portée de main avec le support de fixation sur chariot de nettoyage</a:t>
            </a:r>
          </a:p>
          <a:p>
            <a:r>
              <a:rPr lang="fr-FR" sz="1400" dirty="0"/>
              <a:t>Commandes situées sur la poignée pour un accès facile</a:t>
            </a:r>
          </a:p>
          <a:p>
            <a:r>
              <a:rPr lang="fr-FR" sz="1400" dirty="0"/>
              <a:t>Poignée ergonomique</a:t>
            </a:r>
          </a:p>
          <a:p>
            <a:r>
              <a:rPr lang="fr-FR" sz="1400" dirty="0"/>
              <a:t>Livré avec de nombreux accessoires robustes et faciles à monter. </a:t>
            </a:r>
            <a:endParaRPr lang="fr-FR" dirty="0"/>
          </a:p>
          <a:p>
            <a:r>
              <a:rPr lang="fr-FR" sz="1400" dirty="0"/>
              <a:t>Accessoires conçus de petite taille pour nettoyer sous les luminaires, les meubles, les équipements, etc.</a:t>
            </a:r>
          </a:p>
          <a:p>
            <a:r>
              <a:rPr lang="fr-FR" sz="1400" dirty="0"/>
              <a:t>Faible poids pour un transport facile entre les sites</a:t>
            </a:r>
          </a:p>
          <a:p>
            <a:endParaRPr lang="fr-FR" dirty="0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F02290A5-ADE5-E2C7-835D-9F6D8F30D21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383740" y="1531915"/>
            <a:ext cx="3276352" cy="775354"/>
          </a:xfrm>
        </p:spPr>
        <p:txBody>
          <a:bodyPr/>
          <a:lstStyle/>
          <a:p>
            <a:r>
              <a:rPr lang="fr-FR" dirty="0"/>
              <a:t>Simple à utiliser et pratique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812A3982-85A1-1B83-F0B1-4ECF54B501DF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8319247" y="1529985"/>
            <a:ext cx="3391376" cy="4594372"/>
          </a:xfrm>
        </p:spPr>
        <p:txBody>
          <a:bodyPr/>
          <a:lstStyle/>
          <a:p>
            <a:endParaRPr lang="fr-FR" sz="1400" dirty="0"/>
          </a:p>
          <a:p>
            <a:r>
              <a:rPr lang="fr-FR" sz="1400" dirty="0"/>
              <a:t>Bac à poussière vidé d’un simple clic</a:t>
            </a:r>
            <a:endParaRPr lang="fr-FR" dirty="0"/>
          </a:p>
          <a:p>
            <a:r>
              <a:rPr lang="fr-FR" sz="1400" dirty="0"/>
              <a:t>Compact, pour un rangement aisé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fr-FR" sz="1400" dirty="0"/>
              <a:t>remplacement facile et sans outil de toutes les pièces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fr-FR" sz="1400" dirty="0"/>
              <a:t>Changement du filtre HEPA par  simple rotation de la tête de l’aspirateur</a:t>
            </a:r>
          </a:p>
          <a:p>
            <a:endParaRPr lang="fr-FR" dirty="0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DD9D213B-B66B-0C0F-24FE-7FBB1D63125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319246" y="1531915"/>
            <a:ext cx="3391376" cy="775354"/>
          </a:xfrm>
        </p:spPr>
        <p:txBody>
          <a:bodyPr/>
          <a:lstStyle/>
          <a:p>
            <a:r>
              <a:rPr lang="fr-FR" dirty="0"/>
              <a:t>Maintenance rapide et sans outil</a:t>
            </a:r>
            <a:endParaRPr lang="fr-FR" sz="1400" dirty="0"/>
          </a:p>
          <a:p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B670AF1-2069-94E4-AD57-EC530FF43072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pPr algn="l"/>
            <a:r>
              <a:rPr lang="en-US" dirty="0"/>
              <a:t>PRESENTATION VU200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195C38-2B95-DF85-E30A-53F24ECC9268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8" name="Titre 17">
            <a:extLst>
              <a:ext uri="{FF2B5EF4-FFF2-40B4-BE49-F238E27FC236}">
                <a16:creationId xmlns:a16="http://schemas.microsoft.com/office/drawing/2014/main" id="{50B4EC48-0C95-F919-FF6B-C1F7D5714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nettoyage immédiat à portée de main</a:t>
            </a:r>
          </a:p>
        </p:txBody>
      </p:sp>
    </p:spTree>
    <p:extLst>
      <p:ext uri="{BB962C8B-B14F-4D97-AF65-F5344CB8AC3E}">
        <p14:creationId xmlns:p14="http://schemas.microsoft.com/office/powerpoint/2010/main" val="21993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24B920A-F5ED-2F19-FAEA-E8A2BEEF870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79426" y="1990166"/>
            <a:ext cx="2553624" cy="4359344"/>
          </a:xfrm>
        </p:spPr>
        <p:txBody>
          <a:bodyPr lIns="0" tIns="2103120" rIns="0"/>
          <a:lstStyle/>
          <a:p>
            <a:pPr marL="0" indent="0" algn="ctr">
              <a:spcBef>
                <a:spcPts val="600"/>
              </a:spcBef>
              <a:buNone/>
            </a:pPr>
            <a:endParaRPr lang="fr-FR" b="1" dirty="0"/>
          </a:p>
          <a:p>
            <a:pPr marL="0" indent="0" algn="ctr">
              <a:spcBef>
                <a:spcPts val="600"/>
              </a:spcBef>
              <a:buNone/>
            </a:pPr>
            <a:r>
              <a:rPr lang="fr-FR" b="1" dirty="0"/>
              <a:t>Kit « station d’accueil + batterie » 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fr-FR" dirty="0"/>
              <a:t>pour un nettoyage efficace en continu et une autonomie accrue (en option)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fr-FR" sz="1400" dirty="0"/>
              <a:t>Charge rapide : 110 mn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fr-FR" sz="1400" dirty="0"/>
              <a:t>Autonomie 1 batterie : 60 / 2 batteries : 1h20 mn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65ECBA-F317-A48D-27DF-51F07A786FE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0" name="Content Placeholder 8">
            <a:extLst>
              <a:ext uri="{FF2B5EF4-FFF2-40B4-BE49-F238E27FC236}">
                <a16:creationId xmlns:a16="http://schemas.microsoft.com/office/drawing/2014/main" id="{F39BEA2A-5C90-EA5E-F732-B63E3B2B2E31}"/>
              </a:ext>
            </a:extLst>
          </p:cNvPr>
          <p:cNvSpPr txBox="1">
            <a:spLocks/>
          </p:cNvSpPr>
          <p:nvPr/>
        </p:nvSpPr>
        <p:spPr>
          <a:xfrm>
            <a:off x="8919371" y="2151527"/>
            <a:ext cx="2770197" cy="4197981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0" tIns="2103120" rIns="0" bIns="216000" rtlCol="0">
            <a:noAutofit/>
          </a:bodyPr>
          <a:lstStyle>
            <a:lvl1pPr marL="199105" indent="-199105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lang="en-US" sz="1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lang="en-US" sz="1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Courier New" panose="02070309020205020404" pitchFamily="49" charset="0"/>
              <a:buChar char="o"/>
              <a:defRPr lang="en-US" sz="13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Courier New" panose="02070309020205020404" pitchFamily="49" charset="0"/>
              <a:buChar char="o"/>
              <a:defRPr lang="en-US" sz="12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Courier New" panose="02070309020205020404" pitchFamily="49" charset="0"/>
              <a:buChar char="o"/>
              <a:defRPr lang="en-US" sz="12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23967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a-DK" sz="1400" b="1" i="0" u="none" strike="noStrike" kern="1200" cap="none" spc="0" normalizeH="0" baseline="0" dirty="0">
                <a:solidFill>
                  <a:schemeClr val="tx1"/>
                </a:solidFill>
                <a:effectLst/>
                <a:latin typeface="Roboto Light" panose="02000000000000000000" pitchFamily="2" charset="0"/>
                <a:ea typeface="+mn-ea"/>
                <a:cs typeface="+mn-cs"/>
              </a:rPr>
              <a:t>Nombreux accessoires inclus : </a:t>
            </a:r>
          </a:p>
          <a:p>
            <a:pPr marL="0" marR="0" lvl="0" indent="0" algn="ctr" defTabSz="1023967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a-DK" sz="1400" b="1" i="0" u="none" strike="noStrike" kern="1200" cap="none" spc="0" normalizeH="0" baseline="0" dirty="0">
              <a:solidFill>
                <a:schemeClr val="tx1"/>
              </a:solidFill>
              <a:effectLst/>
              <a:latin typeface="Roboto Light" panose="02000000000000000000" pitchFamily="2" charset="0"/>
              <a:ea typeface="+mn-ea"/>
              <a:cs typeface="+mn-cs"/>
            </a:endParaRPr>
          </a:p>
          <a:p>
            <a:pPr marL="0" indent="0" algn="ctr" font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fr-FR" sz="1400" b="0" i="0" u="none" strike="noStrike" kern="1200" cap="none" spc="0" normalizeH="0" baseline="0" dirty="0">
                <a:solidFill>
                  <a:schemeClr val="tx1"/>
                </a:solidFill>
                <a:effectLst/>
                <a:latin typeface="Roboto Light" panose="02000000000000000000" pitchFamily="2" charset="0"/>
                <a:ea typeface="+mn-ea"/>
                <a:cs typeface="+mn-cs"/>
              </a:rPr>
              <a:t>Kit de montage pour chariot de nettoyage, </a:t>
            </a:r>
            <a:r>
              <a:rPr lang="da-DK" dirty="0">
                <a:latin typeface="Roboto Light" panose="02000000000000000000" pitchFamily="2" charset="0"/>
              </a:rPr>
              <a:t>s</a:t>
            </a:r>
            <a:r>
              <a:rPr lang="da-DK" sz="1400" b="0" i="0" u="none" strike="noStrike" kern="1200" cap="none" spc="0" normalizeH="0" baseline="0" dirty="0">
                <a:solidFill>
                  <a:schemeClr val="tx1"/>
                </a:solidFill>
                <a:effectLst/>
                <a:latin typeface="Roboto Light" panose="02000000000000000000" pitchFamily="2" charset="0"/>
                <a:ea typeface="+mn-ea"/>
                <a:cs typeface="+mn-cs"/>
              </a:rPr>
              <a:t>uceur, embout combiné, accroche murale, brosse canapé, brosse pour vêtement, rouleau pour sols durs, r</a:t>
            </a:r>
            <a:r>
              <a:rPr lang="da-DK" sz="1400" b="0" i="0" u="none" strike="noStrike" kern="1200" baseline="0" dirty="0">
                <a:solidFill>
                  <a:schemeClr val="tx1"/>
                </a:solidFill>
                <a:effectLst/>
                <a:latin typeface="Roboto Light" panose="02000000000000000000" pitchFamily="2" charset="0"/>
                <a:ea typeface="+mn-ea"/>
                <a:cs typeface="+mn-cs"/>
              </a:rPr>
              <a:t>ouleau pour moquette, </a:t>
            </a:r>
            <a:r>
              <a:rPr lang="da-DK" dirty="0">
                <a:latin typeface="Roboto Light" panose="02000000000000000000" pitchFamily="2" charset="0"/>
              </a:rPr>
              <a:t>f</a:t>
            </a:r>
            <a:r>
              <a:rPr lang="da-DK" sz="1400" b="0" i="0" u="none" strike="noStrike" kern="1200" cap="none" spc="0" normalizeH="0" baseline="0" dirty="0">
                <a:solidFill>
                  <a:schemeClr val="tx1"/>
                </a:solidFill>
                <a:effectLst/>
                <a:latin typeface="Roboto Light" panose="02000000000000000000" pitchFamily="2" charset="0"/>
                <a:ea typeface="+mn-ea"/>
                <a:cs typeface="+mn-cs"/>
              </a:rPr>
              <a:t>lexible souple, brosse Turbo</a:t>
            </a:r>
          </a:p>
        </p:txBody>
      </p:sp>
      <p:sp>
        <p:nvSpPr>
          <p:cNvPr id="34" name="Content Placeholder 8">
            <a:extLst>
              <a:ext uri="{FF2B5EF4-FFF2-40B4-BE49-F238E27FC236}">
                <a16:creationId xmlns:a16="http://schemas.microsoft.com/office/drawing/2014/main" id="{05E5F0B0-2005-06A3-4A28-5AA2A8013560}"/>
              </a:ext>
            </a:extLst>
          </p:cNvPr>
          <p:cNvSpPr txBox="1">
            <a:spLocks/>
          </p:cNvSpPr>
          <p:nvPr/>
        </p:nvSpPr>
        <p:spPr>
          <a:xfrm>
            <a:off x="5946553" y="1997982"/>
            <a:ext cx="2794553" cy="4351526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0" tIns="2103120" rIns="0" bIns="216000" rtlCol="0">
            <a:noAutofit/>
          </a:bodyPr>
          <a:lstStyle>
            <a:lvl1pPr marL="199105" indent="-199105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lang="en-US" sz="1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lang="en-US" sz="1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Courier New" panose="02070309020205020404" pitchFamily="49" charset="0"/>
              <a:buChar char="o"/>
              <a:defRPr lang="en-US" sz="13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Courier New" panose="02070309020205020404" pitchFamily="49" charset="0"/>
              <a:buChar char="o"/>
              <a:defRPr lang="en-US" sz="12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Courier New" panose="02070309020205020404" pitchFamily="49" charset="0"/>
              <a:buChar char="o"/>
              <a:defRPr lang="en-US" sz="12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2396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 sz="800" b="1" dirty="0"/>
          </a:p>
          <a:p>
            <a:pPr marL="0" marR="0" lvl="0" indent="0" algn="ctr" defTabSz="102396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b="1" dirty="0"/>
              <a:t>Fixation pratique sur </a:t>
            </a:r>
            <a:r>
              <a:rPr kumimoji="0" lang="fr-FR" b="1" i="0" u="none" strike="noStrike" kern="1200" cap="none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chariot de nettoyage </a:t>
            </a:r>
          </a:p>
          <a:p>
            <a:pPr marL="0" marR="0" lvl="0" indent="0" algn="ctr" defTabSz="102396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i="0" u="none" strike="noStrike" kern="1200" cap="none" normalizeH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102396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i="0" u="none" strike="noStrike" kern="1200" cap="none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pour répondre aux besoins immédiats, </a:t>
            </a:r>
            <a:r>
              <a:rPr lang="fr-FR" dirty="0"/>
              <a:t>l’aspirateur balai VU200 est toujours à portée de main</a:t>
            </a:r>
            <a:endParaRPr kumimoji="0" lang="it-IT" i="0" u="none" strike="noStrike" kern="1200" cap="none" normalizeH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5" name="Content Placeholder 8">
            <a:extLst>
              <a:ext uri="{FF2B5EF4-FFF2-40B4-BE49-F238E27FC236}">
                <a16:creationId xmlns:a16="http://schemas.microsoft.com/office/drawing/2014/main" id="{AA13C0D7-F243-83D4-3AB5-A0AC2A03746A}"/>
              </a:ext>
            </a:extLst>
          </p:cNvPr>
          <p:cNvSpPr txBox="1">
            <a:spLocks/>
          </p:cNvSpPr>
          <p:nvPr/>
        </p:nvSpPr>
        <p:spPr>
          <a:xfrm>
            <a:off x="3200400" y="2149874"/>
            <a:ext cx="2544761" cy="4197982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0" tIns="2103120" rIns="0" bIns="216000" rtlCol="0">
            <a:noAutofit/>
          </a:bodyPr>
          <a:lstStyle>
            <a:lvl1pPr marL="199105" indent="-199105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lang="en-US" sz="1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lang="en-US" sz="1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Courier New" panose="02070309020205020404" pitchFamily="49" charset="0"/>
              <a:buChar char="o"/>
              <a:defRPr lang="en-US" sz="13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Courier New" panose="02070309020205020404" pitchFamily="49" charset="0"/>
              <a:buChar char="o"/>
              <a:defRPr lang="en-US" sz="12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lnSpc>
                <a:spcPct val="120000"/>
              </a:lnSpc>
              <a:spcBef>
                <a:spcPct val="20000"/>
              </a:spcBef>
              <a:buFont typeface="Courier New" panose="02070309020205020404" pitchFamily="49" charset="0"/>
              <a:buChar char="o"/>
              <a:defRPr lang="en-US" sz="12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2396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b="1" i="0" u="none" strike="noStrike" kern="1200" cap="none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Poignée ergonomique et commandes à portée de main </a:t>
            </a:r>
          </a:p>
          <a:p>
            <a:pPr marL="0" marR="0" lvl="0" indent="0" algn="ctr" defTabSz="102396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i="0" u="none" strike="noStrike" kern="1200" cap="none" normalizeH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102396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dirty="0"/>
              <a:t>Affichage LED</a:t>
            </a:r>
          </a:p>
          <a:p>
            <a:pPr marL="0" marR="0" lvl="0" indent="0" algn="ctr" defTabSz="102396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i="0" u="none" strike="noStrike" kern="1200" cap="none" normalizeH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Boutons : c</a:t>
            </a:r>
            <a:r>
              <a:rPr lang="fr-FR" altLang="fr-FR" sz="1400" dirty="0" err="1">
                <a:solidFill>
                  <a:srgbClr val="28313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BIURCB+Roboto Bold"/>
              </a:rPr>
              <a:t>hangement</a:t>
            </a:r>
            <a:r>
              <a:rPr lang="fr-FR" altLang="fr-FR" sz="1400" dirty="0">
                <a:solidFill>
                  <a:srgbClr val="28313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BIURCB+Roboto Bold"/>
              </a:rPr>
              <a:t> de surface, d’aspiration</a:t>
            </a:r>
            <a:endParaRPr lang="ru-RU" altLang="fr-FR" sz="1400" dirty="0">
              <a:solidFill>
                <a:srgbClr val="28313F"/>
              </a:solidFill>
              <a:latin typeface="Roboto Light" panose="02000000000000000000" pitchFamily="2" charset="0"/>
              <a:ea typeface="Roboto Light" panose="02000000000000000000" pitchFamily="2" charset="0"/>
              <a:cs typeface="BIURCB+Roboto Bold"/>
            </a:endParaRPr>
          </a:p>
          <a:p>
            <a:pPr algn="ctr" eaLnBrk="1" hangingPunct="1">
              <a:lnSpc>
                <a:spcPts val="1438"/>
              </a:lnSpc>
              <a:spcBef>
                <a:spcPts val="275"/>
              </a:spcBef>
              <a:buSzPct val="100000"/>
              <a:buFont typeface="Calibri" panose="020F0502020204030204" pitchFamily="34" charset="0"/>
              <a:buNone/>
            </a:pPr>
            <a:r>
              <a:rPr lang="fr-FR" altLang="fr-FR" sz="1400" dirty="0">
                <a:solidFill>
                  <a:srgbClr val="28313F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BIURCB+Roboto Bold"/>
              </a:rPr>
              <a:t>Mise en marche/arrêt</a:t>
            </a:r>
            <a:endParaRPr lang="ru-RU" altLang="fr-FR" sz="1400" dirty="0">
              <a:solidFill>
                <a:srgbClr val="28313F"/>
              </a:solidFill>
              <a:latin typeface="Roboto Light" panose="02000000000000000000" pitchFamily="2" charset="0"/>
              <a:ea typeface="Roboto Light" panose="02000000000000000000" pitchFamily="2" charset="0"/>
              <a:cs typeface="BIURCB+Roboto Bold"/>
            </a:endParaRPr>
          </a:p>
          <a:p>
            <a:pPr marL="0" marR="0" lvl="0" indent="0" algn="ctr" defTabSz="1023967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i="0" u="none" strike="noStrike" kern="1200" cap="none" normalizeH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9" name="Title 7">
            <a:extLst>
              <a:ext uri="{FF2B5EF4-FFF2-40B4-BE49-F238E27FC236}">
                <a16:creationId xmlns:a16="http://schemas.microsoft.com/office/drawing/2014/main" id="{7C8497B0-965D-299F-440C-9F1A7804A9A6}"/>
              </a:ext>
            </a:extLst>
          </p:cNvPr>
          <p:cNvSpPr txBox="1">
            <a:spLocks/>
          </p:cNvSpPr>
          <p:nvPr/>
        </p:nvSpPr>
        <p:spPr>
          <a:xfrm>
            <a:off x="479425" y="494490"/>
            <a:ext cx="11233150" cy="38801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1023967" rtl="0" eaLnBrk="1" latinLnBrk="0" hangingPunct="1">
              <a:lnSpc>
                <a:spcPts val="3100"/>
              </a:lnSpc>
              <a:spcBef>
                <a:spcPct val="0"/>
              </a:spcBef>
              <a:spcAft>
                <a:spcPts val="400"/>
              </a:spcAft>
              <a:buNone/>
              <a:tabLst>
                <a:tab pos="989013" algn="l"/>
              </a:tabLs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ea typeface="Roboto Bold"/>
                <a:cs typeface="Roboto Bold"/>
              </a:rPr>
              <a:t>Des équipements astucieux pour un travail rapide et efficace </a:t>
            </a:r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751E364-8055-D39E-FEFF-166E993AA951}"/>
              </a:ext>
            </a:extLst>
          </p:cNvPr>
          <p:cNvSpPr/>
          <p:nvPr/>
        </p:nvSpPr>
        <p:spPr>
          <a:xfrm>
            <a:off x="3211315" y="2003155"/>
            <a:ext cx="2533845" cy="2007456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0" tIns="2103120" rIns="0" bIns="216000" rtlCol="0">
            <a:noAutofit/>
          </a:bodyPr>
          <a:lstStyle/>
          <a:p>
            <a:pPr algn="ctr">
              <a:spcBef>
                <a:spcPts val="600"/>
              </a:spcBef>
            </a:pPr>
            <a:endParaRPr lang="en-US" sz="1400" b="1">
              <a:solidFill>
                <a:schemeClr val="tx1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EC3E18F-0590-D852-824F-2916517AA804}"/>
              </a:ext>
            </a:extLst>
          </p:cNvPr>
          <p:cNvSpPr/>
          <p:nvPr/>
        </p:nvSpPr>
        <p:spPr>
          <a:xfrm>
            <a:off x="8919370" y="1988512"/>
            <a:ext cx="2770197" cy="2035089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lIns="0" tIns="2103120" rIns="0" bIns="216000" rtlCol="0">
            <a:noAutofit/>
          </a:bodyPr>
          <a:lstStyle/>
          <a:p>
            <a:pPr algn="ctr">
              <a:spcBef>
                <a:spcPts val="600"/>
              </a:spcBef>
            </a:pPr>
            <a:endParaRPr lang="en-US" sz="1400" b="1">
              <a:solidFill>
                <a:schemeClr val="tx1"/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F2606A92-FC1B-F74A-6CAF-24E4514B0642}"/>
              </a:ext>
            </a:extLst>
          </p:cNvPr>
          <p:cNvSpPr txBox="1"/>
          <p:nvPr/>
        </p:nvSpPr>
        <p:spPr>
          <a:xfrm>
            <a:off x="9694938" y="3113316"/>
            <a:ext cx="1730080" cy="74011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l"/>
            <a:endParaRPr lang="fr-FR" sz="1600" dirty="0"/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22364B13-5771-2357-B179-A842C4F74D0C}"/>
              </a:ext>
            </a:extLst>
          </p:cNvPr>
          <p:cNvGrpSpPr/>
          <p:nvPr/>
        </p:nvGrpSpPr>
        <p:grpSpPr>
          <a:xfrm>
            <a:off x="9211407" y="2246641"/>
            <a:ext cx="2299896" cy="1763970"/>
            <a:chOff x="9211407" y="2246641"/>
            <a:chExt cx="2299896" cy="1763970"/>
          </a:xfrm>
        </p:grpSpPr>
        <p:pic>
          <p:nvPicPr>
            <p:cNvPr id="7" name="Picture 11">
              <a:extLst>
                <a:ext uri="{FF2B5EF4-FFF2-40B4-BE49-F238E27FC236}">
                  <a16:creationId xmlns:a16="http://schemas.microsoft.com/office/drawing/2014/main" id="{E476C146-6B4E-FABE-5B03-9C42B2081F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20464" y="2260641"/>
              <a:ext cx="618135" cy="906621"/>
            </a:xfrm>
            <a:prstGeom prst="rect">
              <a:avLst/>
            </a:prstGeom>
          </p:spPr>
        </p:pic>
        <p:pic>
          <p:nvPicPr>
            <p:cNvPr id="8" name="Picture 12">
              <a:extLst>
                <a:ext uri="{FF2B5EF4-FFF2-40B4-BE49-F238E27FC236}">
                  <a16:creationId xmlns:a16="http://schemas.microsoft.com/office/drawing/2014/main" id="{6D8B02FC-B012-2DE0-8A9E-CC8877F8E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211407" y="3027241"/>
              <a:ext cx="618136" cy="826211"/>
            </a:xfrm>
            <a:prstGeom prst="rect">
              <a:avLst/>
            </a:prstGeom>
          </p:spPr>
        </p:pic>
        <p:pic>
          <p:nvPicPr>
            <p:cNvPr id="11" name="Picture 19">
              <a:extLst>
                <a:ext uri="{FF2B5EF4-FFF2-40B4-BE49-F238E27FC236}">
                  <a16:creationId xmlns:a16="http://schemas.microsoft.com/office/drawing/2014/main" id="{ED8DCF3F-7583-B92C-0E02-36D28FD33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665789" y="2246641"/>
              <a:ext cx="845514" cy="875640"/>
            </a:xfrm>
            <a:prstGeom prst="rect">
              <a:avLst/>
            </a:prstGeom>
          </p:spPr>
        </p:pic>
        <p:pic>
          <p:nvPicPr>
            <p:cNvPr id="12" name="Picture 20">
              <a:extLst>
                <a:ext uri="{FF2B5EF4-FFF2-40B4-BE49-F238E27FC236}">
                  <a16:creationId xmlns:a16="http://schemas.microsoft.com/office/drawing/2014/main" id="{0003AA30-53DB-E8FA-57B0-78FB07D9E0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81805" y="2260640"/>
              <a:ext cx="921841" cy="852675"/>
            </a:xfrm>
            <a:prstGeom prst="rect">
              <a:avLst/>
            </a:prstGeom>
          </p:spPr>
        </p:pic>
        <p:pic>
          <p:nvPicPr>
            <p:cNvPr id="10" name="Picture 14">
              <a:extLst>
                <a:ext uri="{FF2B5EF4-FFF2-40B4-BE49-F238E27FC236}">
                  <a16:creationId xmlns:a16="http://schemas.microsoft.com/office/drawing/2014/main" id="{FD63532E-91E1-4B73-966A-33BCCAAD21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19510" y="3010085"/>
              <a:ext cx="908601" cy="1000526"/>
            </a:xfrm>
            <a:prstGeom prst="rect">
              <a:avLst/>
            </a:prstGeom>
          </p:spPr>
        </p:pic>
        <p:pic>
          <p:nvPicPr>
            <p:cNvPr id="13" name="Picture 21">
              <a:extLst>
                <a:ext uri="{FF2B5EF4-FFF2-40B4-BE49-F238E27FC236}">
                  <a16:creationId xmlns:a16="http://schemas.microsoft.com/office/drawing/2014/main" id="{107A16C3-C6DE-7FAB-9A57-AAE0DB147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44055" y="3247964"/>
              <a:ext cx="740563" cy="594698"/>
            </a:xfrm>
            <a:prstGeom prst="rect">
              <a:avLst/>
            </a:prstGeom>
          </p:spPr>
        </p:pic>
      </p:grpSp>
      <p:pic>
        <p:nvPicPr>
          <p:cNvPr id="25" name="Image 24">
            <a:extLst>
              <a:ext uri="{FF2B5EF4-FFF2-40B4-BE49-F238E27FC236}">
                <a16:creationId xmlns:a16="http://schemas.microsoft.com/office/drawing/2014/main" id="{D21D3346-B0FA-EB30-644B-004874616B9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55077" y="1990165"/>
            <a:ext cx="2671252" cy="2035089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</p:pic>
      <p:pic>
        <p:nvPicPr>
          <p:cNvPr id="27" name="Image 26" descr="Une image contenant pôle&#10;&#10;Description générée automatiquement">
            <a:extLst>
              <a:ext uri="{FF2B5EF4-FFF2-40B4-BE49-F238E27FC236}">
                <a16:creationId xmlns:a16="http://schemas.microsoft.com/office/drawing/2014/main" id="{4C1E2442-6E6D-9123-94D6-0387D6D0C47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3009" y="2100816"/>
            <a:ext cx="1002026" cy="1740193"/>
          </a:xfrm>
          <a:prstGeom prst="rect">
            <a:avLst/>
          </a:prstGeom>
        </p:spPr>
      </p:pic>
      <p:pic>
        <p:nvPicPr>
          <p:cNvPr id="31" name="Image 30" descr="Une image contenant pôle&#10;&#10;Description générée automatiquement">
            <a:extLst>
              <a:ext uri="{FF2B5EF4-FFF2-40B4-BE49-F238E27FC236}">
                <a16:creationId xmlns:a16="http://schemas.microsoft.com/office/drawing/2014/main" id="{D0589D02-8F25-A2BB-5912-71EB2B422A5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3354" y="2100815"/>
            <a:ext cx="1226077" cy="1740193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F57B0507-E3EB-1D03-B6A1-7B42A13098BC}"/>
              </a:ext>
            </a:extLst>
          </p:cNvPr>
          <p:cNvSpPr/>
          <p:nvPr/>
        </p:nvSpPr>
        <p:spPr>
          <a:xfrm>
            <a:off x="490965" y="1997291"/>
            <a:ext cx="2533845" cy="20074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4" name="Picture Placeholder 7">
            <a:extLst>
              <a:ext uri="{FF2B5EF4-FFF2-40B4-BE49-F238E27FC236}">
                <a16:creationId xmlns:a16="http://schemas.microsoft.com/office/drawing/2014/main" id="{4B522E5C-E41C-BAF6-2C86-84A190DD96A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167" y="2022130"/>
            <a:ext cx="2108413" cy="1831305"/>
          </a:xfrm>
          <a:prstGeom prst="rect">
            <a:avLst/>
          </a:prstGeom>
        </p:spPr>
      </p:pic>
      <p:sp>
        <p:nvSpPr>
          <p:cNvPr id="36" name="Espace réservé du pied de page 4">
            <a:extLst>
              <a:ext uri="{FF2B5EF4-FFF2-40B4-BE49-F238E27FC236}">
                <a16:creationId xmlns:a16="http://schemas.microsoft.com/office/drawing/2014/main" id="{3AE798B3-FEDF-654B-74A0-CB3C9E124271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>
          <a:xfrm>
            <a:off x="920895" y="6529068"/>
            <a:ext cx="2926080" cy="153888"/>
          </a:xfrm>
        </p:spPr>
        <p:txBody>
          <a:bodyPr/>
          <a:lstStyle/>
          <a:p>
            <a:pPr algn="l"/>
            <a:r>
              <a:rPr lang="en-US" dirty="0"/>
              <a:t>PRESENTATION VU200</a:t>
            </a:r>
          </a:p>
        </p:txBody>
      </p:sp>
    </p:spTree>
    <p:extLst>
      <p:ext uri="{BB962C8B-B14F-4D97-AF65-F5344CB8AC3E}">
        <p14:creationId xmlns:p14="http://schemas.microsoft.com/office/powerpoint/2010/main" val="230859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180">
            <a:extLst>
              <a:ext uri="{FF2B5EF4-FFF2-40B4-BE49-F238E27FC236}">
                <a16:creationId xmlns:a16="http://schemas.microsoft.com/office/drawing/2014/main" id="{4EB4B976-E77A-84F4-74FE-AF94B25FA3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6726" y="3651337"/>
            <a:ext cx="3026644" cy="2622463"/>
          </a:xfrm>
          <a:prstGeom prst="rect">
            <a:avLst/>
          </a:prstGeom>
        </p:spPr>
      </p:pic>
      <p:pic>
        <p:nvPicPr>
          <p:cNvPr id="15" name="Content Placeholder 6">
            <a:extLst>
              <a:ext uri="{FF2B5EF4-FFF2-40B4-BE49-F238E27FC236}">
                <a16:creationId xmlns:a16="http://schemas.microsoft.com/office/drawing/2014/main" id="{3141DF44-A8BD-77FE-7C25-98BCF8A80F2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624" y="313152"/>
            <a:ext cx="1999915" cy="6778066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F29DE9E-357C-4AC4-1132-D8B55C402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VU200 en un coup d’</a:t>
            </a:r>
            <a:r>
              <a:rPr lang="fr-FR" dirty="0" err="1"/>
              <a:t>oeil</a:t>
            </a:r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2950DB-5800-BF60-59A7-C02B4F557D1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fr-FR" dirty="0"/>
              <a:t>PRESENTATION VU200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997439-FCED-FE1F-BD98-DD00637C02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21F524-83D2-E65C-7ACD-B04D98FD0545}"/>
              </a:ext>
            </a:extLst>
          </p:cNvPr>
          <p:cNvSpPr txBox="1"/>
          <p:nvPr/>
        </p:nvSpPr>
        <p:spPr>
          <a:xfrm>
            <a:off x="475521" y="5935246"/>
            <a:ext cx="3563079" cy="3385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fr-FR" sz="1100" dirty="0">
                <a:solidFill>
                  <a:schemeClr val="tx2"/>
                </a:solidFill>
                <a:latin typeface="Roboto Light italic" panose="02000000000000000000" pitchFamily="2" charset="0"/>
              </a:rPr>
              <a:t>* A voir en fonction des dimensions 
**Version spéciale (batterie + station de charge)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ABA71B-34BA-754E-6B0D-8095777E20EE}"/>
              </a:ext>
            </a:extLst>
          </p:cNvPr>
          <p:cNvSpPr txBox="1"/>
          <p:nvPr/>
        </p:nvSpPr>
        <p:spPr>
          <a:xfrm>
            <a:off x="479425" y="1824007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fr-FR" sz="1400" dirty="0"/>
              <a:t>Poignée ergonomique</a:t>
            </a:r>
            <a:endParaRPr lang="fr-FR" sz="1400" dirty="0">
              <a:latin typeface="+mn-lt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A76FA0-2501-66C2-4F22-2A30E2C4D2E4}"/>
              </a:ext>
            </a:extLst>
          </p:cNvPr>
          <p:cNvCxnSpPr>
            <a:cxnSpLocks/>
          </p:cNvCxnSpPr>
          <p:nvPr/>
        </p:nvCxnSpPr>
        <p:spPr>
          <a:xfrm>
            <a:off x="475521" y="2133600"/>
            <a:ext cx="3547872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4E69F82-1763-F27E-AF0C-C36C67A6899B}"/>
              </a:ext>
            </a:extLst>
          </p:cNvPr>
          <p:cNvSpPr txBox="1"/>
          <p:nvPr/>
        </p:nvSpPr>
        <p:spPr>
          <a:xfrm>
            <a:off x="479425" y="2642634"/>
            <a:ext cx="274991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fr-FR" sz="1400" dirty="0"/>
              <a:t>Points de contact mis en évidence</a:t>
            </a:r>
            <a:endParaRPr lang="fr-FR" sz="1400" dirty="0">
              <a:latin typeface="+mn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4F9BA24-59A3-7228-4CDF-6E3B4E83B5F0}"/>
              </a:ext>
            </a:extLst>
          </p:cNvPr>
          <p:cNvCxnSpPr>
            <a:cxnSpLocks/>
          </p:cNvCxnSpPr>
          <p:nvPr/>
        </p:nvCxnSpPr>
        <p:spPr>
          <a:xfrm>
            <a:off x="475521" y="2945787"/>
            <a:ext cx="3547872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A5DCF61-0543-E5C3-4525-A7146A8C9810}"/>
              </a:ext>
            </a:extLst>
          </p:cNvPr>
          <p:cNvSpPr txBox="1"/>
          <p:nvPr/>
        </p:nvSpPr>
        <p:spPr>
          <a:xfrm>
            <a:off x="479425" y="3454821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fr-FR" sz="1400" dirty="0"/>
              <a:t>Filtration avancée (HEPA 14)</a:t>
            </a:r>
            <a:endParaRPr lang="fr-FR" sz="1400" dirty="0">
              <a:latin typeface="+mn-lt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D81B51F-6677-567B-8A8F-F6C24B4A439E}"/>
              </a:ext>
            </a:extLst>
          </p:cNvPr>
          <p:cNvCxnSpPr>
            <a:cxnSpLocks/>
          </p:cNvCxnSpPr>
          <p:nvPr/>
        </p:nvCxnSpPr>
        <p:spPr>
          <a:xfrm>
            <a:off x="475521" y="3751534"/>
            <a:ext cx="3563079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76901AD-82FB-51D1-2406-D9DB42A20883}"/>
              </a:ext>
            </a:extLst>
          </p:cNvPr>
          <p:cNvSpPr txBox="1"/>
          <p:nvPr/>
        </p:nvSpPr>
        <p:spPr>
          <a:xfrm>
            <a:off x="479425" y="4260568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fr-FR" sz="1400" dirty="0">
                <a:latin typeface="+mn-lt"/>
              </a:rPr>
              <a:t>Grande maniabilité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CF34AEC-A240-DABD-5EF4-A01DC2CF8C31}"/>
              </a:ext>
            </a:extLst>
          </p:cNvPr>
          <p:cNvCxnSpPr>
            <a:cxnSpLocks/>
          </p:cNvCxnSpPr>
          <p:nvPr/>
        </p:nvCxnSpPr>
        <p:spPr>
          <a:xfrm>
            <a:off x="475521" y="4550842"/>
            <a:ext cx="3563079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C919B4A-76BB-21E9-5426-E67C8911D42D}"/>
              </a:ext>
            </a:extLst>
          </p:cNvPr>
          <p:cNvSpPr txBox="1"/>
          <p:nvPr/>
        </p:nvSpPr>
        <p:spPr>
          <a:xfrm>
            <a:off x="479425" y="5059877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fr-FR" sz="1400" dirty="0"/>
              <a:t>Accessoires polyvalents</a:t>
            </a:r>
            <a:endParaRPr lang="fr-FR" sz="1400" dirty="0">
              <a:latin typeface="+mn-lt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6761B5D-E420-C223-E28A-7A321A1C86BF}"/>
              </a:ext>
            </a:extLst>
          </p:cNvPr>
          <p:cNvCxnSpPr>
            <a:cxnSpLocks/>
          </p:cNvCxnSpPr>
          <p:nvPr/>
        </p:nvCxnSpPr>
        <p:spPr>
          <a:xfrm>
            <a:off x="475521" y="5343714"/>
            <a:ext cx="3563079" cy="0"/>
          </a:xfrm>
          <a:prstGeom prst="line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A8E2B85A-D1D2-97CD-0514-6DF2FE770932}"/>
              </a:ext>
            </a:extLst>
          </p:cNvPr>
          <p:cNvSpPr txBox="1"/>
          <p:nvPr/>
        </p:nvSpPr>
        <p:spPr>
          <a:xfrm>
            <a:off x="7863340" y="1734448"/>
            <a:ext cx="393715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fr-FR" sz="1400" dirty="0"/>
              <a:t>Montage possible sur chariots de nettoyage </a:t>
            </a:r>
          </a:p>
          <a:p>
            <a:pPr algn="r"/>
            <a:r>
              <a:rPr lang="fr-FR" sz="1400" dirty="0"/>
              <a:t>(kit de fixation inclus*</a:t>
            </a:r>
            <a:endParaRPr lang="fr-FR" sz="1400" dirty="0">
              <a:latin typeface="+mn-lt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82A3762-E142-28E5-906C-93AADC571985}"/>
              </a:ext>
            </a:extLst>
          </p:cNvPr>
          <p:cNvCxnSpPr>
            <a:cxnSpLocks/>
          </p:cNvCxnSpPr>
          <p:nvPr/>
        </p:nvCxnSpPr>
        <p:spPr>
          <a:xfrm>
            <a:off x="8161673" y="2133600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5666470F-93C0-A9C2-2607-850DBB238413}"/>
              </a:ext>
            </a:extLst>
          </p:cNvPr>
          <p:cNvSpPr txBox="1"/>
          <p:nvPr/>
        </p:nvSpPr>
        <p:spPr>
          <a:xfrm>
            <a:off x="8161673" y="2642634"/>
            <a:ext cx="3534427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fr-FR" sz="1400" dirty="0"/>
              <a:t>Autonomie prolongée avec deux batteries**</a:t>
            </a:r>
            <a:endParaRPr lang="fr-FR" sz="1400" dirty="0">
              <a:latin typeface="+mn-lt"/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973E7FC-B0FB-E5A5-DA81-E37797BFE4B0}"/>
              </a:ext>
            </a:extLst>
          </p:cNvPr>
          <p:cNvCxnSpPr>
            <a:cxnSpLocks/>
          </p:cNvCxnSpPr>
          <p:nvPr/>
        </p:nvCxnSpPr>
        <p:spPr>
          <a:xfrm>
            <a:off x="8148638" y="2945787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1656384-9A8A-B9CF-87EB-28CE5DBEFE84}"/>
              </a:ext>
            </a:extLst>
          </p:cNvPr>
          <p:cNvSpPr txBox="1"/>
          <p:nvPr/>
        </p:nvSpPr>
        <p:spPr>
          <a:xfrm>
            <a:off x="9088466" y="3454821"/>
            <a:ext cx="260763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fr-FR" sz="1400" dirty="0"/>
              <a:t>Commandes intuitives</a:t>
            </a:r>
            <a:endParaRPr lang="fr-FR" sz="1400" dirty="0">
              <a:latin typeface="+mn-lt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89B1468-6F30-E2CC-0012-8A8C6EC1BD29}"/>
              </a:ext>
            </a:extLst>
          </p:cNvPr>
          <p:cNvCxnSpPr>
            <a:cxnSpLocks/>
          </p:cNvCxnSpPr>
          <p:nvPr/>
        </p:nvCxnSpPr>
        <p:spPr>
          <a:xfrm>
            <a:off x="8148638" y="3751534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5D23C96C-9750-7E2E-3D05-A4F97C64AE90}"/>
              </a:ext>
            </a:extLst>
          </p:cNvPr>
          <p:cNvSpPr txBox="1"/>
          <p:nvPr/>
        </p:nvSpPr>
        <p:spPr>
          <a:xfrm>
            <a:off x="8009681" y="4260568"/>
            <a:ext cx="3686419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fr-FR" sz="1400" dirty="0"/>
              <a:t>Aucun risque de chute (avec un câble)</a:t>
            </a:r>
            <a:endParaRPr lang="fr-FR" sz="1400" dirty="0">
              <a:latin typeface="+mn-lt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CE35B71-29FF-5C66-117B-886FBAC0187C}"/>
              </a:ext>
            </a:extLst>
          </p:cNvPr>
          <p:cNvCxnSpPr>
            <a:cxnSpLocks/>
          </p:cNvCxnSpPr>
          <p:nvPr/>
        </p:nvCxnSpPr>
        <p:spPr>
          <a:xfrm>
            <a:off x="8148638" y="4550842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A5E29F29-A9C9-C6A5-BCA5-2D8974776219}"/>
              </a:ext>
            </a:extLst>
          </p:cNvPr>
          <p:cNvSpPr txBox="1"/>
          <p:nvPr/>
        </p:nvSpPr>
        <p:spPr>
          <a:xfrm>
            <a:off x="8743084" y="5059877"/>
            <a:ext cx="2953016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fr-FR" sz="1400" dirty="0"/>
              <a:t>Recharge rapide</a:t>
            </a:r>
            <a:endParaRPr lang="fr-FR" sz="1400" dirty="0">
              <a:latin typeface="+mn-lt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98884872-94A5-4E0E-BE56-04970114CFB9}"/>
              </a:ext>
            </a:extLst>
          </p:cNvPr>
          <p:cNvCxnSpPr>
            <a:cxnSpLocks/>
          </p:cNvCxnSpPr>
          <p:nvPr/>
        </p:nvCxnSpPr>
        <p:spPr>
          <a:xfrm>
            <a:off x="8148638" y="5343714"/>
            <a:ext cx="354895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063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D268E-3AF1-3092-F25D-8F1CA0597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A499C02-BC9F-A84B-BABC-7E73F5550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172" y="303686"/>
            <a:ext cx="11233150" cy="388013"/>
          </a:xfrm>
        </p:spPr>
        <p:txBody>
          <a:bodyPr/>
          <a:lstStyle/>
          <a:p>
            <a:r>
              <a:rPr lang="fr-FR" dirty="0"/>
              <a:t>Caractéristiques techniques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C47135-D84B-01CD-A462-7E7872AC905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vi-VN" dirty="0"/>
              <a:t>PRESENTATION VU200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915AC3-A388-902E-9494-A772DAA071A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9" name="Tabella 17">
            <a:extLst>
              <a:ext uri="{FF2B5EF4-FFF2-40B4-BE49-F238E27FC236}">
                <a16:creationId xmlns:a16="http://schemas.microsoft.com/office/drawing/2014/main" id="{BDC28D96-BBCB-70E0-1ED2-E6A0CD952A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071929"/>
              </p:ext>
            </p:extLst>
          </p:nvPr>
        </p:nvGraphicFramePr>
        <p:xfrm>
          <a:off x="483798" y="2517732"/>
          <a:ext cx="11228777" cy="3965040"/>
        </p:xfrm>
        <a:graphic>
          <a:graphicData uri="http://schemas.openxmlformats.org/drawingml/2006/table">
            <a:tbl>
              <a:tblPr firstRow="1" bandRow="1">
                <a:effectLst/>
                <a:tableStyleId>{2D5ABB26-0587-4C30-8999-92F81FD0307C}</a:tableStyleId>
              </a:tblPr>
              <a:tblGrid>
                <a:gridCol w="1837731">
                  <a:extLst>
                    <a:ext uri="{9D8B030D-6E8A-4147-A177-3AD203B41FA5}">
                      <a16:colId xmlns:a16="http://schemas.microsoft.com/office/drawing/2014/main" val="2264820808"/>
                    </a:ext>
                  </a:extLst>
                </a:gridCol>
                <a:gridCol w="688164">
                  <a:extLst>
                    <a:ext uri="{9D8B030D-6E8A-4147-A177-3AD203B41FA5}">
                      <a16:colId xmlns:a16="http://schemas.microsoft.com/office/drawing/2014/main" val="878319614"/>
                    </a:ext>
                  </a:extLst>
                </a:gridCol>
                <a:gridCol w="2977872">
                  <a:extLst>
                    <a:ext uri="{9D8B030D-6E8A-4147-A177-3AD203B41FA5}">
                      <a16:colId xmlns:a16="http://schemas.microsoft.com/office/drawing/2014/main" val="1171133363"/>
                    </a:ext>
                  </a:extLst>
                </a:gridCol>
                <a:gridCol w="3146786">
                  <a:extLst>
                    <a:ext uri="{9D8B030D-6E8A-4147-A177-3AD203B41FA5}">
                      <a16:colId xmlns:a16="http://schemas.microsoft.com/office/drawing/2014/main" val="3798050745"/>
                    </a:ext>
                  </a:extLst>
                </a:gridCol>
                <a:gridCol w="2578224">
                  <a:extLst>
                    <a:ext uri="{9D8B030D-6E8A-4147-A177-3AD203B41FA5}">
                      <a16:colId xmlns:a16="http://schemas.microsoft.com/office/drawing/2014/main" val="3388787928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it-IT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it-IT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VU200 - 1 BATTERIE + CHARGEUR</a:t>
                      </a: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Kit station d'accueil + 1 batterie Lithium Ion</a:t>
                      </a:r>
                      <a:endParaRPr lang="it-IT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Bold" panose="02000000000000000000" pitchFamily="2" charset="0"/>
                          <a:ea typeface="+mn-ea"/>
                          <a:cs typeface="+mn-cs"/>
                          <a:sym typeface=""/>
                        </a:rPr>
                        <a:t>VU200 - 2 BATTERIES + CHARGEUR + STATION D'ACCUEIL</a:t>
                      </a:r>
                      <a:endParaRPr lang="en-US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Bold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B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53201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Référence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it-IT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128390174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128389489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128390175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986492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Type de prise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it-IT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/>
                        <a:t>EU, UK, US, AU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EU, UK, US, AU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/>
                        <a:t>EU, UK, US, AU</a:t>
                      </a:r>
                      <a:endParaRPr lang="en-GB" sz="1100" dirty="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36573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Type de filtre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endParaRPr lang="it-IT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HEPA 14</a:t>
                      </a:r>
                      <a:endParaRPr lang="en-GB" sz="1100" dirty="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it-IT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/>
                        <a:t>HEPA 14</a:t>
                      </a:r>
                      <a:endParaRPr lang="en-GB" sz="1100" dirty="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661692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Puissance nominale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W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550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  66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 550/66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284012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Puissance d’aspiration de l’extrémité du tube</a:t>
                      </a:r>
                      <a:endParaRPr lang="it-IT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W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170</a:t>
                      </a:r>
                      <a:endParaRPr lang="da-DK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it-IT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170</a:t>
                      </a:r>
                      <a:endParaRPr lang="da-DK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186157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Débit d’air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l/sec.</a:t>
                      </a:r>
                      <a:endParaRPr lang="it-IT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it-IT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661021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Capacité cuve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</a:t>
                      </a:r>
                      <a:endParaRPr lang="it-IT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0,8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it-IT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a-DK" sz="1100"/>
                        <a:t>0,8</a:t>
                      </a:r>
                      <a:endParaRPr lang="en-GB" sz="1100"/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66835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Temps de charge de la batterie</a:t>
                      </a:r>
                      <a:endParaRPr lang="it-IT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min</a:t>
                      </a:r>
                      <a:endParaRPr lang="it-IT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/>
                        <a:t>110</a:t>
                      </a:r>
                      <a:endParaRPr lang="da-DK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/>
                        <a:t>110</a:t>
                      </a:r>
                      <a:endParaRPr lang="da-DK" sz="1100" b="0" i="0" u="none" strike="noStrike" kern="1200" cap="none" spc="0" normalizeH="0" baseline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/>
                        <a:t>110</a:t>
                      </a:r>
                      <a:endParaRPr lang="da-DK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812776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Autonomie de la batterie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min</a:t>
                      </a:r>
                      <a:endParaRPr lang="it-IT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/>
                        <a:t>60/25/12</a:t>
                      </a:r>
                      <a:endParaRPr lang="da-DK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2396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0" i="0" u="none" strike="noStrike" kern="1200" cap="none" spc="0" normalizeH="0" baseline="0">
                          <a:solidFill>
                            <a:schemeClr val="tx1">
                              <a:lumMod val="10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it-IT" sz="1100" b="0" i="0" u="none" strike="noStrike" kern="1200" cap="none" spc="0" normalizeH="0" baseline="0">
                        <a:solidFill>
                          <a:schemeClr val="tx1">
                            <a:lumMod val="100000"/>
                          </a:schemeClr>
                        </a:solidFill>
                        <a:effectLst/>
                        <a:latin typeface="Roboto Black"/>
                        <a:ea typeface="+mn-ea"/>
                        <a:cs typeface="+mn-cs"/>
                        <a:sym typeface="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 x 60/25/12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019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Longueur x largeur x hauteur</a:t>
                      </a:r>
                      <a:endParaRPr lang="en-US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n-US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mm</a:t>
                      </a:r>
                      <a:endParaRPr lang="it-IT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255x226x1255</a:t>
                      </a:r>
                      <a:endParaRPr lang="da-DK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187x113x210</a:t>
                      </a:r>
                      <a:endParaRPr lang="da-DK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255x226x1255/187x113x210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538459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Poids </a:t>
                      </a: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23967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it-IT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  <a:sym typeface=""/>
                        </a:rPr>
                        <a:t>kg</a:t>
                      </a:r>
                      <a:endParaRPr lang="it-IT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  <a:sym typeface=""/>
                      </a:endParaRPr>
                    </a:p>
                  </a:txBody>
                  <a:tcPr marL="72000" marR="0" marT="36000" marB="3600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2,97</a:t>
                      </a:r>
                      <a:endParaRPr lang="da-DK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1,4</a:t>
                      </a:r>
                      <a:endParaRPr lang="da-DK" sz="1100" b="0" i="0" u="none" strike="noStrike" kern="1200" cap="none" spc="0" normalizeH="0" baseline="0" dirty="0">
                        <a:solidFill>
                          <a:schemeClr val="tx1"/>
                        </a:solidFill>
                        <a:effectLst/>
                        <a:latin typeface="Roboto Light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da-DK" sz="1100" b="0" i="0" u="none" strike="noStrike" kern="1200" cap="none" spc="0" normalizeH="0" baseline="0" dirty="0">
                          <a:solidFill>
                            <a:schemeClr val="tx1"/>
                          </a:solidFill>
                          <a:effectLst/>
                          <a:latin typeface="Roboto Light" panose="02000000000000000000" pitchFamily="2" charset="0"/>
                          <a:ea typeface="+mn-ea"/>
                          <a:cs typeface="+mn-cs"/>
                        </a:rPr>
                        <a:t>2,97/1,4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10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4355259"/>
                  </a:ext>
                </a:extLst>
              </a:tr>
            </a:tbl>
          </a:graphicData>
        </a:graphic>
      </p:graphicFrame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8013C916-31DF-BF65-9098-9F2DA169674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399" y="738107"/>
            <a:ext cx="529225" cy="1793637"/>
          </a:xfr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80FB577-69EC-0487-6988-824D0B0DAEE7}"/>
              </a:ext>
            </a:extLst>
          </p:cNvPr>
          <p:cNvGrpSpPr/>
          <p:nvPr/>
        </p:nvGrpSpPr>
        <p:grpSpPr>
          <a:xfrm>
            <a:off x="9918722" y="694831"/>
            <a:ext cx="1026456" cy="1816638"/>
            <a:chOff x="3966726" y="313152"/>
            <a:chExt cx="3829813" cy="677806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5325498-03E2-795E-F516-605CA7C1C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66726" y="3651337"/>
              <a:ext cx="3026644" cy="2622463"/>
            </a:xfrm>
            <a:prstGeom prst="rect">
              <a:avLst/>
            </a:prstGeom>
          </p:spPr>
        </p:pic>
        <p:pic>
          <p:nvPicPr>
            <p:cNvPr id="7" name="Content Placeholder 6">
              <a:extLst>
                <a:ext uri="{FF2B5EF4-FFF2-40B4-BE49-F238E27FC236}">
                  <a16:creationId xmlns:a16="http://schemas.microsoft.com/office/drawing/2014/main" id="{E2F9023A-71DD-4395-74F6-72935ADCB8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624" y="313152"/>
              <a:ext cx="1999915" cy="6778066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9CA0B7F-A229-3B54-B8F9-A9AC1E255BE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034" y="1263575"/>
            <a:ext cx="1538616" cy="133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61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931B90-BDED-2EC2-BD6A-CA79E400191B}"/>
              </a:ext>
            </a:extLst>
          </p:cNvPr>
          <p:cNvSpPr txBox="1">
            <a:spLocks/>
          </p:cNvSpPr>
          <p:nvPr/>
        </p:nvSpPr>
        <p:spPr>
          <a:xfrm>
            <a:off x="8129488" y="4307838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fr-FR" dirty="0"/>
              <a:t>Administration publique et bureaux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367258-2D22-BD88-0C0C-A09375124877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pPr algn="l"/>
            <a:r>
              <a:rPr lang="en-US" dirty="0"/>
              <a:t>PRESENTATION VU200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7F9A4F-2F2C-3B77-3B82-1BE269B42CA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65531487-FB54-E59F-89DD-CEDDF3C76B1E}"/>
              </a:ext>
            </a:extLst>
          </p:cNvPr>
          <p:cNvSpPr txBox="1">
            <a:spLocks/>
          </p:cNvSpPr>
          <p:nvPr/>
        </p:nvSpPr>
        <p:spPr>
          <a:xfrm>
            <a:off x="485774" y="1700662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fr-FR" dirty="0"/>
              <a:t>Entreprises de propreté</a:t>
            </a:r>
          </a:p>
        </p:txBody>
      </p:sp>
      <p:sp>
        <p:nvSpPr>
          <p:cNvPr id="28" name="Title 12">
            <a:extLst>
              <a:ext uri="{FF2B5EF4-FFF2-40B4-BE49-F238E27FC236}">
                <a16:creationId xmlns:a16="http://schemas.microsoft.com/office/drawing/2014/main" id="{0EA9AF8E-35DE-47CE-E504-52AC68CAC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94490"/>
            <a:ext cx="11233150" cy="388013"/>
          </a:xfrm>
        </p:spPr>
        <p:txBody>
          <a:bodyPr vert="horz"/>
          <a:lstStyle/>
          <a:p>
            <a:r>
              <a:rPr lang="fr-FR" dirty="0"/>
              <a:t>Idéal pour : 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8B77A281-0965-AB65-06F4-FB1E483F6B70}"/>
              </a:ext>
            </a:extLst>
          </p:cNvPr>
          <p:cNvSpPr txBox="1">
            <a:spLocks/>
          </p:cNvSpPr>
          <p:nvPr/>
        </p:nvSpPr>
        <p:spPr>
          <a:xfrm>
            <a:off x="4328885" y="1709608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/>
              <a:t>Institutions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85CE48DB-D73F-3F08-CBDA-8272E2CF4068}"/>
              </a:ext>
            </a:extLst>
          </p:cNvPr>
          <p:cNvSpPr txBox="1">
            <a:spLocks/>
          </p:cNvSpPr>
          <p:nvPr/>
        </p:nvSpPr>
        <p:spPr>
          <a:xfrm>
            <a:off x="8129488" y="1709608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fr-FR" dirty="0"/>
              <a:t>Hôtellerie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8C78734-C080-31D3-5CDF-31799C23899D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774" y="1412875"/>
            <a:ext cx="3474720" cy="169785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91A453B-37E5-A5A7-6C41-6EB816244FD0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8885" y="1423649"/>
            <a:ext cx="3474720" cy="168708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5D304B9-1BA0-FF78-7EDC-6CFB55CFE59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9488" y="4021878"/>
            <a:ext cx="3474720" cy="1687084"/>
          </a:xfrm>
          <a:prstGeom prst="rect">
            <a:avLst/>
          </a:prstGeom>
        </p:spPr>
      </p:pic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4F0CEB8A-FBCD-263B-C3C1-CA46D526FC46}"/>
              </a:ext>
            </a:extLst>
          </p:cNvPr>
          <p:cNvSpPr txBox="1">
            <a:spLocks/>
          </p:cNvSpPr>
          <p:nvPr/>
        </p:nvSpPr>
        <p:spPr>
          <a:xfrm>
            <a:off x="485774" y="4307840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/>
              <a:t>Education</a:t>
            </a:r>
          </a:p>
        </p:txBody>
      </p: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0272F387-A5C9-0F13-2592-28A8BB34C431}"/>
              </a:ext>
            </a:extLst>
          </p:cNvPr>
          <p:cNvSpPr txBox="1">
            <a:spLocks/>
          </p:cNvSpPr>
          <p:nvPr/>
        </p:nvSpPr>
        <p:spPr>
          <a:xfrm>
            <a:off x="4328885" y="4307840"/>
            <a:ext cx="3474720" cy="1965960"/>
          </a:xfrm>
          <a:prstGeom prst="rect">
            <a:avLst/>
          </a:prstGeom>
          <a:solidFill>
            <a:schemeClr val="bg1"/>
          </a:solidFill>
          <a:effectLst>
            <a:outerShdw blurRad="139700" sx="102000" sy="102000" algn="ctr" rotWithShape="0">
              <a:schemeClr val="bg2">
                <a:alpha val="30000"/>
              </a:schemeClr>
            </a:outerShdw>
          </a:effectLst>
        </p:spPr>
        <p:txBody>
          <a:bodyPr vert="horz" wrap="square" lIns="252000" tIns="1554480" rIns="216000" bIns="182880" rtlCol="0">
            <a:noAutofit/>
          </a:bodyPr>
          <a:lstStyle>
            <a:lvl1pPr marL="199105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8209" indent="-199105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97314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10641" indent="-213327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9745" indent="-199105" algn="l" defTabSz="1023967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15910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7892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9876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1859" indent="-255992" algn="l" defTabSz="102396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/>
              <a:t>Retail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4A7DB9A5-C964-2893-B959-3C0681C7E39D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774" y="4021881"/>
            <a:ext cx="3474720" cy="1687084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C7793F9-41D5-AFAC-D0B7-3EB2019965C4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28885" y="4021878"/>
            <a:ext cx="3474720" cy="168708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EDBDFA1-4866-757C-C048-E29E17ED3D06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9488" y="1422468"/>
            <a:ext cx="3474720" cy="169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4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>
            <a:extLst>
              <a:ext uri="{FF2B5EF4-FFF2-40B4-BE49-F238E27FC236}">
                <a16:creationId xmlns:a16="http://schemas.microsoft.com/office/drawing/2014/main" id="{CFC41AF2-6E51-02F1-01BC-6C0D43749E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0D9872F-2F51-2E65-D694-6D4960BFEA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algn="l"/>
            <a:r>
              <a:rPr lang="en-US"/>
              <a:t>SALES &amp; TECHNICAL PRESENTATION VU200</a:t>
            </a:r>
            <a:endParaRPr lang="en-US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DB4EC10B-3C7E-314E-B018-7C53423494B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385236-B7BA-4938-9EA6-6DEC8CA653D7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Image 6" descr="Une image contenant intérieur, chaise, meubles, Immeuble de bureaux&#10;&#10;Le contenu généré par l’IA peut être incorrect.">
            <a:extLst>
              <a:ext uri="{FF2B5EF4-FFF2-40B4-BE49-F238E27FC236}">
                <a16:creationId xmlns:a16="http://schemas.microsoft.com/office/drawing/2014/main" id="{79DB3443-F410-CCF4-853C-EDF6A93AED4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987" y="0"/>
            <a:ext cx="12221987" cy="6283325"/>
          </a:xfrm>
          <a:prstGeom prst="rect">
            <a:avLst/>
          </a:prstGeom>
        </p:spPr>
      </p:pic>
      <p:sp>
        <p:nvSpPr>
          <p:cNvPr id="9" name="Title 2">
            <a:extLst>
              <a:ext uri="{FF2B5EF4-FFF2-40B4-BE49-F238E27FC236}">
                <a16:creationId xmlns:a16="http://schemas.microsoft.com/office/drawing/2014/main" id="{6C32CB5C-4983-321B-15AA-E47192FAF66C}"/>
              </a:ext>
            </a:extLst>
          </p:cNvPr>
          <p:cNvSpPr txBox="1">
            <a:spLocks/>
          </p:cNvSpPr>
          <p:nvPr/>
        </p:nvSpPr>
        <p:spPr>
          <a:xfrm>
            <a:off x="432292" y="4548626"/>
            <a:ext cx="11233150" cy="1169582"/>
          </a:xfrm>
          <a:prstGeom prst="rect">
            <a:avLst/>
          </a:prstGeom>
        </p:spPr>
        <p:txBody>
          <a:bodyPr/>
          <a:lstStyle>
            <a:lvl1pPr algn="l" defTabSz="1023967" rtl="0" eaLnBrk="1" latinLnBrk="0" hangingPunct="1">
              <a:lnSpc>
                <a:spcPts val="3100"/>
              </a:lnSpc>
              <a:spcBef>
                <a:spcPct val="0"/>
              </a:spcBef>
              <a:spcAft>
                <a:spcPts val="400"/>
              </a:spcAft>
              <a:buNone/>
              <a:tabLst>
                <a:tab pos="989013" algn="l"/>
              </a:tabLs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b="0" dirty="0">
                <a:solidFill>
                  <a:schemeClr val="bg1"/>
                </a:solidFill>
                <a:latin typeface="Roboto" panose="02000000000000000000" pitchFamily="2" charset="0"/>
              </a:rPr>
              <a:t>VU200</a:t>
            </a:r>
          </a:p>
          <a:p>
            <a:pPr algn="ctr"/>
            <a:r>
              <a:rPr lang="en-US" sz="1800" b="0" dirty="0">
                <a:solidFill>
                  <a:schemeClr val="bg1"/>
                </a:solidFill>
                <a:latin typeface="Roboto" panose="02000000000000000000" pitchFamily="2" charset="0"/>
              </a:rPr>
              <a:t>  </a:t>
            </a:r>
            <a:br>
              <a:rPr lang="fr-FR" sz="1800" b="0" dirty="0">
                <a:solidFill>
                  <a:schemeClr val="bg1"/>
                </a:solidFill>
                <a:latin typeface="Roboto" panose="02000000000000000000" pitchFamily="2" charset="0"/>
              </a:rPr>
            </a:br>
            <a:r>
              <a:rPr lang="fr-FR" sz="1800" b="0" dirty="0">
                <a:solidFill>
                  <a:schemeClr val="bg1"/>
                </a:solidFill>
                <a:latin typeface="Roboto" panose="02000000000000000000" pitchFamily="2" charset="0"/>
              </a:rPr>
              <a:t> </a:t>
            </a:r>
            <a:r>
              <a:rPr lang="fr-FR" sz="4000" dirty="0">
                <a:solidFill>
                  <a:schemeClr val="bg1"/>
                </a:solidFill>
                <a:latin typeface="Roboto" panose="02000000000000000000" pitchFamily="2" charset="0"/>
              </a:rPr>
              <a:t>Le nettoyage immédiat à portée de main</a:t>
            </a:r>
            <a:endParaRPr lang="fr-FR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86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ilfisk Toolbox_Standard_4-3">
  <a:themeElements>
    <a:clrScheme name="Nilfisk Color-theme">
      <a:dk1>
        <a:srgbClr val="28313F"/>
      </a:dk1>
      <a:lt1>
        <a:srgbClr val="FFFFFF"/>
      </a:lt1>
      <a:dk2>
        <a:srgbClr val="8997A4"/>
      </a:dk2>
      <a:lt2>
        <a:srgbClr val="B3BBC5"/>
      </a:lt2>
      <a:accent1>
        <a:srgbClr val="6194AA"/>
      </a:accent1>
      <a:accent2>
        <a:srgbClr val="2496BE"/>
      </a:accent2>
      <a:accent3>
        <a:srgbClr val="38AFD9"/>
      </a:accent3>
      <a:accent4>
        <a:srgbClr val="38A8B4"/>
      </a:accent4>
      <a:accent5>
        <a:srgbClr val="68C18B"/>
      </a:accent5>
      <a:accent6>
        <a:srgbClr val="F47358"/>
      </a:accent6>
      <a:hlink>
        <a:srgbClr val="38AFD9"/>
      </a:hlink>
      <a:folHlink>
        <a:srgbClr val="38AFD9"/>
      </a:folHlink>
    </a:clrScheme>
    <a:fontScheme name="Nilfisk">
      <a:majorFont>
        <a:latin typeface="Roboto Bold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ctr"/>
      <a:lstStyle>
        <a:defPPr algn="ctr">
          <a:defRPr sz="200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Updated PowerPoint template 07-03-2022" id="{9E190E2A-A7A5-4E87-8010-778499B664C6}" vid="{A3FD54EC-67ED-411F-96C2-E7386872FA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48FAF6C6CEAD46A91F15DEE11F177C" ma:contentTypeVersion="18" ma:contentTypeDescription="Create a new document." ma:contentTypeScope="" ma:versionID="079f4d7e213a3e7781131efb310ad14d">
  <xsd:schema xmlns:xsd="http://www.w3.org/2001/XMLSchema" xmlns:xs="http://www.w3.org/2001/XMLSchema" xmlns:p="http://schemas.microsoft.com/office/2006/metadata/properties" xmlns:ns2="d05c595e-b9fb-43e6-a954-ec77889a492b" xmlns:ns3="796424da-8f7d-4856-96a0-f041bea846f3" targetNamespace="http://schemas.microsoft.com/office/2006/metadata/properties" ma:root="true" ma:fieldsID="4bac4ee01228f998fae27906e009cbae" ns2:_="" ns3:_="">
    <xsd:import namespace="d05c595e-b9fb-43e6-a954-ec77889a492b"/>
    <xsd:import namespace="796424da-8f7d-4856-96a0-f041bea846f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5c595e-b9fb-43e6-a954-ec77889a492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4d3e637-ff8d-4400-8b4f-c20cae65de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6424da-8f7d-4856-96a0-f041bea846f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27034a4-6e8a-4531-a17b-fcf18ee1464e}" ma:internalName="TaxCatchAll" ma:showField="CatchAllData" ma:web="796424da-8f7d-4856-96a0-f041bea846f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96424da-8f7d-4856-96a0-f041bea846f3" xsi:nil="true"/>
    <lcf76f155ced4ddcb4097134ff3c332f xmlns="d05c595e-b9fb-43e6-a954-ec77889a492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8D9CF25-2968-4E35-9D7F-AFFFC6CD9F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FDF7CEB-9DEC-47C4-9EFE-13D587A7FA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05c595e-b9fb-43e6-a954-ec77889a492b"/>
    <ds:schemaRef ds:uri="796424da-8f7d-4856-96a0-f041bea846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35D97F-54F6-4139-90B1-4BC360E16E53}">
  <ds:schemaRefs>
    <ds:schemaRef ds:uri="354dde04-e399-458e-afd2-5780735c498f"/>
    <ds:schemaRef ds:uri="http://purl.org/dc/dcmitype/"/>
    <ds:schemaRef ds:uri="http://schemas.microsoft.com/office/2006/documentManagement/types"/>
    <ds:schemaRef ds:uri="http://purl.org/dc/terms/"/>
    <ds:schemaRef ds:uri="http://schemas.microsoft.com/sharepoint/v3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b38e86ad-ecae-4d8b-a6a2-599c57c8c9ab"/>
    <ds:schemaRef ds:uri="http://schemas.microsoft.com/office/2006/metadata/properties"/>
    <ds:schemaRef ds:uri="http://purl.org/dc/elements/1.1/"/>
    <ds:schemaRef ds:uri="796424da-8f7d-4856-96a0-f041bea846f3"/>
    <ds:schemaRef ds:uri="d05c595e-b9fb-43e6-a954-ec77889a492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Nilfisk PTT template</Template>
  <TotalTime>1886</TotalTime>
  <Words>647</Words>
  <Application>Microsoft Office PowerPoint</Application>
  <PresentationFormat>Widescreen</PresentationFormat>
  <Paragraphs>147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Calibri</vt:lpstr>
      <vt:lpstr>Courier New</vt:lpstr>
      <vt:lpstr>Roboto</vt:lpstr>
      <vt:lpstr>Roboto Black</vt:lpstr>
      <vt:lpstr>Roboto Bold</vt:lpstr>
      <vt:lpstr>Roboto Light</vt:lpstr>
      <vt:lpstr>Roboto Light italic</vt:lpstr>
      <vt:lpstr>Wingdings</vt:lpstr>
      <vt:lpstr>Nilfisk Toolbox_Standard_4-3</vt:lpstr>
      <vt:lpstr>think-cell Slide</vt:lpstr>
      <vt:lpstr>VU200  -  Aspirateur balai sans fil pour les professionnels Présentation</vt:lpstr>
      <vt:lpstr>Nilfisk VU200 </vt:lpstr>
      <vt:lpstr>Le nettoyage immédiat à portée de main</vt:lpstr>
      <vt:lpstr>PowerPoint Presentation</vt:lpstr>
      <vt:lpstr>Le VU200 en un coup d’oeil</vt:lpstr>
      <vt:lpstr>Caractéristiques techniques</vt:lpstr>
      <vt:lpstr>Idéal pour :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TCC</dc:creator>
  <cp:lastModifiedBy>Ludovic Vrijburg</cp:lastModifiedBy>
  <cp:revision>42</cp:revision>
  <dcterms:created xsi:type="dcterms:W3CDTF">2024-12-27T01:03:51Z</dcterms:created>
  <dcterms:modified xsi:type="dcterms:W3CDTF">2025-03-19T15:10:13Z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2578482</vt:lpwstr>
  </property>
  <property fmtid="{D5CDD505-2E9C-101B-9397-08002B2CF9AE}" pid="3" name="NXPowerLiteSettings">
    <vt:lpwstr>A74006B004C800</vt:lpwstr>
  </property>
  <property fmtid="{D5CDD505-2E9C-101B-9397-08002B2CF9AE}" pid="4" name="NXPowerLiteVersion">
    <vt:lpwstr>D5.0.2</vt:lpwstr>
  </property>
  <property fmtid="{D5CDD505-2E9C-101B-9397-08002B2CF9AE}" pid="5" name="ContentTypeId">
    <vt:lpwstr>0x0101004E48FAF6C6CEAD46A91F15DEE11F177C</vt:lpwstr>
  </property>
  <property fmtid="{D5CDD505-2E9C-101B-9397-08002B2CF9AE}" pid="6" name="MSIP_Label_8af657d4-2045-4871-9872-e323e3545d60_Enabled">
    <vt:lpwstr>true</vt:lpwstr>
  </property>
  <property fmtid="{D5CDD505-2E9C-101B-9397-08002B2CF9AE}" pid="7" name="MSIP_Label_8af657d4-2045-4871-9872-e323e3545d60_SetDate">
    <vt:lpwstr>2022-03-07T09:52:37Z</vt:lpwstr>
  </property>
  <property fmtid="{D5CDD505-2E9C-101B-9397-08002B2CF9AE}" pid="8" name="MSIP_Label_8af657d4-2045-4871-9872-e323e3545d60_Method">
    <vt:lpwstr>Privileged</vt:lpwstr>
  </property>
  <property fmtid="{D5CDD505-2E9C-101B-9397-08002B2CF9AE}" pid="9" name="MSIP_Label_8af657d4-2045-4871-9872-e323e3545d60_Name">
    <vt:lpwstr>Open sublabel</vt:lpwstr>
  </property>
  <property fmtid="{D5CDD505-2E9C-101B-9397-08002B2CF9AE}" pid="10" name="MSIP_Label_8af657d4-2045-4871-9872-e323e3545d60_SiteId">
    <vt:lpwstr>753c5d99-05be-4237-b4c5-fdb2e6b32ab2</vt:lpwstr>
  </property>
  <property fmtid="{D5CDD505-2E9C-101B-9397-08002B2CF9AE}" pid="11" name="MSIP_Label_8af657d4-2045-4871-9872-e323e3545d60_ActionId">
    <vt:lpwstr>dc55aacb-2282-478e-992e-416176343d0e</vt:lpwstr>
  </property>
  <property fmtid="{D5CDD505-2E9C-101B-9397-08002B2CF9AE}" pid="12" name="MSIP_Label_8af657d4-2045-4871-9872-e323e3545d60_ContentBits">
    <vt:lpwstr>0</vt:lpwstr>
  </property>
</Properties>
</file>