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tags/tag13.xml" ContentType="application/vnd.openxmlformats-officedocument.presentationml.tags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7"/>
  </p:notesMasterIdLst>
  <p:sldIdLst>
    <p:sldId id="2147481280" r:id="rId5"/>
    <p:sldId id="2147481282" r:id="rId6"/>
    <p:sldId id="2147483086" r:id="rId7"/>
    <p:sldId id="2147483084" r:id="rId8"/>
    <p:sldId id="2147483087" r:id="rId9"/>
    <p:sldId id="2147481283" r:id="rId10"/>
    <p:sldId id="288" r:id="rId11"/>
    <p:sldId id="2147483072" r:id="rId12"/>
    <p:sldId id="2147483088" r:id="rId13"/>
    <p:sldId id="2147481289" r:id="rId14"/>
    <p:sldId id="2147483089" r:id="rId15"/>
    <p:sldId id="2147481294" r:id="rId16"/>
    <p:sldId id="2147483090" r:id="rId17"/>
    <p:sldId id="292" r:id="rId18"/>
    <p:sldId id="2147483064" r:id="rId19"/>
    <p:sldId id="2147483065" r:id="rId20"/>
    <p:sldId id="2147483092" r:id="rId21"/>
    <p:sldId id="2147483068" r:id="rId22"/>
    <p:sldId id="2147483070" r:id="rId23"/>
    <p:sldId id="2147483093" r:id="rId24"/>
    <p:sldId id="2147483071" r:id="rId25"/>
    <p:sldId id="12968" r:id="rId26"/>
  </p:sldIdLst>
  <p:sldSz cx="12192000" cy="6858000"/>
  <p:notesSz cx="6797675" cy="9872663"/>
  <p:custDataLst>
    <p:tags r:id="rId28"/>
  </p:custDataLst>
  <p:defaultTextStyle>
    <a:defPPr>
      <a:defRPr lang="en-US"/>
    </a:defPPr>
    <a:lvl1pPr marL="0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9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3967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595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793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991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267D357A-736E-4419-8F31-7020650603D7}">
          <p14:sldIdLst>
            <p14:sldId id="2147481280"/>
            <p14:sldId id="2147481282"/>
            <p14:sldId id="2147483086"/>
            <p14:sldId id="2147483084"/>
            <p14:sldId id="2147483087"/>
            <p14:sldId id="2147481283"/>
            <p14:sldId id="288"/>
            <p14:sldId id="2147483072"/>
            <p14:sldId id="2147483088"/>
            <p14:sldId id="2147481289"/>
            <p14:sldId id="2147483089"/>
            <p14:sldId id="2147481294"/>
            <p14:sldId id="2147483090"/>
            <p14:sldId id="292"/>
            <p14:sldId id="2147483064"/>
            <p14:sldId id="2147483065"/>
            <p14:sldId id="2147483092"/>
            <p14:sldId id="2147483068"/>
            <p14:sldId id="2147483070"/>
            <p14:sldId id="2147483093"/>
            <p14:sldId id="2147483071"/>
            <p14:sldId id="12968"/>
          </p14:sldIdLst>
        </p14:section>
        <p14:section name="Templates" id="{3ABD5D4D-2C0C-449C-A140-446C246F69B2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296" userDrawn="1">
          <p15:clr>
            <a:srgbClr val="A4A3A4"/>
          </p15:clr>
        </p15:guide>
        <p15:guide id="2" orient="horz" pos="2616" userDrawn="1">
          <p15:clr>
            <a:srgbClr val="A4A3A4"/>
          </p15:clr>
        </p15:guide>
        <p15:guide id="3" pos="27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DDDF70-BFA4-9122-644F-56C73CC5B4FA}" name="Valentina Bonucchi" initials="VB" userId="S::vbonucchi@nilfisk.com::a3c72a79-03ca-4054-8650-fe55237bf169" providerId="AD"/>
  <p188:author id="{E3AD689E-262B-A935-CEC3-AFF9757E6F5F}" name="Emma Jakobsen" initials="EJ" userId="S::ejakobsen@Nilfisk.com::7d62d3cc-97a4-4c56-8920-5d34f7ee0561" providerId="AD"/>
  <p188:author id="{F5C6B3BB-3197-D788-2093-4532F888A17D}" name="Emma Jakobsen" initials="EJ" userId="S::ejakobsen@nilfisk.com::7d62d3cc-97a4-4c56-8920-5d34f7ee056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rlotte Vittrup" initials="CV" lastIdx="44" clrIdx="0">
    <p:extLst>
      <p:ext uri="{19B8F6BF-5375-455C-9EA6-DF929625EA0E}">
        <p15:presenceInfo xmlns:p15="http://schemas.microsoft.com/office/powerpoint/2012/main" userId="S-1-5-21-2455030247-886758136-1406340923-94286" providerId="AD"/>
      </p:ext>
    </p:extLst>
  </p:cmAuthor>
  <p:cmAuthor id="2" name="Lars Chrois" initials="LC" lastIdx="26" clrIdx="1">
    <p:extLst>
      <p:ext uri="{19B8F6BF-5375-455C-9EA6-DF929625EA0E}">
        <p15:presenceInfo xmlns:p15="http://schemas.microsoft.com/office/powerpoint/2012/main" userId="3ee1608269410e2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15CD"/>
    <a:srgbClr val="8997A4"/>
    <a:srgbClr val="7C878E"/>
    <a:srgbClr val="979797"/>
    <a:srgbClr val="4B4F54"/>
    <a:srgbClr val="606A70"/>
    <a:srgbClr val="D4CFBE"/>
    <a:srgbClr val="82827E"/>
    <a:srgbClr val="DDC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22" autoAdjust="0"/>
    <p:restoredTop sz="92949" autoAdjust="0"/>
  </p:normalViewPr>
  <p:slideViewPr>
    <p:cSldViewPr snapToGrid="0">
      <p:cViewPr varScale="1">
        <p:scale>
          <a:sx n="74" d="100"/>
          <a:sy n="74" d="100"/>
        </p:scale>
        <p:origin x="400" y="56"/>
      </p:cViewPr>
      <p:guideLst>
        <p:guide orient="horz" pos="1296"/>
        <p:guide orient="horz" pos="2616"/>
        <p:guide pos="27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6630" y="90"/>
      </p:cViewPr>
      <p:guideLst>
        <p:guide orient="horz" pos="3109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2-20T19:20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7578,'0'0'1600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77487DA-082B-4712-87EF-A52F989376F6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54CEA7-A081-4B80-B0DE-E1334A21D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51198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023967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535951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47934" algn="l" defTabSz="1023967" rtl="0" eaLnBrk="1" latinLnBrk="0" hangingPunct="1">
      <a:defRPr sz="105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55991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71901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83884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95868" algn="l" defTabSz="102396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A4DC5-BB5A-9602-6EB9-5AC8E52D4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81AA058-4634-705F-F1C3-FFF90236A4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30E0D25A-5A56-292B-3E23-112DFF11E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F165321-7D92-0C50-773F-0890FCF675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54CEA7-A081-4B80-B0DE-E1334A21D6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48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4" Type="http://schemas.openxmlformats.org/officeDocument/2006/relationships/image" Target="../media/image1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Relationship Id="rId4" Type="http://schemas.openxmlformats.org/officeDocument/2006/relationships/image" Target="../media/image1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Relationship Id="rId4" Type="http://schemas.openxmlformats.org/officeDocument/2006/relationships/image" Target="../media/image3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Relationship Id="rId4" Type="http://schemas.openxmlformats.org/officeDocument/2006/relationships/image" Target="../media/image3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3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6273799"/>
          </a:xfrm>
        </p:spPr>
        <p:txBody>
          <a:bodyPr tIns="1249724" anchor="ctr"/>
          <a:lstStyle>
            <a:lvl1pPr marL="0" indent="0" algn="ctr">
              <a:buNone/>
              <a:defRPr sz="1600" i="1"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20380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B69735F-A452-4024-977F-DD52AC156A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Click to edit Presentation Headline.</a:t>
            </a:r>
            <a:br>
              <a:rPr lang="en-US" dirty="0"/>
            </a:br>
            <a:r>
              <a:rPr lang="en-US" dirty="0"/>
              <a:t>Use White or Nilfisk Dark as text color.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BDEE45-E090-44D1-98D1-825385BC723C}"/>
              </a:ext>
            </a:extLst>
          </p:cNvPr>
          <p:cNvSpPr/>
          <p:nvPr userDrawn="1"/>
        </p:nvSpPr>
        <p:spPr>
          <a:xfrm>
            <a:off x="348343" y="6479177"/>
            <a:ext cx="975360" cy="269966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73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8"/>
          </p:nvPr>
        </p:nvSpPr>
        <p:spPr>
          <a:xfrm>
            <a:off x="479425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4880018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2" name="Content Placeholder 18">
            <a:extLst>
              <a:ext uri="{FF2B5EF4-FFF2-40B4-BE49-F238E27FC236}">
                <a16:creationId xmlns:a16="http://schemas.microsoft.com/office/drawing/2014/main" id="{6D336ECD-29CC-48D0-B322-298E9D3E152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3361796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A89B6B4-D22F-43E5-8EC2-AD07CBFD856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61795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4" name="Content Placeholder 18">
            <a:extLst>
              <a:ext uri="{FF2B5EF4-FFF2-40B4-BE49-F238E27FC236}">
                <a16:creationId xmlns:a16="http://schemas.microsoft.com/office/drawing/2014/main" id="{4CB7A7D7-2A49-427E-874B-C10B706C1E7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4416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06FD9DE-D534-40CE-BADF-4806A01DAC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4166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26" name="Content Placeholder 18">
            <a:extLst>
              <a:ext uri="{FF2B5EF4-FFF2-40B4-BE49-F238E27FC236}">
                <a16:creationId xmlns:a16="http://schemas.microsoft.com/office/drawing/2014/main" id="{47DA4058-84EF-461D-934F-D341A5BB3D4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9126537" y="1529985"/>
            <a:ext cx="2586038" cy="4594372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lIns="216000" tIns="864000" rIns="180000" bIns="216000" rtlCol="0">
            <a:noAutofit/>
          </a:bodyPr>
          <a:lstStyle>
            <a:lvl1pPr>
              <a:defRPr lang="en-US" noProof="0" dirty="0"/>
            </a:lvl1pPr>
            <a:lvl2pPr>
              <a:defRPr lang="en-US" noProof="0" dirty="0"/>
            </a:lvl2pPr>
            <a:lvl3pPr>
              <a:defRPr lang="en-US" noProof="0" dirty="0"/>
            </a:lvl3pPr>
            <a:lvl4pPr>
              <a:defRPr lang="en-US" noProof="0" dirty="0"/>
            </a:lvl4pPr>
            <a:lvl5pPr>
              <a:defRPr lang="en-US" noProof="0" dirty="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B11B367-A392-4D07-A3AA-FEA082E5DFB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126537" y="1531915"/>
            <a:ext cx="2586038" cy="775354"/>
          </a:xfrm>
          <a:noFill/>
        </p:spPr>
        <p:txBody>
          <a:bodyPr lIns="216000" tIns="180000" rIns="144000" bIns="0" anchor="t">
            <a:noAutofit/>
          </a:bodyPr>
          <a:lstStyle>
            <a:lvl1pPr marL="0" indent="0">
              <a:buNone/>
              <a:defRPr b="1">
                <a:solidFill>
                  <a:schemeClr val="accent3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Insert content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02FB-189A-4BD4-8E2E-B325B0929E8F}"/>
              </a:ext>
            </a:extLst>
          </p:cNvPr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C698B23-268E-40FD-8F7A-F46622B662D2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36B14F-11E0-4889-A413-CB3C7AFF79B4}"/>
              </a:ext>
            </a:extLst>
          </p:cNvPr>
          <p:cNvSpPr>
            <a:spLocks noGrp="1"/>
          </p:cNvSpPr>
          <p:nvPr>
            <p:ph type="ftr" sz="quarter" idx="3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B28851-AA76-4129-AC91-31C430AE821B}"/>
              </a:ext>
            </a:extLst>
          </p:cNvPr>
          <p:cNvSpPr>
            <a:spLocks noGrp="1"/>
          </p:cNvSpPr>
          <p:nvPr>
            <p:ph type="sldNum" sz="quarter" idx="3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0C4B6512-58D0-4126-A96F-DCE2BC492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64CE1CF-9577-4E95-9A2E-848CA260D9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31259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08B418E-47E7-4CB3-9272-AFFEF9163A3D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1696195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1064435" y="2805514"/>
            <a:ext cx="4269012" cy="623486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</a:t>
            </a:r>
            <a:br>
              <a:rPr lang="en-US" noProof="0" dirty="0"/>
            </a:br>
            <a:r>
              <a:rPr lang="en-US" noProof="0" dirty="0"/>
              <a:t>Master text styles</a:t>
            </a:r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44154" y="2803583"/>
            <a:ext cx="4267530" cy="622719"/>
          </a:xfrm>
          <a:noFill/>
        </p:spPr>
        <p:txBody>
          <a:bodyPr lIns="144000" tIns="0" rIns="144000" bIns="0" anchor="ctr">
            <a:noAutofit/>
          </a:bodyPr>
          <a:lstStyle>
            <a:lvl1pPr marL="0" indent="0" algn="ctr">
              <a:lnSpc>
                <a:spcPts val="1700"/>
              </a:lnSpc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1064435" y="3429001"/>
            <a:ext cx="4269012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0" name="Content Placeholder 18"/>
          <p:cNvSpPr>
            <a:spLocks noGrp="1"/>
          </p:cNvSpPr>
          <p:nvPr>
            <p:ph sz="quarter" idx="19" hasCustomPrompt="1"/>
          </p:nvPr>
        </p:nvSpPr>
        <p:spPr>
          <a:xfrm>
            <a:off x="6644154" y="3426304"/>
            <a:ext cx="4267531" cy="2748516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92606E51-302A-402C-B20F-54F37450EF5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824031" y="2079363"/>
            <a:ext cx="698400" cy="69823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AA946F2A-6D15-4356-AACE-77B71305244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424045" y="2079363"/>
            <a:ext cx="698400" cy="6982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36295-A04E-410C-BC96-E703F87AF8FB}"/>
              </a:ext>
            </a:extLst>
          </p:cNvPr>
          <p:cNvSpPr>
            <a:spLocks noGrp="1"/>
          </p:cNvSpPr>
          <p:nvPr>
            <p:ph type="dt" sz="half" idx="45"/>
          </p:nvPr>
        </p:nvSpPr>
        <p:spPr/>
        <p:txBody>
          <a:bodyPr/>
          <a:lstStyle/>
          <a:p>
            <a:fld id="{3AACCDC1-E804-4DB4-93D2-7BD7698A4330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B2DE98-0117-4A18-88E2-669F6FB209A4}"/>
              </a:ext>
            </a:extLst>
          </p:cNvPr>
          <p:cNvSpPr>
            <a:spLocks noGrp="1"/>
          </p:cNvSpPr>
          <p:nvPr>
            <p:ph type="ftr" sz="quarter" idx="4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719EE-E991-4D3D-BAFB-EB072BFB1EEB}"/>
              </a:ext>
            </a:extLst>
          </p:cNvPr>
          <p:cNvSpPr>
            <a:spLocks noGrp="1"/>
          </p:cNvSpPr>
          <p:nvPr>
            <p:ph type="sldNum" sz="quarter" idx="4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FC155D83-CC89-488D-A2E1-DDEE95784B5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2CEEA349-D809-4E4C-BA93-BCE8AF64CA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76169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004E70DC-C3D2-4252-9260-04CDF1B85E1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0" y="1"/>
            <a:ext cx="12192000" cy="2488018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13" name="Object 1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03443689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13" name="Object 1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8" hasCustomPrompt="1"/>
          </p:nvPr>
        </p:nvSpPr>
        <p:spPr>
          <a:xfrm>
            <a:off x="479426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777F5BC-90F4-414E-B27A-79BDF9D4092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28341" y="2079363"/>
            <a:ext cx="828000" cy="82800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BD7EB420-7E8D-454A-92D5-C509190566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15198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3" name="Content Placeholder 18">
            <a:extLst>
              <a:ext uri="{FF2B5EF4-FFF2-40B4-BE49-F238E27FC236}">
                <a16:creationId xmlns:a16="http://schemas.microsoft.com/office/drawing/2014/main" id="{B228A39C-C8A6-4AC7-96A3-25A525A9A4F2}"/>
              </a:ext>
            </a:extLst>
          </p:cNvPr>
          <p:cNvSpPr>
            <a:spLocks noGrp="1"/>
          </p:cNvSpPr>
          <p:nvPr>
            <p:ph sz="quarter" idx="45" hasCustomPrompt="1"/>
          </p:nvPr>
        </p:nvSpPr>
        <p:spPr>
          <a:xfrm>
            <a:off x="3315199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47F886A1-D69F-4044-9B1C-2C721E721AF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264113" y="2079363"/>
            <a:ext cx="828000" cy="828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B89EAACB-7074-471C-BBA2-8BF0CC3E4EB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150970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6" name="Content Placeholder 18">
            <a:extLst>
              <a:ext uri="{FF2B5EF4-FFF2-40B4-BE49-F238E27FC236}">
                <a16:creationId xmlns:a16="http://schemas.microsoft.com/office/drawing/2014/main" id="{EB79EFFE-A060-4C8D-BD8F-E52045C9C7EF}"/>
              </a:ext>
            </a:extLst>
          </p:cNvPr>
          <p:cNvSpPr>
            <a:spLocks noGrp="1"/>
          </p:cNvSpPr>
          <p:nvPr>
            <p:ph sz="quarter" idx="48" hasCustomPrompt="1"/>
          </p:nvPr>
        </p:nvSpPr>
        <p:spPr>
          <a:xfrm>
            <a:off x="6150972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3BEA2D42-9FD4-4716-AB0B-9632B9F8E378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99885" y="2079363"/>
            <a:ext cx="828000" cy="82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8FD4303F-49FA-457B-B244-4E8B906863C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986744" y="2914458"/>
            <a:ext cx="2725830" cy="622800"/>
          </a:xfrm>
          <a:noFill/>
        </p:spPr>
        <p:txBody>
          <a:bodyPr lIns="144000" tIns="0" rIns="144000" bIns="0" anchor="ctr">
            <a:noAutofit/>
          </a:bodyPr>
          <a:lstStyle>
            <a:lvl1pPr marL="0" indent="0">
              <a:buNone/>
              <a:defRPr b="1">
                <a:solidFill>
                  <a:schemeClr val="tx1"/>
                </a:solidFill>
                <a:latin typeface="+mj-lt"/>
              </a:defRPr>
            </a:lvl1pPr>
            <a:lvl2pPr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39" name="Content Placeholder 18">
            <a:extLst>
              <a:ext uri="{FF2B5EF4-FFF2-40B4-BE49-F238E27FC236}">
                <a16:creationId xmlns:a16="http://schemas.microsoft.com/office/drawing/2014/main" id="{03E82EC9-6A37-4D1E-933C-F9272C7F54EE}"/>
              </a:ext>
            </a:extLst>
          </p:cNvPr>
          <p:cNvSpPr>
            <a:spLocks noGrp="1"/>
          </p:cNvSpPr>
          <p:nvPr>
            <p:ph sz="quarter" idx="51" hasCustomPrompt="1"/>
          </p:nvPr>
        </p:nvSpPr>
        <p:spPr>
          <a:xfrm>
            <a:off x="8986744" y="3535328"/>
            <a:ext cx="2725830" cy="2652821"/>
          </a:xfrm>
          <a:noFill/>
        </p:spPr>
        <p:txBody>
          <a:bodyPr lIns="144000" tIns="144000" rIns="144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0169E3EB-3F89-482B-9603-7497CA07EED3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9935659" y="2079363"/>
            <a:ext cx="828000" cy="828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1527C-8083-4F64-ACF8-D0782F8C892E}"/>
              </a:ext>
            </a:extLst>
          </p:cNvPr>
          <p:cNvSpPr>
            <a:spLocks noGrp="1"/>
          </p:cNvSpPr>
          <p:nvPr>
            <p:ph type="dt" sz="half" idx="53"/>
          </p:nvPr>
        </p:nvSpPr>
        <p:spPr/>
        <p:txBody>
          <a:bodyPr/>
          <a:lstStyle/>
          <a:p>
            <a:fld id="{02BE7DE3-0DE7-4278-85BB-9B80FBBCF727}" type="datetime1">
              <a:rPr lang="en-US" smtClean="0"/>
              <a:t>3/5/2025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F89F93-34D9-4219-91BC-313CBE6E7366}"/>
              </a:ext>
            </a:extLst>
          </p:cNvPr>
          <p:cNvSpPr>
            <a:spLocks noGrp="1"/>
          </p:cNvSpPr>
          <p:nvPr>
            <p:ph type="ftr" sz="quarter" idx="54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6A6AB2-CD6B-4C00-BDB7-580562DE15F6}"/>
              </a:ext>
            </a:extLst>
          </p:cNvPr>
          <p:cNvSpPr>
            <a:spLocks noGrp="1"/>
          </p:cNvSpPr>
          <p:nvPr>
            <p:ph type="sldNum" sz="quarter" idx="5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42607E9-9610-476B-930F-0A957641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26FADBE2-42E3-44BC-9BB9-E8F8F24A89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368611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04888757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9D9593-6010-4D84-B698-3916B996FA3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A29D3E72-F752-4D6C-B42B-B391BFF9F336}" type="datetime1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C73727-0AEF-4180-9A25-9D9E4AA4CDE0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140819-2DD2-4C6A-B2BA-661DD2B0CB8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F31923-D926-4EC1-927C-8708EF07DF2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9B7F5197-BFC0-474F-8B91-9B266F1A87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30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79569955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270A7E1B-06C4-491A-A7D6-5E2BF0B762AA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205538" y="0"/>
            <a:ext cx="5986461" cy="628489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6292EC8F-CA80-4608-8BBB-26EAD825248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1412875"/>
            <a:ext cx="5507038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D0F7C6-431E-46C4-9429-A3D456CBADB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7B6989B-5918-4B30-9F46-6A7FBC8BDBCC}" type="datetime1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820383-CC25-496B-BB92-273CBD649C1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88412-719A-4E27-BE3B-7A6D9C0B356A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D0C1278-E9AE-4168-A595-99A55EA23D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5507038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7B0E5E79-8AD5-4282-B864-D586098D06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5506081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63130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6385282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Placeholder 18">
            <a:extLst>
              <a:ext uri="{FF2B5EF4-FFF2-40B4-BE49-F238E27FC236}">
                <a16:creationId xmlns:a16="http://schemas.microsoft.com/office/drawing/2014/main" id="{EC72F5BB-D66A-4AE5-BE40-DAC7B55741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0776" y="1412875"/>
            <a:ext cx="5511800" cy="4870450"/>
          </a:xfrm>
          <a:noFill/>
        </p:spPr>
        <p:txBody>
          <a:bodyPr lIns="0" tIns="0" rIns="0" bIns="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B5B7800E-C1F4-4988-9830-63D6CD965A3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5986463" cy="6283325"/>
          </a:xfrm>
        </p:spPr>
        <p:txBody>
          <a:bodyPr lIns="0" tIns="0" rIns="0" bIns="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AC8E3-7E26-425E-8440-6C36641BAB2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4378FDFD-B8E4-49D5-809F-491048627C56}" type="datetime1">
              <a:rPr lang="en-US" smtClean="0"/>
              <a:t>3/5/2025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B9DD0-AE94-45C4-ABB9-A2AE218DA70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825D-904C-4C01-BE1D-29445C0E59F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08A57AA-70F0-446E-8A3A-71C82A9FED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5539" y="873877"/>
            <a:ext cx="5505084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6E8E331-60E3-42A0-B941-83830F3205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8447" y="494490"/>
            <a:ext cx="5504128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917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13F9A983-C937-4508-B213-1A5EC060D7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29649" y="0"/>
            <a:ext cx="3562350" cy="6283325"/>
          </a:xfrm>
          <a:solidFill>
            <a:schemeClr val="bg2">
              <a:lumMod val="20000"/>
              <a:lumOff val="80000"/>
            </a:schemeClr>
          </a:solidFill>
        </p:spPr>
        <p:txBody>
          <a:bodyPr lIns="288000" tIns="1692000" rIns="432000" bIns="180000" anchor="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hart Placeholder 3">
            <a:extLst>
              <a:ext uri="{FF2B5EF4-FFF2-40B4-BE49-F238E27FC236}">
                <a16:creationId xmlns:a16="http://schemas.microsoft.com/office/drawing/2014/main" id="{BD4EEDF5-749A-4E0A-9F2C-5DB6EC42D113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473569" y="1412875"/>
            <a:ext cx="7692236" cy="4870449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B3F6EE-929F-475B-BA0D-BAE5642C0B5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F345D95-23CE-4A64-9450-6401252D7C83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6A101-CC96-4EEA-A848-52CCEB16DA2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E14E5D-3CDA-4372-B95E-72D345C3A38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F8C0934-E3E7-4664-8099-283D222151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7864216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54AC913B-9002-46E4-B468-3AFC28ABEC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78628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4060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8B08A26-BAAF-4968-8268-454F689232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1"/>
            <a:ext cx="12192000" cy="6283324"/>
          </a:xfrm>
        </p:spPr>
        <p:txBody>
          <a:bodyPr lIns="72000" tIns="71974" rIns="71974" bIns="72000" anchor="b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Note that the picture will be inserted on top of the text placeholder.</a:t>
            </a:r>
            <a:br>
              <a:rPr lang="en-US" noProof="0" dirty="0"/>
            </a:br>
            <a:r>
              <a:rPr lang="en-US" noProof="0" dirty="0"/>
              <a:t>Therefore, in order to insert text, right click the picture and choose "Send to back"</a:t>
            </a:r>
          </a:p>
        </p:txBody>
      </p:sp>
      <p:graphicFrame>
        <p:nvGraphicFramePr>
          <p:cNvPr id="2" name="Object 1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278807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30" imgH="528" progId="TCLayout.ActiveDocument.1">
                  <p:embed/>
                </p:oleObj>
              </mc:Choice>
              <mc:Fallback>
                <p:oleObj name="think-cell Slide" r:id="rId3" imgW="530" imgH="528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A6F7A33-E8CB-44EE-8CDF-D0B516341419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7F0EDB21-D3F1-45D5-8F5B-56B6BC695899}" type="datetime1">
              <a:rPr lang="en-US" smtClean="0"/>
              <a:t>3/5/2025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B7AC1C34-2EEF-4748-B554-904EDB9E2B1A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4698D3A-A577-4AD4-9616-F4D5993A770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E5D4A826-2FEC-4303-893D-3DA3EF3C1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669851"/>
            <a:ext cx="11233150" cy="1169582"/>
          </a:xfrm>
        </p:spPr>
        <p:txBody>
          <a:bodyPr/>
          <a:lstStyle>
            <a:lvl1pPr algn="ctr">
              <a:lnSpc>
                <a:spcPts val="4000"/>
              </a:lnSpc>
              <a:defRPr sz="4000"/>
            </a:lvl1pPr>
          </a:lstStyle>
          <a:p>
            <a:r>
              <a:rPr lang="en-US" dirty="0"/>
              <a:t>Insert closing headline.</a:t>
            </a:r>
            <a:br>
              <a:rPr lang="en-US" dirty="0"/>
            </a:br>
            <a:r>
              <a:rPr lang="en-US" dirty="0"/>
              <a:t>Use white or dark colored text.</a:t>
            </a:r>
          </a:p>
        </p:txBody>
      </p:sp>
    </p:spTree>
    <p:extLst>
      <p:ext uri="{BB962C8B-B14F-4D97-AF65-F5344CB8AC3E}">
        <p14:creationId xmlns:p14="http://schemas.microsoft.com/office/powerpoint/2010/main" val="325102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and corporate guide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908D9CAA-34CE-479D-8E34-30EAE7DFFC9C}"/>
              </a:ext>
            </a:extLst>
          </p:cNvPr>
          <p:cNvSpPr/>
          <p:nvPr userDrawn="1"/>
        </p:nvSpPr>
        <p:spPr>
          <a:xfrm>
            <a:off x="6204108" y="1014232"/>
            <a:ext cx="5516547" cy="5192393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365DD7DB-93FC-4CE9-BB55-707FAD0F9441}"/>
              </a:ext>
            </a:extLst>
          </p:cNvPr>
          <p:cNvSpPr/>
          <p:nvPr userDrawn="1"/>
        </p:nvSpPr>
        <p:spPr>
          <a:xfrm>
            <a:off x="3574137" y="1014234"/>
            <a:ext cx="2534124" cy="349854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30F4D85-8103-4DAC-83B9-2EA8A555B766}"/>
              </a:ext>
            </a:extLst>
          </p:cNvPr>
          <p:cNvSpPr/>
          <p:nvPr userDrawn="1"/>
        </p:nvSpPr>
        <p:spPr>
          <a:xfrm>
            <a:off x="479425" y="1014232"/>
            <a:ext cx="2999687" cy="3498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8352981-5F56-444D-A675-E830B4DDC1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08" t="9357" r="9482" b="37471"/>
          <a:stretch/>
        </p:blipFill>
        <p:spPr>
          <a:xfrm>
            <a:off x="6469662" y="1607847"/>
            <a:ext cx="1229752" cy="1373815"/>
          </a:xfrm>
          <a:prstGeom prst="rect">
            <a:avLst/>
          </a:prstGeom>
          <a:ln w="3175">
            <a:solidFill>
              <a:schemeClr val="bg2"/>
            </a:solidFill>
          </a:ln>
        </p:spPr>
      </p:pic>
      <p:sp>
        <p:nvSpPr>
          <p:cNvPr id="11" name="TextBox 10"/>
          <p:cNvSpPr txBox="1"/>
          <p:nvPr userDrawn="1"/>
        </p:nvSpPr>
        <p:spPr>
          <a:xfrm>
            <a:off x="2068307" y="1599603"/>
            <a:ext cx="1420105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SELECT SLIDE LAYOUTS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068308" y="1767283"/>
            <a:ext cx="1366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Find title, agendas, section header, plain content and picture layouts: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2068309" y="2268336"/>
            <a:ext cx="135702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New Slide</a:t>
            </a:r>
          </a:p>
          <a:p>
            <a:pPr defTabSz="914400"/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Home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Layout </a:t>
            </a:r>
            <a:r>
              <a:rPr lang="en-US" sz="800" b="0" dirty="0">
                <a:solidFill>
                  <a:schemeClr val="tx1"/>
                </a:solidFill>
                <a:latin typeface="+mn-lt"/>
                <a:cs typeface="Arial" pitchFamily="34" charset="0"/>
              </a:rPr>
              <a:t>(to change existing layout)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6359209" y="1177891"/>
            <a:ext cx="5628870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 AND EFFECTS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576969" y="1178254"/>
            <a:ext cx="2987868" cy="26546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HOW TO...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486246" y="3549534"/>
            <a:ext cx="21648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CHARTS 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6443768" y="2745123"/>
            <a:ext cx="1255646" cy="190805"/>
            <a:chOff x="2834640" y="3855720"/>
            <a:chExt cx="708660" cy="228600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 userDrawn="1"/>
        </p:nvSpPr>
        <p:spPr>
          <a:xfrm>
            <a:off x="3678523" y="1177891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TEXT</a:t>
            </a:r>
          </a:p>
        </p:txBody>
      </p:sp>
      <p:sp>
        <p:nvSpPr>
          <p:cNvPr id="37" name="TextBox 36"/>
          <p:cNvSpPr txBox="1"/>
          <p:nvPr userDrawn="1"/>
        </p:nvSpPr>
        <p:spPr>
          <a:xfrm>
            <a:off x="3802777" y="1599603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FONT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3802541" y="1760575"/>
            <a:ext cx="227037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Roboto is used for all text</a:t>
            </a:r>
          </a:p>
        </p:txBody>
      </p:sp>
      <p:sp>
        <p:nvSpPr>
          <p:cNvPr id="39" name="TextBox 38"/>
          <p:cNvSpPr txBox="1"/>
          <p:nvPr userDrawn="1"/>
        </p:nvSpPr>
        <p:spPr>
          <a:xfrm>
            <a:off x="3802541" y="2073987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STYLE AND SIZES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3802541" y="2250050"/>
            <a:ext cx="1922209" cy="471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Headline: Roboto Bold, size 34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Sub-headline: Roboto Light, size 20</a:t>
            </a:r>
          </a:p>
          <a:p>
            <a:pPr defTabSz="914400">
              <a:spcAft>
                <a:spcPts val="400"/>
              </a:spcAft>
            </a:pPr>
            <a:r>
              <a:rPr lang="en-US" sz="800" dirty="0">
                <a:solidFill>
                  <a:srgbClr val="000000"/>
                </a:solidFill>
                <a:cs typeface="Arial" pitchFamily="34" charset="0"/>
              </a:rPr>
              <a:t>Body text: Roboto Light, size 14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2062808" y="3216109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DISPLAY GUIDES 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2062810" y="3445206"/>
            <a:ext cx="130243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Display guides on the screen to view the content area. All content should be inside the red guides.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2062809" y="3997816"/>
            <a:ext cx="128596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914400"/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</a:rPr>
              <a:t>View  </a:t>
            </a:r>
            <a:r>
              <a:rPr lang="en-US" sz="800" b="0" dirty="0">
                <a:solidFill>
                  <a:schemeClr val="tx1"/>
                </a:solidFill>
                <a:latin typeface="+mj-lt"/>
                <a:cs typeface="Arial" pitchFamily="34" charset="0"/>
                <a:sym typeface="Wingdings 3"/>
              </a:rPr>
              <a:t> Guides</a:t>
            </a:r>
            <a:endParaRPr lang="en-US" sz="800" b="0" dirty="0">
              <a:solidFill>
                <a:schemeClr val="tx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 userDrawn="1"/>
        </p:nvSpPr>
        <p:spPr>
          <a:xfrm>
            <a:off x="8258296" y="1599603"/>
            <a:ext cx="1488000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PRIMARY COLORS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9849330" y="1602000"/>
            <a:ext cx="1584000" cy="2462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b="0" dirty="0">
                <a:solidFill>
                  <a:srgbClr val="000000"/>
                </a:solidFill>
                <a:latin typeface="+mj-lt"/>
                <a:cs typeface="Arial" pitchFamily="34" charset="0"/>
              </a:rPr>
              <a:t>SECONDARY COLORS FOR CHARTS &amp; DIAGRAMS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582916" y="1826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</a:t>
            </a:r>
          </a:p>
        </p:txBody>
      </p:sp>
      <p:sp>
        <p:nvSpPr>
          <p:cNvPr id="51" name="Rektangel 11"/>
          <p:cNvSpPr>
            <a:spLocks noChangeAspect="1"/>
          </p:cNvSpPr>
          <p:nvPr/>
        </p:nvSpPr>
        <p:spPr bwMode="auto">
          <a:xfrm>
            <a:off x="9849332" y="1921624"/>
            <a:ext cx="244800" cy="183600"/>
          </a:xfrm>
          <a:prstGeom prst="rect">
            <a:avLst/>
          </a:prstGeom>
          <a:solidFill>
            <a:schemeClr val="accent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168721" y="1951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1: Grey/Blue</a:t>
            </a:r>
          </a:p>
        </p:txBody>
      </p:sp>
      <p:sp>
        <p:nvSpPr>
          <p:cNvPr id="53" name="Rektangel 18"/>
          <p:cNvSpPr/>
          <p:nvPr/>
        </p:nvSpPr>
        <p:spPr bwMode="auto">
          <a:xfrm>
            <a:off x="8258297" y="1796117"/>
            <a:ext cx="244800" cy="183600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82916" y="2063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Blue</a:t>
            </a:r>
          </a:p>
        </p:txBody>
      </p:sp>
      <p:sp>
        <p:nvSpPr>
          <p:cNvPr id="56" name="Rektangel 7"/>
          <p:cNvSpPr>
            <a:spLocks noChangeAspect="1"/>
          </p:cNvSpPr>
          <p:nvPr/>
        </p:nvSpPr>
        <p:spPr bwMode="auto">
          <a:xfrm>
            <a:off x="9849332" y="2158624"/>
            <a:ext cx="244800" cy="183600"/>
          </a:xfrm>
          <a:prstGeom prst="rect">
            <a:avLst/>
          </a:prstGeom>
          <a:solidFill>
            <a:schemeClr val="accent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168721" y="2188870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2: Dark blue</a:t>
            </a:r>
          </a:p>
        </p:txBody>
      </p:sp>
      <p:sp>
        <p:nvSpPr>
          <p:cNvPr id="58" name="Rektangel 18"/>
          <p:cNvSpPr/>
          <p:nvPr/>
        </p:nvSpPr>
        <p:spPr bwMode="auto">
          <a:xfrm>
            <a:off x="8258297" y="2033117"/>
            <a:ext cx="244800" cy="183600"/>
          </a:xfrm>
          <a:prstGeom prst="rect">
            <a:avLst/>
          </a:prstGeom>
          <a:solidFill>
            <a:schemeClr val="accent3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3" name="Rektangel 18"/>
          <p:cNvSpPr/>
          <p:nvPr/>
        </p:nvSpPr>
        <p:spPr bwMode="auto">
          <a:xfrm>
            <a:off x="3802541" y="3117398"/>
            <a:ext cx="325435" cy="264226"/>
          </a:xfrm>
          <a:prstGeom prst="rect">
            <a:avLst/>
          </a:prstGeom>
          <a:solidFill>
            <a:schemeClr val="tx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35215" y="3145852"/>
            <a:ext cx="1454281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Dark is the default color for headlines and body text.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E6F26DC-ED06-4AE5-BB8F-0CC90D2A969E}"/>
              </a:ext>
            </a:extLst>
          </p:cNvPr>
          <p:cNvGrpSpPr/>
          <p:nvPr userDrawn="1"/>
        </p:nvGrpSpPr>
        <p:grpSpPr>
          <a:xfrm>
            <a:off x="3796272" y="3597708"/>
            <a:ext cx="584370" cy="366154"/>
            <a:chOff x="3776319" y="3799737"/>
            <a:chExt cx="642807" cy="402769"/>
          </a:xfrm>
        </p:grpSpPr>
        <p:sp>
          <p:nvSpPr>
            <p:cNvPr id="68" name="Rektangel 22"/>
            <p:cNvSpPr/>
            <p:nvPr/>
          </p:nvSpPr>
          <p:spPr bwMode="auto">
            <a:xfrm>
              <a:off x="3776319" y="3799737"/>
              <a:ext cx="342913" cy="257185"/>
            </a:xfrm>
            <a:prstGeom prst="rect">
              <a:avLst/>
            </a:prstGeom>
            <a:solidFill>
              <a:schemeClr val="accent3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69" name="Rektangel 11"/>
            <p:cNvSpPr>
              <a:spLocks noChangeAspect="1"/>
            </p:cNvSpPr>
            <p:nvPr/>
          </p:nvSpPr>
          <p:spPr bwMode="auto">
            <a:xfrm>
              <a:off x="3876284" y="3848265"/>
              <a:ext cx="342913" cy="257185"/>
            </a:xfrm>
            <a:prstGeom prst="rect">
              <a:avLst/>
            </a:prstGeom>
            <a:solidFill>
              <a:schemeClr val="bg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0" name="Rektangel 7"/>
            <p:cNvSpPr>
              <a:spLocks noChangeAspect="1"/>
            </p:cNvSpPr>
            <p:nvPr/>
          </p:nvSpPr>
          <p:spPr bwMode="auto">
            <a:xfrm>
              <a:off x="3976249" y="3896792"/>
              <a:ext cx="342913" cy="257185"/>
            </a:xfrm>
            <a:prstGeom prst="rect">
              <a:avLst/>
            </a:prstGeom>
            <a:solidFill>
              <a:schemeClr val="tx2"/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71" name="Rektangel 9"/>
            <p:cNvSpPr>
              <a:spLocks noChangeAspect="1"/>
            </p:cNvSpPr>
            <p:nvPr/>
          </p:nvSpPr>
          <p:spPr bwMode="auto">
            <a:xfrm>
              <a:off x="4076213" y="3945321"/>
              <a:ext cx="342913" cy="257185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4000" tIns="45720" rIns="5400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dirty="0">
                <a:solidFill>
                  <a:srgbClr val="000000"/>
                </a:solidFill>
              </a:endParaRPr>
            </a:p>
          </p:txBody>
        </p:sp>
      </p:grpSp>
      <p:sp>
        <p:nvSpPr>
          <p:cNvPr id="72" name="TextBox 71"/>
          <p:cNvSpPr txBox="1"/>
          <p:nvPr userDrawn="1"/>
        </p:nvSpPr>
        <p:spPr>
          <a:xfrm>
            <a:off x="4539038" y="3521694"/>
            <a:ext cx="1426550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Feel free to change the body text color to white or one of the other primary colors in order to create emphasis, highlight or better contrast between text and background.</a:t>
            </a:r>
          </a:p>
        </p:txBody>
      </p:sp>
      <p:sp>
        <p:nvSpPr>
          <p:cNvPr id="73" name="Rektangel 22"/>
          <p:cNvSpPr/>
          <p:nvPr userDrawn="1"/>
        </p:nvSpPr>
        <p:spPr bwMode="auto">
          <a:xfrm>
            <a:off x="8258296" y="2270116"/>
            <a:ext cx="244800" cy="18360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4" name="TextBox 73"/>
          <p:cNvSpPr txBox="1"/>
          <p:nvPr userDrawn="1"/>
        </p:nvSpPr>
        <p:spPr>
          <a:xfrm>
            <a:off x="8582915" y="230036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1</a:t>
            </a:r>
          </a:p>
        </p:txBody>
      </p:sp>
      <p:sp>
        <p:nvSpPr>
          <p:cNvPr id="75" name="Rektangel 9"/>
          <p:cNvSpPr>
            <a:spLocks noChangeAspect="1"/>
          </p:cNvSpPr>
          <p:nvPr userDrawn="1"/>
        </p:nvSpPr>
        <p:spPr bwMode="auto">
          <a:xfrm>
            <a:off x="9849330" y="2395623"/>
            <a:ext cx="244800" cy="183600"/>
          </a:xfrm>
          <a:prstGeom prst="rect">
            <a:avLst/>
          </a:prstGeom>
          <a:solidFill>
            <a:schemeClr val="accent4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76" name="TextBox 75"/>
          <p:cNvSpPr txBox="1"/>
          <p:nvPr userDrawn="1"/>
        </p:nvSpPr>
        <p:spPr>
          <a:xfrm>
            <a:off x="10168720" y="2425871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4: Ocean blue</a:t>
            </a:r>
          </a:p>
        </p:txBody>
      </p:sp>
      <p:sp>
        <p:nvSpPr>
          <p:cNvPr id="81" name="Content Placeholder 5"/>
          <p:cNvSpPr txBox="1">
            <a:spLocks/>
          </p:cNvSpPr>
          <p:nvPr userDrawn="1"/>
        </p:nvSpPr>
        <p:spPr>
          <a:xfrm>
            <a:off x="6474281" y="3081964"/>
            <a:ext cx="1436029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800" dirty="0">
                <a:solidFill>
                  <a:schemeClr val="tx1"/>
                </a:solidFill>
              </a:rPr>
              <a:t>Never use the Standard Colors</a:t>
            </a:r>
          </a:p>
        </p:txBody>
      </p:sp>
      <p:cxnSp>
        <p:nvCxnSpPr>
          <p:cNvPr id="82" name="Straight Connector 81"/>
          <p:cNvCxnSpPr>
            <a:cxnSpLocks/>
          </p:cNvCxnSpPr>
          <p:nvPr userDrawn="1"/>
        </p:nvCxnSpPr>
        <p:spPr>
          <a:xfrm>
            <a:off x="6474281" y="3361226"/>
            <a:ext cx="4959049" cy="0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itle 1"/>
          <p:cNvSpPr txBox="1">
            <a:spLocks/>
          </p:cNvSpPr>
          <p:nvPr userDrawn="1"/>
        </p:nvSpPr>
        <p:spPr>
          <a:xfrm>
            <a:off x="558868" y="885750"/>
            <a:ext cx="11171767" cy="6899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3" name="Date Placeholder 8">
            <a:extLst>
              <a:ext uri="{FF2B5EF4-FFF2-40B4-BE49-F238E27FC236}">
                <a16:creationId xmlns:a16="http://schemas.microsoft.com/office/drawing/2014/main" id="{FE12C273-601D-40AF-BD56-6F1846451924}"/>
              </a:ext>
            </a:extLst>
          </p:cNvPr>
          <p:cNvSpPr>
            <a:spLocks noGrp="1"/>
          </p:cNvSpPr>
          <p:nvPr userDrawn="1">
            <p:ph type="dt" sz="half" idx="19"/>
          </p:nvPr>
        </p:nvSpPr>
        <p:spPr>
          <a:xfrm>
            <a:off x="3008551" y="6529068"/>
            <a:ext cx="759950" cy="153888"/>
          </a:xfrm>
        </p:spPr>
        <p:txBody>
          <a:bodyPr/>
          <a:lstStyle/>
          <a:p>
            <a:fld id="{91C2485E-CEA5-4B45-9623-D02649484D10}" type="datetime1">
              <a:rPr lang="en-US" smtClean="0"/>
              <a:t>3/5/2025</a:t>
            </a:fld>
            <a:endParaRPr lang="en-US"/>
          </a:p>
        </p:txBody>
      </p:sp>
      <p:sp>
        <p:nvSpPr>
          <p:cNvPr id="84" name="Footer Placeholder 12">
            <a:extLst>
              <a:ext uri="{FF2B5EF4-FFF2-40B4-BE49-F238E27FC236}">
                <a16:creationId xmlns:a16="http://schemas.microsoft.com/office/drawing/2014/main" id="{5E3596F1-2045-40CC-A80E-499FCE019B3A}"/>
              </a:ext>
            </a:extLst>
          </p:cNvPr>
          <p:cNvSpPr>
            <a:spLocks noGrp="1"/>
          </p:cNvSpPr>
          <p:nvPr userDrawn="1">
            <p:ph type="ftr" sz="quarter" idx="20"/>
          </p:nvPr>
        </p:nvSpPr>
        <p:spPr>
          <a:xfrm>
            <a:off x="920896" y="6529068"/>
            <a:ext cx="2087655" cy="153888"/>
          </a:xfrm>
        </p:spPr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85" name="Slide Number Placeholder 13">
            <a:extLst>
              <a:ext uri="{FF2B5EF4-FFF2-40B4-BE49-F238E27FC236}">
                <a16:creationId xmlns:a16="http://schemas.microsoft.com/office/drawing/2014/main" id="{6A79043F-E70A-4446-8650-0C2A2B7B0881}"/>
              </a:ext>
            </a:extLst>
          </p:cNvPr>
          <p:cNvSpPr>
            <a:spLocks noGrp="1"/>
          </p:cNvSpPr>
          <p:nvPr userDrawn="1">
            <p:ph type="sldNum" sz="quarter" idx="21"/>
          </p:nvPr>
        </p:nvSpPr>
        <p:spPr>
          <a:xfrm>
            <a:off x="479426" y="6529068"/>
            <a:ext cx="270170" cy="153888"/>
          </a:xfrm>
        </p:spPr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7" name="Rektangel 22">
            <a:extLst>
              <a:ext uri="{FF2B5EF4-FFF2-40B4-BE49-F238E27FC236}">
                <a16:creationId xmlns:a16="http://schemas.microsoft.com/office/drawing/2014/main" id="{94B553FC-3AAD-430C-8BBF-3DF9335D0629}"/>
              </a:ext>
            </a:extLst>
          </p:cNvPr>
          <p:cNvSpPr/>
          <p:nvPr userDrawn="1"/>
        </p:nvSpPr>
        <p:spPr bwMode="auto">
          <a:xfrm>
            <a:off x="8258296" y="2511626"/>
            <a:ext cx="244800" cy="18360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2ECF2D3-E70D-444B-A194-20FBB4EF8314}"/>
              </a:ext>
            </a:extLst>
          </p:cNvPr>
          <p:cNvSpPr txBox="1"/>
          <p:nvPr userDrawn="1"/>
        </p:nvSpPr>
        <p:spPr>
          <a:xfrm>
            <a:off x="8582915" y="2541873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Nilfisk Accent 2</a:t>
            </a:r>
          </a:p>
        </p:txBody>
      </p:sp>
      <p:sp>
        <p:nvSpPr>
          <p:cNvPr id="92" name="Rektangel 9">
            <a:extLst>
              <a:ext uri="{FF2B5EF4-FFF2-40B4-BE49-F238E27FC236}">
                <a16:creationId xmlns:a16="http://schemas.microsoft.com/office/drawing/2014/main" id="{C6A9245E-199C-439D-8F58-D6A26180CCF2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629249"/>
            <a:ext cx="244800" cy="183600"/>
          </a:xfrm>
          <a:prstGeom prst="rect">
            <a:avLst/>
          </a:prstGeom>
          <a:solidFill>
            <a:schemeClr val="accent5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5B0928-DFF1-4B6F-8C9F-7FE6579D5FCC}"/>
              </a:ext>
            </a:extLst>
          </p:cNvPr>
          <p:cNvSpPr txBox="1"/>
          <p:nvPr userDrawn="1"/>
        </p:nvSpPr>
        <p:spPr>
          <a:xfrm>
            <a:off x="10168720" y="2659497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5: Green</a:t>
            </a:r>
          </a:p>
        </p:txBody>
      </p:sp>
      <p:sp>
        <p:nvSpPr>
          <p:cNvPr id="94" name="Rektangel 9">
            <a:extLst>
              <a:ext uri="{FF2B5EF4-FFF2-40B4-BE49-F238E27FC236}">
                <a16:creationId xmlns:a16="http://schemas.microsoft.com/office/drawing/2014/main" id="{37D8958A-387C-45BD-83D0-DBC3BB0017DA}"/>
              </a:ext>
            </a:extLst>
          </p:cNvPr>
          <p:cNvSpPr>
            <a:spLocks noChangeAspect="1"/>
          </p:cNvSpPr>
          <p:nvPr userDrawn="1"/>
        </p:nvSpPr>
        <p:spPr bwMode="auto">
          <a:xfrm>
            <a:off x="9849330" y="2853321"/>
            <a:ext cx="244800" cy="183600"/>
          </a:xfrm>
          <a:prstGeom prst="rect">
            <a:avLst/>
          </a:prstGeom>
          <a:solidFill>
            <a:schemeClr val="accent6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4000" tIns="45720" rIns="5400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F2D3E017-96F6-423B-9145-008DB23FF524}"/>
              </a:ext>
            </a:extLst>
          </p:cNvPr>
          <p:cNvSpPr txBox="1"/>
          <p:nvPr userDrawn="1"/>
        </p:nvSpPr>
        <p:spPr>
          <a:xfrm>
            <a:off x="10168720" y="2883569"/>
            <a:ext cx="1392000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Accent 6: Red Alert</a:t>
            </a: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1ABD7990-89CC-49DB-AA0A-0AC2D5EF726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6246" y="3852045"/>
            <a:ext cx="1815300" cy="1222363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6546A0DA-94D1-4668-A757-FF579938F6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3096" y="3878959"/>
            <a:ext cx="1797056" cy="1215521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463409" y="5337962"/>
            <a:ext cx="268059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SMARTART </a:t>
            </a:r>
            <a:r>
              <a:rPr lang="en-US" sz="800" dirty="0">
                <a:solidFill>
                  <a:schemeClr val="tx1"/>
                </a:solidFill>
                <a:latin typeface="+mn-lt"/>
                <a:cs typeface="Arial" pitchFamily="34" charset="0"/>
              </a:rPr>
              <a:t>– DESIGN AND EFFECTS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3585E07-6B11-4B4F-AE56-460E3215EDE8}"/>
              </a:ext>
            </a:extLst>
          </p:cNvPr>
          <p:cNvGrpSpPr/>
          <p:nvPr userDrawn="1"/>
        </p:nvGrpSpPr>
        <p:grpSpPr>
          <a:xfrm>
            <a:off x="8513102" y="4099093"/>
            <a:ext cx="1730876" cy="944549"/>
            <a:chOff x="2834640" y="3855720"/>
            <a:chExt cx="708660" cy="22860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9809A7F2-F48F-4F60-957B-2DB7F7B34D5A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6614DE27-4BEA-4798-AF7D-67C66CD0469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9" name="Picture 108">
            <a:extLst>
              <a:ext uri="{FF2B5EF4-FFF2-40B4-BE49-F238E27FC236}">
                <a16:creationId xmlns:a16="http://schemas.microsoft.com/office/drawing/2014/main" id="{0B27BA4E-0BF4-4C02-940E-C2B8347325A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3409" y="5577357"/>
            <a:ext cx="4969921" cy="443263"/>
          </a:xfrm>
          <a:prstGeom prst="rect">
            <a:avLst/>
          </a:prstGeom>
        </p:spPr>
      </p:pic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4A9BDE5-F054-4AD6-B204-D8056D976AEC}"/>
              </a:ext>
            </a:extLst>
          </p:cNvPr>
          <p:cNvGrpSpPr/>
          <p:nvPr userDrawn="1"/>
        </p:nvGrpSpPr>
        <p:grpSpPr>
          <a:xfrm>
            <a:off x="7019925" y="5670940"/>
            <a:ext cx="4375305" cy="217835"/>
            <a:chOff x="2834640" y="3855720"/>
            <a:chExt cx="708660" cy="228600"/>
          </a:xfrm>
        </p:grpSpPr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F45128B7-C518-458F-B497-DBD7A8897B75}"/>
                </a:ext>
              </a:extLst>
            </p:cNvPr>
            <p:cNvCxnSpPr/>
            <p:nvPr/>
          </p:nvCxnSpPr>
          <p:spPr>
            <a:xfrm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B1651C43-F09B-4205-ABB2-EAC554A231A2}"/>
                </a:ext>
              </a:extLst>
            </p:cNvPr>
            <p:cNvCxnSpPr/>
            <p:nvPr/>
          </p:nvCxnSpPr>
          <p:spPr>
            <a:xfrm flipH="1">
              <a:off x="2834640" y="3855720"/>
              <a:ext cx="708660" cy="228600"/>
            </a:xfrm>
            <a:prstGeom prst="line">
              <a:avLst/>
            </a:prstGeom>
            <a:ln w="190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39575785-35B6-49AB-9E5B-A44383234BA4}"/>
              </a:ext>
            </a:extLst>
          </p:cNvPr>
          <p:cNvSpPr txBox="1"/>
          <p:nvPr userDrawn="1"/>
        </p:nvSpPr>
        <p:spPr>
          <a:xfrm>
            <a:off x="10495883" y="3991118"/>
            <a:ext cx="1064838" cy="738664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Keep charts and SmartArt simple and minimalistic. </a:t>
            </a:r>
            <a:br>
              <a:rPr lang="en-US" sz="800" dirty="0">
                <a:solidFill>
                  <a:schemeClr val="tx1"/>
                </a:solidFill>
                <a:cs typeface="Arial" pitchFamily="34" charset="0"/>
              </a:rPr>
            </a:br>
            <a:endParaRPr lang="en-US" sz="800" dirty="0">
              <a:solidFill>
                <a:schemeClr val="tx1"/>
              </a:solidFill>
              <a:cs typeface="Arial" pitchFamily="34" charset="0"/>
            </a:endParaRPr>
          </a:p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Avoid bevel, emboss and 3D effects.</a:t>
            </a: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2B4EC30E-B7CE-4A68-8E8B-D5254BC914CC}"/>
              </a:ext>
            </a:extLst>
          </p:cNvPr>
          <p:cNvSpPr/>
          <p:nvPr userDrawn="1"/>
        </p:nvSpPr>
        <p:spPr>
          <a:xfrm>
            <a:off x="479425" y="4611253"/>
            <a:ext cx="5628836" cy="15883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D99C6E9-148D-4428-B5D8-6AD43505DA41}"/>
              </a:ext>
            </a:extLst>
          </p:cNvPr>
          <p:cNvSpPr txBox="1"/>
          <p:nvPr userDrawn="1"/>
        </p:nvSpPr>
        <p:spPr>
          <a:xfrm>
            <a:off x="558868" y="4773728"/>
            <a:ext cx="2287064" cy="266400"/>
          </a:xfrm>
          <a:prstGeom prst="rect">
            <a:avLst/>
          </a:prstGeom>
          <a:noFill/>
        </p:spPr>
        <p:txBody>
          <a:bodyPr wrap="none" lIns="108000" tIns="36000" rIns="36000" bIns="36000" rtlCol="0" anchor="ctr">
            <a:noAutofit/>
          </a:bodyPr>
          <a:lstStyle/>
          <a:p>
            <a:pPr defTabSz="914400"/>
            <a:r>
              <a:rPr lang="en-US" sz="1100" spc="30" baseline="0" dirty="0">
                <a:solidFill>
                  <a:schemeClr val="tx1"/>
                </a:solidFill>
                <a:latin typeface="+mj-lt"/>
                <a:cs typeface="Arial" pitchFamily="34" charset="0"/>
              </a:rPr>
              <a:t>CALL OUTS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C1335B58-8355-4223-9A0F-3FB094B7984A}"/>
              </a:ext>
            </a:extLst>
          </p:cNvPr>
          <p:cNvSpPr txBox="1"/>
          <p:nvPr userDrawn="1"/>
        </p:nvSpPr>
        <p:spPr>
          <a:xfrm>
            <a:off x="3802541" y="2920536"/>
            <a:ext cx="1924081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algn="l" defTabSz="914400" rtl="0" eaLnBrk="1" latinLnBrk="0" hangingPunct="1"/>
            <a:r>
              <a:rPr lang="en-US" sz="800" b="0" kern="1200" dirty="0">
                <a:solidFill>
                  <a:srgbClr val="000000"/>
                </a:solidFill>
                <a:latin typeface="+mj-lt"/>
                <a:ea typeface="+mn-ea"/>
                <a:cs typeface="Arial" pitchFamily="34" charset="0"/>
              </a:rPr>
              <a:t>TEXT COLOR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EA7DB651-0930-424D-8AAB-494794615B2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12" y="1513060"/>
            <a:ext cx="1225191" cy="1407314"/>
          </a:xfrm>
          <a:prstGeom prst="rect">
            <a:avLst/>
          </a:prstGeom>
        </p:spPr>
      </p:pic>
      <p:sp>
        <p:nvSpPr>
          <p:cNvPr id="124" name="Oval 123">
            <a:extLst>
              <a:ext uri="{FF2B5EF4-FFF2-40B4-BE49-F238E27FC236}">
                <a16:creationId xmlns:a16="http://schemas.microsoft.com/office/drawing/2014/main" id="{F7AB58B9-3487-4503-98A3-261B6871E0AB}"/>
              </a:ext>
            </a:extLst>
          </p:cNvPr>
          <p:cNvSpPr/>
          <p:nvPr userDrawn="1"/>
        </p:nvSpPr>
        <p:spPr>
          <a:xfrm>
            <a:off x="3076416" y="4919253"/>
            <a:ext cx="951609" cy="95160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100" dirty="0">
                <a:solidFill>
                  <a:schemeClr val="bg1"/>
                </a:solidFill>
              </a:rPr>
              <a:t>Call-out text here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B6CD54A2-4412-4A84-AF5A-DACAD97CBE74}"/>
              </a:ext>
            </a:extLst>
          </p:cNvPr>
          <p:cNvSpPr/>
          <p:nvPr userDrawn="1"/>
        </p:nvSpPr>
        <p:spPr>
          <a:xfrm>
            <a:off x="4222590" y="5306886"/>
            <a:ext cx="1667164" cy="323268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Call out text here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803F96-D305-4337-A4A7-EF0BCC606DD0}"/>
              </a:ext>
            </a:extLst>
          </p:cNvPr>
          <p:cNvSpPr txBox="1"/>
          <p:nvPr userDrawn="1"/>
        </p:nvSpPr>
        <p:spPr>
          <a:xfrm>
            <a:off x="688006" y="5335884"/>
            <a:ext cx="2120985" cy="12311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Circles and race-track shapes are preferred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6944829-53C6-4832-B927-4DF77768AF22}"/>
              </a:ext>
            </a:extLst>
          </p:cNvPr>
          <p:cNvSpPr txBox="1"/>
          <p:nvPr userDrawn="1"/>
        </p:nvSpPr>
        <p:spPr>
          <a:xfrm>
            <a:off x="686640" y="5170041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SHAPES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01F335D-AC9C-4F79-BE6D-7BFEDF74FE27}"/>
              </a:ext>
            </a:extLst>
          </p:cNvPr>
          <p:cNvSpPr txBox="1"/>
          <p:nvPr userDrawn="1"/>
        </p:nvSpPr>
        <p:spPr>
          <a:xfrm>
            <a:off x="688007" y="5769347"/>
            <a:ext cx="2193844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cs typeface="Arial" pitchFamily="34" charset="0"/>
              </a:rPr>
              <a:t>Use a bright color as Nilfisk Blue, if an alert call out is needed then use the Red Alert color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9E6CBA77-60E5-4B50-BBFC-943B830A4FB8}"/>
              </a:ext>
            </a:extLst>
          </p:cNvPr>
          <p:cNvSpPr txBox="1"/>
          <p:nvPr userDrawn="1"/>
        </p:nvSpPr>
        <p:spPr>
          <a:xfrm>
            <a:off x="686640" y="5597590"/>
            <a:ext cx="1362524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defTabSz="914400"/>
            <a:r>
              <a:rPr lang="en-US" sz="800" dirty="0">
                <a:solidFill>
                  <a:schemeClr val="tx1"/>
                </a:solidFill>
                <a:latin typeface="+mj-lt"/>
                <a:cs typeface="Arial" pitchFamily="34" charset="0"/>
              </a:rPr>
              <a:t>COLORS</a:t>
            </a:r>
          </a:p>
        </p:txBody>
      </p:sp>
      <p:pic>
        <p:nvPicPr>
          <p:cNvPr id="133" name="Picture 132">
            <a:extLst>
              <a:ext uri="{FF2B5EF4-FFF2-40B4-BE49-F238E27FC236}">
                <a16:creationId xmlns:a16="http://schemas.microsoft.com/office/drawing/2014/main" id="{DBC42F93-7A2E-45E5-BF9E-672AE70AF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96"/>
          <a:stretch/>
        </p:blipFill>
        <p:spPr>
          <a:xfrm>
            <a:off x="686641" y="3203941"/>
            <a:ext cx="1205207" cy="951982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FB05DA62-B4C6-45AC-9BFB-A0E475FE9E84}"/>
              </a:ext>
            </a:extLst>
          </p:cNvPr>
          <p:cNvSpPr txBox="1"/>
          <p:nvPr userDrawn="1"/>
        </p:nvSpPr>
        <p:spPr>
          <a:xfrm>
            <a:off x="484566" y="420116"/>
            <a:ext cx="7304039" cy="52322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US" sz="2800" noProof="0" dirty="0">
                <a:latin typeface="+mj-lt"/>
              </a:rPr>
              <a:t>Nilfisk presentation guidelines and tips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9016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3" imgW="663" imgH="659" progId="TCLayout.ActiveDocument.1">
                  <p:embed/>
                </p:oleObj>
              </mc:Choice>
              <mc:Fallback>
                <p:oleObj name="Diapositiva think-cell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/>
              <a:t>Click to insert </a:t>
            </a:r>
            <a:r>
              <a:rPr lang="en-US" err="1"/>
              <a:t>subheadline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F26E79-48AB-49D3-982F-97ED4E35B538}" type="datetime1">
              <a:rPr lang="en-US" smtClean="0"/>
              <a:t>3/5/2025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55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 /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2" name="Text Placeholder 6"/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3" name="Text Placeholder 6"/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471054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9" name="Text Placeholder 6"/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92633BA2-668C-4362-AF86-6885DEF6DFD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929718" y="0"/>
            <a:ext cx="5262281" cy="6273800"/>
          </a:xfrm>
        </p:spPr>
        <p:txBody>
          <a:bodyPr lIns="60458" tIns="60458" rIns="60458" bIns="61200" anchor="ctr" anchorCtr="0"/>
          <a:lstStyle>
            <a:lvl1pPr marL="0" indent="0" algn="ctr"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insert a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B7C68E-A9DB-482D-8573-A1E734D89C45}"/>
              </a:ext>
            </a:extLst>
          </p:cNvPr>
          <p:cNvSpPr>
            <a:spLocks noGrp="1"/>
          </p:cNvSpPr>
          <p:nvPr>
            <p:ph type="dt" sz="half" idx="49"/>
          </p:nvPr>
        </p:nvSpPr>
        <p:spPr/>
        <p:txBody>
          <a:bodyPr/>
          <a:lstStyle/>
          <a:p>
            <a:fld id="{83D132B2-CEF9-4911-B61E-BF1EEDC819AE}" type="datetime1">
              <a:rPr lang="en-US" smtClean="0"/>
              <a:t>3/5/2025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36050-6042-4828-AEF7-BEF88D457057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648AB8-957A-40F5-BE6A-A1A7B5839E37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2323-22A6-ECC1-B4D6-E7AC19D81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1149C-3A15-D84E-A281-F979DC5188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08551" y="6529068"/>
            <a:ext cx="759950" cy="153888"/>
          </a:xfrm>
          <a:prstGeom prst="rect">
            <a:avLst/>
          </a:prstGeom>
        </p:spPr>
        <p:txBody>
          <a:bodyPr/>
          <a:lstStyle/>
          <a:p>
            <a:fld id="{DCB9ED51-7BD3-4B3A-BEFB-C4BF2673ABAC}" type="datetime1">
              <a:rPr lang="en-US" smtClean="0"/>
              <a:t>3/5/2025</a:t>
            </a:fld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5B7A6-9FC8-AC1E-B45C-0C7DFBA4F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B2DCC-CB74-4473-9BE4-94A819654807}" type="slidenum">
              <a:rPr lang="en-GB" smtClean="0"/>
              <a:t>‹#›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6F1727B-EB26-092F-96B7-946BF2109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20896" y="6527513"/>
            <a:ext cx="3106159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ΕΜΠΙΣΤΕΥΤΙΚΕΣ ΠΛΗΡΟΦΟΡΙΕΣ ΕΤΑΙΡΕΙΑΣ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431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 / 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>
            <a:extLst>
              <a:ext uri="{FF2B5EF4-FFF2-40B4-BE49-F238E27FC236}">
                <a16:creationId xmlns:a16="http://schemas.microsoft.com/office/drawing/2014/main" id="{5EC2438A-E891-4FFF-BA92-718E67D50B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6199282" cy="451808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351349A8-F4AD-481C-B833-2018086AEB1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968167" y="1381125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BCB23696-A8EE-4D7D-9CF8-BFE08B462CA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968167" y="2222844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E3258258-BD87-4BF7-A9C9-7E4A20BC8D3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68167" y="3064563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F0CC60F9-E018-493B-A231-1CF8D7DF68A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968167" y="3906282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0697D3F-4B19-4E9B-B001-70DCCED5AAE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968167" y="4748001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87D41523-EEDC-4E02-B090-DC27D43D682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968167" y="5589718"/>
            <a:ext cx="3961046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38" name="Text Placeholder 6">
            <a:extLst>
              <a:ext uri="{FF2B5EF4-FFF2-40B4-BE49-F238E27FC236}">
                <a16:creationId xmlns:a16="http://schemas.microsoft.com/office/drawing/2014/main" id="{8E766D98-EE19-481A-A53E-6807A968ABA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117600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B2146F9C-B635-4DAF-B173-D1BB2897C7A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117600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4F56AAD3-4EAB-4030-838D-7F5893CBAAF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117600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5C907538-E1C5-4754-89E9-C3EB0BA8E6D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117600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F15BB5B4-070C-45C6-8263-A39458E6957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117600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4794B6D5-516E-4598-95CB-8FACBE449A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117600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2375903A-F4B6-40A4-9007-A4446B00364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113355" y="1381125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2597909E-9336-428B-BD7D-97A3705EE7B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113355" y="2222844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17599A58-0AE1-48B2-8DB7-C4041E1E228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113355" y="3064563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7" name="Text Placeholder 6">
            <a:extLst>
              <a:ext uri="{FF2B5EF4-FFF2-40B4-BE49-F238E27FC236}">
                <a16:creationId xmlns:a16="http://schemas.microsoft.com/office/drawing/2014/main" id="{75E0B5C7-0542-41B5-83BD-F4877256F02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113355" y="3906282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13407488-E31A-4BD6-BA18-CEE59220234C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113355" y="4748001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473C5B7A-5DE6-4EE7-A616-36152F42921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7113355" y="5589718"/>
            <a:ext cx="4599220" cy="698238"/>
          </a:xfrm>
          <a:ln>
            <a:noFill/>
          </a:ln>
        </p:spPr>
        <p:txBody>
          <a:bodyPr lIns="72000" tIns="72000" rIns="72000" bIns="72000"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 noProof="0" dirty="0"/>
              <a:t>Insert agenda topic here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D32C3EDB-5591-4579-9FE5-7193CC5A5C10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262788" y="138112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57A219F9-4663-4810-9DB6-6EA406D3B6C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262788" y="2222844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BDC7CE9C-FBC7-4161-BD88-75178F21B731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262788" y="3064563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11ACFE30-978D-4A7F-97D7-D7AC99268D5A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262788" y="390628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CCC62BDF-1677-4A73-8312-A8E0954470A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262788" y="4748001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9646ABFE-34F3-4E34-8A80-DF3F4164BB5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6262788" y="558971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defRPr>
            </a:lvl1pPr>
          </a:lstStyle>
          <a:p>
            <a:pPr lvl="0"/>
            <a:r>
              <a:rPr lang="en-US" noProof="0" dirty="0"/>
              <a:t>X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AEA049-3D98-4D27-BBB6-7363FCAE05E4}"/>
              </a:ext>
            </a:extLst>
          </p:cNvPr>
          <p:cNvSpPr>
            <a:spLocks noGrp="1"/>
          </p:cNvSpPr>
          <p:nvPr>
            <p:ph type="dt" sz="half" idx="61"/>
          </p:nvPr>
        </p:nvSpPr>
        <p:spPr/>
        <p:txBody>
          <a:bodyPr/>
          <a:lstStyle/>
          <a:p>
            <a:fld id="{8A52926E-CB90-4FDB-95FC-FF74FB9D8C9C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6CB17F-ACF8-494F-935E-30DE3EDF065F}"/>
              </a:ext>
            </a:extLst>
          </p:cNvPr>
          <p:cNvSpPr>
            <a:spLocks noGrp="1"/>
          </p:cNvSpPr>
          <p:nvPr>
            <p:ph type="ftr" sz="quarter" idx="62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133BF0-8957-4E9B-BE04-D45722805AD4}"/>
              </a:ext>
            </a:extLst>
          </p:cNvPr>
          <p:cNvSpPr>
            <a:spLocks noGrp="1"/>
          </p:cNvSpPr>
          <p:nvPr>
            <p:ph type="sldNum" sz="quarter" idx="63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 / time slo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agenda title</a:t>
            </a:r>
          </a:p>
        </p:txBody>
      </p:sp>
      <p:sp>
        <p:nvSpPr>
          <p:cNvPr id="41" name="Text Placeholder 6"/>
          <p:cNvSpPr>
            <a:spLocks noGrp="1"/>
          </p:cNvSpPr>
          <p:nvPr>
            <p:ph type="body" sz="quarter" idx="61" hasCustomPrompt="1"/>
          </p:nvPr>
        </p:nvSpPr>
        <p:spPr>
          <a:xfrm>
            <a:off x="479425" y="1669646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2" name="Text Placeholder 6"/>
          <p:cNvSpPr>
            <a:spLocks noGrp="1"/>
          </p:cNvSpPr>
          <p:nvPr>
            <p:ph type="body" sz="quarter" idx="62" hasCustomPrompt="1"/>
          </p:nvPr>
        </p:nvSpPr>
        <p:spPr>
          <a:xfrm>
            <a:off x="2305050" y="1669646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3" name="Text Placeholder 6"/>
          <p:cNvSpPr>
            <a:spLocks noGrp="1"/>
          </p:cNvSpPr>
          <p:nvPr>
            <p:ph type="body" sz="quarter" idx="63" hasCustomPrompt="1"/>
          </p:nvPr>
        </p:nvSpPr>
        <p:spPr>
          <a:xfrm>
            <a:off x="8148638" y="1669646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4" name="Text Placeholder 6"/>
          <p:cNvSpPr>
            <a:spLocks noGrp="1"/>
          </p:cNvSpPr>
          <p:nvPr>
            <p:ph type="body" sz="quarter" idx="64" hasCustomPrompt="1"/>
          </p:nvPr>
        </p:nvSpPr>
        <p:spPr>
          <a:xfrm>
            <a:off x="479425" y="2224867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time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65" hasCustomPrompt="1"/>
          </p:nvPr>
        </p:nvSpPr>
        <p:spPr>
          <a:xfrm>
            <a:off x="2305050" y="2224867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6" name="Text Placeholder 6"/>
          <p:cNvSpPr>
            <a:spLocks noGrp="1"/>
          </p:cNvSpPr>
          <p:nvPr>
            <p:ph type="body" sz="quarter" idx="66" hasCustomPrompt="1"/>
          </p:nvPr>
        </p:nvSpPr>
        <p:spPr>
          <a:xfrm>
            <a:off x="8148638" y="2224867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47" name="Text Placeholder 6"/>
          <p:cNvSpPr>
            <a:spLocks noGrp="1"/>
          </p:cNvSpPr>
          <p:nvPr>
            <p:ph type="body" sz="quarter" idx="67" hasCustomPrompt="1"/>
          </p:nvPr>
        </p:nvSpPr>
        <p:spPr>
          <a:xfrm>
            <a:off x="479425" y="2780088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68" hasCustomPrompt="1"/>
          </p:nvPr>
        </p:nvSpPr>
        <p:spPr>
          <a:xfrm>
            <a:off x="2305050" y="2780088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49" name="Text Placeholder 6"/>
          <p:cNvSpPr>
            <a:spLocks noGrp="1"/>
          </p:cNvSpPr>
          <p:nvPr>
            <p:ph type="body" sz="quarter" idx="69" hasCustomPrompt="1"/>
          </p:nvPr>
        </p:nvSpPr>
        <p:spPr>
          <a:xfrm>
            <a:off x="8148638" y="2780088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0" name="Text Placeholder 6"/>
          <p:cNvSpPr>
            <a:spLocks noGrp="1"/>
          </p:cNvSpPr>
          <p:nvPr>
            <p:ph type="body" sz="quarter" idx="70" hasCustomPrompt="1"/>
          </p:nvPr>
        </p:nvSpPr>
        <p:spPr>
          <a:xfrm>
            <a:off x="479425" y="3335309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71" hasCustomPrompt="1"/>
          </p:nvPr>
        </p:nvSpPr>
        <p:spPr>
          <a:xfrm>
            <a:off x="2305050" y="3335309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2" name="Text Placeholder 6"/>
          <p:cNvSpPr>
            <a:spLocks noGrp="1"/>
          </p:cNvSpPr>
          <p:nvPr>
            <p:ph type="body" sz="quarter" idx="72" hasCustomPrompt="1"/>
          </p:nvPr>
        </p:nvSpPr>
        <p:spPr>
          <a:xfrm>
            <a:off x="8148638" y="3335309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3" name="Text Placeholder 6"/>
          <p:cNvSpPr>
            <a:spLocks noGrp="1"/>
          </p:cNvSpPr>
          <p:nvPr>
            <p:ph type="body" sz="quarter" idx="73" hasCustomPrompt="1"/>
          </p:nvPr>
        </p:nvSpPr>
        <p:spPr>
          <a:xfrm>
            <a:off x="479425" y="3890530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4" name="Text Placeholder 6"/>
          <p:cNvSpPr>
            <a:spLocks noGrp="1"/>
          </p:cNvSpPr>
          <p:nvPr>
            <p:ph type="body" sz="quarter" idx="74" hasCustomPrompt="1"/>
          </p:nvPr>
        </p:nvSpPr>
        <p:spPr>
          <a:xfrm>
            <a:off x="2305050" y="3890530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75" hasCustomPrompt="1"/>
          </p:nvPr>
        </p:nvSpPr>
        <p:spPr>
          <a:xfrm>
            <a:off x="8148638" y="3890530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56" name="Text Placeholder 6"/>
          <p:cNvSpPr>
            <a:spLocks noGrp="1"/>
          </p:cNvSpPr>
          <p:nvPr>
            <p:ph type="body" sz="quarter" idx="76" hasCustomPrompt="1"/>
          </p:nvPr>
        </p:nvSpPr>
        <p:spPr>
          <a:xfrm>
            <a:off x="479425" y="4445751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quarter" idx="77" hasCustomPrompt="1"/>
          </p:nvPr>
        </p:nvSpPr>
        <p:spPr>
          <a:xfrm>
            <a:off x="2305050" y="4445751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60" name="Text Placeholder 6"/>
          <p:cNvSpPr>
            <a:spLocks noGrp="1"/>
          </p:cNvSpPr>
          <p:nvPr>
            <p:ph type="body" sz="quarter" idx="78" hasCustomPrompt="1"/>
          </p:nvPr>
        </p:nvSpPr>
        <p:spPr>
          <a:xfrm>
            <a:off x="8148638" y="4445751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61" name="Text Placeholder 6"/>
          <p:cNvSpPr>
            <a:spLocks noGrp="1"/>
          </p:cNvSpPr>
          <p:nvPr>
            <p:ph type="body" sz="quarter" idx="79" hasCustomPrompt="1"/>
          </p:nvPr>
        </p:nvSpPr>
        <p:spPr>
          <a:xfrm>
            <a:off x="479425" y="5000972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62" name="Text Placeholder 6"/>
          <p:cNvSpPr>
            <a:spLocks noGrp="1"/>
          </p:cNvSpPr>
          <p:nvPr>
            <p:ph type="body" sz="quarter" idx="80" hasCustomPrompt="1"/>
          </p:nvPr>
        </p:nvSpPr>
        <p:spPr>
          <a:xfrm>
            <a:off x="2305050" y="5000972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topic</a:t>
            </a:r>
          </a:p>
        </p:txBody>
      </p:sp>
      <p:sp>
        <p:nvSpPr>
          <p:cNvPr id="87" name="Text Placeholder 6"/>
          <p:cNvSpPr>
            <a:spLocks noGrp="1"/>
          </p:cNvSpPr>
          <p:nvPr>
            <p:ph type="body" sz="quarter" idx="81" hasCustomPrompt="1"/>
          </p:nvPr>
        </p:nvSpPr>
        <p:spPr>
          <a:xfrm>
            <a:off x="8148638" y="5000972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sp>
        <p:nvSpPr>
          <p:cNvPr id="88" name="Text Placeholder 6"/>
          <p:cNvSpPr>
            <a:spLocks noGrp="1"/>
          </p:cNvSpPr>
          <p:nvPr>
            <p:ph type="body" sz="quarter" idx="82" hasCustomPrompt="1"/>
          </p:nvPr>
        </p:nvSpPr>
        <p:spPr>
          <a:xfrm>
            <a:off x="479425" y="5556195"/>
            <a:ext cx="1611314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time</a:t>
            </a:r>
          </a:p>
        </p:txBody>
      </p:sp>
      <p:sp>
        <p:nvSpPr>
          <p:cNvPr id="89" name="Text Placeholder 6"/>
          <p:cNvSpPr>
            <a:spLocks noGrp="1"/>
          </p:cNvSpPr>
          <p:nvPr>
            <p:ph type="body" sz="quarter" idx="83" hasCustomPrompt="1"/>
          </p:nvPr>
        </p:nvSpPr>
        <p:spPr>
          <a:xfrm>
            <a:off x="2305050" y="5556195"/>
            <a:ext cx="5629275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Add topic</a:t>
            </a:r>
          </a:p>
        </p:txBody>
      </p:sp>
      <p:sp>
        <p:nvSpPr>
          <p:cNvPr id="90" name="Text Placeholder 6"/>
          <p:cNvSpPr>
            <a:spLocks noGrp="1"/>
          </p:cNvSpPr>
          <p:nvPr>
            <p:ph type="body" sz="quarter" idx="84" hasCustomPrompt="1"/>
          </p:nvPr>
        </p:nvSpPr>
        <p:spPr>
          <a:xfrm>
            <a:off x="8148638" y="5556195"/>
            <a:ext cx="3563937" cy="460430"/>
          </a:xfrm>
          <a:noFill/>
          <a:ln>
            <a:noFill/>
          </a:ln>
        </p:spPr>
        <p:txBody>
          <a:bodyPr lIns="72000" tIns="72000" rIns="36000" bIns="72000" anchor="ctr">
            <a:noAutofit/>
          </a:bodyPr>
          <a:lstStyle>
            <a:lvl1pPr marL="0" indent="0">
              <a:buNone/>
              <a:defRPr sz="15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Add responsible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AF44546-1648-451C-910B-498F6D308F00}"/>
              </a:ext>
            </a:extLst>
          </p:cNvPr>
          <p:cNvGrpSpPr/>
          <p:nvPr userDrawn="1"/>
        </p:nvGrpSpPr>
        <p:grpSpPr>
          <a:xfrm>
            <a:off x="479425" y="2147408"/>
            <a:ext cx="1611313" cy="3869217"/>
            <a:chOff x="479425" y="2414108"/>
            <a:chExt cx="1611313" cy="386921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A42555AF-E1A4-47F5-9169-374271B957B4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6555386-084F-44D3-B220-7A39E6783EB0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FC74258-649D-42DB-8F4B-05803E4E7B8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1A03A7E-9A9A-4333-9151-BC46EA3D27AE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14D6B63-DD53-44E0-AA42-1B8355B27F8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A73CE9F-97CF-4512-BA54-4F5407269A09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D9934C2C-659B-435B-A3B2-493AAA8DE686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207F92-367E-4524-AEC3-120A62965AEE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4339DDD-B4E1-4358-B5FA-586443067ECA}"/>
              </a:ext>
            </a:extLst>
          </p:cNvPr>
          <p:cNvGrpSpPr/>
          <p:nvPr userDrawn="1"/>
        </p:nvGrpSpPr>
        <p:grpSpPr>
          <a:xfrm>
            <a:off x="2305050" y="2147408"/>
            <a:ext cx="5629275" cy="3869217"/>
            <a:chOff x="479425" y="2414108"/>
            <a:chExt cx="1611313" cy="3869217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6EBD5BF6-E829-4F5D-A7C5-0B0025A2B99F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595886B-5507-40D2-BF5B-5383C7AABAD4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675BA35-8745-48FB-A3AD-4DEF70AC235D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C039D460-405B-4C89-B79D-7C5F880B0C58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13AA718-6E4C-4272-9664-3EEC7F75FBA9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585297A-85B5-40D8-B839-32C2284A0177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45BDA541-7155-4EFF-9480-6AE2114A726F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FEF7B504-2473-4887-8FC2-1F170BFC35C3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2810FF3-0234-4B54-BE32-7F32EEC9220B}"/>
              </a:ext>
            </a:extLst>
          </p:cNvPr>
          <p:cNvGrpSpPr/>
          <p:nvPr userDrawn="1"/>
        </p:nvGrpSpPr>
        <p:grpSpPr>
          <a:xfrm>
            <a:off x="8148636" y="2147408"/>
            <a:ext cx="3563937" cy="3869217"/>
            <a:chOff x="479425" y="2414108"/>
            <a:chExt cx="1611313" cy="3869217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3DAC0C6-1596-44CF-8D3E-DEECCFCEB7CC}"/>
                </a:ext>
              </a:extLst>
            </p:cNvPr>
            <p:cNvCxnSpPr/>
            <p:nvPr userDrawn="1"/>
          </p:nvCxnSpPr>
          <p:spPr>
            <a:xfrm>
              <a:off x="479425" y="24141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A3FFDAAC-D868-410B-A29F-658E0FAA73D7}"/>
                </a:ext>
              </a:extLst>
            </p:cNvPr>
            <p:cNvCxnSpPr/>
            <p:nvPr userDrawn="1"/>
          </p:nvCxnSpPr>
          <p:spPr>
            <a:xfrm>
              <a:off x="479425" y="294188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AB109B53-EDD2-476E-80A7-AFB992AF7D43}"/>
                </a:ext>
              </a:extLst>
            </p:cNvPr>
            <p:cNvCxnSpPr/>
            <p:nvPr userDrawn="1"/>
          </p:nvCxnSpPr>
          <p:spPr>
            <a:xfrm>
              <a:off x="479425" y="349324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B04AFB6E-1ED5-4909-80A7-0C41EBB886B9}"/>
                </a:ext>
              </a:extLst>
            </p:cNvPr>
            <p:cNvCxnSpPr/>
            <p:nvPr userDrawn="1"/>
          </p:nvCxnSpPr>
          <p:spPr>
            <a:xfrm>
              <a:off x="479425" y="4062439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B8D16148-854F-429E-9BE5-ACB42857AFC3}"/>
                </a:ext>
              </a:extLst>
            </p:cNvPr>
            <p:cNvCxnSpPr/>
            <p:nvPr userDrawn="1"/>
          </p:nvCxnSpPr>
          <p:spPr>
            <a:xfrm>
              <a:off x="479425" y="4617660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2D279F8E-5166-4C03-A3BF-EE2758DA71B3}"/>
                </a:ext>
              </a:extLst>
            </p:cNvPr>
            <p:cNvCxnSpPr/>
            <p:nvPr userDrawn="1"/>
          </p:nvCxnSpPr>
          <p:spPr>
            <a:xfrm>
              <a:off x="479425" y="5182608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3A451ACE-7DEC-41A9-A0A0-952E37DFB5A8}"/>
                </a:ext>
              </a:extLst>
            </p:cNvPr>
            <p:cNvCxnSpPr/>
            <p:nvPr userDrawn="1"/>
          </p:nvCxnSpPr>
          <p:spPr>
            <a:xfrm>
              <a:off x="479425" y="5722022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F4A4AEAD-0AA2-4ADE-A79A-B34BB9BAFAA2}"/>
                </a:ext>
              </a:extLst>
            </p:cNvPr>
            <p:cNvCxnSpPr/>
            <p:nvPr userDrawn="1"/>
          </p:nvCxnSpPr>
          <p:spPr>
            <a:xfrm>
              <a:off x="479425" y="6283325"/>
              <a:ext cx="1611313" cy="0"/>
            </a:xfrm>
            <a:prstGeom prst="line">
              <a:avLst/>
            </a:prstGeom>
            <a:ln w="635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834548-5653-41F2-B56C-2C649F09CA2A}"/>
              </a:ext>
            </a:extLst>
          </p:cNvPr>
          <p:cNvSpPr>
            <a:spLocks noGrp="1"/>
          </p:cNvSpPr>
          <p:nvPr>
            <p:ph type="dt" sz="half" idx="85"/>
          </p:nvPr>
        </p:nvSpPr>
        <p:spPr/>
        <p:txBody>
          <a:bodyPr/>
          <a:lstStyle/>
          <a:p>
            <a:fld id="{FC7DB967-3551-47BF-8FE8-2E79B545693F}" type="datetime1">
              <a:rPr lang="en-US" smtClean="0"/>
              <a:t>3/5/2025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97B84B0-822D-49C6-A34C-86186352F6A5}"/>
              </a:ext>
            </a:extLst>
          </p:cNvPr>
          <p:cNvSpPr>
            <a:spLocks noGrp="1"/>
          </p:cNvSpPr>
          <p:nvPr>
            <p:ph type="ftr" sz="quarter" idx="8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0B388B-F2D2-4661-9DC9-E8C0621E3BBE}"/>
              </a:ext>
            </a:extLst>
          </p:cNvPr>
          <p:cNvSpPr>
            <a:spLocks noGrp="1"/>
          </p:cNvSpPr>
          <p:nvPr>
            <p:ph type="sldNum" sz="quarter" idx="8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5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" y="0"/>
            <a:ext cx="12191999" cy="6283325"/>
          </a:xfrm>
          <a:solidFill>
            <a:schemeClr val="tx1"/>
          </a:solidFill>
        </p:spPr>
        <p:txBody>
          <a:bodyPr vert="horz" lIns="396000" tIns="1188000" rIns="0" bIns="0" rtlCol="0" anchor="t">
            <a:noAutofit/>
          </a:bodyPr>
          <a:lstStyle>
            <a:lvl1pPr>
              <a:defRPr lang="en-US" sz="1120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noProof="0" dirty="0"/>
              <a:t>No.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E59AC80-2065-4B79-ABB9-E0090AED57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905581"/>
            <a:ext cx="4533899" cy="3355393"/>
          </a:xfr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 marL="199104" indent="0">
              <a:buNone/>
              <a:defRPr sz="2400" b="1">
                <a:solidFill>
                  <a:schemeClr val="bg1"/>
                </a:solidFill>
              </a:defRPr>
            </a:lvl2pPr>
            <a:lvl3pPr marL="398209" indent="0">
              <a:buNone/>
              <a:defRPr sz="2400" b="1">
                <a:solidFill>
                  <a:schemeClr val="bg1"/>
                </a:solidFill>
              </a:defRPr>
            </a:lvl3pPr>
            <a:lvl4pPr marL="597314" indent="0">
              <a:buNone/>
              <a:defRPr sz="2400" b="1">
                <a:solidFill>
                  <a:schemeClr val="bg1"/>
                </a:solidFill>
              </a:defRPr>
            </a:lvl4pPr>
            <a:lvl5pPr marL="810640" indent="0">
              <a:buNone/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Chapter description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9CADED-E389-4A90-8695-2241B35CC4B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9F49D89-8013-46E4-BC55-F1D77B9BAA03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70BB6-25A7-4634-8894-E73E4AFD407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63D1F-9BC2-4C83-B4E0-D420BF762FF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40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4B4BFD70-DB4E-40A7-BB2B-CDCE358B2D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2833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to insert a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F308AD-319A-4257-8F36-D8EC672BBAF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33CBDB2-5EA1-4E77-AF4A-C4E27D3DA8F9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2CDDB3-FE79-401E-B3FC-2814F04A41D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AB3FD-5A37-415A-B656-2C687E1EE8C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4801200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63" imgH="659" progId="TCLayout.ActiveDocument.1">
                  <p:embed/>
                </p:oleObj>
              </mc:Choice>
              <mc:Fallback>
                <p:oleObj name="think-cell Slide" r:id="rId3" imgW="663" imgH="659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B898C72-7053-41C8-962D-E7ABA07F07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F8D286F-0631-4A74-BC0F-B8FAF0957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CF4EB-E2D2-439D-9045-B7CD284FB9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862E7FE9-517F-4667-A771-02C17053FF8A}" type="datetime1">
              <a:rPr lang="en-US" smtClean="0"/>
              <a:t>3/5/2025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58D13E1-3A34-43A4-9A9E-36AA9757391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79AEF6-0861-4BED-8DBA-F8E201DBF67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1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6B0225-7039-48B3-98CA-F9C79F378E5B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04B42DA5-15AA-4B42-AD58-98CFE9EAE7E7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2861D1-EF2F-4EB2-AEF2-E522D67DA9D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C9D6DA-69E9-442F-A773-A891DDE182EB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0E30B8C3-99BC-4EA8-9F51-16441ACFF12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5" name="Content Placeholder 15">
            <a:extLst>
              <a:ext uri="{FF2B5EF4-FFF2-40B4-BE49-F238E27FC236}">
                <a16:creationId xmlns:a16="http://schemas.microsoft.com/office/drawing/2014/main" id="{75D73B26-0895-4883-BA0C-764814FBE6E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57393" y="1520455"/>
            <a:ext cx="5453230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5933180D-75FE-4F14-8D5E-D9A2074AA93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D00FB905-32CD-42E9-8258-F12B297987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1218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5"/>
          <p:cNvSpPr>
            <a:spLocks noGrp="1"/>
          </p:cNvSpPr>
          <p:nvPr>
            <p:ph sz="quarter" idx="18"/>
          </p:nvPr>
        </p:nvSpPr>
        <p:spPr>
          <a:xfrm>
            <a:off x="479425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15">
            <a:extLst>
              <a:ext uri="{FF2B5EF4-FFF2-40B4-BE49-F238E27FC236}">
                <a16:creationId xmlns:a16="http://schemas.microsoft.com/office/drawing/2014/main" id="{0B733BB0-DDF7-43FE-8650-14ED80168530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316412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15">
            <a:extLst>
              <a:ext uri="{FF2B5EF4-FFF2-40B4-BE49-F238E27FC236}">
                <a16:creationId xmlns:a16="http://schemas.microsoft.com/office/drawing/2014/main" id="{40624097-47BA-486C-B254-5708E62FF98C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8153400" y="1520455"/>
            <a:ext cx="3559175" cy="4610837"/>
          </a:xfr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lIns="216000" tIns="216000" rIns="180000" bIns="21600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9E12F-56E6-4CE7-AC36-74FAA7DC90B1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2F1A3BF0-1FF8-4548-845D-A26BE657E66D}" type="datetime1">
              <a:rPr lang="en-US" smtClean="0"/>
              <a:t>3/5/2025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FCB355-B74E-4957-8F6A-00F07C389E7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9B464-C3D1-4C04-9D0D-15CDD8B1CFE8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BD1A00F-254A-4998-AD1B-BC5B24CBC0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5521" y="873877"/>
            <a:ext cx="11235102" cy="376456"/>
          </a:xfrm>
        </p:spPr>
        <p:txBody>
          <a:bodyPr/>
          <a:lstStyle>
            <a:lvl1pPr marL="0" indent="0">
              <a:buNone/>
              <a:defRPr sz="1800"/>
            </a:lvl1pPr>
            <a:lvl2pPr marL="199104" indent="0">
              <a:buNone/>
              <a:defRPr/>
            </a:lvl2pPr>
          </a:lstStyle>
          <a:p>
            <a:pPr lvl="0"/>
            <a:r>
              <a:rPr lang="en-US" dirty="0"/>
              <a:t>Click to insert </a:t>
            </a:r>
            <a:r>
              <a:rPr lang="en-US" dirty="0" err="1"/>
              <a:t>subheadline</a:t>
            </a:r>
            <a:endParaRPr lang="en-US" dirty="0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65BD86D-DE0C-4FF1-A7AE-72A2DA5249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/>
            </a:lvl1pPr>
          </a:lstStyle>
          <a:p>
            <a:r>
              <a:rPr lang="en-US" noProof="0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28336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>
            <p:custDataLst>
              <p:tags r:id="rId22"/>
            </p:custDataLst>
            <p:extLst>
              <p:ext uri="{D42A27DB-BD31-4B8C-83A1-F6EECF244321}">
                <p14:modId xmlns:p14="http://schemas.microsoft.com/office/powerpoint/2010/main" val="359405703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3" imgW="270" imgH="270" progId="TCLayout.ActiveDocument.1">
                  <p:embed/>
                </p:oleObj>
              </mc:Choice>
              <mc:Fallback>
                <p:oleObj name="think-cell Slide" r:id="rId23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4518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dirty="0"/>
              <a:t>Click to edit headline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416345"/>
            <a:ext cx="11235102" cy="486376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72938" y="6529068"/>
            <a:ext cx="75995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46E07B61-D3EA-4025-B859-DCE5DA96379E}" type="datetime1">
              <a:rPr lang="en-US" smtClean="0"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0895" y="6529068"/>
            <a:ext cx="292608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426" y="6529068"/>
            <a:ext cx="2701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6C385236-B7BA-4938-9EA6-6DEC8CA653D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E554F899-0C42-4584-AB31-B3CB5C39A5FE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763" y="6280109"/>
            <a:ext cx="1698923" cy="5780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4330D-ED58-4D57-AF19-921FEB513F99}"/>
              </a:ext>
            </a:extLst>
          </p:cNvPr>
          <p:cNvCxnSpPr/>
          <p:nvPr userDrawn="1"/>
        </p:nvCxnSpPr>
        <p:spPr>
          <a:xfrm>
            <a:off x="759891" y="6529068"/>
            <a:ext cx="0" cy="153888"/>
          </a:xfrm>
          <a:prstGeom prst="line">
            <a:avLst/>
          </a:prstGeom>
          <a:ln w="31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565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7" r:id="rId2"/>
    <p:sldLayoutId id="2147483735" r:id="rId3"/>
    <p:sldLayoutId id="2147483698" r:id="rId4"/>
    <p:sldLayoutId id="2147483660" r:id="rId5"/>
    <p:sldLayoutId id="2147483725" r:id="rId6"/>
    <p:sldLayoutId id="2147483650" r:id="rId7"/>
    <p:sldLayoutId id="2147483652" r:id="rId8"/>
    <p:sldLayoutId id="2147483721" r:id="rId9"/>
    <p:sldLayoutId id="2147483724" r:id="rId10"/>
    <p:sldLayoutId id="2147483653" r:id="rId11"/>
    <p:sldLayoutId id="2147483723" r:id="rId12"/>
    <p:sldLayoutId id="2147483654" r:id="rId13"/>
    <p:sldLayoutId id="2147483732" r:id="rId14"/>
    <p:sldLayoutId id="2147483731" r:id="rId15"/>
    <p:sldLayoutId id="2147483728" r:id="rId16"/>
    <p:sldLayoutId id="2147483736" r:id="rId17"/>
    <p:sldLayoutId id="2147483720" r:id="rId18"/>
    <p:sldLayoutId id="2147483737" r:id="rId19"/>
    <p:sldLayoutId id="2147483738" r:id="rId20"/>
  </p:sldLayoutIdLst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  <p:hf hdr="0" dt="0"/>
  <p:txStyles>
    <p:titleStyle>
      <a:lvl1pPr algn="l" defTabSz="1023967" rtl="0" eaLnBrk="1" latinLnBrk="0" hangingPunct="1">
        <a:lnSpc>
          <a:spcPts val="3100"/>
        </a:lnSpc>
        <a:spcBef>
          <a:spcPct val="0"/>
        </a:spcBef>
        <a:spcAft>
          <a:spcPts val="400"/>
        </a:spcAft>
        <a:buNone/>
        <a:tabLst>
          <a:tab pos="989013" algn="l"/>
        </a:tabLst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9105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98209" indent="-199105" algn="l" defTabSz="1023967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97314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810641" indent="-213327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09745" indent="-199105" algn="l" defTabSz="1023967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5910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27892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839876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859" indent="-255992" algn="l" defTabSz="1023967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9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3967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595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93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991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71901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83884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95868" algn="l" defTabSz="1023967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4" orient="horz" pos="3952" userDrawn="1">
          <p15:clr>
            <a:srgbClr val="F26B43"/>
          </p15:clr>
        </p15:guide>
        <p15:guide id="5" pos="7378" userDrawn="1">
          <p15:clr>
            <a:srgbClr val="F26B43"/>
          </p15:clr>
        </p15:guide>
        <p15:guide id="10" orient="horz" pos="890" userDrawn="1">
          <p15:clr>
            <a:srgbClr val="F26B43"/>
          </p15:clr>
        </p15:guide>
        <p15:guide id="18" pos="1317" userDrawn="1">
          <p15:clr>
            <a:srgbClr val="A4A3A4"/>
          </p15:clr>
        </p15:guide>
        <p15:guide id="19" pos="1452" userDrawn="1">
          <p15:clr>
            <a:srgbClr val="A4A3A4"/>
          </p15:clr>
        </p15:guide>
        <p15:guide id="22" pos="2544" userDrawn="1">
          <p15:clr>
            <a:srgbClr val="A4A3A4"/>
          </p15:clr>
        </p15:guide>
        <p15:guide id="23" pos="2679" userDrawn="1">
          <p15:clr>
            <a:srgbClr val="A4A3A4"/>
          </p15:clr>
        </p15:guide>
        <p15:guide id="26" pos="3771" userDrawn="1">
          <p15:clr>
            <a:srgbClr val="A4A3A4"/>
          </p15:clr>
        </p15:guide>
        <p15:guide id="27" pos="3906" userDrawn="1">
          <p15:clr>
            <a:srgbClr val="A4A3A4"/>
          </p15:clr>
        </p15:guide>
        <p15:guide id="30" pos="4998" userDrawn="1">
          <p15:clr>
            <a:srgbClr val="A4A3A4"/>
          </p15:clr>
        </p15:guide>
        <p15:guide id="31" pos="5133" userDrawn="1">
          <p15:clr>
            <a:srgbClr val="A4A3A4"/>
          </p15:clr>
        </p15:guide>
        <p15:guide id="34" pos="6225" userDrawn="1">
          <p15:clr>
            <a:srgbClr val="A4A3A4"/>
          </p15:clr>
        </p15:guide>
        <p15:guide id="35" pos="6360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iff"/><Relationship Id="rId13" Type="http://schemas.openxmlformats.org/officeDocument/2006/relationships/image" Target="../media/image41.tiff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12" Type="http://schemas.openxmlformats.org/officeDocument/2006/relationships/image" Target="../media/image40.jpe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tiff"/><Relationship Id="rId11" Type="http://schemas.openxmlformats.org/officeDocument/2006/relationships/image" Target="../media/image39.jpeg"/><Relationship Id="rId5" Type="http://schemas.openxmlformats.org/officeDocument/2006/relationships/image" Target="../media/image33.tiff"/><Relationship Id="rId10" Type="http://schemas.openxmlformats.org/officeDocument/2006/relationships/image" Target="../media/image38.tiff"/><Relationship Id="rId4" Type="http://schemas.openxmlformats.org/officeDocument/2006/relationships/image" Target="../media/image32.tiff"/><Relationship Id="rId9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3.xml"/><Relationship Id="rId5" Type="http://schemas.openxmlformats.org/officeDocument/2006/relationships/image" Target="../media/image13.emf"/><Relationship Id="rId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2" descr="A person cleaning a room&#10;&#10;Description automatically generated">
            <a:extLst>
              <a:ext uri="{FF2B5EF4-FFF2-40B4-BE49-F238E27FC236}">
                <a16:creationId xmlns:a16="http://schemas.microsoft.com/office/drawing/2014/main" id="{F99060CF-76EF-11B8-1903-EF728F1F2D4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6" t="21634" b="7465"/>
          <a:stretch/>
        </p:blipFill>
        <p:spPr>
          <a:xfrm>
            <a:off x="0" y="-11951"/>
            <a:ext cx="12192000" cy="62737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68D798-D85B-43F4-8D55-7E2F22C5781F}"/>
              </a:ext>
            </a:extLst>
          </p:cNvPr>
          <p:cNvSpPr/>
          <p:nvPr/>
        </p:nvSpPr>
        <p:spPr>
          <a:xfrm>
            <a:off x="0" y="0"/>
            <a:ext cx="12192000" cy="6260409"/>
          </a:xfrm>
          <a:prstGeom prst="rect">
            <a:avLst/>
          </a:prstGeom>
          <a:gradFill>
            <a:gsLst>
              <a:gs pos="0">
                <a:schemeClr val="tx1">
                  <a:alpha val="58000"/>
                </a:schemeClr>
              </a:gs>
              <a:gs pos="64000">
                <a:srgbClr val="28313F">
                  <a:alpha val="20000"/>
                </a:srgbClr>
              </a:gs>
              <a:gs pos="100000">
                <a:schemeClr val="tx1">
                  <a:alpha val="4000"/>
                </a:schemeClr>
              </a:gs>
            </a:gsLst>
            <a:lin ang="2700000" scaled="0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BE2C7F-4F8A-4D25-9DD8-FEBA0A3051B9}"/>
              </a:ext>
            </a:extLst>
          </p:cNvPr>
          <p:cNvSpPr/>
          <p:nvPr/>
        </p:nvSpPr>
        <p:spPr>
          <a:xfrm>
            <a:off x="0" y="0"/>
            <a:ext cx="12192000" cy="3622604"/>
          </a:xfrm>
          <a:prstGeom prst="rect">
            <a:avLst/>
          </a:prstGeom>
          <a:gradFill>
            <a:gsLst>
              <a:gs pos="0">
                <a:schemeClr val="tx1">
                  <a:alpha val="60000"/>
                </a:schemeClr>
              </a:gs>
              <a:gs pos="91000">
                <a:schemeClr val="tx1">
                  <a:alpha val="0"/>
                </a:schemeClr>
              </a:gs>
            </a:gsLst>
            <a:lin ang="5400000" scaled="1"/>
          </a:gra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F58484-5BC4-4866-93A0-0360B8162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76250"/>
            <a:ext cx="11233150" cy="1169582"/>
          </a:xfrm>
        </p:spPr>
        <p:txBody>
          <a:bodyPr/>
          <a:lstStyle/>
          <a:p>
            <a:r>
              <a:rPr lang="en-US" sz="1800" b="0" dirty="0">
                <a:solidFill>
                  <a:schemeClr val="bg1"/>
                </a:solidFill>
                <a:latin typeface="Roboto" panose="02000000000000000000" pitchFamily="2" charset="0"/>
              </a:rPr>
              <a:t>VU200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l" b="1" i="0" u="none" baseline="0" dirty="0">
                <a:solidFill>
                  <a:schemeClr val="bg1"/>
                </a:solidFill>
              </a:rPr>
              <a:t>αρουσίαση</a:t>
            </a:r>
            <a:endParaRPr lang="en-US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14:cNvPr>
              <p14:cNvContentPartPr/>
              <p14:nvPr/>
            </p14:nvContentPartPr>
            <p14:xfrm>
              <a:off x="-255960" y="1515154"/>
              <a:ext cx="36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66939D6-6557-4237-898B-931BC890A7B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64960" y="1506514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63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0">
            <a:extLst>
              <a:ext uri="{FF2B5EF4-FFF2-40B4-BE49-F238E27FC236}">
                <a16:creationId xmlns:a16="http://schemas.microsoft.com/office/drawing/2014/main" id="{4EB4B976-E77A-84F4-74FE-AF94B25FA37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6726" y="3651337"/>
            <a:ext cx="3026644" cy="2622463"/>
          </a:xfrm>
          <a:prstGeom prst="rect">
            <a:avLst/>
          </a:prstGeom>
        </p:spPr>
      </p:pic>
      <p:pic>
        <p:nvPicPr>
          <p:cNvPr id="15" name="Content Placeholder 6">
            <a:extLst>
              <a:ext uri="{FF2B5EF4-FFF2-40B4-BE49-F238E27FC236}">
                <a16:creationId xmlns:a16="http://schemas.microsoft.com/office/drawing/2014/main" id="{3141DF44-A8BD-77FE-7C25-98BCF8A80F2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5796624" y="313152"/>
            <a:ext cx="1999915" cy="6778066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9F29DE9E-357C-4AC4-1132-D8B55C402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Σύνοψη προϊόντος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2950DB-5800-BF60-59A7-C02B4F557D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vi-VN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97439-FCED-FE1F-BD98-DD00637C02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21F524-83D2-E65C-7ACD-B04D98FD0545}"/>
              </a:ext>
            </a:extLst>
          </p:cNvPr>
          <p:cNvSpPr txBox="1"/>
          <p:nvPr/>
        </p:nvSpPr>
        <p:spPr>
          <a:xfrm>
            <a:off x="475521" y="5935246"/>
            <a:ext cx="3563079" cy="33855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*Απαιτούνται συγκεκριμένες διαστάσεις</a:t>
            </a:r>
          </a:p>
          <a:p>
            <a:r>
              <a:rPr lang="el-G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**Επιλεγμένα μοντέλα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ABA71B-34BA-754E-6B0D-8095777E20EE}"/>
              </a:ext>
            </a:extLst>
          </p:cNvPr>
          <p:cNvSpPr txBox="1"/>
          <p:nvPr/>
        </p:nvSpPr>
        <p:spPr>
          <a:xfrm>
            <a:off x="479425" y="182400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400" dirty="0">
                <a:latin typeface="+mn-lt"/>
              </a:rPr>
              <a:t>Εργονομική λαβή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76FA0-2501-66C2-4F22-2A30E2C4D2E4}"/>
              </a:ext>
            </a:extLst>
          </p:cNvPr>
          <p:cNvCxnSpPr>
            <a:cxnSpLocks/>
          </p:cNvCxnSpPr>
          <p:nvPr/>
        </p:nvCxnSpPr>
        <p:spPr>
          <a:xfrm>
            <a:off x="475521" y="2133600"/>
            <a:ext cx="3547872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4E69F82-1763-F27E-AF0C-C36C67A6899B}"/>
              </a:ext>
            </a:extLst>
          </p:cNvPr>
          <p:cNvSpPr txBox="1"/>
          <p:nvPr/>
        </p:nvSpPr>
        <p:spPr>
          <a:xfrm>
            <a:off x="479425" y="2642634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400" dirty="0">
                <a:latin typeface="+mn-lt"/>
              </a:rPr>
              <a:t>Επισημασμένα σημεία αφής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F9BA24-59A3-7228-4CDF-6E3B4E83B5F0}"/>
              </a:ext>
            </a:extLst>
          </p:cNvPr>
          <p:cNvCxnSpPr>
            <a:cxnSpLocks/>
          </p:cNvCxnSpPr>
          <p:nvPr/>
        </p:nvCxnSpPr>
        <p:spPr>
          <a:xfrm>
            <a:off x="475521" y="2945787"/>
            <a:ext cx="3547872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5DCF61-0543-E5C3-4525-A7146A8C9810}"/>
              </a:ext>
            </a:extLst>
          </p:cNvPr>
          <p:cNvSpPr txBox="1"/>
          <p:nvPr/>
        </p:nvSpPr>
        <p:spPr>
          <a:xfrm>
            <a:off x="479425" y="3454821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400" dirty="0">
                <a:latin typeface="+mn-lt"/>
              </a:rPr>
              <a:t>Προηγμένο φιλτράρισμα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D81B51F-6677-567B-8A8F-F6C24B4A439E}"/>
              </a:ext>
            </a:extLst>
          </p:cNvPr>
          <p:cNvCxnSpPr>
            <a:cxnSpLocks/>
          </p:cNvCxnSpPr>
          <p:nvPr/>
        </p:nvCxnSpPr>
        <p:spPr>
          <a:xfrm>
            <a:off x="475521" y="3751534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76901AD-82FB-51D1-2406-D9DB42A20883}"/>
              </a:ext>
            </a:extLst>
          </p:cNvPr>
          <p:cNvSpPr txBox="1"/>
          <p:nvPr/>
        </p:nvSpPr>
        <p:spPr>
          <a:xfrm>
            <a:off x="479425" y="4260568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400" dirty="0">
                <a:latin typeface="+mn-lt"/>
              </a:rPr>
              <a:t>Ευκολία ελιγμών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34AEC-A240-DABD-5EF4-A01DC2CF8C31}"/>
              </a:ext>
            </a:extLst>
          </p:cNvPr>
          <p:cNvCxnSpPr>
            <a:cxnSpLocks/>
          </p:cNvCxnSpPr>
          <p:nvPr/>
        </p:nvCxnSpPr>
        <p:spPr>
          <a:xfrm>
            <a:off x="475521" y="4550842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C919B4A-76BB-21E9-5426-E67C8911D42D}"/>
              </a:ext>
            </a:extLst>
          </p:cNvPr>
          <p:cNvSpPr txBox="1"/>
          <p:nvPr/>
        </p:nvSpPr>
        <p:spPr>
          <a:xfrm>
            <a:off x="479425" y="5059877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400" dirty="0"/>
              <a:t>Ευέλικτα αξεσουάρ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761B5D-E420-C223-E28A-7A321A1C86BF}"/>
              </a:ext>
            </a:extLst>
          </p:cNvPr>
          <p:cNvCxnSpPr>
            <a:cxnSpLocks/>
          </p:cNvCxnSpPr>
          <p:nvPr/>
        </p:nvCxnSpPr>
        <p:spPr>
          <a:xfrm>
            <a:off x="475521" y="5343714"/>
            <a:ext cx="3563079" cy="0"/>
          </a:xfrm>
          <a:prstGeom prst="line">
            <a:avLst/>
          </a:prstGeom>
          <a:ln w="12700">
            <a:solidFill>
              <a:schemeClr val="accent3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E2B85A-D1D2-97CD-0514-6DF2FE770932}"/>
              </a:ext>
            </a:extLst>
          </p:cNvPr>
          <p:cNvSpPr txBox="1"/>
          <p:nvPr/>
        </p:nvSpPr>
        <p:spPr>
          <a:xfrm>
            <a:off x="8741596" y="1824007"/>
            <a:ext cx="295450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 dirty="0"/>
              <a:t>Στερέωση σε καρότσια καθαρισμού *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82A3762-E142-28E5-906C-93AADC571985}"/>
              </a:ext>
            </a:extLst>
          </p:cNvPr>
          <p:cNvCxnSpPr>
            <a:cxnSpLocks/>
          </p:cNvCxnSpPr>
          <p:nvPr/>
        </p:nvCxnSpPr>
        <p:spPr>
          <a:xfrm>
            <a:off x="8161673" y="2133600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5666470F-93C0-A9C2-2607-850DBB238413}"/>
              </a:ext>
            </a:extLst>
          </p:cNvPr>
          <p:cNvSpPr txBox="1"/>
          <p:nvPr/>
        </p:nvSpPr>
        <p:spPr>
          <a:xfrm>
            <a:off x="9088466" y="2422713"/>
            <a:ext cx="2607634" cy="4308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 dirty="0">
                <a:latin typeface="+mn-lt"/>
              </a:rPr>
              <a:t>Εκτεταμένος χρόνος λειτουργίας με δύο μπαταρίες**</a:t>
            </a:r>
            <a:endParaRPr lang="en-US" sz="1400" dirty="0">
              <a:latin typeface="+mn-lt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973E7FC-B0FB-E5A5-DA81-E37797BFE4B0}"/>
              </a:ext>
            </a:extLst>
          </p:cNvPr>
          <p:cNvCxnSpPr>
            <a:cxnSpLocks/>
          </p:cNvCxnSpPr>
          <p:nvPr/>
        </p:nvCxnSpPr>
        <p:spPr>
          <a:xfrm>
            <a:off x="8148638" y="2945787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1656384-9A8A-B9CF-87EB-28CE5DBEFE84}"/>
              </a:ext>
            </a:extLst>
          </p:cNvPr>
          <p:cNvSpPr txBox="1"/>
          <p:nvPr/>
        </p:nvSpPr>
        <p:spPr>
          <a:xfrm>
            <a:off x="9088466" y="3454821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 dirty="0">
                <a:latin typeface="+mn-lt"/>
              </a:rPr>
              <a:t>Διαισθητικά χειριστήρια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9B1468-6F30-E2CC-0012-8A8C6EC1BD29}"/>
              </a:ext>
            </a:extLst>
          </p:cNvPr>
          <p:cNvCxnSpPr>
            <a:cxnSpLocks/>
          </p:cNvCxnSpPr>
          <p:nvPr/>
        </p:nvCxnSpPr>
        <p:spPr>
          <a:xfrm>
            <a:off x="8148638" y="3751534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23C96C-9750-7E2E-3D05-A4F97C64AE90}"/>
              </a:ext>
            </a:extLst>
          </p:cNvPr>
          <p:cNvSpPr txBox="1"/>
          <p:nvPr/>
        </p:nvSpPr>
        <p:spPr>
          <a:xfrm>
            <a:off x="9088466" y="4260568"/>
            <a:ext cx="2607634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 dirty="0">
                <a:latin typeface="+mn-lt"/>
              </a:rPr>
              <a:t>Χωρίς κίνδυνο ανατροπής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E35B71-29FF-5C66-117B-886FBAC0187C}"/>
              </a:ext>
            </a:extLst>
          </p:cNvPr>
          <p:cNvCxnSpPr>
            <a:cxnSpLocks/>
          </p:cNvCxnSpPr>
          <p:nvPr/>
        </p:nvCxnSpPr>
        <p:spPr>
          <a:xfrm>
            <a:off x="8148638" y="4550842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5E29F29-A9C9-C6A5-BCA5-2D8974776219}"/>
              </a:ext>
            </a:extLst>
          </p:cNvPr>
          <p:cNvSpPr txBox="1"/>
          <p:nvPr/>
        </p:nvSpPr>
        <p:spPr>
          <a:xfrm>
            <a:off x="8743084" y="5059877"/>
            <a:ext cx="2953016" cy="21544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r"/>
            <a:r>
              <a:rPr lang="el-GR" sz="1400" dirty="0">
                <a:latin typeface="+mn-lt"/>
              </a:rPr>
              <a:t>Γρήγορη επαναφόρτιση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8884872-94A5-4E0E-BE56-04970114CFB9}"/>
              </a:ext>
            </a:extLst>
          </p:cNvPr>
          <p:cNvCxnSpPr>
            <a:cxnSpLocks/>
          </p:cNvCxnSpPr>
          <p:nvPr/>
        </p:nvCxnSpPr>
        <p:spPr>
          <a:xfrm>
            <a:off x="8148638" y="5343714"/>
            <a:ext cx="3548950" cy="0"/>
          </a:xfrm>
          <a:prstGeom prst="line">
            <a:avLst/>
          </a:prstGeom>
          <a:ln w="12700">
            <a:solidFill>
              <a:schemeClr val="accent3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63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E356-4290-026B-5C78-4C74FE0213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9D6F8-196F-F163-DDA6-9B82B4E46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Πλεονεκτήματα για τον πελάτη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34E4781-8CEE-1DF6-59E5-CBED5AE1A84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E127A2-395C-4807-50B9-C1B190D1F69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3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ADE39C95-756A-6DFA-7C51-E8899F758B7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9425" y="1416345"/>
            <a:ext cx="4997449" cy="4320348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l-GR" b="1" dirty="0">
                <a:latin typeface="Roboto Bold" panose="02000000000000000000" pitchFamily="2" charset="0"/>
              </a:rPr>
              <a:t>Κυριότερα σημεία πώλησης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Η άνεση που προσφέρει η απουσία καλωδίου επιτρέπει τον γρήγορο καθαρισμό σημείων και εξαλείφει τους κινδύνους παραπατήματος στο καλώδιο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Η εργονομική λαβή επιτρέπει τον καθαρισμό χωρίς καταπόνηση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Διαισθητική χρήση με επισημασμένα σημεία αφής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Οι μικρές και κομψές διαστάσεις επιτρέπουν εξαιρετική ευελιξία 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Έχει υποβληθεί σε εκτεταμένες δοκιμές για επαγγελματική χρήση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Πιστοποιημένο φίλτρο HEPA για καθαρότερο περιβάλλον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Χαμηλό βάρος, για εύκολη μεταφορά και ευκολία χρήσης 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Στερέωση σε καρότσι καθαρισμού* για εύκολη πρόσβαση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Εξαρτήματα υψηλής ποιότητας, διασφαλίζουν καλή απόδοση καθαρισμού </a:t>
            </a:r>
          </a:p>
          <a:p>
            <a:pPr>
              <a:spcBef>
                <a:spcPts val="600"/>
              </a:spcBef>
            </a:pPr>
            <a:r>
              <a:rPr lang="el-GR" sz="1200" dirty="0">
                <a:effectLst/>
              </a:rPr>
              <a:t>Χρήση μαζί με την μπαταρία και το κιτ φορτιστή για αδιάλειπτη χρήση 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4219006-A81E-BFA6-E94A-CA42B670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Πλεονεκτήματα για τον πελάτη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109811C-A5A2-A09D-7078-5E6877E3EFC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 dirty="0"/>
              <a:t>ΠΩΛΗΣΕΙΣ &amp; ΤΕΧΝΙΚΗ ΠΑΡΟΥΣΙΑΣΗ </a:t>
            </a:r>
            <a:r>
              <a:rPr lang="vi-VN" dirty="0"/>
              <a:t>VU200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BA7D525-B027-D5FF-DAE0-1BB8B6CB327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C80A43-82F5-EA7B-F96C-9886E03D6D13}"/>
              </a:ext>
            </a:extLst>
          </p:cNvPr>
          <p:cNvSpPr/>
          <p:nvPr/>
        </p:nvSpPr>
        <p:spPr>
          <a:xfrm>
            <a:off x="6240780" y="0"/>
            <a:ext cx="5951220" cy="627379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7" name="Picture Placeholder 6" descr="A person cleaning a conference table&#10;&#10;Description automatically generated">
            <a:extLst>
              <a:ext uri="{FF2B5EF4-FFF2-40B4-BE49-F238E27FC236}">
                <a16:creationId xmlns:a16="http://schemas.microsoft.com/office/drawing/2014/main" id="{5F2CD55D-CAA6-A096-8475-AC130DD50B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185" r="18236"/>
          <a:stretch/>
        </p:blipFill>
        <p:spPr>
          <a:xfrm>
            <a:off x="6200776" y="0"/>
            <a:ext cx="5991224" cy="62848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F2AB6E-71AA-E63A-D46D-B69A8AF95B2B}"/>
              </a:ext>
            </a:extLst>
          </p:cNvPr>
          <p:cNvSpPr txBox="1"/>
          <p:nvPr/>
        </p:nvSpPr>
        <p:spPr>
          <a:xfrm>
            <a:off x="475521" y="6104523"/>
            <a:ext cx="634661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*Απαιτούνται συγκεκριμένες διαστάσεις</a:t>
            </a:r>
          </a:p>
        </p:txBody>
      </p:sp>
    </p:spTree>
    <p:extLst>
      <p:ext uri="{BB962C8B-B14F-4D97-AF65-F5344CB8AC3E}">
        <p14:creationId xmlns:p14="http://schemas.microsoft.com/office/powerpoint/2010/main" val="2072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A9D3F-AF2D-BC82-5C37-687DA6DB08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3AE9DF-082B-C007-DC5C-BA968752E1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Χαρακτηριστικά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1646A-5524-8E4F-E9A3-F24E28ADFED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 dirty="0"/>
              <a:t>ΠΩΛΗΣΕΙΣ &amp; ΤΕΧΝΙΚΗ ΠΑΡΟΥΣΙΑΣΗ </a:t>
            </a:r>
            <a:r>
              <a:rPr lang="en-US" dirty="0"/>
              <a:t>VU200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84D01C-8B4A-3017-AABC-493CDCCCD62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3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D2D4B-EA49-4727-23E7-111965EBE0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2DF1-C07B-4D9F-5E5D-89A7294ED384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B900C23-91DF-BED5-632B-BCEF4D498549}"/>
              </a:ext>
            </a:extLst>
          </p:cNvPr>
          <p:cNvSpPr txBox="1">
            <a:spLocks/>
          </p:cNvSpPr>
          <p:nvPr/>
        </p:nvSpPr>
        <p:spPr>
          <a:xfrm>
            <a:off x="920896" y="6452124"/>
            <a:ext cx="3117704" cy="307777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1000" dirty="0">
                <a:solidFill>
                  <a:schemeClr val="bg2"/>
                </a:solidFill>
              </a:rPr>
              <a:t>ΠΩΛΗΣΕΙΣ &amp; ΤΕΧΝΙΚΗ ΠΑΡΟΥΣΙΑΣΗ </a:t>
            </a:r>
            <a:r>
              <a:rPr lang="en-US" sz="1000" dirty="0">
                <a:solidFill>
                  <a:schemeClr val="bg2"/>
                </a:solidFill>
              </a:rPr>
              <a:t>VU200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959F17C-FCCA-3F37-9632-6FD6FA04F65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1" r="9263"/>
          <a:stretch/>
        </p:blipFill>
        <p:spPr>
          <a:xfrm>
            <a:off x="6205538" y="0"/>
            <a:ext cx="5986461" cy="6284890"/>
          </a:xfrm>
        </p:spPr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14F0AB47-341B-F203-B7B9-20EE11BA74EC}"/>
              </a:ext>
            </a:extLst>
          </p:cNvPr>
          <p:cNvSpPr txBox="1">
            <a:spLocks/>
          </p:cNvSpPr>
          <p:nvPr/>
        </p:nvSpPr>
        <p:spPr>
          <a:xfrm>
            <a:off x="479426" y="1416345"/>
            <a:ext cx="4681298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latin typeface="Roboto Bold" panose="02000000000000000000" pitchFamily="2" charset="0"/>
              </a:rPr>
              <a:t>Απόδοση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Πάντα εύκολα προσβάσιμο με στήριξη σε καρότσι καθαρισμού* 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Σχεδίαση χωρίς καλώδιο για εξοικονόμηση χρόνου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6 διαφορετικές ρυθμίσεις ισχύος για βελτιστοποίηση της απόδοσης σε όλους τους τύπους δαπέδων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Συνεχής καθαρισμός με το κιτ φορτιστή και μπαταρίας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Υψηλή αντοχή με επαγγελματικές πιστοποιήσεις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Η εργονομική λαβή, το μικρό μέγεθος και τα λεπτά αξεσουάρ επιτρέπουν τον καθαρισμό κάτω από διατάξεις, έπιπλα, εξοπλισμό κ.λπ. 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Πιστοποιημένο φίλτρο HEPA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Μικρός χρόνος φόρτισης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AAC31C09-BAAD-F336-439B-F80FC7B3B334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Χαρακτηριστικά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6E7417-C733-624E-236E-E6FB7047E328}"/>
              </a:ext>
            </a:extLst>
          </p:cNvPr>
          <p:cNvSpPr txBox="1"/>
          <p:nvPr/>
        </p:nvSpPr>
        <p:spPr>
          <a:xfrm>
            <a:off x="475521" y="6104523"/>
            <a:ext cx="6346613" cy="16927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l-GR" sz="1100" dirty="0">
                <a:solidFill>
                  <a:schemeClr val="tx2"/>
                </a:solidFill>
                <a:latin typeface="Roboto Light italic" panose="02000000000000000000" pitchFamily="2" charset="0"/>
              </a:rPr>
              <a:t>*Απαιτούνται συγκεκριμένες διαστάσεις</a:t>
            </a:r>
          </a:p>
        </p:txBody>
      </p:sp>
    </p:spTree>
    <p:extLst>
      <p:ext uri="{BB962C8B-B14F-4D97-AF65-F5344CB8AC3E}">
        <p14:creationId xmlns:p14="http://schemas.microsoft.com/office/powerpoint/2010/main" val="285958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506A2-DC1C-01D1-338E-236238FE4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7147B-9E57-A6B5-23AB-8F3829866BF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" name="Picture Placeholder 7" descr="A group of people in a room&#10;&#10;Description automatically generated">
            <a:extLst>
              <a:ext uri="{FF2B5EF4-FFF2-40B4-BE49-F238E27FC236}">
                <a16:creationId xmlns:a16="http://schemas.microsoft.com/office/drawing/2014/main" id="{10645FED-2607-7E2C-6486-D9E11F8D741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234" r="18234"/>
          <a:stretch>
            <a:fillRect/>
          </a:stretch>
        </p:blipFill>
        <p:spPr/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0C89ED54-1D22-C25A-9418-BF982B79577D}"/>
              </a:ext>
            </a:extLst>
          </p:cNvPr>
          <p:cNvSpPr txBox="1">
            <a:spLocks/>
          </p:cNvSpPr>
          <p:nvPr/>
        </p:nvSpPr>
        <p:spPr>
          <a:xfrm>
            <a:off x="479426" y="1416345"/>
            <a:ext cx="5086754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latin typeface="Roboto Bold" panose="02000000000000000000" pitchFamily="2" charset="0"/>
              </a:rPr>
              <a:t>Εύκολη χρήση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Χαμηλό βάρος για εύκολη μεταφορά μεταξύ των θέσεων χρήσης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Εργονομική λαβή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Ασφαλή και εύκολα τοποθετούμενα αξεσουάρ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Άδειασμα κάδου σκόνης με ένα πάτημα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Μικρών διαστάσεων για εύκολη αποθήκευση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Το φίλτρο HEPA 14 εξασφαλίζει εξαερισμό για την προστασία από αλλεργιογόνα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Τα χειριστήρια βρίσκονται πάνω στη λαβή για εύκολη πρόσβαση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Συντήρηση και αντικατάσταση όλων των εξαρτημάτων χωρίς εργαλεία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Απλώς συστρέψετε το επάνω μέρος για να αλλάξετε το φίλτρο HEPA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DB2E2174-96C9-7475-C9F3-DBA25674CFA7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Χαρακτηριστικά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E9AB4A-0572-1A7B-C858-D17F673E634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el-GR" dirty="0"/>
              <a:t>ΠΩΛΗΣΕΙΣ &amp; ΤΕΧΝΙΚΗ ΠΑΡΟΥΣΙΑΣΗ </a:t>
            </a:r>
            <a:r>
              <a:rPr lang="en-US" dirty="0"/>
              <a:t>VU200</a:t>
            </a:r>
          </a:p>
        </p:txBody>
      </p:sp>
    </p:spTree>
    <p:extLst>
      <p:ext uri="{BB962C8B-B14F-4D97-AF65-F5344CB8AC3E}">
        <p14:creationId xmlns:p14="http://schemas.microsoft.com/office/powerpoint/2010/main" val="351297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3768-7F18-E675-7DE3-D2BF9344E6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300B1-2AD0-0B7F-BAE3-A04381E497D9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27163EF-F4E3-6632-2D37-C07718AF652C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90" r="14778"/>
          <a:stretch/>
        </p:blipFill>
        <p:spPr>
          <a:xfrm>
            <a:off x="6205538" y="0"/>
            <a:ext cx="5986461" cy="6284890"/>
          </a:xfrm>
        </p:spPr>
      </p:pic>
      <p:sp>
        <p:nvSpPr>
          <p:cNvPr id="3" name="Content Placeholder 14">
            <a:extLst>
              <a:ext uri="{FF2B5EF4-FFF2-40B4-BE49-F238E27FC236}">
                <a16:creationId xmlns:a16="http://schemas.microsoft.com/office/drawing/2014/main" id="{C1DDBC47-112A-BA4F-D0BC-F30407122440}"/>
              </a:ext>
            </a:extLst>
          </p:cNvPr>
          <p:cNvSpPr txBox="1">
            <a:spLocks/>
          </p:cNvSpPr>
          <p:nvPr/>
        </p:nvSpPr>
        <p:spPr>
          <a:xfrm>
            <a:off x="479425" y="1416345"/>
            <a:ext cx="4302125" cy="3180707"/>
          </a:xfrm>
          <a:prstGeom prst="rect">
            <a:avLst/>
          </a:prstGeom>
        </p:spPr>
        <p:txBody>
          <a:bodyPr lIns="0" tIns="0" rIns="0" bIns="0"/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l-GR" b="1" dirty="0">
                <a:latin typeface="Roboto Bold" panose="02000000000000000000" pitchFamily="2" charset="0"/>
              </a:rPr>
              <a:t>Χρήση με επιπλέον μπαταρία και φορτιστή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Συνεχής αποτελεσματικός καθαρισμός με παρατεταμένο χρόνο λειτουργίας μπαταρίας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Ταχεία φόρτιση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Μείνετε ενημερωμένοι για το επίπεδο της μπαταρίας με την ένδειξη φόρτισης</a:t>
            </a:r>
          </a:p>
          <a:p>
            <a:pPr>
              <a:spcBef>
                <a:spcPts val="600"/>
              </a:spcBef>
            </a:pPr>
            <a:r>
              <a:rPr lang="el-GR" sz="1200" dirty="0"/>
              <a:t>Μικρός και συμπαγής φορτιστής</a:t>
            </a: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9D14466D-AF21-61FA-DEC5-7F0EC1519B14}"/>
              </a:ext>
            </a:extLst>
          </p:cNvPr>
          <p:cNvSpPr txBox="1">
            <a:spLocks/>
          </p:cNvSpPr>
          <p:nvPr/>
        </p:nvSpPr>
        <p:spPr>
          <a:xfrm>
            <a:off x="479425" y="494490"/>
            <a:ext cx="11233150" cy="38801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1023967" rtl="0" eaLnBrk="1" latinLnBrk="0" hangingPunct="1">
              <a:lnSpc>
                <a:spcPts val="3100"/>
              </a:lnSpc>
              <a:spcBef>
                <a:spcPct val="0"/>
              </a:spcBef>
              <a:spcAft>
                <a:spcPts val="400"/>
              </a:spcAft>
              <a:buNone/>
              <a:tabLst>
                <a:tab pos="989013" algn="l"/>
              </a:tabLst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Χαρακτηριστικά</a:t>
            </a:r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F2DC5581-CFB3-BD8F-2DD5-E93ED464EAC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>
          <a:xfrm>
            <a:off x="920895" y="6529068"/>
            <a:ext cx="2926080" cy="153888"/>
          </a:xfrm>
        </p:spPr>
        <p:txBody>
          <a:bodyPr/>
          <a:lstStyle/>
          <a:p>
            <a:pPr algn="l"/>
            <a:r>
              <a:rPr lang="el-GR" dirty="0"/>
              <a:t>ΠΩΛΗΣΕΙΣ &amp; ΤΕΧΝΙΚΗ ΠΑΡΟΥΣΙΑΣΗ </a:t>
            </a:r>
            <a:r>
              <a:rPr lang="en-US" dirty="0"/>
              <a:t>VU200</a:t>
            </a:r>
          </a:p>
        </p:txBody>
      </p:sp>
    </p:spTree>
    <p:extLst>
      <p:ext uri="{BB962C8B-B14F-4D97-AF65-F5344CB8AC3E}">
        <p14:creationId xmlns:p14="http://schemas.microsoft.com/office/powerpoint/2010/main" val="295777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0B3E9-D02F-9C22-9C55-3B38BB48A3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E6641-B62E-310E-482D-DA3D885DEC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Τεχνικές προδιαγραφές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B00D77-9524-B2C3-292C-9468F60AA708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F170CF-936F-E6F8-8A54-2177B257E5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60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D268E-3AF1-3092-F25D-8F1CA0597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A499C02-BC9F-A84B-BABC-7E73F5550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Τεχνικές προδιαγραφές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47135-D84B-01CD-A462-7E7872AC90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vi-VN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15AC3-A388-902E-9494-A772DAA071A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9" name="Tabella 17">
            <a:extLst>
              <a:ext uri="{FF2B5EF4-FFF2-40B4-BE49-F238E27FC236}">
                <a16:creationId xmlns:a16="http://schemas.microsoft.com/office/drawing/2014/main" id="{BDC28D96-BBCB-70E0-1ED2-E6A0CD952A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5767386"/>
              </p:ext>
            </p:extLst>
          </p:nvPr>
        </p:nvGraphicFramePr>
        <p:xfrm>
          <a:off x="483798" y="2384026"/>
          <a:ext cx="11228777" cy="386635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837731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688164">
                  <a:extLst>
                    <a:ext uri="{9D8B030D-6E8A-4147-A177-3AD203B41FA5}">
                      <a16:colId xmlns:a16="http://schemas.microsoft.com/office/drawing/2014/main" val="878319614"/>
                    </a:ext>
                  </a:extLst>
                </a:gridCol>
                <a:gridCol w="2977872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314678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578224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Μονάδα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Μπαταρία και φορτιστής VU200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 με μπαταρία και φορτιστή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Αρ. είδους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Τύπος βύσματος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/>
                        <a:t>EU, UK, US, AU</a:t>
                      </a:r>
                      <a:endParaRPr lang="en-G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EU, UK, US, AU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/>
                        <a:t>EU, UK, US, AU</a:t>
                      </a:r>
                      <a:endParaRPr lang="en-G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Τύπος φίλτρου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100" dirty="0"/>
                        <a:t>HEPA 14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5000"/>
                        </a:lnSpc>
                      </a:pPr>
                      <a:r>
                        <a:rPr lang="en-GB" sz="1100"/>
                        <a:t>HEPA 14</a:t>
                      </a:r>
                      <a:endParaRPr lang="en-GB" sz="1100" dirty="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Ονομαστική ισχύς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550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 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 550/66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Ισχύς αναρρόφησης στο άκρο του σωλήνα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W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170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170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Ροή αέρα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l/sec.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Χωρητικότητα κάδου σκόνης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l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0,8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/>
                        <a:t>0,8</a:t>
                      </a:r>
                      <a:endParaRPr lang="en-GB" sz="1100"/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Χρόνος φόρτισης μπαταρίας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en-GB" sz="1100"/>
                        <a:t>110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en-GB" sz="1100" dirty="0"/>
                        <a:t>110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en-GB" sz="1100"/>
                        <a:t>110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Χρόνος λειτουργίας μπαταρίας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min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en-GB" sz="1100"/>
                        <a:t>60/25/12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 dirty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 x 60/25/12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Μήκος x πλάτος x ύψος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mm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255x226x1255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187x113x210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255x226x1255/187x113x210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Βάρος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8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kg</a:t>
                      </a:r>
                      <a:endParaRPr lang="it-IT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2,97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1,4</a:t>
                      </a:r>
                      <a:endParaRPr lang="da-DK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85000"/>
                        </a:lnSpc>
                      </a:pPr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2,97/1,4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013C916-31DF-BF65-9098-9F2DA169674D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4343399" y="738107"/>
            <a:ext cx="529225" cy="1793637"/>
          </a:xfr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80FB577-69EC-0487-6988-824D0B0DAEE7}"/>
              </a:ext>
            </a:extLst>
          </p:cNvPr>
          <p:cNvGrpSpPr/>
          <p:nvPr/>
        </p:nvGrpSpPr>
        <p:grpSpPr>
          <a:xfrm>
            <a:off x="9918722" y="694831"/>
            <a:ext cx="1026456" cy="1816638"/>
            <a:chOff x="3966726" y="313152"/>
            <a:chExt cx="3829813" cy="67780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5325498-03E2-795E-F516-605CA7C1C2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726" y="3651337"/>
              <a:ext cx="3026644" cy="2622463"/>
            </a:xfrm>
            <a:prstGeom prst="rect">
              <a:avLst/>
            </a:prstGeom>
          </p:spPr>
        </p:pic>
        <p:pic>
          <p:nvPicPr>
            <p:cNvPr id="7" name="Content Placeholder 6">
              <a:extLst>
                <a:ext uri="{FF2B5EF4-FFF2-40B4-BE49-F238E27FC236}">
                  <a16:creationId xmlns:a16="http://schemas.microsoft.com/office/drawing/2014/main" id="{E2F9023A-71DD-4395-74F6-72935ADCB8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61" t="19875" r="17576" b="20892"/>
            <a:stretch/>
          </p:blipFill>
          <p:spPr>
            <a:xfrm>
              <a:off x="5796624" y="313152"/>
              <a:ext cx="1999915" cy="677806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9CA0B7F-A229-3B54-B8F9-A9AC1E255BE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034" y="1263575"/>
            <a:ext cx="1538616" cy="13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1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10275-C2EB-F95F-6074-9041E3ACB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944F42-091F-A4E9-F80F-365D84A98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Χαρακτηριστικά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460C99-02EC-8151-B44A-9846DBC07E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vi-VN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5B015-431F-0014-2ED2-F887149FA01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3" name="Tabella 17">
            <a:extLst>
              <a:ext uri="{FF2B5EF4-FFF2-40B4-BE49-F238E27FC236}">
                <a16:creationId xmlns:a16="http://schemas.microsoft.com/office/drawing/2014/main" id="{19B42E10-4FD1-ACDC-FD13-4FA23B828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35036"/>
              </p:ext>
            </p:extLst>
          </p:nvPr>
        </p:nvGraphicFramePr>
        <p:xfrm>
          <a:off x="483798" y="2384026"/>
          <a:ext cx="11228777" cy="376730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2525895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977872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314678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  <a:gridCol w="2578224">
                  <a:extLst>
                    <a:ext uri="{9D8B030D-6E8A-4147-A177-3AD203B41FA5}">
                      <a16:colId xmlns:a16="http://schemas.microsoft.com/office/drawing/2014/main" val="3388787928"/>
                    </a:ext>
                  </a:extLst>
                </a:gridCol>
              </a:tblGrid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l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VU200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Μπαταρία και φορτιστής VU200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 με μπαταρία και φορτιστή</a:t>
                      </a:r>
                    </a:p>
                  </a:txBody>
                  <a:tcPr marL="72000" marR="0" marT="36000" marB="36000" anchor="ctr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Αρ. είδους 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128390174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128389489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128390175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3842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Εργονομικός σχεδιασμός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Φιλτράρισμα HEPA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2-σε-1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Πολυλειτουργικά σκληρά και </a:t>
                      </a:r>
                      <a:endParaRPr lang="en-US" sz="1100" b="0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μαλακά δάπεδα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Δύο ταχύτητες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76610218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Επιτοίχια τοποθέτηση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6683507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Ένδειξη στο μηχάνημα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100" b="0" i="0" u="none" strike="noStrike" kern="1200" cap="none" spc="0" normalizeH="0" baseline="0">
                          <a:solidFill>
                            <a:schemeClr val="tx1">
                              <a:lumMod val="10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lang="it-IT" sz="1100" b="0" i="0" u="none" strike="noStrike" kern="1200" cap="none" spc="0" normalizeH="0" baseline="0">
                        <a:solidFill>
                          <a:schemeClr val="tx1">
                            <a:lumMod val="100000"/>
                          </a:schemeClr>
                        </a:solidFill>
                        <a:effectLst/>
                        <a:latin typeface="Roboto Black"/>
                        <a:ea typeface="+mn-ea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8127763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-1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Ένδειξη σύνδεσης σε παροχή ρεύματος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0199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Ένδειξη επιπέδου μπαταρίας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5384594"/>
                  </a:ext>
                </a:extLst>
              </a:tr>
              <a:tr h="297576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  <a:sym typeface=""/>
                        </a:rPr>
                        <a:t>Ένδειξη φόρτισης</a:t>
                      </a:r>
                    </a:p>
                  </a:txBody>
                  <a:tcPr marL="72000" marR="0" marT="36000" marB="3600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kumimoji="0" lang="en-US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38AFD9"/>
                          </a:solidFill>
                          <a:effectLst/>
                          <a:uLnTx/>
                          <a:uFillTx/>
                          <a:latin typeface="Segoe MDL2 Assets" panose="050A0102010101010101" pitchFamily="18" charset="0"/>
                          <a:ea typeface="+mn-ea"/>
                          <a:cs typeface="+mn-cs"/>
                        </a:rPr>
                        <a:t></a:t>
                      </a:r>
                      <a:endParaRPr lang="it-IT" sz="1100" b="1" i="0" u="none" strike="noStrike" kern="1200" cap="none" spc="0" normalizeH="0" baseline="0" dirty="0">
                        <a:solidFill>
                          <a:srgbClr val="38AFD9"/>
                        </a:solidFill>
                        <a:effectLst/>
                        <a:latin typeface="Roboto Black" panose="02000000000000000000" pitchFamily="2" charset="0"/>
                        <a:ea typeface="Roboto Black" panose="02000000000000000000" pitchFamily="2" charset="0"/>
                        <a:cs typeface="+mn-cs"/>
                        <a:sym typeface="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4355259"/>
                  </a:ext>
                </a:extLst>
              </a:tr>
            </a:tbl>
          </a:graphicData>
        </a:graphic>
      </p:graphicFrame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81319FFE-A64E-EA2D-764D-14DE49CB500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4343399" y="738107"/>
            <a:ext cx="529225" cy="1793637"/>
          </a:xfr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E1C9E5A-247A-77A5-3EA3-00FE8F6A6D9B}"/>
              </a:ext>
            </a:extLst>
          </p:cNvPr>
          <p:cNvGrpSpPr/>
          <p:nvPr/>
        </p:nvGrpSpPr>
        <p:grpSpPr>
          <a:xfrm>
            <a:off x="9918722" y="694831"/>
            <a:ext cx="1026456" cy="1816638"/>
            <a:chOff x="3966726" y="313152"/>
            <a:chExt cx="3829813" cy="677806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A8831E-51A9-A2D8-ED55-4C9819FC6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66726" y="3651337"/>
              <a:ext cx="3026644" cy="2622463"/>
            </a:xfrm>
            <a:prstGeom prst="rect">
              <a:avLst/>
            </a:prstGeom>
          </p:spPr>
        </p:pic>
        <p:pic>
          <p:nvPicPr>
            <p:cNvPr id="9" name="Content Placeholder 6">
              <a:extLst>
                <a:ext uri="{FF2B5EF4-FFF2-40B4-BE49-F238E27FC236}">
                  <a16:creationId xmlns:a16="http://schemas.microsoft.com/office/drawing/2014/main" id="{395BCAAF-7925-0AC5-0545-59106184DA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3261" t="19875" r="17576" b="20892"/>
            <a:stretch/>
          </p:blipFill>
          <p:spPr>
            <a:xfrm>
              <a:off x="5796624" y="313152"/>
              <a:ext cx="1999915" cy="6778066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D801B11-DDA4-3AB4-B118-D11388CDB4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5034" y="1263575"/>
            <a:ext cx="1538616" cy="133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35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220DF2AB-3CC6-D95D-36BC-36FEFF4BE8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03" r="21903"/>
          <a:stretch/>
        </p:blipFill>
        <p:spPr>
          <a:xfrm>
            <a:off x="6906022" y="0"/>
            <a:ext cx="5285978" cy="627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99BFEB-62F2-425A-A7A9-8411C597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Περιεχόμενα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82D0A69-9424-4096-A574-39DAF3E6BD2F}"/>
              </a:ext>
            </a:extLst>
          </p:cNvPr>
          <p:cNvSpPr>
            <a:spLocks noGrp="1"/>
          </p:cNvSpPr>
          <p:nvPr>
            <p:ph type="ftr" sz="quarter" idx="50"/>
          </p:nvPr>
        </p:nvSpPr>
        <p:spPr/>
        <p:txBody>
          <a:bodyPr/>
          <a:lstStyle/>
          <a:p>
            <a:pPr algn="l"/>
            <a:r>
              <a:rPr lang="el-GR" dirty="0"/>
              <a:t>ΠΩΛΗΣΕΙΣ &amp; ΤΕΧΝΙΚΗ ΠΑΡΟΥΣΙΑΣΗ </a:t>
            </a:r>
            <a:r>
              <a:rPr lang="vi-VN" dirty="0"/>
              <a:t>VU200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1B1E747-E18D-4ED9-8DBE-5AB389BF2EB2}"/>
              </a:ext>
            </a:extLst>
          </p:cNvPr>
          <p:cNvSpPr>
            <a:spLocks noGrp="1"/>
          </p:cNvSpPr>
          <p:nvPr>
            <p:ph type="sldNum" sz="quarter" idx="51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A97DC85A-115F-B488-0FF2-393AFDFE4C9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313325" y="1412875"/>
            <a:ext cx="1983450" cy="698238"/>
          </a:xfrm>
        </p:spPr>
        <p:txBody>
          <a:bodyPr/>
          <a:lstStyle/>
          <a:p>
            <a:r>
              <a:rPr lang="el-GR" dirty="0"/>
              <a:t>Πρόταση αξίας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9DFA9EFA-F7FC-B1EA-18F8-ED70C828A50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313325" y="2420938"/>
            <a:ext cx="1496928" cy="698238"/>
          </a:xfrm>
        </p:spPr>
        <p:txBody>
          <a:bodyPr/>
          <a:lstStyle/>
          <a:p>
            <a:r>
              <a:rPr lang="el-GR" dirty="0"/>
              <a:t>Κύριες περιοχές εφαρμογών </a:t>
            </a: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2B591C3E-513D-54CD-4B21-33944794313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313325" y="3429000"/>
            <a:ext cx="2247699" cy="698238"/>
          </a:xfrm>
        </p:spPr>
        <p:txBody>
          <a:bodyPr/>
          <a:lstStyle/>
          <a:p>
            <a:r>
              <a:rPr lang="el-GR" dirty="0"/>
              <a:t>Σύνοψη προϊόντος</a:t>
            </a:r>
          </a:p>
        </p:txBody>
      </p:sp>
      <p:sp>
        <p:nvSpPr>
          <p:cNvPr id="47" name="Text Placeholder 8">
            <a:extLst>
              <a:ext uri="{FF2B5EF4-FFF2-40B4-BE49-F238E27FC236}">
                <a16:creationId xmlns:a16="http://schemas.microsoft.com/office/drawing/2014/main" id="{977F7B4D-17D2-03BB-3A4A-D391EC0B58D4}"/>
              </a:ext>
            </a:extLst>
          </p:cNvPr>
          <p:cNvSpPr txBox="1">
            <a:spLocks/>
          </p:cNvSpPr>
          <p:nvPr/>
        </p:nvSpPr>
        <p:spPr>
          <a:xfrm>
            <a:off x="462758" y="141287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1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8E48F099-CBE1-E685-1C9F-4DB6E520B537}"/>
              </a:ext>
            </a:extLst>
          </p:cNvPr>
          <p:cNvSpPr txBox="1">
            <a:spLocks/>
          </p:cNvSpPr>
          <p:nvPr/>
        </p:nvSpPr>
        <p:spPr>
          <a:xfrm>
            <a:off x="462758" y="242093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2</a:t>
            </a:r>
          </a:p>
        </p:txBody>
      </p:sp>
      <p:sp>
        <p:nvSpPr>
          <p:cNvPr id="49" name="Text Placeholder 10">
            <a:extLst>
              <a:ext uri="{FF2B5EF4-FFF2-40B4-BE49-F238E27FC236}">
                <a16:creationId xmlns:a16="http://schemas.microsoft.com/office/drawing/2014/main" id="{BF93A8E1-856B-D296-4741-626770641891}"/>
              </a:ext>
            </a:extLst>
          </p:cNvPr>
          <p:cNvSpPr txBox="1">
            <a:spLocks/>
          </p:cNvSpPr>
          <p:nvPr/>
        </p:nvSpPr>
        <p:spPr>
          <a:xfrm>
            <a:off x="462758" y="3429000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x-mo-SDL"/>
              <a:t>3</a:t>
            </a: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93B7EA48-27E7-4838-E1E2-8350D149F49C}"/>
              </a:ext>
            </a:extLst>
          </p:cNvPr>
          <p:cNvSpPr txBox="1">
            <a:spLocks/>
          </p:cNvSpPr>
          <p:nvPr/>
        </p:nvSpPr>
        <p:spPr>
          <a:xfrm>
            <a:off x="4374657" y="1412875"/>
            <a:ext cx="2411328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Χαρακτηριστικά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C88D35B3-03C2-DE11-F725-8D9AAB1E94E4}"/>
              </a:ext>
            </a:extLst>
          </p:cNvPr>
          <p:cNvSpPr txBox="1">
            <a:spLocks/>
          </p:cNvSpPr>
          <p:nvPr/>
        </p:nvSpPr>
        <p:spPr>
          <a:xfrm>
            <a:off x="4374657" y="2367952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Τεχνικές προδιαγραφές</a:t>
            </a:r>
          </a:p>
        </p:txBody>
      </p:sp>
      <p:sp>
        <p:nvSpPr>
          <p:cNvPr id="57" name="Text Placeholder 8">
            <a:extLst>
              <a:ext uri="{FF2B5EF4-FFF2-40B4-BE49-F238E27FC236}">
                <a16:creationId xmlns:a16="http://schemas.microsoft.com/office/drawing/2014/main" id="{B673E331-4A10-A652-6A9F-69FF35A729B7}"/>
              </a:ext>
            </a:extLst>
          </p:cNvPr>
          <p:cNvSpPr txBox="1">
            <a:spLocks/>
          </p:cNvSpPr>
          <p:nvPr/>
        </p:nvSpPr>
        <p:spPr>
          <a:xfrm>
            <a:off x="3524090" y="1412875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5</a:t>
            </a:r>
            <a:endParaRPr lang="es-x-mo-SDL" dirty="0"/>
          </a:p>
        </p:txBody>
      </p:sp>
      <p:sp>
        <p:nvSpPr>
          <p:cNvPr id="58" name="Text Placeholder 9">
            <a:extLst>
              <a:ext uri="{FF2B5EF4-FFF2-40B4-BE49-F238E27FC236}">
                <a16:creationId xmlns:a16="http://schemas.microsoft.com/office/drawing/2014/main" id="{67986382-D992-D084-E499-4215D868DAC9}"/>
              </a:ext>
            </a:extLst>
          </p:cNvPr>
          <p:cNvSpPr txBox="1">
            <a:spLocks/>
          </p:cNvSpPr>
          <p:nvPr/>
        </p:nvSpPr>
        <p:spPr>
          <a:xfrm>
            <a:off x="3524090" y="2420938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6</a:t>
            </a:r>
            <a:endParaRPr lang="es-x-mo-SDL" dirty="0"/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153C7D43-0575-808C-867B-88421993DF80}"/>
              </a:ext>
            </a:extLst>
          </p:cNvPr>
          <p:cNvSpPr txBox="1">
            <a:spLocks/>
          </p:cNvSpPr>
          <p:nvPr/>
        </p:nvSpPr>
        <p:spPr>
          <a:xfrm>
            <a:off x="3524090" y="3429000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7</a:t>
            </a:r>
            <a:endParaRPr lang="es-x-mo-SD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10C65-6D7A-9DC6-8583-53589D73A685}"/>
              </a:ext>
            </a:extLst>
          </p:cNvPr>
          <p:cNvSpPr txBox="1">
            <a:spLocks/>
          </p:cNvSpPr>
          <p:nvPr/>
        </p:nvSpPr>
        <p:spPr>
          <a:xfrm>
            <a:off x="1329992" y="4437062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Πλεονεκτήματα </a:t>
            </a:r>
            <a:br>
              <a:rPr lang="en-US" dirty="0"/>
            </a:br>
            <a:r>
              <a:rPr lang="el-GR" dirty="0"/>
              <a:t>για τον πελάτη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79BE8498-EC3E-F45E-D23A-7C4C6C97987F}"/>
              </a:ext>
            </a:extLst>
          </p:cNvPr>
          <p:cNvSpPr txBox="1">
            <a:spLocks/>
          </p:cNvSpPr>
          <p:nvPr/>
        </p:nvSpPr>
        <p:spPr>
          <a:xfrm>
            <a:off x="479425" y="4437062"/>
            <a:ext cx="698400" cy="6982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0" indent="0" algn="ctr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b="1" kern="120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</a:t>
            </a:r>
            <a:endParaRPr lang="es-x-mo-SDL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3C45F04-9165-439F-4BD8-68A7375C3FB4}"/>
              </a:ext>
            </a:extLst>
          </p:cNvPr>
          <p:cNvSpPr txBox="1">
            <a:spLocks/>
          </p:cNvSpPr>
          <p:nvPr/>
        </p:nvSpPr>
        <p:spPr>
          <a:xfrm>
            <a:off x="4374657" y="3401893"/>
            <a:ext cx="2247699" cy="698238"/>
          </a:xfrm>
          <a:prstGeom prst="rect">
            <a:avLst/>
          </a:prstGeom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/>
              <a:t>Αξεσουάρ</a:t>
            </a:r>
          </a:p>
        </p:txBody>
      </p:sp>
      <p:pic>
        <p:nvPicPr>
          <p:cNvPr id="10" name="Picture Placeholder 7" descr="A person vacuuming the stairs&#10;&#10;Description automatically generated">
            <a:extLst>
              <a:ext uri="{FF2B5EF4-FFF2-40B4-BE49-F238E27FC236}">
                <a16:creationId xmlns:a16="http://schemas.microsoft.com/office/drawing/2014/main" id="{FBD3DF24-401C-D89B-FD61-D2BCAE52F6E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518" r="9381"/>
          <a:stretch/>
        </p:blipFill>
        <p:spPr>
          <a:xfrm>
            <a:off x="6906021" y="0"/>
            <a:ext cx="5285978" cy="6284890"/>
          </a:xfrm>
        </p:spPr>
      </p:pic>
    </p:spTree>
    <p:extLst>
      <p:ext uri="{BB962C8B-B14F-4D97-AF65-F5344CB8AC3E}">
        <p14:creationId xmlns:p14="http://schemas.microsoft.com/office/powerpoint/2010/main" val="3662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71200-C7D2-32DC-6F86-96AF90A127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50C3B-375E-901A-2BA1-ABA7116FD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Αξεσουάρ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DD1D23-390E-DDD1-3F18-43098B3CCD0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6FD9D-D9AA-15C8-2FF1-DD7D032E089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9A423-49F7-182C-D3B8-BA5348C6A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10152CED-74AB-3CA4-012B-39B9C905BF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586" y="1767268"/>
            <a:ext cx="853739" cy="611881"/>
          </a:xfrm>
          <a:prstGeom prst="rect">
            <a:avLst/>
          </a:prstGeom>
        </p:spPr>
      </p:pic>
      <p:graphicFrame>
        <p:nvGraphicFramePr>
          <p:cNvPr id="30" name="Tabella 17">
            <a:extLst>
              <a:ext uri="{FF2B5EF4-FFF2-40B4-BE49-F238E27FC236}">
                <a16:creationId xmlns:a16="http://schemas.microsoft.com/office/drawing/2014/main" id="{701B70FE-EC0D-B739-296E-EBD5D36CF9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145509"/>
              </p:ext>
            </p:extLst>
          </p:nvPr>
        </p:nvGraphicFramePr>
        <p:xfrm>
          <a:off x="479425" y="1412878"/>
          <a:ext cx="4921183" cy="413114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32476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8501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42020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</a:tblGrid>
              <a:tr h="2906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Όνομα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-GR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Αρ. είδους 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Εργαλείο για χαραμάδες </a:t>
                      </a:r>
                      <a:br>
                        <a:rPr lang="en-US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</a:br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S Μαύρο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128389446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Συνδυαστική βούρτσα S μαύρη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128389448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Στήριγμα τοίχου S μαύρο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Βούρτσα για καναπέ S μαύρη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Βούρτσα S μαύρη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128389451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-1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Ράουλα σκληρού δαπέδου VU200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128389496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689"/>
                  </a:ext>
                </a:extLst>
              </a:tr>
            </a:tbl>
          </a:graphicData>
        </a:graphic>
      </p:graphicFrame>
      <p:graphicFrame>
        <p:nvGraphicFramePr>
          <p:cNvPr id="26" name="Tabella 17">
            <a:extLst>
              <a:ext uri="{FF2B5EF4-FFF2-40B4-BE49-F238E27FC236}">
                <a16:creationId xmlns:a16="http://schemas.microsoft.com/office/drawing/2014/main" id="{C7AE0F93-D5A2-9ABB-C7DA-F7DC3EA04D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3014848"/>
              </p:ext>
            </p:extLst>
          </p:nvPr>
        </p:nvGraphicFramePr>
        <p:xfrm>
          <a:off x="6791392" y="1412878"/>
          <a:ext cx="4921183" cy="4131142"/>
        </p:xfrm>
        <a:graphic>
          <a:graphicData uri="http://schemas.openxmlformats.org/drawingml/2006/table">
            <a:tbl>
              <a:tblPr firstRow="1" bandRow="1">
                <a:effectLst/>
                <a:tableStyleId>{2D5ABB26-0587-4C30-8999-92F81FD0307C}</a:tableStyleId>
              </a:tblPr>
              <a:tblGrid>
                <a:gridCol w="1332476">
                  <a:extLst>
                    <a:ext uri="{9D8B030D-6E8A-4147-A177-3AD203B41FA5}">
                      <a16:colId xmlns:a16="http://schemas.microsoft.com/office/drawing/2014/main" val="2264820808"/>
                    </a:ext>
                  </a:extLst>
                </a:gridCol>
                <a:gridCol w="2168501">
                  <a:extLst>
                    <a:ext uri="{9D8B030D-6E8A-4147-A177-3AD203B41FA5}">
                      <a16:colId xmlns:a16="http://schemas.microsoft.com/office/drawing/2014/main" val="1171133363"/>
                    </a:ext>
                  </a:extLst>
                </a:gridCol>
                <a:gridCol w="1420206">
                  <a:extLst>
                    <a:ext uri="{9D8B030D-6E8A-4147-A177-3AD203B41FA5}">
                      <a16:colId xmlns:a16="http://schemas.microsoft.com/office/drawing/2014/main" val="3798050745"/>
                    </a:ext>
                  </a:extLst>
                </a:gridCol>
              </a:tblGrid>
              <a:tr h="290662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" sz="1100" b="1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 Όνομα</a:t>
                      </a: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l-GR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Αρ. είδους</a:t>
                      </a:r>
                      <a:endParaRPr lang="en-US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Bold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3152" marR="0" marT="36000" marB="36000">
                    <a:lnB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53201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23967" rtl="0" eaLnBrk="1" fontAlgn="b" latinLnBrk="0" hangingPunct="1"/>
                      <a:r>
                        <a:rPr lang="el" sz="1100" b="0" i="0" u="none" strike="noStrike" kern="120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Ράουλα μοκέτας VU200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128389497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tx1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986492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Εύκαμπτος σωλήνας S μαύρος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128389452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736573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Ενεργή βούρτσα S μαύρη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61692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it-IT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HEPA 14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23967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128389457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840127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0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0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Άγκιστρο και βραχίονες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0" i="0" u="none" strike="noStrike" kern="1200" cap="none" spc="0" normalizeH="0" baseline="0">
                          <a:solidFill>
                            <a:schemeClr val="tx1"/>
                          </a:solidFill>
                          <a:effectLst/>
                          <a:latin typeface="Roboto Light" panose="02000000000000000000" pitchFamily="2" charset="0"/>
                          <a:ea typeface="+mn-ea"/>
                          <a:cs typeface="+mn-cs"/>
                        </a:rPr>
                        <a:t>128389500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861578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0" marR="0" lvl="0" indent="0" algn="l" defTabSz="1023967" rtl="0" eaLnBrk="1" fontAlgn="auto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100" b="1" i="0" u="none" strike="noStrike" kern="1200" cap="none" spc="0" normalizeH="0" baseline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  <a:sym typeface=""/>
                      </a:endParaRPr>
                    </a:p>
                  </a:txBody>
                  <a:tcPr marL="72000" marR="0" marT="36000" marB="36000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l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+mn-ea"/>
                          <a:cs typeface="+mn-cs"/>
                          <a:sym typeface=""/>
                        </a:rPr>
                        <a:t>VU200</a:t>
                      </a:r>
                      <a:endParaRPr lang="el" sz="1100" b="1" i="0" u="none" strike="noStrike" kern="1200" cap="none" spc="0" normalizeH="0" baseline="0" dirty="0">
                        <a:solidFill>
                          <a:schemeClr val="tx1"/>
                        </a:solidFill>
                        <a:effectLst/>
                        <a:latin typeface="Roboto Light" panose="02000000000000000000" pitchFamily="2" charset="0"/>
                        <a:ea typeface="+mn-ea"/>
                        <a:cs typeface="+mn-cs"/>
                      </a:endParaRP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a-DK" sz="1100" b="1" i="0" u="none" strike="noStrike" kern="1200" cap="none" spc="0" normalizeH="0" baseline="0" dirty="0">
                          <a:solidFill>
                            <a:schemeClr val="tx1"/>
                          </a:solidFill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+mn-cs"/>
                        </a:rPr>
                        <a:t>128390174</a:t>
                      </a:r>
                    </a:p>
                  </a:txBody>
                  <a:tcPr marL="73152" marR="9525" marT="9525" marB="0" anchor="ctr">
                    <a:lnT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10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8689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9C10A42B-8BC2-63AF-005D-A2CB93289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Εξαρτήματα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B3E61-F1CE-8ED3-6A79-77D2293774F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vi-VN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13FE4-8D99-2E57-E9CC-C2E75D2F78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80D44C-FB4B-1832-2B4D-7AB7EBE96FA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269" y="1744866"/>
            <a:ext cx="395386" cy="5799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A2AAAC-C616-A9DD-E74C-6B55BBB0E9E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452" y="2379475"/>
            <a:ext cx="415307" cy="555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F66F65-5C8A-6A80-21C6-E069B51717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69" y="2787703"/>
            <a:ext cx="908601" cy="10005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B52F21-CD9C-1821-7A71-031649103F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6569" y="3696261"/>
            <a:ext cx="497556" cy="51528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5EFE762-0BDC-E772-AC3D-0E84AB99141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0057" y="4329741"/>
            <a:ext cx="580435" cy="53688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8A70AA-2F17-75BC-ED78-6B914FAC31BA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0137" y="5003511"/>
            <a:ext cx="740563" cy="5946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5BAF08-9793-5744-464B-DE5018C3768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076" y="3097265"/>
            <a:ext cx="561644" cy="4572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3B25AA5-DA64-1795-5A8C-5EDB8DB72F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6664" y="2398445"/>
            <a:ext cx="260072" cy="548540"/>
          </a:xfrm>
          <a:prstGeom prst="rect">
            <a:avLst/>
          </a:prstGeom>
        </p:spPr>
      </p:pic>
      <p:pic>
        <p:nvPicPr>
          <p:cNvPr id="35" name="Picture 34" descr="A black round object with white paper&#10;&#10;Description automatically generated">
            <a:extLst>
              <a:ext uri="{FF2B5EF4-FFF2-40B4-BE49-F238E27FC236}">
                <a16:creationId xmlns:a16="http://schemas.microsoft.com/office/drawing/2014/main" id="{BB9F2E5B-4751-3ABF-254D-95D7461CD3E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6561" y="3682614"/>
            <a:ext cx="538053" cy="499086"/>
          </a:xfrm>
          <a:prstGeom prst="rect">
            <a:avLst/>
          </a:prstGeom>
        </p:spPr>
      </p:pic>
      <p:pic>
        <p:nvPicPr>
          <p:cNvPr id="25" name="Picture 24" descr="A black metal bracket with screws&#10;&#10;Description automatically generated">
            <a:extLst>
              <a:ext uri="{FF2B5EF4-FFF2-40B4-BE49-F238E27FC236}">
                <a16:creationId xmlns:a16="http://schemas.microsoft.com/office/drawing/2014/main" id="{D9E35401-3067-5E8D-B370-40BC0C6C0B7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9189" y="4290164"/>
            <a:ext cx="639527" cy="586732"/>
          </a:xfrm>
          <a:prstGeom prst="rect">
            <a:avLst/>
          </a:prstGeom>
        </p:spPr>
      </p:pic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4E7C18BF-97C5-B13C-AFB7-F512532290E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1" t="19875" r="17576" b="20892"/>
          <a:stretch/>
        </p:blipFill>
        <p:spPr>
          <a:xfrm>
            <a:off x="7268226" y="4891413"/>
            <a:ext cx="200017" cy="677892"/>
          </a:xfrm>
        </p:spPr>
      </p:pic>
    </p:spTree>
    <p:extLst>
      <p:ext uri="{BB962C8B-B14F-4D97-AF65-F5344CB8AC3E}">
        <p14:creationId xmlns:p14="http://schemas.microsoft.com/office/powerpoint/2010/main" val="426929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E03B592-DDBA-4E54-B79B-0BEAFE605D4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8313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pic>
        <p:nvPicPr>
          <p:cNvPr id="8" name="Picture 7" descr="Text, logo&#10;&#10;Description automatically generated">
            <a:extLst>
              <a:ext uri="{FF2B5EF4-FFF2-40B4-BE49-F238E27FC236}">
                <a16:creationId xmlns:a16="http://schemas.microsoft.com/office/drawing/2014/main" id="{6E7803AC-B422-41AD-90F6-63F8F1388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2" y="2619513"/>
            <a:ext cx="4758375" cy="161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82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48AF37-38D1-EB30-A280-F765B213EF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81215-9C4D-64D6-6DC1-59CA223092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Πρόταση αξίας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EAEA93-6DA4-DFF6-C7AA-03126F15A19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845A43-2AB7-DE21-6E43-DFD2133908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10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C7FB-1781-8B03-995E-98AC4E61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6986EFFE-A7D4-323E-3AC9-978A54A074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a think-cell" r:id="rId4" imgW="347" imgH="348" progId="TCLayout.ActiveDocument.1">
                  <p:embed/>
                </p:oleObj>
              </mc:Choice>
              <mc:Fallback>
                <p:oleObj name="Diapositiva think-cell" r:id="rId4" imgW="347" imgH="348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59D25CE-0F38-997C-A04E-01A3567652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7175542E-47D7-0FED-BFB3-F822AF9E0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l-GR" dirty="0"/>
              <a:t>Πρόταση αξίας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43053-F25A-78CF-8657-D9628F0CD3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CDEDB-E20F-E4AA-B6C9-2B6C04E4404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9513500-CC14-E71D-FA2D-61B9860195A0}"/>
              </a:ext>
            </a:extLst>
          </p:cNvPr>
          <p:cNvSpPr/>
          <p:nvPr/>
        </p:nvSpPr>
        <p:spPr>
          <a:xfrm>
            <a:off x="6607055" y="0"/>
            <a:ext cx="5584945" cy="62738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2" name="Content Placeholder 1">
            <a:extLst>
              <a:ext uri="{FF2B5EF4-FFF2-40B4-BE49-F238E27FC236}">
                <a16:creationId xmlns:a16="http://schemas.microsoft.com/office/drawing/2014/main" id="{CB5AFBCF-1FA6-C6C1-3AC2-C4738C9C80DE}"/>
              </a:ext>
            </a:extLst>
          </p:cNvPr>
          <p:cNvSpPr txBox="1">
            <a:spLocks/>
          </p:cNvSpPr>
          <p:nvPr/>
        </p:nvSpPr>
        <p:spPr>
          <a:xfrm>
            <a:off x="7094293" y="1638013"/>
            <a:ext cx="4242892" cy="6441763"/>
          </a:xfrm>
          <a:prstGeom prst="rect">
            <a:avLst/>
          </a:prstGeom>
        </p:spPr>
        <p:txBody>
          <a:bodyPr vert="horz" wrap="square" lIns="0" tIns="0" rIns="0" bIns="219456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3"/>
                </a:solidFill>
                <a:latin typeface="+mj-lt"/>
              </a:rPr>
              <a:t>Ασύρματη απορροφητική σκούπα τύπου stick</a:t>
            </a:r>
            <a:r>
              <a:rPr lang="en-US" dirty="0">
                <a:solidFill>
                  <a:schemeClr val="accent3"/>
                </a:solidFill>
                <a:latin typeface="+mj-lt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1100" dirty="0"/>
              <a:t>Ορισμός της κατηγορίας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3"/>
                </a:solidFill>
                <a:latin typeface="+mj-lt"/>
              </a:rPr>
              <a:t>Άνετα και γρήγορα</a:t>
            </a:r>
            <a:r>
              <a:rPr lang="el-GR" dirty="0">
                <a:solidFill>
                  <a:schemeClr val="accent3"/>
                </a:solidFill>
                <a:latin typeface="+mj-lt"/>
              </a:rPr>
              <a:t> </a:t>
            </a:r>
          </a:p>
          <a:p>
            <a:pPr marL="0" indent="0" algn="l" rtl="0">
              <a:buNone/>
            </a:pPr>
            <a:r>
              <a:rPr lang="el" sz="1100" b="0" i="0" u="none" baseline="0" dirty="0"/>
              <a:t>Εστίαση στα οφέλη για τον πελάτη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3"/>
                </a:solidFill>
                <a:latin typeface="+mj-lt"/>
              </a:rPr>
              <a:t>Καθαρισμός σημείων χωρίς διακοπή της ροής εργασίας σας</a:t>
            </a:r>
          </a:p>
          <a:p>
            <a:pPr marL="0" indent="0" algn="l" rtl="0">
              <a:buNone/>
            </a:pPr>
            <a:r>
              <a:rPr lang="el" sz="1100" b="0" i="0" u="none" baseline="0" dirty="0"/>
              <a:t>Σαφής ορισμός της εφαρμογής,</a:t>
            </a:r>
          </a:p>
          <a:p>
            <a:pPr marL="0" indent="0" algn="l" rtl="0">
              <a:buNone/>
            </a:pPr>
            <a:r>
              <a:rPr lang="el" sz="1100" b="0" i="0" u="none" baseline="0" dirty="0"/>
              <a:t>Εστίαση στην αξία της αποδοτικότητας: Χρησιμοποιώντας το VU200, αποφεύγετε να διακόπτετε τη ροή καθαρισμού, καθώς </a:t>
            </a:r>
            <a:br>
              <a:rPr lang="en-US" sz="1100" b="0" i="0" u="none" baseline="0" dirty="0"/>
            </a:br>
            <a:r>
              <a:rPr lang="el" sz="1100" b="0" i="0" u="none" baseline="0" dirty="0"/>
              <a:t>δεν χρειάζεται να συνδέσετε ένα μηχάνημα στην πρίζα, απλώς </a:t>
            </a:r>
            <a:br>
              <a:rPr lang="en-US" sz="1100" b="0" i="0" u="none" baseline="0" dirty="0"/>
            </a:br>
            <a:r>
              <a:rPr lang="el" sz="1100" b="0" i="0" u="none" baseline="0" dirty="0"/>
              <a:t>το παίρνετε και το χρησιμοποιείτε</a:t>
            </a:r>
            <a:r>
              <a:rPr lang="en-US" sz="1100" b="0" i="0" u="none" baseline="0" dirty="0"/>
              <a:t>.</a:t>
            </a:r>
            <a:endParaRPr lang="el" sz="1100" b="0" i="0" u="none" baseline="0" dirty="0"/>
          </a:p>
          <a:p>
            <a:pPr marL="0" indent="0">
              <a:buFont typeface="Arial" panose="020B0604020202020204" pitchFamily="34" charset="0"/>
              <a:buNone/>
            </a:pPr>
            <a:endParaRPr lang="el-GR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3"/>
                </a:solidFill>
                <a:latin typeface="+mj-lt"/>
              </a:rPr>
              <a:t>Πιστοποιημένο για επαγγελματική χρήση </a:t>
            </a:r>
          </a:p>
          <a:p>
            <a:pPr marL="0" indent="0" algn="l" rtl="0">
              <a:buNone/>
            </a:pPr>
            <a:r>
              <a:rPr lang="el" sz="1100" b="0" i="0" u="none" baseline="0" dirty="0"/>
              <a:t>Διαφοροποίηση σε σύγκριση με την έκδοση για καταναλωτές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l-GR" dirty="0">
              <a:solidFill>
                <a:schemeClr val="accent3"/>
              </a:solidFill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b="1" dirty="0">
                <a:solidFill>
                  <a:schemeClr val="accent3"/>
                </a:solidFill>
                <a:latin typeface="+mj-lt"/>
              </a:rPr>
              <a:t>Πάντα δίπλα σας</a:t>
            </a:r>
          </a:p>
          <a:p>
            <a:pPr marL="0" indent="0" algn="l" rtl="0">
              <a:buNone/>
            </a:pPr>
            <a:r>
              <a:rPr lang="el" sz="1100" b="0" i="0" u="none" baseline="0" dirty="0"/>
              <a:t>Εστίαση στα κύρια χαρακτηριστικά του προϊόντος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5F06942B-9916-C370-4859-8002AD6DE71F}"/>
              </a:ext>
            </a:extLst>
          </p:cNvPr>
          <p:cNvSpPr txBox="1">
            <a:spLocks/>
          </p:cNvSpPr>
          <p:nvPr/>
        </p:nvSpPr>
        <p:spPr>
          <a:xfrm>
            <a:off x="479424" y="2236154"/>
            <a:ext cx="5272815" cy="5109091"/>
          </a:xfrm>
          <a:prstGeom prst="rect">
            <a:avLst/>
          </a:prstGeom>
        </p:spPr>
        <p:txBody>
          <a:bodyPr vert="horz" wrap="square" lIns="0" tIns="0" rIns="0" bIns="2194560" rtlCol="0">
            <a:sp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/>
              <a:t>H </a:t>
            </a:r>
            <a:r>
              <a:rPr lang="el" sz="2000" b="1" i="0" u="none" baseline="0" dirty="0">
                <a:latin typeface="+mj-lt"/>
                <a:ea typeface="+mj-lt"/>
                <a:cs typeface="+mj-lt"/>
              </a:rPr>
              <a:t>ασύρματη </a:t>
            </a:r>
            <a:r>
              <a:rPr lang="el" sz="2000" b="1" i="0" u="none" dirty="0">
                <a:latin typeface="+mj-lt"/>
                <a:ea typeface="+mj-lt"/>
                <a:cs typeface="+mj-lt"/>
              </a:rPr>
              <a:t>απορροφητική</a:t>
            </a:r>
            <a:r>
              <a:rPr lang="el" sz="2000" b="1" i="0" u="none" baseline="0" dirty="0">
                <a:latin typeface="+mj-lt"/>
                <a:ea typeface="+mj-lt"/>
                <a:cs typeface="+mj-lt"/>
              </a:rPr>
              <a:t> σκούπα τύπου stick</a:t>
            </a:r>
            <a:r>
              <a:rPr lang="en-US" sz="2000" b="1" dirty="0">
                <a:latin typeface="+mj-lt"/>
              </a:rPr>
              <a:t> </a:t>
            </a:r>
            <a:r>
              <a:rPr lang="el" sz="2000" b="0" i="0" u="none" baseline="0" dirty="0"/>
              <a:t>VU200 επιτρέπει στους επαγγελματίες καθαριστές να </a:t>
            </a:r>
            <a:r>
              <a:rPr lang="el" sz="2000" b="1" i="0" u="none" baseline="0" dirty="0">
                <a:latin typeface="+mj-lt"/>
                <a:ea typeface="+mj-lt"/>
                <a:cs typeface="+mj-lt"/>
              </a:rPr>
              <a:t>καθαρίζουν άνετα και γρήγορα τα διάφορα σημεία, χωρίς να διακόπτουν τη ροή εργασίας τους.</a:t>
            </a:r>
            <a:endParaRPr lang="en-US" sz="2000" b="1" i="0" u="none" baseline="0" dirty="0">
              <a:latin typeface="+mj-lt"/>
              <a:ea typeface="+mj-lt"/>
              <a:cs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000" u="sng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l-GR" sz="2000" b="1" dirty="0">
                <a:latin typeface="+mj-lt"/>
              </a:rPr>
              <a:t>Πιστοποιημένη για επαγγελματική χρήση </a:t>
            </a:r>
            <a:br>
              <a:rPr lang="en-US" sz="2000" b="1" dirty="0">
                <a:latin typeface="+mj-lt"/>
              </a:rPr>
            </a:br>
            <a:r>
              <a:rPr lang="el-GR" sz="2000" dirty="0">
                <a:latin typeface="Roboto Light (Body)"/>
              </a:rPr>
              <a:t>και</a:t>
            </a:r>
            <a:r>
              <a:rPr lang="el-GR" sz="2000" b="1" dirty="0">
                <a:latin typeface="+mj-lt"/>
              </a:rPr>
              <a:t> πάντα κοντά σας, </a:t>
            </a:r>
            <a:r>
              <a:rPr lang="el-GR" sz="2000" dirty="0"/>
              <a:t>παρέχει προηγμένο φιλτράρισμα, είναι ισχυρή και εύχρηστη.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751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49080-E5F5-6955-F750-3E7D14B985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1021FB-183B-31FC-0A3F-8CCC8DFDF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Κύριες περιοχές εφαρμογών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17E9F6-3C7F-0151-2A25-86C727D4D08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718A95-10DF-D576-3447-136CD6FC81F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97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78256B-B963-85FF-C3EC-5DD641035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Το προϊόν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03F844-C426-7790-6B11-D44D4BEB397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vi-VN"/>
              <a:t>VU200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8AB8B-5BDD-ABF8-0A08-CA041B4C01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6FE912-C082-2F24-2A30-9C39B323451D}"/>
              </a:ext>
            </a:extLst>
          </p:cNvPr>
          <p:cNvSpPr txBox="1"/>
          <p:nvPr/>
        </p:nvSpPr>
        <p:spPr>
          <a:xfrm>
            <a:off x="480155" y="1412875"/>
            <a:ext cx="4742358" cy="235013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>
              <a:lnSpc>
                <a:spcPct val="120000"/>
              </a:lnSpc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l-GR" sz="1800" b="1" dirty="0">
                <a:latin typeface="+mj-lt"/>
              </a:rPr>
              <a:t>Εύκολος καθαρισμός σημείων </a:t>
            </a:r>
            <a:br>
              <a:rPr lang="en-US" sz="1800" b="1" dirty="0">
                <a:latin typeface="+mj-lt"/>
              </a:rPr>
            </a:br>
            <a:r>
              <a:rPr lang="el-GR" sz="1800" b="1" dirty="0">
                <a:latin typeface="+mj-lt"/>
              </a:rPr>
              <a:t>για επαγγελματίες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/>
              <a:t>Εκσυγχρονίστε τις διαδικασίες καθαρισμού με το VU200: μια ισχυρή, ευέλικτη απορροφητική </a:t>
            </a:r>
            <a:r>
              <a:rPr lang="el-GR" sz="1400"/>
              <a:t>σκούπα τύπου stick πιστοποιημένη </a:t>
            </a:r>
            <a:r>
              <a:rPr lang="el-GR" sz="1400" dirty="0"/>
              <a:t>για επαγγελματική χρήση 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l-GR" sz="1400" dirty="0"/>
              <a:t>Εξοπλισμένο με μπαταρία ιόντων λιθίου και ειδικά σχεδιασμένο για εύκολο καθαρισμό σημείων, το VU200 είναι ελαφρύ, </a:t>
            </a:r>
            <a:r>
              <a:rPr lang="el-GR" sz="1400"/>
              <a:t>άνετο και </a:t>
            </a:r>
            <a:r>
              <a:rPr lang="el-GR" sz="1400" dirty="0"/>
              <a:t>βολικό</a:t>
            </a:r>
          </a:p>
        </p:txBody>
      </p:sp>
      <p:pic>
        <p:nvPicPr>
          <p:cNvPr id="2" name="Picture Placeholder 7" descr="A vacuum cleaner on a black background&#10;&#10;Description automatically generated">
            <a:extLst>
              <a:ext uri="{FF2B5EF4-FFF2-40B4-BE49-F238E27FC236}">
                <a16:creationId xmlns:a16="http://schemas.microsoft.com/office/drawing/2014/main" id="{A0120DD2-D2E1-F6D5-E0A9-74F47BA5D3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185" r="12159"/>
          <a:stretch/>
        </p:blipFill>
        <p:spPr>
          <a:xfrm>
            <a:off x="6605016" y="-55002"/>
            <a:ext cx="5586984" cy="632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53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931B90-BDED-2EC2-BD6A-CA79E400191B}"/>
              </a:ext>
            </a:extLst>
          </p:cNvPr>
          <p:cNvSpPr txBox="1">
            <a:spLocks/>
          </p:cNvSpPr>
          <p:nvPr/>
        </p:nvSpPr>
        <p:spPr>
          <a:xfrm>
            <a:off x="8129488" y="430783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Δημόσια διοίκηση και γραφεία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367258-2D22-BD88-0C0C-A0937512487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7F9A4F-2F2C-3B77-3B82-1BE269B42CAC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65531487-FB54-E59F-89DD-CEDDF3C76B1E}"/>
              </a:ext>
            </a:extLst>
          </p:cNvPr>
          <p:cNvSpPr txBox="1">
            <a:spLocks/>
          </p:cNvSpPr>
          <p:nvPr/>
        </p:nvSpPr>
        <p:spPr>
          <a:xfrm>
            <a:off x="485774" y="1700662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Εργολάβοι καθαρισμού</a:t>
            </a: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04A75E69-3F2C-A092-50EF-178FCA9525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5521" y="873877"/>
            <a:ext cx="11235102" cy="376456"/>
          </a:xfrm>
        </p:spPr>
        <p:txBody>
          <a:bodyPr/>
          <a:lstStyle/>
          <a:p>
            <a:r>
              <a:rPr lang="el-GR" dirty="0"/>
              <a:t>Κύριοι πελάτες | </a:t>
            </a:r>
            <a:r>
              <a:rPr lang="da-DK" dirty="0"/>
              <a:t>CC&amp;I</a:t>
            </a:r>
          </a:p>
        </p:txBody>
      </p:sp>
      <p:sp>
        <p:nvSpPr>
          <p:cNvPr id="28" name="Title 12">
            <a:extLst>
              <a:ext uri="{FF2B5EF4-FFF2-40B4-BE49-F238E27FC236}">
                <a16:creationId xmlns:a16="http://schemas.microsoft.com/office/drawing/2014/main" id="{0EA9AF8E-35DE-47CE-E504-52AC68CAC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494490"/>
            <a:ext cx="11233150" cy="388013"/>
          </a:xfrm>
        </p:spPr>
        <p:txBody>
          <a:bodyPr vert="horz"/>
          <a:lstStyle/>
          <a:p>
            <a:r>
              <a:rPr lang="el-GR" dirty="0"/>
              <a:t>Τομείς στόχοι </a:t>
            </a:r>
            <a:endParaRPr lang="en-US" dirty="0"/>
          </a:p>
        </p:txBody>
      </p:sp>
      <p:sp>
        <p:nvSpPr>
          <p:cNvPr id="29" name="Content Placeholder 1">
            <a:extLst>
              <a:ext uri="{FF2B5EF4-FFF2-40B4-BE49-F238E27FC236}">
                <a16:creationId xmlns:a16="http://schemas.microsoft.com/office/drawing/2014/main" id="{8B77A281-0965-AB65-06F4-FB1E483F6B70}"/>
              </a:ext>
            </a:extLst>
          </p:cNvPr>
          <p:cNvSpPr txBox="1">
            <a:spLocks/>
          </p:cNvSpPr>
          <p:nvPr/>
        </p:nvSpPr>
        <p:spPr>
          <a:xfrm>
            <a:off x="4328885" y="170960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Ιδρύματα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:a16="http://schemas.microsoft.com/office/drawing/2014/main" id="{85CE48DB-D73F-3F08-CBDA-8272E2CF4068}"/>
              </a:ext>
            </a:extLst>
          </p:cNvPr>
          <p:cNvSpPr txBox="1">
            <a:spLocks/>
          </p:cNvSpPr>
          <p:nvPr/>
        </p:nvSpPr>
        <p:spPr>
          <a:xfrm>
            <a:off x="8129488" y="1709608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Φιλοξενία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8C78734-C080-31D3-5CDF-31799C2389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476" b="6230"/>
          <a:stretch/>
        </p:blipFill>
        <p:spPr>
          <a:xfrm>
            <a:off x="485774" y="1412875"/>
            <a:ext cx="3474720" cy="169785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91A453B-37E5-A5A7-6C41-6EB816244FD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051" b="1119"/>
          <a:stretch/>
        </p:blipFill>
        <p:spPr>
          <a:xfrm>
            <a:off x="4328885" y="1423649"/>
            <a:ext cx="3474720" cy="16870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5D304B9-1BA0-FF78-7EDC-6CFB55CFE59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347" b="823"/>
          <a:stretch/>
        </p:blipFill>
        <p:spPr>
          <a:xfrm>
            <a:off x="8129488" y="4021878"/>
            <a:ext cx="3474720" cy="1687084"/>
          </a:xfrm>
          <a:prstGeom prst="rect">
            <a:avLst/>
          </a:prstGeom>
        </p:spPr>
      </p:pic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4F0CEB8A-FBCD-263B-C3C1-CA46D526FC46}"/>
              </a:ext>
            </a:extLst>
          </p:cNvPr>
          <p:cNvSpPr txBox="1">
            <a:spLocks/>
          </p:cNvSpPr>
          <p:nvPr/>
        </p:nvSpPr>
        <p:spPr>
          <a:xfrm>
            <a:off x="485774" y="4307840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Εκπαίδευση</a:t>
            </a:r>
          </a:p>
        </p:txBody>
      </p:sp>
      <p:sp>
        <p:nvSpPr>
          <p:cNvPr id="37" name="Content Placeholder 1">
            <a:extLst>
              <a:ext uri="{FF2B5EF4-FFF2-40B4-BE49-F238E27FC236}">
                <a16:creationId xmlns:a16="http://schemas.microsoft.com/office/drawing/2014/main" id="{0272F387-A5C9-0F13-2592-28A8BB34C431}"/>
              </a:ext>
            </a:extLst>
          </p:cNvPr>
          <p:cNvSpPr txBox="1">
            <a:spLocks/>
          </p:cNvSpPr>
          <p:nvPr/>
        </p:nvSpPr>
        <p:spPr>
          <a:xfrm>
            <a:off x="4328885" y="4307840"/>
            <a:ext cx="3474720" cy="1965960"/>
          </a:xfrm>
          <a:prstGeom prst="rect">
            <a:avLst/>
          </a:prstGeom>
          <a:solidFill>
            <a:schemeClr val="bg1"/>
          </a:solidFill>
          <a:effectLst>
            <a:outerShdw blurRad="139700" sx="102000" sy="102000" algn="ctr" rotWithShape="0">
              <a:schemeClr val="bg2">
                <a:alpha val="30000"/>
              </a:schemeClr>
            </a:outerShdw>
          </a:effectLst>
        </p:spPr>
        <p:txBody>
          <a:bodyPr vert="horz" wrap="square" lIns="252000" tIns="1554480" rIns="216000" bIns="182880" rtlCol="0">
            <a:noAutofit/>
          </a:bodyPr>
          <a:lstStyle>
            <a:lvl1pPr marL="199105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8209" indent="-199105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97314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10641" indent="-213327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9745" indent="-199105" algn="l" defTabSz="1023967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815910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27892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39876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1859" indent="-255992" algn="l" defTabSz="102396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l-GR" dirty="0"/>
              <a:t>Λιανική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A7DB9A5-C964-2893-B959-3C0681C7E3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08" r="8808"/>
          <a:stretch/>
        </p:blipFill>
        <p:spPr>
          <a:xfrm>
            <a:off x="485774" y="4021881"/>
            <a:ext cx="3474720" cy="168708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7793F9-41D5-AFAC-D0B7-3EB2019965C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01" b="11549"/>
          <a:stretch/>
        </p:blipFill>
        <p:spPr>
          <a:xfrm>
            <a:off x="4328885" y="4021878"/>
            <a:ext cx="3474720" cy="168708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EDBDFA1-4866-757C-C048-E29E17ED3D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86" b="2982"/>
          <a:stretch/>
        </p:blipFill>
        <p:spPr>
          <a:xfrm>
            <a:off x="8129488" y="1422468"/>
            <a:ext cx="3474720" cy="1694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4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79B7AB-1669-7DA2-187C-F79F92305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66A046-E889-899A-54F9-72915CA7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Εργασίες καθαρισμού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22002C-03AF-1317-5947-10CAD4EBEE0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5FF172-5DC1-A44A-EEEC-0E397FAE4A1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8CF62ED9-219E-EDA2-F708-73AD79D37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929891"/>
              </p:ext>
            </p:extLst>
          </p:nvPr>
        </p:nvGraphicFramePr>
        <p:xfrm>
          <a:off x="475522" y="1412875"/>
          <a:ext cx="11237054" cy="3566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9267">
                  <a:extLst>
                    <a:ext uri="{9D8B030D-6E8A-4147-A177-3AD203B41FA5}">
                      <a16:colId xmlns:a16="http://schemas.microsoft.com/office/drawing/2014/main" val="566453283"/>
                    </a:ext>
                  </a:extLst>
                </a:gridCol>
                <a:gridCol w="1816274">
                  <a:extLst>
                    <a:ext uri="{9D8B030D-6E8A-4147-A177-3AD203B41FA5}">
                      <a16:colId xmlns:a16="http://schemas.microsoft.com/office/drawing/2014/main" val="361268256"/>
                    </a:ext>
                  </a:extLst>
                </a:gridCol>
                <a:gridCol w="1860115">
                  <a:extLst>
                    <a:ext uri="{9D8B030D-6E8A-4147-A177-3AD203B41FA5}">
                      <a16:colId xmlns:a16="http://schemas.microsoft.com/office/drawing/2014/main" val="1098600469"/>
                    </a:ext>
                  </a:extLst>
                </a:gridCol>
                <a:gridCol w="1847589">
                  <a:extLst>
                    <a:ext uri="{9D8B030D-6E8A-4147-A177-3AD203B41FA5}">
                      <a16:colId xmlns:a16="http://schemas.microsoft.com/office/drawing/2014/main" val="146509780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3172478151"/>
                    </a:ext>
                  </a:extLst>
                </a:gridCol>
                <a:gridCol w="1904697">
                  <a:extLst>
                    <a:ext uri="{9D8B030D-6E8A-4147-A177-3AD203B41FA5}">
                      <a16:colId xmlns:a16="http://schemas.microsoft.com/office/drawing/2014/main" val="1699252910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pPr algn="l" rtl="0"/>
                      <a:endParaRPr lang="el" sz="1100" baseline="0" dirty="0">
                        <a:effectLst/>
                        <a:latin typeface="Roboto Bold" panose="02000000000000000000" pitchFamily="2" charset="0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1" i="0" u="none" baseline="0" dirty="0">
                          <a:effectLst/>
                          <a:latin typeface="Roboto Bold" panose="02000000000000000000" pitchFamily="2" charset="0"/>
                          <a:ea typeface="Roboto Bold" panose="02000000000000000000" pitchFamily="2" charset="0"/>
                          <a:cs typeface="Roboto Bold" panose="02000000000000000000" pitchFamily="2" charset="0"/>
                        </a:rPr>
                        <a:t>Καθαρισμός σκόνης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1" i="0" u="none" baseline="0" dirty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Καθαρισμός επίπλων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1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Καθαρισμός σημείων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1" i="0" u="none" baseline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Καθημερινός καθαρισμός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l" sz="1100" b="1" i="0" u="none" baseline="0" dirty="0">
                          <a:effectLst/>
                          <a:latin typeface="Roboto Bold" panose="02000000000000000000" pitchFamily="2" charset="0"/>
                          <a:ea typeface="Calibri" panose="020F0502020204030204" pitchFamily="34" charset="0"/>
                        </a:rPr>
                        <a:t>Βαθύς καθαρισμός</a:t>
                      </a:r>
                    </a:p>
                  </a:txBody>
                  <a:tcPr marL="36000" marR="3600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2679006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Εύκαμπτος σωλήνας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034449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Συνδυαστική βούρτσα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8059517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Βούρτσα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440448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Εργαλείο για χαραμάδες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955974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Βούρτσα για καναπέ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8683361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Ενεργή βούρτσα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794883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>
                          <a:effectLst/>
                        </a:rPr>
                        <a:t>Ράουλα σκληρού δαπέδου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8441183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pPr algn="l" rtl="0"/>
                      <a:r>
                        <a:rPr lang="el" sz="1100" b="0" i="0" u="none" baseline="0" dirty="0">
                          <a:effectLst/>
                        </a:rPr>
                        <a:t>Ράουλα μοκέτας</a:t>
                      </a:r>
                    </a:p>
                  </a:txBody>
                  <a:tcPr marL="73152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100" b="0" i="0" baseline="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6000" marR="36000" marT="0" marB="0" anchor="ctr"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76043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5D33201D-1C0F-6755-9E33-D0BA84EF92EF}"/>
              </a:ext>
            </a:extLst>
          </p:cNvPr>
          <p:cNvSpPr>
            <a:spLocks noChangeAspect="1"/>
          </p:cNvSpPr>
          <p:nvPr/>
        </p:nvSpPr>
        <p:spPr>
          <a:xfrm>
            <a:off x="4899775" y="3057709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D62B1F3-4361-93D9-BFA5-7AF717E0516A}"/>
              </a:ext>
            </a:extLst>
          </p:cNvPr>
          <p:cNvSpPr>
            <a:spLocks noChangeAspect="1"/>
          </p:cNvSpPr>
          <p:nvPr/>
        </p:nvSpPr>
        <p:spPr>
          <a:xfrm>
            <a:off x="3046111" y="226432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FCD46B-C81D-9904-3DD2-3C44BA299575}"/>
              </a:ext>
            </a:extLst>
          </p:cNvPr>
          <p:cNvSpPr>
            <a:spLocks noChangeAspect="1"/>
          </p:cNvSpPr>
          <p:nvPr/>
        </p:nvSpPr>
        <p:spPr>
          <a:xfrm>
            <a:off x="4899775" y="3454675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3A3F40-905C-FC06-01E4-8C7B614CCDF8}"/>
              </a:ext>
            </a:extLst>
          </p:cNvPr>
          <p:cNvSpPr>
            <a:spLocks noChangeAspect="1"/>
          </p:cNvSpPr>
          <p:nvPr/>
        </p:nvSpPr>
        <p:spPr>
          <a:xfrm>
            <a:off x="3046111" y="266183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2347797-5B09-8371-D147-BB6BD00AC46D}"/>
              </a:ext>
            </a:extLst>
          </p:cNvPr>
          <p:cNvSpPr>
            <a:spLocks noChangeAspect="1"/>
          </p:cNvSpPr>
          <p:nvPr/>
        </p:nvSpPr>
        <p:spPr>
          <a:xfrm>
            <a:off x="6746217" y="425220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5EFBB2B-8396-D237-3AAA-E408A2BEA31D}"/>
              </a:ext>
            </a:extLst>
          </p:cNvPr>
          <p:cNvSpPr>
            <a:spLocks noChangeAspect="1"/>
          </p:cNvSpPr>
          <p:nvPr/>
        </p:nvSpPr>
        <p:spPr>
          <a:xfrm>
            <a:off x="6746217" y="4649765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91785E6-4802-BBF2-4876-B6DB322A522B}"/>
              </a:ext>
            </a:extLst>
          </p:cNvPr>
          <p:cNvSpPr>
            <a:spLocks noChangeAspect="1"/>
          </p:cNvSpPr>
          <p:nvPr/>
        </p:nvSpPr>
        <p:spPr>
          <a:xfrm>
            <a:off x="4899775" y="186681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CCBA328-1A72-0660-4459-9E08937DD89F}"/>
              </a:ext>
            </a:extLst>
          </p:cNvPr>
          <p:cNvSpPr>
            <a:spLocks noChangeAspect="1"/>
          </p:cNvSpPr>
          <p:nvPr/>
        </p:nvSpPr>
        <p:spPr>
          <a:xfrm>
            <a:off x="3046111" y="186681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5DBF40-1C41-62AA-6991-80CB0D2D2857}"/>
              </a:ext>
            </a:extLst>
          </p:cNvPr>
          <p:cNvSpPr>
            <a:spLocks noChangeAspect="1"/>
          </p:cNvSpPr>
          <p:nvPr/>
        </p:nvSpPr>
        <p:spPr>
          <a:xfrm>
            <a:off x="4899775" y="3851641"/>
            <a:ext cx="274320" cy="274320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AC6AD71-3FE9-9952-5369-E58F71EE874B}"/>
              </a:ext>
            </a:extLst>
          </p:cNvPr>
          <p:cNvGrpSpPr/>
          <p:nvPr/>
        </p:nvGrpSpPr>
        <p:grpSpPr>
          <a:xfrm>
            <a:off x="8650392" y="4252201"/>
            <a:ext cx="274320" cy="274320"/>
            <a:chOff x="2785824" y="4061651"/>
            <a:chExt cx="274320" cy="27432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83380D7-24F3-518F-98AF-C4D53B85FB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18" name="Partial Circle 17">
              <a:extLst>
                <a:ext uri="{FF2B5EF4-FFF2-40B4-BE49-F238E27FC236}">
                  <a16:creationId xmlns:a16="http://schemas.microsoft.com/office/drawing/2014/main" id="{702B0E8D-B809-F0C9-A5B9-9F89330285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835C78-85F5-7B30-623C-9DEB8561BBE7}"/>
              </a:ext>
            </a:extLst>
          </p:cNvPr>
          <p:cNvGrpSpPr/>
          <p:nvPr/>
        </p:nvGrpSpPr>
        <p:grpSpPr>
          <a:xfrm>
            <a:off x="8650392" y="4649765"/>
            <a:ext cx="274320" cy="274320"/>
            <a:chOff x="2785824" y="4061651"/>
            <a:chExt cx="274320" cy="27432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4C9BEFF-53C6-1126-B362-3B37726AD9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21" name="Partial Circle 20">
              <a:extLst>
                <a:ext uri="{FF2B5EF4-FFF2-40B4-BE49-F238E27FC236}">
                  <a16:creationId xmlns:a16="http://schemas.microsoft.com/office/drawing/2014/main" id="{0ED669D2-F0AE-CBC9-B25E-8633531B486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22" name="Oval 21">
            <a:extLst>
              <a:ext uri="{FF2B5EF4-FFF2-40B4-BE49-F238E27FC236}">
                <a16:creationId xmlns:a16="http://schemas.microsoft.com/office/drawing/2014/main" id="{466259A4-507A-C2DD-8AB8-9FB1AF284CA8}"/>
              </a:ext>
            </a:extLst>
          </p:cNvPr>
          <p:cNvSpPr>
            <a:spLocks noChangeAspect="1"/>
          </p:cNvSpPr>
          <p:nvPr/>
        </p:nvSpPr>
        <p:spPr>
          <a:xfrm>
            <a:off x="10586391" y="4250377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C516F38-D5E8-C3BA-8515-D73847A5222B}"/>
              </a:ext>
            </a:extLst>
          </p:cNvPr>
          <p:cNvSpPr>
            <a:spLocks noChangeAspect="1"/>
          </p:cNvSpPr>
          <p:nvPr/>
        </p:nvSpPr>
        <p:spPr>
          <a:xfrm>
            <a:off x="10586391" y="4647639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CBEBE39-5CA0-91B1-21E9-D8285354EB0E}"/>
              </a:ext>
            </a:extLst>
          </p:cNvPr>
          <p:cNvSpPr>
            <a:spLocks noChangeAspect="1"/>
          </p:cNvSpPr>
          <p:nvPr/>
        </p:nvSpPr>
        <p:spPr>
          <a:xfrm>
            <a:off x="6746217" y="305950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47C56F7-1F9B-70A6-11D5-8C4DD4F6A057}"/>
              </a:ext>
            </a:extLst>
          </p:cNvPr>
          <p:cNvSpPr>
            <a:spLocks noChangeAspect="1"/>
          </p:cNvSpPr>
          <p:nvPr/>
        </p:nvSpPr>
        <p:spPr>
          <a:xfrm>
            <a:off x="8650392" y="305950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2961F90-F23D-9AF0-002F-EF807C1DDED7}"/>
              </a:ext>
            </a:extLst>
          </p:cNvPr>
          <p:cNvSpPr>
            <a:spLocks noChangeAspect="1"/>
          </p:cNvSpPr>
          <p:nvPr/>
        </p:nvSpPr>
        <p:spPr>
          <a:xfrm>
            <a:off x="10586391" y="3058594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DDEBF10-F90E-0440-027F-5D29838D36CF}"/>
              </a:ext>
            </a:extLst>
          </p:cNvPr>
          <p:cNvSpPr>
            <a:spLocks noChangeAspect="1"/>
          </p:cNvSpPr>
          <p:nvPr/>
        </p:nvSpPr>
        <p:spPr>
          <a:xfrm>
            <a:off x="6746217" y="226437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851C4-8792-2B70-65AE-4DF5EED01D5A}"/>
              </a:ext>
            </a:extLst>
          </p:cNvPr>
          <p:cNvSpPr>
            <a:spLocks noChangeAspect="1"/>
          </p:cNvSpPr>
          <p:nvPr/>
        </p:nvSpPr>
        <p:spPr>
          <a:xfrm>
            <a:off x="8650392" y="226437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FAC241C-2896-C124-67D2-A4678709B163}"/>
              </a:ext>
            </a:extLst>
          </p:cNvPr>
          <p:cNvSpPr>
            <a:spLocks noChangeAspect="1"/>
          </p:cNvSpPr>
          <p:nvPr/>
        </p:nvSpPr>
        <p:spPr>
          <a:xfrm>
            <a:off x="10586391" y="2264072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EEA8D7A-060C-6B75-D4C4-2C5B536C1105}"/>
              </a:ext>
            </a:extLst>
          </p:cNvPr>
          <p:cNvGrpSpPr/>
          <p:nvPr/>
        </p:nvGrpSpPr>
        <p:grpSpPr>
          <a:xfrm>
            <a:off x="4899775" y="2263777"/>
            <a:ext cx="274320" cy="274320"/>
            <a:chOff x="3283059" y="5490082"/>
            <a:chExt cx="274320" cy="27432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C453FA7-EE4F-22C1-23D7-9580D1BF9D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32" name="Partial Circle 31">
              <a:extLst>
                <a:ext uri="{FF2B5EF4-FFF2-40B4-BE49-F238E27FC236}">
                  <a16:creationId xmlns:a16="http://schemas.microsoft.com/office/drawing/2014/main" id="{D6081867-60A2-7CB3-79DA-9DC5878BCB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586EDEDD-4F52-10C4-4965-46128786CD30}"/>
              </a:ext>
            </a:extLst>
          </p:cNvPr>
          <p:cNvSpPr>
            <a:spLocks noChangeAspect="1"/>
          </p:cNvSpPr>
          <p:nvPr/>
        </p:nvSpPr>
        <p:spPr>
          <a:xfrm>
            <a:off x="3046111" y="345685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37FC656-15E5-BF5C-8960-EE1A7C0ECACB}"/>
              </a:ext>
            </a:extLst>
          </p:cNvPr>
          <p:cNvSpPr>
            <a:spLocks noChangeAspect="1"/>
          </p:cNvSpPr>
          <p:nvPr/>
        </p:nvSpPr>
        <p:spPr>
          <a:xfrm>
            <a:off x="8650392" y="34570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0B3290E-1132-00B5-09E7-5A267E4C1061}"/>
              </a:ext>
            </a:extLst>
          </p:cNvPr>
          <p:cNvSpPr>
            <a:spLocks noChangeAspect="1"/>
          </p:cNvSpPr>
          <p:nvPr/>
        </p:nvSpPr>
        <p:spPr>
          <a:xfrm>
            <a:off x="10586391" y="3455855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570317E6-FB33-242D-CEB8-28286624BDF7}"/>
              </a:ext>
            </a:extLst>
          </p:cNvPr>
          <p:cNvSpPr>
            <a:spLocks noChangeAspect="1"/>
          </p:cNvSpPr>
          <p:nvPr/>
        </p:nvSpPr>
        <p:spPr>
          <a:xfrm>
            <a:off x="6746217" y="266194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4F47600-A920-81B1-536A-28298E40D00C}"/>
              </a:ext>
            </a:extLst>
          </p:cNvPr>
          <p:cNvSpPr>
            <a:spLocks noChangeAspect="1"/>
          </p:cNvSpPr>
          <p:nvPr/>
        </p:nvSpPr>
        <p:spPr>
          <a:xfrm>
            <a:off x="8650392" y="266194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7CF127F-5A05-CA3E-8A97-43E4395AFA97}"/>
              </a:ext>
            </a:extLst>
          </p:cNvPr>
          <p:cNvSpPr>
            <a:spLocks noChangeAspect="1"/>
          </p:cNvSpPr>
          <p:nvPr/>
        </p:nvSpPr>
        <p:spPr>
          <a:xfrm>
            <a:off x="10586391" y="2661333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A30BF10-7A33-CC91-4107-CA85E2C667B5}"/>
              </a:ext>
            </a:extLst>
          </p:cNvPr>
          <p:cNvGrpSpPr/>
          <p:nvPr/>
        </p:nvGrpSpPr>
        <p:grpSpPr>
          <a:xfrm>
            <a:off x="4899775" y="2660743"/>
            <a:ext cx="274320" cy="274320"/>
            <a:chOff x="3283059" y="5490082"/>
            <a:chExt cx="274320" cy="2743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7838CE-805F-CADD-2550-0176AC6F04D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ellipse">
              <a:avLst/>
            </a:prstGeom>
            <a:solidFill>
              <a:srgbClr val="38AFD9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41" name="Partial Circle 40">
              <a:extLst>
                <a:ext uri="{FF2B5EF4-FFF2-40B4-BE49-F238E27FC236}">
                  <a16:creationId xmlns:a16="http://schemas.microsoft.com/office/drawing/2014/main" id="{5822DDF4-46A0-8920-91F9-992A4718CD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83059" y="5490082"/>
              <a:ext cx="274320" cy="274320"/>
            </a:xfrm>
            <a:prstGeom prst="pi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AAA95063-5253-5683-381A-0B39C1BAD48F}"/>
              </a:ext>
            </a:extLst>
          </p:cNvPr>
          <p:cNvSpPr>
            <a:spLocks noChangeAspect="1"/>
          </p:cNvSpPr>
          <p:nvPr/>
        </p:nvSpPr>
        <p:spPr>
          <a:xfrm>
            <a:off x="3046111" y="42518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9A264DC-4C2E-AEF8-862A-DFB7EA00E5B0}"/>
              </a:ext>
            </a:extLst>
          </p:cNvPr>
          <p:cNvSpPr>
            <a:spLocks noChangeAspect="1"/>
          </p:cNvSpPr>
          <p:nvPr/>
        </p:nvSpPr>
        <p:spPr>
          <a:xfrm>
            <a:off x="4899775" y="4248607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D4EA10C-89F4-2EFC-C08F-B383DC1813F6}"/>
              </a:ext>
            </a:extLst>
          </p:cNvPr>
          <p:cNvSpPr>
            <a:spLocks noChangeAspect="1"/>
          </p:cNvSpPr>
          <p:nvPr/>
        </p:nvSpPr>
        <p:spPr>
          <a:xfrm>
            <a:off x="3046111" y="4649380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741D25E-B618-D779-BF13-0EFDB484E7D1}"/>
              </a:ext>
            </a:extLst>
          </p:cNvPr>
          <p:cNvSpPr>
            <a:spLocks noChangeAspect="1"/>
          </p:cNvSpPr>
          <p:nvPr/>
        </p:nvSpPr>
        <p:spPr>
          <a:xfrm>
            <a:off x="4899775" y="46455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0D7857F-C7D6-D93D-5839-8338C9E0D6AA}"/>
              </a:ext>
            </a:extLst>
          </p:cNvPr>
          <p:cNvSpPr>
            <a:spLocks noChangeAspect="1"/>
          </p:cNvSpPr>
          <p:nvPr/>
        </p:nvSpPr>
        <p:spPr>
          <a:xfrm>
            <a:off x="6746217" y="345707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8B37297-60F1-A62F-ECC0-D1F9CF124686}"/>
              </a:ext>
            </a:extLst>
          </p:cNvPr>
          <p:cNvGrpSpPr/>
          <p:nvPr/>
        </p:nvGrpSpPr>
        <p:grpSpPr>
          <a:xfrm>
            <a:off x="6746217" y="3854636"/>
            <a:ext cx="274320" cy="274320"/>
            <a:chOff x="2785824" y="4061651"/>
            <a:chExt cx="274320" cy="27432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8A5620B-F026-AD23-223E-1F65D18E45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49" name="Partial Circle 48">
              <a:extLst>
                <a:ext uri="{FF2B5EF4-FFF2-40B4-BE49-F238E27FC236}">
                  <a16:creationId xmlns:a16="http://schemas.microsoft.com/office/drawing/2014/main" id="{ECA71B79-1C81-B96F-0DD3-B6D8881FEE0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F54EA724-C197-2FF2-AE37-ECB86A8A74EF}"/>
              </a:ext>
            </a:extLst>
          </p:cNvPr>
          <p:cNvSpPr>
            <a:spLocks noChangeAspect="1"/>
          </p:cNvSpPr>
          <p:nvPr/>
        </p:nvSpPr>
        <p:spPr>
          <a:xfrm>
            <a:off x="3046111" y="385436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E748627-F241-AC36-B215-E42272C45928}"/>
              </a:ext>
            </a:extLst>
          </p:cNvPr>
          <p:cNvSpPr>
            <a:spLocks noChangeAspect="1"/>
          </p:cNvSpPr>
          <p:nvPr/>
        </p:nvSpPr>
        <p:spPr>
          <a:xfrm>
            <a:off x="6746217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94D0A67-FA80-8AA7-6CD2-1A61C69BF42E}"/>
              </a:ext>
            </a:extLst>
          </p:cNvPr>
          <p:cNvSpPr>
            <a:spLocks noChangeAspect="1"/>
          </p:cNvSpPr>
          <p:nvPr/>
        </p:nvSpPr>
        <p:spPr>
          <a:xfrm>
            <a:off x="8650392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8FC6B5B5-3E58-03B5-6E33-3D1C808A37C6}"/>
              </a:ext>
            </a:extLst>
          </p:cNvPr>
          <p:cNvSpPr>
            <a:spLocks noChangeAspect="1"/>
          </p:cNvSpPr>
          <p:nvPr/>
        </p:nvSpPr>
        <p:spPr>
          <a:xfrm>
            <a:off x="10586391" y="1866811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7E68977-5B3F-4951-BB5F-B3E827B39377}"/>
              </a:ext>
            </a:extLst>
          </p:cNvPr>
          <p:cNvSpPr>
            <a:spLocks noChangeAspect="1"/>
          </p:cNvSpPr>
          <p:nvPr/>
        </p:nvSpPr>
        <p:spPr>
          <a:xfrm>
            <a:off x="8650392" y="385463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4CF9096-A820-F394-210C-9CBAF33B298D}"/>
              </a:ext>
            </a:extLst>
          </p:cNvPr>
          <p:cNvSpPr>
            <a:spLocks noChangeAspect="1"/>
          </p:cNvSpPr>
          <p:nvPr/>
        </p:nvSpPr>
        <p:spPr>
          <a:xfrm>
            <a:off x="10586391" y="3853116"/>
            <a:ext cx="274320" cy="274320"/>
          </a:xfrm>
          <a:prstGeom prst="ellipse">
            <a:avLst/>
          </a:prstGeom>
          <a:solidFill>
            <a:srgbClr val="F0F1F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>
              <a:solidFill>
                <a:schemeClr val="tx1"/>
              </a:solidFill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5A6A15-97AC-DCE0-A956-27C73776B2F5}"/>
              </a:ext>
            </a:extLst>
          </p:cNvPr>
          <p:cNvGrpSpPr/>
          <p:nvPr/>
        </p:nvGrpSpPr>
        <p:grpSpPr>
          <a:xfrm>
            <a:off x="3046111" y="3059341"/>
            <a:ext cx="274320" cy="274320"/>
            <a:chOff x="2785824" y="4061651"/>
            <a:chExt cx="274320" cy="274320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62A03A7-317B-CD1C-B2EF-A25A3F0F26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58" name="Partial Circle 57">
              <a:extLst>
                <a:ext uri="{FF2B5EF4-FFF2-40B4-BE49-F238E27FC236}">
                  <a16:creationId xmlns:a16="http://schemas.microsoft.com/office/drawing/2014/main" id="{D6D61522-808E-1BF2-AA13-AFE8575AC9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85824" y="4061651"/>
              <a:ext cx="274320" cy="274320"/>
            </a:xfrm>
            <a:prstGeom prst="pie">
              <a:avLst>
                <a:gd name="adj1" fmla="val 5420215"/>
                <a:gd name="adj2" fmla="val 16200000"/>
              </a:avLst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59" name="TextBox 9">
            <a:extLst>
              <a:ext uri="{FF2B5EF4-FFF2-40B4-BE49-F238E27FC236}">
                <a16:creationId xmlns:a16="http://schemas.microsoft.com/office/drawing/2014/main" id="{145A0D4A-BD9C-3547-BA29-400F379EF960}"/>
              </a:ext>
            </a:extLst>
          </p:cNvPr>
          <p:cNvSpPr txBox="1"/>
          <p:nvPr/>
        </p:nvSpPr>
        <p:spPr>
          <a:xfrm>
            <a:off x="479425" y="5393495"/>
            <a:ext cx="97845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19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23967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3595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4793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5991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71901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83884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95868" algn="l" defTabSz="1023967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l-GR" sz="1100" dirty="0"/>
              <a:t>Υπόμνημα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5CF27CA-477D-C97B-C2F1-B0A8170C3224}"/>
              </a:ext>
            </a:extLst>
          </p:cNvPr>
          <p:cNvGrpSpPr/>
          <p:nvPr/>
        </p:nvGrpSpPr>
        <p:grpSpPr>
          <a:xfrm>
            <a:off x="1582036" y="5375522"/>
            <a:ext cx="1418447" cy="274320"/>
            <a:chOff x="1582036" y="5359077"/>
            <a:chExt cx="1418447" cy="274320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8F27081D-6197-A917-4DCF-4835789FCC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82036" y="5359077"/>
              <a:ext cx="274320" cy="274320"/>
            </a:xfrm>
            <a:prstGeom prst="ellipse">
              <a:avLst/>
            </a:prstGeom>
            <a:solidFill>
              <a:srgbClr val="F0F1F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61" name="TextBox 107">
              <a:extLst>
                <a:ext uri="{FF2B5EF4-FFF2-40B4-BE49-F238E27FC236}">
                  <a16:creationId xmlns:a16="http://schemas.microsoft.com/office/drawing/2014/main" id="{0B954F9D-5544-6C63-C9CC-08D09C10E618}"/>
                </a:ext>
              </a:extLst>
            </p:cNvPr>
            <p:cNvSpPr txBox="1"/>
            <p:nvPr/>
          </p:nvSpPr>
          <p:spPr>
            <a:xfrm>
              <a:off x="1856356" y="5411599"/>
              <a:ext cx="1144127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l-GR" sz="1100" dirty="0"/>
                <a:t>0/4 κατάλληλο 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D0ECAAD-75DD-66E2-227A-5B45F49B2727}"/>
              </a:ext>
            </a:extLst>
          </p:cNvPr>
          <p:cNvGrpSpPr/>
          <p:nvPr/>
        </p:nvGrpSpPr>
        <p:grpSpPr>
          <a:xfrm>
            <a:off x="8539071" y="5375522"/>
            <a:ext cx="1433413" cy="274320"/>
            <a:chOff x="8023570" y="5359077"/>
            <a:chExt cx="1433413" cy="274320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04BF54D-96FF-958E-6EA0-DDBB443390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23570" y="5359077"/>
              <a:ext cx="274320" cy="274320"/>
            </a:xfrm>
            <a:prstGeom prst="ellipse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000">
                <a:solidFill>
                  <a:schemeClr val="tx1"/>
                </a:solidFill>
              </a:endParaRPr>
            </a:p>
          </p:txBody>
        </p:sp>
        <p:sp>
          <p:nvSpPr>
            <p:cNvPr id="63" name="TextBox 109">
              <a:extLst>
                <a:ext uri="{FF2B5EF4-FFF2-40B4-BE49-F238E27FC236}">
                  <a16:creationId xmlns:a16="http://schemas.microsoft.com/office/drawing/2014/main" id="{24C8485D-EBCE-EA9A-25CD-51D2284D99D1}"/>
                </a:ext>
              </a:extLst>
            </p:cNvPr>
            <p:cNvSpPr txBox="1"/>
            <p:nvPr/>
          </p:nvSpPr>
          <p:spPr>
            <a:xfrm>
              <a:off x="8297890" y="5411599"/>
              <a:ext cx="1159093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l-GR" sz="1100" dirty="0"/>
                <a:t>4/4 κατάλληλο 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D851F76-E6A8-45BF-C646-F1557E1EEAF2}"/>
              </a:ext>
            </a:extLst>
          </p:cNvPr>
          <p:cNvGrpSpPr/>
          <p:nvPr/>
        </p:nvGrpSpPr>
        <p:grpSpPr>
          <a:xfrm>
            <a:off x="3324666" y="5375522"/>
            <a:ext cx="1424625" cy="274320"/>
            <a:chOff x="3282016" y="5391968"/>
            <a:chExt cx="1424625" cy="274320"/>
          </a:xfrm>
        </p:grpSpPr>
        <p:sp>
          <p:nvSpPr>
            <p:cNvPr id="64" name="TextBox 111">
              <a:extLst>
                <a:ext uri="{FF2B5EF4-FFF2-40B4-BE49-F238E27FC236}">
                  <a16:creationId xmlns:a16="http://schemas.microsoft.com/office/drawing/2014/main" id="{CC994D1C-5123-07C0-D7A8-D3147739030F}"/>
                </a:ext>
              </a:extLst>
            </p:cNvPr>
            <p:cNvSpPr txBox="1"/>
            <p:nvPr/>
          </p:nvSpPr>
          <p:spPr>
            <a:xfrm>
              <a:off x="3557378" y="5411599"/>
              <a:ext cx="1149263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l-GR" sz="1100" dirty="0"/>
                <a:t>1/4 κατάλληλο 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2CB1E601-258F-789F-CEB8-3D173BE131D8}"/>
                </a:ext>
              </a:extLst>
            </p:cNvPr>
            <p:cNvGrpSpPr/>
            <p:nvPr/>
          </p:nvGrpSpPr>
          <p:grpSpPr>
            <a:xfrm>
              <a:off x="3282016" y="5391968"/>
              <a:ext cx="274320" cy="274320"/>
              <a:chOff x="3283059" y="5490082"/>
              <a:chExt cx="274320" cy="274320"/>
            </a:xfrm>
          </p:grpSpPr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B3E6527A-5DB9-F6DB-6367-A71DAD2AB66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3059" y="5490082"/>
                <a:ext cx="274320" cy="274320"/>
              </a:xfrm>
              <a:prstGeom prst="ellipse">
                <a:avLst/>
              </a:prstGeom>
              <a:solidFill>
                <a:srgbClr val="38AFD9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69" name="Partial Circle 68">
                <a:extLst>
                  <a:ext uri="{FF2B5EF4-FFF2-40B4-BE49-F238E27FC236}">
                    <a16:creationId xmlns:a16="http://schemas.microsoft.com/office/drawing/2014/main" id="{FD38793D-4924-5EE3-DC93-2571B349A8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83059" y="5490082"/>
                <a:ext cx="274320" cy="274320"/>
              </a:xfrm>
              <a:prstGeom prst="pie">
                <a:avLst/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0BF873C0-E11C-670B-9511-35548486EE42}"/>
              </a:ext>
            </a:extLst>
          </p:cNvPr>
          <p:cNvGrpSpPr/>
          <p:nvPr/>
        </p:nvGrpSpPr>
        <p:grpSpPr>
          <a:xfrm>
            <a:off x="5073474" y="5375522"/>
            <a:ext cx="1405222" cy="274320"/>
            <a:chOff x="4799197" y="5359077"/>
            <a:chExt cx="1405222" cy="274320"/>
          </a:xfrm>
        </p:grpSpPr>
        <p:sp>
          <p:nvSpPr>
            <p:cNvPr id="65" name="TextBox 113">
              <a:extLst>
                <a:ext uri="{FF2B5EF4-FFF2-40B4-BE49-F238E27FC236}">
                  <a16:creationId xmlns:a16="http://schemas.microsoft.com/office/drawing/2014/main" id="{C1084B5B-0B29-0D7F-D6F3-CDF2D500FD04}"/>
                </a:ext>
              </a:extLst>
            </p:cNvPr>
            <p:cNvSpPr txBox="1"/>
            <p:nvPr/>
          </p:nvSpPr>
          <p:spPr>
            <a:xfrm>
              <a:off x="5073516" y="5411599"/>
              <a:ext cx="1130903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l-GR" sz="1100" dirty="0"/>
                <a:t>2/4 κατάλληλο 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D90B0E6-12DA-888F-E928-D13A0EFF5B01}"/>
                </a:ext>
              </a:extLst>
            </p:cNvPr>
            <p:cNvGrpSpPr/>
            <p:nvPr/>
          </p:nvGrpSpPr>
          <p:grpSpPr>
            <a:xfrm>
              <a:off x="4799197" y="5359077"/>
              <a:ext cx="274320" cy="274320"/>
              <a:chOff x="2785824" y="4061651"/>
              <a:chExt cx="274320" cy="274320"/>
            </a:xfrm>
          </p:grpSpPr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0C80905D-FFDF-1BB6-4886-3BD529E556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5824" y="4061651"/>
                <a:ext cx="274320" cy="274320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Partial Circle 71">
                <a:extLst>
                  <a:ext uri="{FF2B5EF4-FFF2-40B4-BE49-F238E27FC236}">
                    <a16:creationId xmlns:a16="http://schemas.microsoft.com/office/drawing/2014/main" id="{1AE9918D-2E13-2E88-9838-1ED3602B91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85824" y="4061651"/>
                <a:ext cx="274320" cy="274320"/>
              </a:xfrm>
              <a:prstGeom prst="pie">
                <a:avLst>
                  <a:gd name="adj1" fmla="val 5420215"/>
                  <a:gd name="adj2" fmla="val 16200000"/>
                </a:avLst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5EB82BC-1909-23BC-1872-596A54ECC16D}"/>
              </a:ext>
            </a:extLst>
          </p:cNvPr>
          <p:cNvGrpSpPr/>
          <p:nvPr/>
        </p:nvGrpSpPr>
        <p:grpSpPr>
          <a:xfrm>
            <a:off x="6802879" y="5375522"/>
            <a:ext cx="1412010" cy="274320"/>
            <a:chOff x="6320501" y="5359077"/>
            <a:chExt cx="1412010" cy="274320"/>
          </a:xfrm>
        </p:grpSpPr>
        <p:sp>
          <p:nvSpPr>
            <p:cNvPr id="66" name="TextBox 120">
              <a:extLst>
                <a:ext uri="{FF2B5EF4-FFF2-40B4-BE49-F238E27FC236}">
                  <a16:creationId xmlns:a16="http://schemas.microsoft.com/office/drawing/2014/main" id="{285EDA7A-9987-116D-68EB-51320B1681E3}"/>
                </a:ext>
              </a:extLst>
            </p:cNvPr>
            <p:cNvSpPr txBox="1"/>
            <p:nvPr/>
          </p:nvSpPr>
          <p:spPr>
            <a:xfrm>
              <a:off x="6594821" y="5411599"/>
              <a:ext cx="1137690" cy="169277"/>
            </a:xfrm>
            <a:prstGeom prst="rect">
              <a:avLst/>
            </a:prstGeom>
            <a:noFill/>
          </p:spPr>
          <p:txBody>
            <a:bodyPr wrap="square" lIns="182880" tIns="0" rIns="0" bIns="0" rtlCol="0">
              <a:spAutoFit/>
            </a:bodyPr>
            <a:lstStyle>
              <a:defPPr>
                <a:defRPr lang="en-US"/>
              </a:defPPr>
              <a:lvl1pPr marL="0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19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23967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53595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4793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5991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071901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83884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95868" algn="l" defTabSz="1023967" rtl="0" eaLnBrk="1" latinLnBrk="0" hangingPunct="1"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l-GR" sz="1100" dirty="0"/>
                <a:t>3/4 κατάλληλο </a:t>
              </a: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2DD67F20-2A94-1FBA-E28D-C8CD9F8CF420}"/>
                </a:ext>
              </a:extLst>
            </p:cNvPr>
            <p:cNvGrpSpPr/>
            <p:nvPr/>
          </p:nvGrpSpPr>
          <p:grpSpPr>
            <a:xfrm>
              <a:off x="6320501" y="5359077"/>
              <a:ext cx="274320" cy="274320"/>
              <a:chOff x="2543113" y="4787075"/>
              <a:chExt cx="274320" cy="274320"/>
            </a:xfrm>
          </p:grpSpPr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F0826766-91C7-BDA8-B9D7-795B07CB6B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113" y="4787075"/>
                <a:ext cx="274320" cy="274320"/>
              </a:xfrm>
              <a:prstGeom prst="ellipse">
                <a:avLst/>
              </a:prstGeom>
              <a:solidFill>
                <a:schemeClr val="accent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Partial Circle 74">
                <a:extLst>
                  <a:ext uri="{FF2B5EF4-FFF2-40B4-BE49-F238E27FC236}">
                    <a16:creationId xmlns:a16="http://schemas.microsoft.com/office/drawing/2014/main" id="{0EB3B7F5-625C-FCCA-8652-F4FB5D934A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113" y="4787075"/>
                <a:ext cx="274320" cy="274320"/>
              </a:xfrm>
              <a:prstGeom prst="pie">
                <a:avLst>
                  <a:gd name="adj1" fmla="val 10800000"/>
                  <a:gd name="adj2" fmla="val 16200000"/>
                </a:avLst>
              </a:prstGeom>
              <a:solidFill>
                <a:srgbClr val="F0F1F3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5119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1023967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53595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204793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55991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3071901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583884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4095868" algn="l" defTabSz="1023967" rtl="0" eaLnBrk="1" latinLnBrk="0" hangingPunct="1">
                  <a:defRPr sz="20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00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34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B9F7E-044D-DB57-877B-CD54435A91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990FB-9F10-E8CB-63B8-CE415E68B6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l-GR" dirty="0"/>
              <a:t>Σύνοψη προϊόντος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2F2A7-A4AE-64F7-CCF2-C0E5CCCEAE1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l-GR"/>
              <a:t>ΠΩΛΗΣΕΙΣ &amp; ΤΕΧΝΙΚΗ ΠΑΡΟΥΣΙΑΣΗ </a:t>
            </a:r>
            <a:r>
              <a:rPr lang="en-US"/>
              <a:t>VU200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56AD46-2316-1DF9-9222-04D1C6CF746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C385236-B7BA-4938-9EA6-6DEC8CA653D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Nilfisk Toolbox_Standard_4-3">
  <a:themeElements>
    <a:clrScheme name="Nilfisk Color-theme">
      <a:dk1>
        <a:srgbClr val="28313F"/>
      </a:dk1>
      <a:lt1>
        <a:srgbClr val="FFFFFF"/>
      </a:lt1>
      <a:dk2>
        <a:srgbClr val="8997A4"/>
      </a:dk2>
      <a:lt2>
        <a:srgbClr val="B3BBC5"/>
      </a:lt2>
      <a:accent1>
        <a:srgbClr val="6194AA"/>
      </a:accent1>
      <a:accent2>
        <a:srgbClr val="2496BE"/>
      </a:accent2>
      <a:accent3>
        <a:srgbClr val="38AFD9"/>
      </a:accent3>
      <a:accent4>
        <a:srgbClr val="38A8B4"/>
      </a:accent4>
      <a:accent5>
        <a:srgbClr val="68C18B"/>
      </a:accent5>
      <a:accent6>
        <a:srgbClr val="F47358"/>
      </a:accent6>
      <a:hlink>
        <a:srgbClr val="38AFD9"/>
      </a:hlink>
      <a:folHlink>
        <a:srgbClr val="38AFD9"/>
      </a:folHlink>
    </a:clrScheme>
    <a:fontScheme name="Nilfisk">
      <a:majorFont>
        <a:latin typeface="Roboto 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ctr"/>
      <a:lstStyle>
        <a:defPPr algn="ctr">
          <a:defRPr sz="200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Updated PowerPoint template 07-03-2022" id="{9E190E2A-A7A5-4E87-8010-778499B664C6}" vid="{A3FD54EC-67ED-411F-96C2-E7386872FA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90E30D1931D74AA31AAF46CFE106EB" ma:contentTypeVersion="12" ma:contentTypeDescription="Create a new document." ma:contentTypeScope="" ma:versionID="b79afbd18b75f370f452cc30941d5b59">
  <xsd:schema xmlns:xsd="http://www.w3.org/2001/XMLSchema" xmlns:xs="http://www.w3.org/2001/XMLSchema" xmlns:p="http://schemas.microsoft.com/office/2006/metadata/properties" xmlns:ns1="http://schemas.microsoft.com/sharepoint/v3" xmlns:ns2="354dde04-e399-458e-afd2-5780735c498f" xmlns:ns3="b38e86ad-ecae-4d8b-a6a2-599c57c8c9ab" targetNamespace="http://schemas.microsoft.com/office/2006/metadata/properties" ma:root="true" ma:fieldsID="0bee1d93ba4506912d08c8c1f7363610" ns1:_="" ns2:_="" ns3:_="">
    <xsd:import namespace="http://schemas.microsoft.com/sharepoint/v3"/>
    <xsd:import namespace="354dde04-e399-458e-afd2-5780735c498f"/>
    <xsd:import namespace="b38e86ad-ecae-4d8b-a6a2-599c57c8c9ab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4dde04-e399-458e-afd2-5780735c49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8e86ad-ecae-4d8b-a6a2-599c57c8c9a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8D9CF25-2968-4E35-9D7F-AFFFC6CD9F6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035D97F-54F6-4139-90B1-4BC360E16E5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354dde04-e399-458e-afd2-5780735c498f"/>
    <ds:schemaRef ds:uri="http://purl.org/dc/elements/1.1/"/>
    <ds:schemaRef ds:uri="http://schemas.microsoft.com/office/2006/metadata/properties"/>
    <ds:schemaRef ds:uri="b38e86ad-ecae-4d8b-a6a2-599c57c8c9ab"/>
    <ds:schemaRef ds:uri="http://schemas.microsoft.com/sharepoint/v3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933518B-43B2-4E22-9BD4-31F5AEA3761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54dde04-e399-458e-afd2-5780735c498f"/>
    <ds:schemaRef ds:uri="b38e86ad-ecae-4d8b-a6a2-599c57c8c9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Nilfisk PTT template</Template>
  <TotalTime>825</TotalTime>
  <Words>990</Words>
  <Application>Microsoft Office PowerPoint</Application>
  <PresentationFormat>Widescreen</PresentationFormat>
  <Paragraphs>311</Paragraphs>
  <Slides>22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Courier New</vt:lpstr>
      <vt:lpstr>Roboto</vt:lpstr>
      <vt:lpstr>Roboto Black</vt:lpstr>
      <vt:lpstr>Roboto Bold</vt:lpstr>
      <vt:lpstr>Roboto Light</vt:lpstr>
      <vt:lpstr>Roboto Light (Body)</vt:lpstr>
      <vt:lpstr>Roboto Light italic</vt:lpstr>
      <vt:lpstr>Segoe MDL2 Assets</vt:lpstr>
      <vt:lpstr>Nilfisk Toolbox_Standard_4-3</vt:lpstr>
      <vt:lpstr>think-cell Slide</vt:lpstr>
      <vt:lpstr>Diapositiva think-cell</vt:lpstr>
      <vt:lpstr>VU200 Παρουσίαση</vt:lpstr>
      <vt:lpstr>Περιεχόμενα</vt:lpstr>
      <vt:lpstr>1</vt:lpstr>
      <vt:lpstr>Πρόταση αξίας</vt:lpstr>
      <vt:lpstr>2</vt:lpstr>
      <vt:lpstr>Το προϊόν</vt:lpstr>
      <vt:lpstr>Τομείς στόχοι </vt:lpstr>
      <vt:lpstr>Εργασίες καθαρισμού</vt:lpstr>
      <vt:lpstr>3</vt:lpstr>
      <vt:lpstr>Σύνοψη προϊόντος</vt:lpstr>
      <vt:lpstr>4</vt:lpstr>
      <vt:lpstr>Πλεονεκτήματα για τον πελάτη</vt:lpstr>
      <vt:lpstr>5</vt:lpstr>
      <vt:lpstr>PowerPoint Presentation</vt:lpstr>
      <vt:lpstr>PowerPoint Presentation</vt:lpstr>
      <vt:lpstr>PowerPoint Presentation</vt:lpstr>
      <vt:lpstr>6</vt:lpstr>
      <vt:lpstr>Τεχνικές προδιαγραφές</vt:lpstr>
      <vt:lpstr>Χαρακτηριστικά</vt:lpstr>
      <vt:lpstr>7</vt:lpstr>
      <vt:lpstr>Εξαρτήματα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TCC</dc:creator>
  <cp:lastModifiedBy>Anastasia Droungani</cp:lastModifiedBy>
  <cp:revision>47</cp:revision>
  <dcterms:created xsi:type="dcterms:W3CDTF">2024-12-27T01:03:51Z</dcterms:created>
  <dcterms:modified xsi:type="dcterms:W3CDTF">2025-03-05T11:03:54Z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2578482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D5.0.2</vt:lpwstr>
  </property>
  <property fmtid="{D5CDD505-2E9C-101B-9397-08002B2CF9AE}" pid="5" name="ContentTypeId">
    <vt:lpwstr>0x0101000D90E30D1931D74AA31AAF46CFE106EB</vt:lpwstr>
  </property>
  <property fmtid="{D5CDD505-2E9C-101B-9397-08002B2CF9AE}" pid="6" name="MSIP_Label_8af657d4-2045-4871-9872-e323e3545d60_Enabled">
    <vt:lpwstr>true</vt:lpwstr>
  </property>
  <property fmtid="{D5CDD505-2E9C-101B-9397-08002B2CF9AE}" pid="7" name="MSIP_Label_8af657d4-2045-4871-9872-e323e3545d60_SetDate">
    <vt:lpwstr>2022-03-07T09:52:37Z</vt:lpwstr>
  </property>
  <property fmtid="{D5CDD505-2E9C-101B-9397-08002B2CF9AE}" pid="8" name="MSIP_Label_8af657d4-2045-4871-9872-e323e3545d60_Method">
    <vt:lpwstr>Privileged</vt:lpwstr>
  </property>
  <property fmtid="{D5CDD505-2E9C-101B-9397-08002B2CF9AE}" pid="9" name="MSIP_Label_8af657d4-2045-4871-9872-e323e3545d60_Name">
    <vt:lpwstr>Open sublabel</vt:lpwstr>
  </property>
  <property fmtid="{D5CDD505-2E9C-101B-9397-08002B2CF9AE}" pid="10" name="MSIP_Label_8af657d4-2045-4871-9872-e323e3545d60_SiteId">
    <vt:lpwstr>753c5d99-05be-4237-b4c5-fdb2e6b32ab2</vt:lpwstr>
  </property>
  <property fmtid="{D5CDD505-2E9C-101B-9397-08002B2CF9AE}" pid="11" name="MSIP_Label_8af657d4-2045-4871-9872-e323e3545d60_ActionId">
    <vt:lpwstr>dc55aacb-2282-478e-992e-416176343d0e</vt:lpwstr>
  </property>
  <property fmtid="{D5CDD505-2E9C-101B-9397-08002B2CF9AE}" pid="12" name="MSIP_Label_8af657d4-2045-4871-9872-e323e3545d60_ContentBits">
    <vt:lpwstr>0</vt:lpwstr>
  </property>
</Properties>
</file>