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0" r:id="rId5"/>
  </p:sldMasterIdLst>
  <p:notesMasterIdLst>
    <p:notesMasterId r:id="rId7"/>
  </p:notesMasterIdLst>
  <p:sldIdLst>
    <p:sldId id="2147481253" r:id="rId6"/>
  </p:sldIdLst>
  <p:sldSz cx="12192000" cy="6858000"/>
  <p:notesSz cx="6797675" cy="9872663"/>
  <p:custDataLst>
    <p:tags r:id="rId8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/>
        </p14:section>
        <p14:section name="Templates" id="{3ABD5D4D-2C0C-449C-A140-446C246F69B2}">
          <p14:sldIdLst>
            <p14:sldId id="21474812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D58F12-8C66-459B-AC2C-2340B93A4257}" name="Bence Mikus" initials="BM" userId="S::bmikus@nilfisk.com::6e91271f-e927-45c0-a606-0038e77ed07e" providerId="AD"/>
  <p188:author id="{6E784515-E970-77BD-BCC8-B132237FEA39}" name="Lise Lundgreen" initials="" userId="S::llundgreen@Nilfisk.com::850d87c9-91fe-43b0-8ad0-c09bca2e5553" providerId="AD"/>
  <p188:author id="{A0C6731C-A1A9-DDDC-4457-40A12B4C4798}" name="Lois Cannon" initials="LC" userId="S::lcannon@nilfisk.com::4261f7f7-c9ce-4d1d-b12c-1dfe6cd05a67" providerId="AD"/>
  <p188:author id="{BA074E45-F16B-5398-23F0-0A6B275E7782}" name="Thanh Ha" initials="" userId="S::v-tha@Nilfisk.com::cf1aa821-f49f-4bc0-8df3-a8a8948c04e0" providerId="AD"/>
  <p188:author id="{9D3B314F-2A3A-E783-9851-CEEE267F4BAA}" name="Winnie Korse" initials="" userId="S::wkorse@Nilfisk.com::ac79d79f-fe32-4cea-ac40-a1d4240ff9d8" providerId="AD"/>
  <p188:author id="{F8DDDF70-BFA4-9122-644F-56C73CC5B4FA}" name="Valentina Bonucchi" initials="VB" userId="S::vbonucchi@nilfisk.com::a3c72a79-03ca-4054-8650-fe55237bf169" providerId="AD"/>
  <p188:author id="{27CC6678-1944-5D71-346C-DE73A2F746B1}" name="Winnie Korse" initials="WK" userId="S::wkorse@nilfisk.com::ac79d79f-fe32-4cea-ac40-a1d4240ff9d8" providerId="AD"/>
  <p188:author id="{853A087C-D504-1171-AF19-FE7C1311146B}" name="Thomas Brender" initials="TB" userId="S::tbrender@Nilfisk.com::fba71798-28ad-45a0-af2c-b16f100a9038" providerId="AD"/>
  <p188:author id="{D77D919C-2CB0-79E6-04BD-87FF62A071E5}" name="Thomas Brender" initials="TB" userId="S::tbrender@nilfisk.com::fba71798-28ad-45a0-af2c-b16f100a9038" providerId="AD"/>
  <p188:author id="{E3AD689E-262B-A935-CEC3-AFF9757E6F5F}" name="Emma Jakobsen" initials="" userId="S::ejakobsen@Nilfisk.com::7d62d3cc-97a4-4c56-8920-5d34f7ee0561" providerId="AD"/>
  <p188:author id="{3C7830A9-DFE0-B3D3-F1F2-4B342AEDFA8E}" name="Malene Bernfeld" initials="MB" userId="S::mbernfeld@Nilfisk.com::44f58a00-5da2-4146-bf0f-0286b8acd409" providerId="AD"/>
  <p188:author id="{6589D7B6-7D68-9633-A2DD-9C1F6B99529A}" name="Tine Maribo" initials="TM" userId="S::TMaribo@Nilfisk.com::541adeda-b521-4320-b16e-22c421cfdf6f" providerId="AD"/>
  <p188:author id="{F5C6B3BB-3197-D788-2093-4532F888A17D}" name="Emma Jakobsen" initials="EJ" userId="S::ejakobsen@nilfisk.com::7d62d3cc-97a4-4c56-8920-5d34f7ee0561" providerId="AD"/>
  <p188:author id="{772B4ABE-CD17-8C1E-A0FB-A35CC85FECDC}" name="Lois Cannon" initials="LC" userId="S::lcannon@Nilfisk.com::4261f7f7-c9ce-4d1d-b12c-1dfe6cd05a67" providerId="AD"/>
  <p188:author id="{41597BBF-A003-4935-3E03-8438D0945FF6}" name="Tine Maribo" initials="TM" userId="S::tmaribo@nilfisk.com::541adeda-b521-4320-b16e-22c421cfdf6f" providerId="AD"/>
  <p188:author id="{1AC1A9DD-7A9E-FFEC-B72D-AECB85A546CD}" name="Abiola Adedeji" initials="" userId="S::aadedeji@Nilfisk.com::bd650f4c-6fc3-450f-8346-f5d03c75b5be" providerId="AD"/>
  <p188:author id="{1224C4E6-BAC2-0D69-AF8F-2E4281EB9F4C}" name="Bence Mikus" initials="" userId="S::bmikus@Nilfisk.com::6e91271f-e927-45c0-a606-0038e77ed07e" providerId="AD"/>
  <p188:author id="{F03ACFE6-8000-530D-164B-E4065873E991}" name="Abiola Adedeji" initials="AA" userId="S::aadedeji@nilfisk.com::bd650f4c-6fc3-450f-8346-f5d03c75b5be" providerId="AD"/>
  <p188:author id="{3792D7EF-B1D2-1748-4039-71EA2B978AC5}" name="Malene Bernfeld" initials="MB" userId="S::mbernfeld@nilfisk.com::44f58a00-5da2-4146-bf0f-0286b8acd409" providerId="AD"/>
  <p188:author id="{02AE50F3-3041-0F4C-19D5-3847CB06A822}" name="Lise Lundgreen" initials="LL" userId="S::llundgreen@nilfisk.com::850d87c9-91fe-43b0-8ad0-c09bca2e5553" providerId="AD"/>
  <p188:author id="{D54620FB-7D55-FFDA-733B-5F4496ED08E4}" name="Olga Drichel" initials="OD" userId="S::odrichel@nilfisk.com::3e7ed6ae-6e73-43e5-b954-3f70c8b889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78E"/>
    <a:srgbClr val="8997A4"/>
    <a:srgbClr val="000000"/>
    <a:srgbClr val="DDCFBF"/>
    <a:srgbClr val="979797"/>
    <a:srgbClr val="4B4F54"/>
    <a:srgbClr val="606A70"/>
    <a:srgbClr val="D4CFBE"/>
    <a:srgbClr val="82827E"/>
    <a:srgbClr val="054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 Lungu" userId="1bb29f78-a695-49e5-8ae6-5b8eebafc728" providerId="ADAL" clId="{7166B416-EC56-4A84-89F8-23292A7B3B22}"/>
    <pc:docChg chg="undo custSel modSld">
      <pc:chgData name="Valentin Lungu" userId="1bb29f78-a695-49e5-8ae6-5b8eebafc728" providerId="ADAL" clId="{7166B416-EC56-4A84-89F8-23292A7B3B22}" dt="2025-03-31T15:22:38.429" v="6"/>
      <pc:docMkLst>
        <pc:docMk/>
      </pc:docMkLst>
      <pc:sldChg chg="modSp mod">
        <pc:chgData name="Valentin Lungu" userId="1bb29f78-a695-49e5-8ae6-5b8eebafc728" providerId="ADAL" clId="{7166B416-EC56-4A84-89F8-23292A7B3B22}" dt="2025-03-31T15:22:38.429" v="6"/>
        <pc:sldMkLst>
          <pc:docMk/>
          <pc:sldMk cId="3552736146" sldId="2147481253"/>
        </pc:sldMkLst>
        <pc:spChg chg="mod">
          <ac:chgData name="Valentin Lungu" userId="1bb29f78-a695-49e5-8ae6-5b8eebafc728" providerId="ADAL" clId="{7166B416-EC56-4A84-89F8-23292A7B3B22}" dt="2025-03-31T15:21:09" v="1"/>
          <ac:spMkLst>
            <pc:docMk/>
            <pc:sldMk cId="3552736146" sldId="2147481253"/>
            <ac:spMk id="15" creationId="{5C6A1AF3-2D6D-257E-9D67-C4B1E2FE9DCF}"/>
          </ac:spMkLst>
        </pc:spChg>
        <pc:spChg chg="mod">
          <ac:chgData name="Valentin Lungu" userId="1bb29f78-a695-49e5-8ae6-5b8eebafc728" providerId="ADAL" clId="{7166B416-EC56-4A84-89F8-23292A7B3B22}" dt="2025-03-31T15:22:38.429" v="6"/>
          <ac:spMkLst>
            <pc:docMk/>
            <pc:sldMk cId="3552736146" sldId="2147481253"/>
            <ac:spMk id="16" creationId="{F36224FB-114E-C1EC-DF9F-CB20CC59AF60}"/>
          </ac:spMkLst>
        </pc:spChg>
        <pc:spChg chg="mod">
          <ac:chgData name="Valentin Lungu" userId="1bb29f78-a695-49e5-8ae6-5b8eebafc728" providerId="ADAL" clId="{7166B416-EC56-4A84-89F8-23292A7B3B22}" dt="2025-03-31T15:21:46.068" v="2"/>
          <ac:spMkLst>
            <pc:docMk/>
            <pc:sldMk cId="3552736146" sldId="2147481253"/>
            <ac:spMk id="21" creationId="{0F84BD2F-3ED4-DE89-0E06-981C4B9AD29D}"/>
          </ac:spMkLst>
        </pc:spChg>
        <pc:picChg chg="mod">
          <ac:chgData name="Valentin Lungu" userId="1bb29f78-a695-49e5-8ae6-5b8eebafc728" providerId="ADAL" clId="{7166B416-EC56-4A84-89F8-23292A7B3B22}" dt="2025-03-31T15:22:29.852" v="5" actId="1076"/>
          <ac:picMkLst>
            <pc:docMk/>
            <pc:sldMk cId="3552736146" sldId="2147481253"/>
            <ac:picMk id="23" creationId="{1D102840-44E8-BA39-622D-E014259F62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Click to edit Presentation Headline.</a:t>
            </a:r>
            <a:br>
              <a:rPr lang="en-US"/>
            </a:br>
            <a:r>
              <a:rPr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546840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1531915"/>
            <a:ext cx="5468407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7C26AC-86C6-F674-5925-417FC7AF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1B9AB21B-BF85-FA9F-A2EF-E2DF01D06D69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42215" y="1529985"/>
            <a:ext cx="546840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2549183-9578-8CC1-C9DC-0CB5BBD94A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2214" y="1531915"/>
            <a:ext cx="5468407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7510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3559174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3559174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7C26AC-86C6-F674-5925-417FC7AF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C8F3E8B9-E331-387E-4518-D7544E4B86F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146894" y="1529985"/>
            <a:ext cx="3559174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C7E8664-B014-1624-21DA-BD526D4B45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46894" y="1531915"/>
            <a:ext cx="3559174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F84D6C33-73ED-8270-916B-30D941425A0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316413" y="1529985"/>
            <a:ext cx="3559174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CD66D80-428B-CE79-4EBA-775FEA30F7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6413" y="1531915"/>
            <a:ext cx="3559174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1450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7C26AC-86C6-F674-5925-417FC7AF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2974164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2974164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02317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E4B72B7-A526-2519-B6B5-E20B815577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944920" y="2805514"/>
            <a:ext cx="2974164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239D2BDB-DD7C-F963-152E-15CF7711EB14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7944920" y="3429001"/>
            <a:ext cx="2974164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2F215D0-D084-3E05-000E-E8A0D6DF0D1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82802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03B7D34-D5D7-C8A4-EE2E-738FF564830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504677" y="2805514"/>
            <a:ext cx="2974164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27B78BFA-D213-B8E2-B9ED-DF8B06877ADA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4504677" y="3429001"/>
            <a:ext cx="2974164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BDD6C30-B174-5F35-1A9E-5A59834FA3D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2559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023200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313612"/>
            <a:ext cx="2023200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2F67EB3B-8D30-F523-32C2-71067DD84921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9690882" y="3313612"/>
            <a:ext cx="2023200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8FC841-C5BF-EDEB-EE69-BA775137906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882" y="2914458"/>
            <a:ext cx="2023200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9D1BC144-B600-83FC-7695-370205FB350F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7412377" y="3313612"/>
            <a:ext cx="2023200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8BF6220-56FD-9B14-39B8-A2425E5025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412377" y="2914458"/>
            <a:ext cx="2023200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C9A77C51-F685-02C9-A245-F673E6C393BF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5120924" y="3313612"/>
            <a:ext cx="2030695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D8A1450-E579-C07C-FB9F-F0260C2560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120924" y="2914458"/>
            <a:ext cx="2030695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accent2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5B2E6E92-EF18-DCA4-FAC7-54ED40A2969D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2802902" y="3313612"/>
            <a:ext cx="2023200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57A9CF4-2F42-F129-7DE4-7E0D0F5C56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02902" y="2914458"/>
            <a:ext cx="2023200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50500BB-A444-171F-24BB-0B19F0CDAB39}"/>
              </a:ext>
            </a:extLst>
          </p:cNvPr>
          <p:cNvSpPr/>
          <p:nvPr userDrawn="1"/>
        </p:nvSpPr>
        <p:spPr>
          <a:xfrm>
            <a:off x="1007775" y="1732702"/>
            <a:ext cx="966501" cy="966501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64C9FC3-E1E1-0AD6-3178-04D820A28CDA}"/>
              </a:ext>
            </a:extLst>
          </p:cNvPr>
          <p:cNvSpPr/>
          <p:nvPr userDrawn="1"/>
        </p:nvSpPr>
        <p:spPr>
          <a:xfrm>
            <a:off x="3278916" y="1732702"/>
            <a:ext cx="966501" cy="966501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FB6104A-4D7F-A829-83DE-0E74498FFF46}"/>
              </a:ext>
            </a:extLst>
          </p:cNvPr>
          <p:cNvSpPr/>
          <p:nvPr userDrawn="1"/>
        </p:nvSpPr>
        <p:spPr>
          <a:xfrm>
            <a:off x="5609821" y="1732702"/>
            <a:ext cx="966501" cy="96650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528F9F9-2E01-2889-4A98-59E84D9EFE39}"/>
              </a:ext>
            </a:extLst>
          </p:cNvPr>
          <p:cNvSpPr/>
          <p:nvPr userDrawn="1"/>
        </p:nvSpPr>
        <p:spPr>
          <a:xfrm>
            <a:off x="7940726" y="1732702"/>
            <a:ext cx="966501" cy="966501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44908A6-989A-973A-915D-BBC0A25E28E0}"/>
              </a:ext>
            </a:extLst>
          </p:cNvPr>
          <p:cNvSpPr/>
          <p:nvPr userDrawn="1"/>
        </p:nvSpPr>
        <p:spPr>
          <a:xfrm>
            <a:off x="10229964" y="1732702"/>
            <a:ext cx="966501" cy="96650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Diagram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0456" y="2914458"/>
            <a:ext cx="2023200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590456" y="3313612"/>
            <a:ext cx="2023200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2F67EB3B-8D30-F523-32C2-71067DD84921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9508032" y="3313612"/>
            <a:ext cx="2023200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8FC841-C5BF-EDEB-EE69-BA775137906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08032" y="2914458"/>
            <a:ext cx="2023200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9D1BC144-B600-83FC-7695-370205FB350F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7278638" y="3313612"/>
            <a:ext cx="2023200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8BF6220-56FD-9B14-39B8-A2425E5025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78638" y="2914458"/>
            <a:ext cx="2023200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C9A77C51-F685-02C9-A245-F673E6C393BF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5049244" y="3313612"/>
            <a:ext cx="2030695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D8A1450-E579-C07C-FB9F-F0260C2560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49244" y="2914458"/>
            <a:ext cx="2030695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accent2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5B2E6E92-EF18-DCA4-FAC7-54ED40A2969D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2825370" y="3313612"/>
            <a:ext cx="2023200" cy="2652821"/>
          </a:xfrm>
          <a:noFill/>
        </p:spPr>
        <p:txBody>
          <a:bodyPr lIns="144000" tIns="144000" rIns="14400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199104" indent="0">
              <a:buNone/>
              <a:defRPr sz="1100">
                <a:solidFill>
                  <a:schemeClr val="tx1"/>
                </a:solidFill>
              </a:defRPr>
            </a:lvl2pPr>
            <a:lvl3pPr marL="398209" indent="0">
              <a:buNone/>
              <a:defRPr sz="1100">
                <a:solidFill>
                  <a:schemeClr val="tx1"/>
                </a:solidFill>
              </a:defRPr>
            </a:lvl3pPr>
            <a:lvl4pPr marL="597314" indent="0">
              <a:buNone/>
              <a:defRPr sz="1100">
                <a:solidFill>
                  <a:schemeClr val="tx1"/>
                </a:solidFill>
              </a:defRPr>
            </a:lvl4pPr>
            <a:lvl5pPr marL="81064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57A9CF4-2F42-F129-7DE4-7E0D0F5C56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25370" y="2914458"/>
            <a:ext cx="2023200" cy="38801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Vinkel 2">
            <a:extLst>
              <a:ext uri="{FF2B5EF4-FFF2-40B4-BE49-F238E27FC236}">
                <a16:creationId xmlns:a16="http://schemas.microsoft.com/office/drawing/2014/main" id="{6E4C9855-4B82-AB5E-F7DE-0791E9D18954}"/>
              </a:ext>
            </a:extLst>
          </p:cNvPr>
          <p:cNvSpPr/>
          <p:nvPr userDrawn="1"/>
        </p:nvSpPr>
        <p:spPr>
          <a:xfrm>
            <a:off x="590456" y="2029097"/>
            <a:ext cx="2087655" cy="699429"/>
          </a:xfrm>
          <a:prstGeom prst="chevron">
            <a:avLst>
              <a:gd name="adj" fmla="val 41352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sp>
        <p:nvSpPr>
          <p:cNvPr id="15" name="Vinkel 14">
            <a:extLst>
              <a:ext uri="{FF2B5EF4-FFF2-40B4-BE49-F238E27FC236}">
                <a16:creationId xmlns:a16="http://schemas.microsoft.com/office/drawing/2014/main" id="{AFA0C285-498C-4FF1-05FD-39B2B81FD66B}"/>
              </a:ext>
            </a:extLst>
          </p:cNvPr>
          <p:cNvSpPr/>
          <p:nvPr userDrawn="1"/>
        </p:nvSpPr>
        <p:spPr>
          <a:xfrm>
            <a:off x="2819850" y="2029097"/>
            <a:ext cx="2087655" cy="699429"/>
          </a:xfrm>
          <a:prstGeom prst="chevron">
            <a:avLst>
              <a:gd name="adj" fmla="val 41352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sp>
        <p:nvSpPr>
          <p:cNvPr id="21" name="Vinkel 20">
            <a:extLst>
              <a:ext uri="{FF2B5EF4-FFF2-40B4-BE49-F238E27FC236}">
                <a16:creationId xmlns:a16="http://schemas.microsoft.com/office/drawing/2014/main" id="{1808802B-8C32-CE70-4ADD-FB79B297BF4B}"/>
              </a:ext>
            </a:extLst>
          </p:cNvPr>
          <p:cNvSpPr/>
          <p:nvPr userDrawn="1"/>
        </p:nvSpPr>
        <p:spPr>
          <a:xfrm>
            <a:off x="5049244" y="2029097"/>
            <a:ext cx="2087655" cy="699429"/>
          </a:xfrm>
          <a:prstGeom prst="chevron">
            <a:avLst>
              <a:gd name="adj" fmla="val 41352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sp>
        <p:nvSpPr>
          <p:cNvPr id="24" name="Vinkel 23">
            <a:extLst>
              <a:ext uri="{FF2B5EF4-FFF2-40B4-BE49-F238E27FC236}">
                <a16:creationId xmlns:a16="http://schemas.microsoft.com/office/drawing/2014/main" id="{C0A4F95D-BBFF-9B01-8A56-C150DF714468}"/>
              </a:ext>
            </a:extLst>
          </p:cNvPr>
          <p:cNvSpPr/>
          <p:nvPr userDrawn="1"/>
        </p:nvSpPr>
        <p:spPr>
          <a:xfrm>
            <a:off x="7278638" y="2029097"/>
            <a:ext cx="2087655" cy="699429"/>
          </a:xfrm>
          <a:prstGeom prst="chevron">
            <a:avLst>
              <a:gd name="adj" fmla="val 41352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sp>
        <p:nvSpPr>
          <p:cNvPr id="26" name="Vinkel 25">
            <a:extLst>
              <a:ext uri="{FF2B5EF4-FFF2-40B4-BE49-F238E27FC236}">
                <a16:creationId xmlns:a16="http://schemas.microsoft.com/office/drawing/2014/main" id="{41961900-AEBF-BED6-2BA0-3BAB460AD75E}"/>
              </a:ext>
            </a:extLst>
          </p:cNvPr>
          <p:cNvSpPr/>
          <p:nvPr userDrawn="1"/>
        </p:nvSpPr>
        <p:spPr>
          <a:xfrm>
            <a:off x="9508032" y="2029097"/>
            <a:ext cx="2087655" cy="699429"/>
          </a:xfrm>
          <a:prstGeom prst="chevron">
            <a:avLst>
              <a:gd name="adj" fmla="val 41352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4E0BECD-87D5-4981-9376-71FA587133D2}"/>
              </a:ext>
            </a:extLst>
          </p:cNvPr>
          <p:cNvSpPr txBox="1">
            <a:spLocks/>
          </p:cNvSpPr>
          <p:nvPr userDrawn="1"/>
        </p:nvSpPr>
        <p:spPr>
          <a:xfrm>
            <a:off x="8288655" y="1512828"/>
            <a:ext cx="3427389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2EB964B-2130-AE93-0677-C43066F3291C}"/>
              </a:ext>
            </a:extLst>
          </p:cNvPr>
          <p:cNvSpPr txBox="1">
            <a:spLocks/>
          </p:cNvSpPr>
          <p:nvPr userDrawn="1"/>
        </p:nvSpPr>
        <p:spPr>
          <a:xfrm>
            <a:off x="4389317" y="1512828"/>
            <a:ext cx="3427389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797956E-98DD-A58B-9428-A270664FDD41}"/>
              </a:ext>
            </a:extLst>
          </p:cNvPr>
          <p:cNvSpPr txBox="1">
            <a:spLocks/>
          </p:cNvSpPr>
          <p:nvPr userDrawn="1"/>
        </p:nvSpPr>
        <p:spPr>
          <a:xfrm>
            <a:off x="473299" y="1512828"/>
            <a:ext cx="3427389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93EB4BDC-CFD2-DD67-48D9-AD82C502E868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8291659" y="2953537"/>
            <a:ext cx="3424385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Pladsholder til billede 33">
            <a:extLst>
              <a:ext uri="{FF2B5EF4-FFF2-40B4-BE49-F238E27FC236}">
                <a16:creationId xmlns:a16="http://schemas.microsoft.com/office/drawing/2014/main" id="{B42BE332-B83D-C163-05FE-E40C0584C122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8288656" y="1512829"/>
            <a:ext cx="3427388" cy="14407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A45A6AFB-7EDE-EB24-06AD-94073B43DCF4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4392321" y="2953537"/>
            <a:ext cx="3424385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Pladsholder til billede 33">
            <a:extLst>
              <a:ext uri="{FF2B5EF4-FFF2-40B4-BE49-F238E27FC236}">
                <a16:creationId xmlns:a16="http://schemas.microsoft.com/office/drawing/2014/main" id="{CA972754-1963-8062-40D7-435A341FECC7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4389318" y="1512829"/>
            <a:ext cx="3427388" cy="14407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6303" y="2953537"/>
            <a:ext cx="3424385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4F4C365A-7D14-88C9-5FF3-96AE693EEA59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473300" y="1512829"/>
            <a:ext cx="3427388" cy="14407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824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7811051-778C-455E-359A-793B7B235CCA}"/>
              </a:ext>
            </a:extLst>
          </p:cNvPr>
          <p:cNvSpPr txBox="1">
            <a:spLocks/>
          </p:cNvSpPr>
          <p:nvPr userDrawn="1"/>
        </p:nvSpPr>
        <p:spPr>
          <a:xfrm>
            <a:off x="9189595" y="1512828"/>
            <a:ext cx="2535251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B056E0A-6F6A-087D-4118-E7B519F24897}"/>
              </a:ext>
            </a:extLst>
          </p:cNvPr>
          <p:cNvSpPr txBox="1">
            <a:spLocks/>
          </p:cNvSpPr>
          <p:nvPr userDrawn="1"/>
        </p:nvSpPr>
        <p:spPr>
          <a:xfrm>
            <a:off x="6254666" y="1512828"/>
            <a:ext cx="2535251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9621AB9-91B9-9E64-0FB4-0D85991B0D17}"/>
              </a:ext>
            </a:extLst>
          </p:cNvPr>
          <p:cNvSpPr txBox="1">
            <a:spLocks/>
          </p:cNvSpPr>
          <p:nvPr userDrawn="1"/>
        </p:nvSpPr>
        <p:spPr>
          <a:xfrm>
            <a:off x="3363983" y="1512828"/>
            <a:ext cx="2535251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797956E-98DD-A58B-9428-A270664FDD41}"/>
              </a:ext>
            </a:extLst>
          </p:cNvPr>
          <p:cNvSpPr txBox="1">
            <a:spLocks/>
          </p:cNvSpPr>
          <p:nvPr userDrawn="1"/>
        </p:nvSpPr>
        <p:spPr>
          <a:xfrm>
            <a:off x="473299" y="1512828"/>
            <a:ext cx="2535251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159E5D0C-391D-866C-3643-C41A5EE3B8F7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9191818" y="2953537"/>
            <a:ext cx="2530628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ladsholder til billede 33">
            <a:extLst>
              <a:ext uri="{FF2B5EF4-FFF2-40B4-BE49-F238E27FC236}">
                <a16:creationId xmlns:a16="http://schemas.microsoft.com/office/drawing/2014/main" id="{6179D807-6532-E77D-6BB4-BB9584324119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89598" y="1512829"/>
            <a:ext cx="2532847" cy="14407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5CC426C2-FF41-AA5D-96A7-733BB2E1F773}"/>
              </a:ext>
            </a:extLst>
          </p:cNvPr>
          <p:cNvSpPr>
            <a:spLocks noGrp="1"/>
          </p:cNvSpPr>
          <p:nvPr>
            <p:ph sz="quarter" idx="72" hasCustomPrompt="1"/>
          </p:nvPr>
        </p:nvSpPr>
        <p:spPr>
          <a:xfrm>
            <a:off x="6256889" y="2953537"/>
            <a:ext cx="2530628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ladsholder til billede 33">
            <a:extLst>
              <a:ext uri="{FF2B5EF4-FFF2-40B4-BE49-F238E27FC236}">
                <a16:creationId xmlns:a16="http://schemas.microsoft.com/office/drawing/2014/main" id="{231623A7-9208-1A75-924E-EDB3A4C2D72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4669" y="1512829"/>
            <a:ext cx="2532847" cy="14407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525DC129-819D-869B-4D7A-CC2B81C38070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3366206" y="2953537"/>
            <a:ext cx="2530628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Pladsholder til billede 33">
            <a:extLst>
              <a:ext uri="{FF2B5EF4-FFF2-40B4-BE49-F238E27FC236}">
                <a16:creationId xmlns:a16="http://schemas.microsoft.com/office/drawing/2014/main" id="{8EB03BB6-6A6D-D71E-4923-D24ACA4327B1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363986" y="1512829"/>
            <a:ext cx="2532847" cy="14407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5522" y="2953537"/>
            <a:ext cx="2530628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4F4C365A-7D14-88C9-5FF3-96AE693EEA59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473302" y="1512829"/>
            <a:ext cx="2532847" cy="14407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8531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BC1F3DB5-AEDF-440E-460E-9C2BE96AB980}"/>
              </a:ext>
            </a:extLst>
          </p:cNvPr>
          <p:cNvSpPr txBox="1">
            <a:spLocks/>
          </p:cNvSpPr>
          <p:nvPr userDrawn="1"/>
        </p:nvSpPr>
        <p:spPr>
          <a:xfrm>
            <a:off x="9683830" y="1512830"/>
            <a:ext cx="2016310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45" name="Content Placeholder 18">
            <a:extLst>
              <a:ext uri="{FF2B5EF4-FFF2-40B4-BE49-F238E27FC236}">
                <a16:creationId xmlns:a16="http://schemas.microsoft.com/office/drawing/2014/main" id="{FFF6761A-3FFD-C428-92F1-A0CF7F7DFB1A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9681904" y="2953537"/>
            <a:ext cx="2018237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" name="Pladsholder til billede 33">
            <a:extLst>
              <a:ext uri="{FF2B5EF4-FFF2-40B4-BE49-F238E27FC236}">
                <a16:creationId xmlns:a16="http://schemas.microsoft.com/office/drawing/2014/main" id="{85B565BF-A82C-0FE1-983E-486FD2FF1372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9686133" y="1512829"/>
            <a:ext cx="2014007" cy="144355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BF3C567D-C675-EC6C-074A-48AA30142F56}"/>
              </a:ext>
            </a:extLst>
          </p:cNvPr>
          <p:cNvSpPr txBox="1">
            <a:spLocks/>
          </p:cNvSpPr>
          <p:nvPr userDrawn="1"/>
        </p:nvSpPr>
        <p:spPr>
          <a:xfrm>
            <a:off x="7384767" y="1512830"/>
            <a:ext cx="2016310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42" name="Content Placeholder 18">
            <a:extLst>
              <a:ext uri="{FF2B5EF4-FFF2-40B4-BE49-F238E27FC236}">
                <a16:creationId xmlns:a16="http://schemas.microsoft.com/office/drawing/2014/main" id="{AA901076-D7C0-BC5B-17EF-EEE88E962ADB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7382841" y="2953537"/>
            <a:ext cx="2018237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" name="Pladsholder til billede 33">
            <a:extLst>
              <a:ext uri="{FF2B5EF4-FFF2-40B4-BE49-F238E27FC236}">
                <a16:creationId xmlns:a16="http://schemas.microsoft.com/office/drawing/2014/main" id="{2325EDFA-5012-AE21-524B-15FE7D58A0DE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7387070" y="1512829"/>
            <a:ext cx="2014007" cy="144355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F13927F8-0FDF-F8AD-C210-A90FCDC6AAAC}"/>
              </a:ext>
            </a:extLst>
          </p:cNvPr>
          <p:cNvSpPr txBox="1">
            <a:spLocks/>
          </p:cNvSpPr>
          <p:nvPr userDrawn="1"/>
        </p:nvSpPr>
        <p:spPr>
          <a:xfrm>
            <a:off x="5085705" y="1512830"/>
            <a:ext cx="2016310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14ED8B99-3B90-5723-67F2-B4CCA7550957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5083779" y="2953537"/>
            <a:ext cx="2018237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Pladsholder til billede 33">
            <a:extLst>
              <a:ext uri="{FF2B5EF4-FFF2-40B4-BE49-F238E27FC236}">
                <a16:creationId xmlns:a16="http://schemas.microsoft.com/office/drawing/2014/main" id="{2D65EEE3-0FBA-EA00-A111-5D0A1742C79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5088008" y="1512829"/>
            <a:ext cx="2014007" cy="144355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8579D79-DF64-F0A0-D2D9-8FC4E4ECADD8}"/>
              </a:ext>
            </a:extLst>
          </p:cNvPr>
          <p:cNvSpPr txBox="1">
            <a:spLocks/>
          </p:cNvSpPr>
          <p:nvPr userDrawn="1"/>
        </p:nvSpPr>
        <p:spPr>
          <a:xfrm>
            <a:off x="2777934" y="1512830"/>
            <a:ext cx="2016310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FD1820C2-BB04-2E07-3372-B0F07BC0CC6E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2776008" y="2953537"/>
            <a:ext cx="2018237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Pladsholder til billede 33">
            <a:extLst>
              <a:ext uri="{FF2B5EF4-FFF2-40B4-BE49-F238E27FC236}">
                <a16:creationId xmlns:a16="http://schemas.microsoft.com/office/drawing/2014/main" id="{7B3D09E7-DC56-543C-009F-832BB87468BC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2780237" y="1512829"/>
            <a:ext cx="2014007" cy="144355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797956E-98DD-A58B-9428-A270664FDD41}"/>
              </a:ext>
            </a:extLst>
          </p:cNvPr>
          <p:cNvSpPr txBox="1">
            <a:spLocks/>
          </p:cNvSpPr>
          <p:nvPr userDrawn="1"/>
        </p:nvSpPr>
        <p:spPr>
          <a:xfrm>
            <a:off x="478872" y="1512830"/>
            <a:ext cx="2016310" cy="44843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251999" rIns="216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6946" y="2953537"/>
            <a:ext cx="2018237" cy="3043686"/>
          </a:xfrm>
          <a:noFill/>
        </p:spPr>
        <p:txBody>
          <a:bodyPr lIns="144000" tIns="144000" rIns="144000"/>
          <a:lstStyle>
            <a:lvl1pPr marL="17145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1pPr>
            <a:lvl2pPr marL="37055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569659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68764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82090" indent="-171450" algn="l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4F4C365A-7D14-88C9-5FF3-96AE693EEA59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481175" y="1512829"/>
            <a:ext cx="2014007" cy="144355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268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10" name="Pladsholder til tabel 9">
            <a:extLst>
              <a:ext uri="{FF2B5EF4-FFF2-40B4-BE49-F238E27FC236}">
                <a16:creationId xmlns:a16="http://schemas.microsoft.com/office/drawing/2014/main" id="{60B336A9-F04D-446C-2BEA-65F50C061020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76250" y="1629720"/>
            <a:ext cx="11234738" cy="4070350"/>
          </a:xfrm>
        </p:spPr>
        <p:txBody>
          <a:bodyPr/>
          <a:lstStyle/>
          <a:p>
            <a:r>
              <a:rPr lang="en-GB"/>
              <a:t>Click icon to add table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dsholder til billede 98">
            <a:extLst>
              <a:ext uri="{FF2B5EF4-FFF2-40B4-BE49-F238E27FC236}">
                <a16:creationId xmlns:a16="http://schemas.microsoft.com/office/drawing/2014/main" id="{9E20A990-7204-FC6C-EFD1-AA75971EB95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10077898" y="1928365"/>
            <a:ext cx="842454" cy="842455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40" name="Pladsholder til tekst 94">
            <a:extLst>
              <a:ext uri="{FF2B5EF4-FFF2-40B4-BE49-F238E27FC236}">
                <a16:creationId xmlns:a16="http://schemas.microsoft.com/office/drawing/2014/main" id="{B931819F-A797-13F2-1688-F539C60D73D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644580" y="2812553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41" name="Pladsholder til tekst 94">
            <a:extLst>
              <a:ext uri="{FF2B5EF4-FFF2-40B4-BE49-F238E27FC236}">
                <a16:creationId xmlns:a16="http://schemas.microsoft.com/office/drawing/2014/main" id="{9751BB81-3C7C-0E71-74DA-8C8E0615C95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44946" y="3171389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38" name="Pladsholder til tekst 94">
            <a:extLst>
              <a:ext uri="{FF2B5EF4-FFF2-40B4-BE49-F238E27FC236}">
                <a16:creationId xmlns:a16="http://schemas.microsoft.com/office/drawing/2014/main" id="{980FC341-76C1-42A8-1A43-B9E9E51561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73030" y="4149228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39" name="Pladsholder til tekst 94">
            <a:extLst>
              <a:ext uri="{FF2B5EF4-FFF2-40B4-BE49-F238E27FC236}">
                <a16:creationId xmlns:a16="http://schemas.microsoft.com/office/drawing/2014/main" id="{A2D2C1FE-45BC-CF49-4C9B-A22A5F48A32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73396" y="4508064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36" name="Pladsholder til tekst 94">
            <a:extLst>
              <a:ext uri="{FF2B5EF4-FFF2-40B4-BE49-F238E27FC236}">
                <a16:creationId xmlns:a16="http://schemas.microsoft.com/office/drawing/2014/main" id="{6CCFFACB-0467-FD75-3A92-20BFE336B0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896372" y="4097710"/>
            <a:ext cx="562244" cy="178839"/>
          </a:xfrm>
        </p:spPr>
        <p:txBody>
          <a:bodyPr/>
          <a:lstStyle>
            <a:lvl1pPr marL="0" indent="0">
              <a:buNone/>
              <a:defRPr sz="10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37" name="Pladsholder til tekst 94">
            <a:extLst>
              <a:ext uri="{FF2B5EF4-FFF2-40B4-BE49-F238E27FC236}">
                <a16:creationId xmlns:a16="http://schemas.microsoft.com/office/drawing/2014/main" id="{200F3E1C-7F23-7695-4AF1-906167B2537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91393" y="4259866"/>
            <a:ext cx="562244" cy="189380"/>
          </a:xfrm>
        </p:spPr>
        <p:txBody>
          <a:bodyPr/>
          <a:lstStyle>
            <a:lvl1pPr marL="0" indent="0">
              <a:buNone/>
              <a:defRPr sz="6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34" name="Pladsholder til tekst 94">
            <a:extLst>
              <a:ext uri="{FF2B5EF4-FFF2-40B4-BE49-F238E27FC236}">
                <a16:creationId xmlns:a16="http://schemas.microsoft.com/office/drawing/2014/main" id="{9E8F5F0F-386E-869F-DB14-2FEB0C611FA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12506" y="4152403"/>
            <a:ext cx="750162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35" name="Pladsholder til tekst 94">
            <a:extLst>
              <a:ext uri="{FF2B5EF4-FFF2-40B4-BE49-F238E27FC236}">
                <a16:creationId xmlns:a16="http://schemas.microsoft.com/office/drawing/2014/main" id="{AC3AE871-0997-40D5-952B-CEE0A92578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012872" y="4511239"/>
            <a:ext cx="750162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32" name="Pladsholder til tekst 94">
            <a:extLst>
              <a:ext uri="{FF2B5EF4-FFF2-40B4-BE49-F238E27FC236}">
                <a16:creationId xmlns:a16="http://schemas.microsoft.com/office/drawing/2014/main" id="{9D411437-ED41-3D32-2273-E7E5D86C34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80296" y="4250110"/>
            <a:ext cx="618783" cy="178839"/>
          </a:xfrm>
        </p:spPr>
        <p:txBody>
          <a:bodyPr/>
          <a:lstStyle>
            <a:lvl1pPr marL="0" indent="0">
              <a:buNone/>
              <a:defRPr sz="10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33" name="Pladsholder til tekst 94">
            <a:extLst>
              <a:ext uri="{FF2B5EF4-FFF2-40B4-BE49-F238E27FC236}">
                <a16:creationId xmlns:a16="http://schemas.microsoft.com/office/drawing/2014/main" id="{7AC81102-99C5-A9BF-88D8-E2B148B96B4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275317" y="4412266"/>
            <a:ext cx="618783" cy="189380"/>
          </a:xfrm>
        </p:spPr>
        <p:txBody>
          <a:bodyPr/>
          <a:lstStyle>
            <a:lvl1pPr marL="0" indent="0">
              <a:buNone/>
              <a:defRPr sz="6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30" name="Pladsholder til tekst 94">
            <a:extLst>
              <a:ext uri="{FF2B5EF4-FFF2-40B4-BE49-F238E27FC236}">
                <a16:creationId xmlns:a16="http://schemas.microsoft.com/office/drawing/2014/main" id="{8B156160-41CA-056C-A640-CDA60D31FA8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450406" y="4095253"/>
            <a:ext cx="727278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31" name="Pladsholder til tekst 94">
            <a:extLst>
              <a:ext uri="{FF2B5EF4-FFF2-40B4-BE49-F238E27FC236}">
                <a16:creationId xmlns:a16="http://schemas.microsoft.com/office/drawing/2014/main" id="{FC4CC06B-0922-2EA5-1379-891B49AD088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50772" y="4454089"/>
            <a:ext cx="726912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28" name="Pladsholder til tekst 94">
            <a:extLst>
              <a:ext uri="{FF2B5EF4-FFF2-40B4-BE49-F238E27FC236}">
                <a16:creationId xmlns:a16="http://schemas.microsoft.com/office/drawing/2014/main" id="{40639C39-A957-1724-0FDA-CE9E21E7A18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250755" y="2806203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29" name="Pladsholder til tekst 94">
            <a:extLst>
              <a:ext uri="{FF2B5EF4-FFF2-40B4-BE49-F238E27FC236}">
                <a16:creationId xmlns:a16="http://schemas.microsoft.com/office/drawing/2014/main" id="{E6D1539D-A092-F88F-8D8B-220C3A6F492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1121" y="3165039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26" name="Pladsholder til tekst 94">
            <a:extLst>
              <a:ext uri="{FF2B5EF4-FFF2-40B4-BE49-F238E27FC236}">
                <a16:creationId xmlns:a16="http://schemas.microsoft.com/office/drawing/2014/main" id="{42EE7F60-CEE9-EB0D-F0F5-01177C8E71C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590230" y="3098303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27" name="Pladsholder til tekst 94">
            <a:extLst>
              <a:ext uri="{FF2B5EF4-FFF2-40B4-BE49-F238E27FC236}">
                <a16:creationId xmlns:a16="http://schemas.microsoft.com/office/drawing/2014/main" id="{B135AE8F-D578-ECDE-DDE5-57996869AD2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90596" y="3457139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25" name="Pladsholder til billede 98">
            <a:extLst>
              <a:ext uri="{FF2B5EF4-FFF2-40B4-BE49-F238E27FC236}">
                <a16:creationId xmlns:a16="http://schemas.microsoft.com/office/drawing/2014/main" id="{3CF9086B-12B0-6236-85E5-19C0FE04B10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141821" y="2407247"/>
            <a:ext cx="620133" cy="620134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23" name="Pladsholder til tekst 94">
            <a:extLst>
              <a:ext uri="{FF2B5EF4-FFF2-40B4-BE49-F238E27FC236}">
                <a16:creationId xmlns:a16="http://schemas.microsoft.com/office/drawing/2014/main" id="{8770F7BF-F5B2-2E79-B7BC-82930432C14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21521" y="3386510"/>
            <a:ext cx="618783" cy="178839"/>
          </a:xfrm>
        </p:spPr>
        <p:txBody>
          <a:bodyPr/>
          <a:lstStyle>
            <a:lvl1pPr marL="0" indent="0">
              <a:buNone/>
              <a:defRPr sz="10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24" name="Pladsholder til tekst 94">
            <a:extLst>
              <a:ext uri="{FF2B5EF4-FFF2-40B4-BE49-F238E27FC236}">
                <a16:creationId xmlns:a16="http://schemas.microsoft.com/office/drawing/2014/main" id="{E09DAB10-E503-890E-52DF-E43069B3B3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16542" y="3548666"/>
            <a:ext cx="618783" cy="189380"/>
          </a:xfrm>
        </p:spPr>
        <p:txBody>
          <a:bodyPr/>
          <a:lstStyle>
            <a:lvl1pPr marL="0" indent="0">
              <a:buNone/>
              <a:defRPr sz="6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20" name="Pladsholder til tekst 94">
            <a:extLst>
              <a:ext uri="{FF2B5EF4-FFF2-40B4-BE49-F238E27FC236}">
                <a16:creationId xmlns:a16="http://schemas.microsoft.com/office/drawing/2014/main" id="{E189FEEA-41DB-B6EB-8CA5-2F2AAC52391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68302" y="3017233"/>
            <a:ext cx="618783" cy="178839"/>
          </a:xfrm>
        </p:spPr>
        <p:txBody>
          <a:bodyPr/>
          <a:lstStyle>
            <a:lvl1pPr marL="0" indent="0">
              <a:buNone/>
              <a:defRPr sz="10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21" name="Pladsholder til tekst 94">
            <a:extLst>
              <a:ext uri="{FF2B5EF4-FFF2-40B4-BE49-F238E27FC236}">
                <a16:creationId xmlns:a16="http://schemas.microsoft.com/office/drawing/2014/main" id="{595931B7-464E-79D9-0B74-D487960588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63323" y="3179389"/>
            <a:ext cx="618783" cy="189380"/>
          </a:xfrm>
        </p:spPr>
        <p:txBody>
          <a:bodyPr/>
          <a:lstStyle>
            <a:lvl1pPr marL="0" indent="0">
              <a:buNone/>
              <a:defRPr sz="6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18" name="Pladsholder til tekst 94">
            <a:extLst>
              <a:ext uri="{FF2B5EF4-FFF2-40B4-BE49-F238E27FC236}">
                <a16:creationId xmlns:a16="http://schemas.microsoft.com/office/drawing/2014/main" id="{229974E6-56C5-3E51-C824-FA7ABF98F0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15355" y="2806203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19" name="Pladsholder til tekst 94">
            <a:extLst>
              <a:ext uri="{FF2B5EF4-FFF2-40B4-BE49-F238E27FC236}">
                <a16:creationId xmlns:a16="http://schemas.microsoft.com/office/drawing/2014/main" id="{EFAF72A9-5052-1D55-074F-04D7976999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15721" y="3165039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16" name="Pladsholder til tekst 94">
            <a:extLst>
              <a:ext uri="{FF2B5EF4-FFF2-40B4-BE49-F238E27FC236}">
                <a16:creationId xmlns:a16="http://schemas.microsoft.com/office/drawing/2014/main" id="{5F023651-1EC7-7697-A911-1CE3AEBAA58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23775" y="4005489"/>
            <a:ext cx="618783" cy="178839"/>
          </a:xfrm>
        </p:spPr>
        <p:txBody>
          <a:bodyPr/>
          <a:lstStyle>
            <a:lvl1pPr marL="0" indent="0">
              <a:buNone/>
              <a:defRPr sz="10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17" name="Pladsholder til tekst 94">
            <a:extLst>
              <a:ext uri="{FF2B5EF4-FFF2-40B4-BE49-F238E27FC236}">
                <a16:creationId xmlns:a16="http://schemas.microsoft.com/office/drawing/2014/main" id="{9D7EF8D3-ED08-1739-BEA9-07BE1AA3970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8796" y="4167644"/>
            <a:ext cx="618783" cy="384175"/>
          </a:xfrm>
        </p:spPr>
        <p:txBody>
          <a:bodyPr/>
          <a:lstStyle>
            <a:lvl1pPr marL="0" indent="0">
              <a:buNone/>
              <a:defRPr sz="6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14" name="Pladsholder til tekst 94">
            <a:extLst>
              <a:ext uri="{FF2B5EF4-FFF2-40B4-BE49-F238E27FC236}">
                <a16:creationId xmlns:a16="http://schemas.microsoft.com/office/drawing/2014/main" id="{936CDD0E-6D50-A5E4-1BA9-E674900101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53569" y="4300910"/>
            <a:ext cx="618783" cy="178839"/>
          </a:xfrm>
        </p:spPr>
        <p:txBody>
          <a:bodyPr/>
          <a:lstStyle>
            <a:lvl1pPr marL="0" indent="0">
              <a:buNone/>
              <a:defRPr sz="10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15" name="Pladsholder til tekst 94">
            <a:extLst>
              <a:ext uri="{FF2B5EF4-FFF2-40B4-BE49-F238E27FC236}">
                <a16:creationId xmlns:a16="http://schemas.microsoft.com/office/drawing/2014/main" id="{09085FBD-C21A-8D7D-1BBE-06C1EB2F0A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48590" y="4463065"/>
            <a:ext cx="618783" cy="384175"/>
          </a:xfrm>
        </p:spPr>
        <p:txBody>
          <a:bodyPr/>
          <a:lstStyle>
            <a:lvl1pPr marL="0" indent="0">
              <a:buNone/>
              <a:defRPr sz="6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12" name="Pladsholder til tekst 94">
            <a:extLst>
              <a:ext uri="{FF2B5EF4-FFF2-40B4-BE49-F238E27FC236}">
                <a16:creationId xmlns:a16="http://schemas.microsoft.com/office/drawing/2014/main" id="{01ADCF24-2B56-4C44-4730-61D129C5BF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57219" y="4005489"/>
            <a:ext cx="550200" cy="178839"/>
          </a:xfrm>
        </p:spPr>
        <p:txBody>
          <a:bodyPr/>
          <a:lstStyle>
            <a:lvl1pPr marL="0" indent="0">
              <a:buNone/>
              <a:defRPr sz="10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13" name="Pladsholder til tekst 94">
            <a:extLst>
              <a:ext uri="{FF2B5EF4-FFF2-40B4-BE49-F238E27FC236}">
                <a16:creationId xmlns:a16="http://schemas.microsoft.com/office/drawing/2014/main" id="{8122AC8B-EE0A-5EAD-E9F8-B57E1B8793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52240" y="4167645"/>
            <a:ext cx="550200" cy="161168"/>
          </a:xfrm>
        </p:spPr>
        <p:txBody>
          <a:bodyPr/>
          <a:lstStyle>
            <a:lvl1pPr marL="0" indent="0">
              <a:buNone/>
              <a:defRPr sz="6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10" name="Pladsholder til tekst 94">
            <a:extLst>
              <a:ext uri="{FF2B5EF4-FFF2-40B4-BE49-F238E27FC236}">
                <a16:creationId xmlns:a16="http://schemas.microsoft.com/office/drawing/2014/main" id="{B1A73FF4-DC69-7CEC-7F8B-0606C21F8E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21585" y="4378283"/>
            <a:ext cx="754574" cy="178839"/>
          </a:xfrm>
        </p:spPr>
        <p:txBody>
          <a:bodyPr/>
          <a:lstStyle>
            <a:lvl1pPr marL="0" indent="0">
              <a:buNone/>
              <a:defRPr sz="10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11" name="Pladsholder til tekst 94">
            <a:extLst>
              <a:ext uri="{FF2B5EF4-FFF2-40B4-BE49-F238E27FC236}">
                <a16:creationId xmlns:a16="http://schemas.microsoft.com/office/drawing/2014/main" id="{F89B2953-3F0A-EB28-A677-2652F24531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16606" y="4540438"/>
            <a:ext cx="754574" cy="384175"/>
          </a:xfrm>
        </p:spPr>
        <p:txBody>
          <a:bodyPr/>
          <a:lstStyle>
            <a:lvl1pPr marL="0" indent="0">
              <a:buNone/>
              <a:defRPr sz="6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08" name="Pladsholder til tekst 94">
            <a:extLst>
              <a:ext uri="{FF2B5EF4-FFF2-40B4-BE49-F238E27FC236}">
                <a16:creationId xmlns:a16="http://schemas.microsoft.com/office/drawing/2014/main" id="{E5EE3DBA-A19B-D8F0-ADEF-2E5B3E47F81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44817" y="2809720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09" name="Pladsholder til tekst 94">
            <a:extLst>
              <a:ext uri="{FF2B5EF4-FFF2-40B4-BE49-F238E27FC236}">
                <a16:creationId xmlns:a16="http://schemas.microsoft.com/office/drawing/2014/main" id="{83B49108-C05A-C654-DF01-2ED0817A1E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45183" y="3168556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06" name="Pladsholder til tekst 94">
            <a:extLst>
              <a:ext uri="{FF2B5EF4-FFF2-40B4-BE49-F238E27FC236}">
                <a16:creationId xmlns:a16="http://schemas.microsoft.com/office/drawing/2014/main" id="{84A4207D-3265-26A7-A31C-A6A87BCA01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28426" y="4089880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07" name="Pladsholder til tekst 94">
            <a:extLst>
              <a:ext uri="{FF2B5EF4-FFF2-40B4-BE49-F238E27FC236}">
                <a16:creationId xmlns:a16="http://schemas.microsoft.com/office/drawing/2014/main" id="{04F5F5AB-3FC7-862E-D78C-C3477B732D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28792" y="4448716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05" name="Pladsholder til billede 98">
            <a:extLst>
              <a:ext uri="{FF2B5EF4-FFF2-40B4-BE49-F238E27FC236}">
                <a16:creationId xmlns:a16="http://schemas.microsoft.com/office/drawing/2014/main" id="{D9291485-09B1-CD71-7F4D-1C8F4D43D69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91544" y="4767102"/>
            <a:ext cx="620133" cy="620134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03" name="Pladsholder til tekst 94">
            <a:extLst>
              <a:ext uri="{FF2B5EF4-FFF2-40B4-BE49-F238E27FC236}">
                <a16:creationId xmlns:a16="http://schemas.microsoft.com/office/drawing/2014/main" id="{F4B62B82-E90D-E98D-159B-0F9C4C7FB5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14623" y="4089880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04" name="Pladsholder til tekst 94">
            <a:extLst>
              <a:ext uri="{FF2B5EF4-FFF2-40B4-BE49-F238E27FC236}">
                <a16:creationId xmlns:a16="http://schemas.microsoft.com/office/drawing/2014/main" id="{B20548BE-C92A-20FB-961E-A93B6BB9C9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4989" y="4448716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02" name="Pladsholder til billede 98">
            <a:extLst>
              <a:ext uri="{FF2B5EF4-FFF2-40B4-BE49-F238E27FC236}">
                <a16:creationId xmlns:a16="http://schemas.microsoft.com/office/drawing/2014/main" id="{24AC4F33-136C-E8A7-726A-16C483CD87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4224" y="4767102"/>
            <a:ext cx="620133" cy="620134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00" name="Pladsholder til tekst 94">
            <a:extLst>
              <a:ext uri="{FF2B5EF4-FFF2-40B4-BE49-F238E27FC236}">
                <a16:creationId xmlns:a16="http://schemas.microsoft.com/office/drawing/2014/main" id="{0E8BA278-B668-9D48-C2B9-EB63A4403A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1014" y="3077006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01" name="Pladsholder til tekst 94">
            <a:extLst>
              <a:ext uri="{FF2B5EF4-FFF2-40B4-BE49-F238E27FC236}">
                <a16:creationId xmlns:a16="http://schemas.microsoft.com/office/drawing/2014/main" id="{7F3B692C-EAA4-7F25-A0E2-F204A793C2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31380" y="3435842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99" name="Pladsholder til billede 98">
            <a:extLst>
              <a:ext uri="{FF2B5EF4-FFF2-40B4-BE49-F238E27FC236}">
                <a16:creationId xmlns:a16="http://schemas.microsoft.com/office/drawing/2014/main" id="{AFBBB65C-BA6B-68A3-648B-464BEAA0180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855446" y="2407247"/>
            <a:ext cx="620133" cy="620134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95" name="Pladsholder til tekst 94">
            <a:extLst>
              <a:ext uri="{FF2B5EF4-FFF2-40B4-BE49-F238E27FC236}">
                <a16:creationId xmlns:a16="http://schemas.microsoft.com/office/drawing/2014/main" id="{53E95E8D-2F7A-C151-427D-110A7E6E9B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863" y="2785102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cxnSp>
        <p:nvCxnSpPr>
          <p:cNvPr id="6" name="Straight Connector 76">
            <a:extLst>
              <a:ext uri="{FF2B5EF4-FFF2-40B4-BE49-F238E27FC236}">
                <a16:creationId xmlns:a16="http://schemas.microsoft.com/office/drawing/2014/main" id="{9CD83B4D-660F-5559-F62D-2EF9FDA68FF2}"/>
              </a:ext>
            </a:extLst>
          </p:cNvPr>
          <p:cNvCxnSpPr>
            <a:cxnSpLocks/>
          </p:cNvCxnSpPr>
          <p:nvPr userDrawn="1"/>
        </p:nvCxnSpPr>
        <p:spPr>
          <a:xfrm flipH="1">
            <a:off x="790054" y="3903347"/>
            <a:ext cx="10560804" cy="3071"/>
          </a:xfrm>
          <a:prstGeom prst="line">
            <a:avLst/>
          </a:prstGeom>
          <a:ln w="15875" cap="flat" cmpd="sng">
            <a:solidFill>
              <a:schemeClr val="accent3"/>
            </a:solidFill>
            <a:prstDash val="solid"/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7">
            <a:extLst>
              <a:ext uri="{FF2B5EF4-FFF2-40B4-BE49-F238E27FC236}">
                <a16:creationId xmlns:a16="http://schemas.microsoft.com/office/drawing/2014/main" id="{E2A41A7B-2124-15E5-599A-D21E2AE4EB95}"/>
              </a:ext>
            </a:extLst>
          </p:cNvPr>
          <p:cNvSpPr/>
          <p:nvPr userDrawn="1"/>
        </p:nvSpPr>
        <p:spPr>
          <a:xfrm>
            <a:off x="733799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10" name="Straight Connector 83">
            <a:extLst>
              <a:ext uri="{FF2B5EF4-FFF2-40B4-BE49-F238E27FC236}">
                <a16:creationId xmlns:a16="http://schemas.microsoft.com/office/drawing/2014/main" id="{0994A919-BA7D-888C-6CD1-7EF63D65B6C9}"/>
              </a:ext>
            </a:extLst>
          </p:cNvPr>
          <p:cNvCxnSpPr>
            <a:cxnSpLocks/>
          </p:cNvCxnSpPr>
          <p:nvPr userDrawn="1"/>
        </p:nvCxnSpPr>
        <p:spPr>
          <a:xfrm flipV="1">
            <a:off x="804117" y="2798904"/>
            <a:ext cx="0" cy="1019615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78">
            <a:extLst>
              <a:ext uri="{FF2B5EF4-FFF2-40B4-BE49-F238E27FC236}">
                <a16:creationId xmlns:a16="http://schemas.microsoft.com/office/drawing/2014/main" id="{DAAE40D4-8C5C-F95A-BD9B-31A645F31608}"/>
              </a:ext>
            </a:extLst>
          </p:cNvPr>
          <p:cNvSpPr/>
          <p:nvPr userDrawn="1"/>
        </p:nvSpPr>
        <p:spPr>
          <a:xfrm>
            <a:off x="1107925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13" name="Straight Connector 90">
            <a:extLst>
              <a:ext uri="{FF2B5EF4-FFF2-40B4-BE49-F238E27FC236}">
                <a16:creationId xmlns:a16="http://schemas.microsoft.com/office/drawing/2014/main" id="{72A5A006-4B01-DCEE-5329-9DC6817111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8243" y="3980252"/>
            <a:ext cx="0" cy="882943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79">
            <a:extLst>
              <a:ext uri="{FF2B5EF4-FFF2-40B4-BE49-F238E27FC236}">
                <a16:creationId xmlns:a16="http://schemas.microsoft.com/office/drawing/2014/main" id="{7580B4BB-70C3-87C4-3DF0-8A1930C4A36A}"/>
              </a:ext>
            </a:extLst>
          </p:cNvPr>
          <p:cNvSpPr/>
          <p:nvPr userDrawn="1"/>
        </p:nvSpPr>
        <p:spPr>
          <a:xfrm>
            <a:off x="2100386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19" name="Straight Connector 93">
            <a:extLst>
              <a:ext uri="{FF2B5EF4-FFF2-40B4-BE49-F238E27FC236}">
                <a16:creationId xmlns:a16="http://schemas.microsoft.com/office/drawing/2014/main" id="{287EA011-3519-1B8B-134B-A9345F81CAC8}"/>
              </a:ext>
            </a:extLst>
          </p:cNvPr>
          <p:cNvCxnSpPr>
            <a:cxnSpLocks/>
            <a:stCxn id="18" idx="0"/>
          </p:cNvCxnSpPr>
          <p:nvPr userDrawn="1"/>
        </p:nvCxnSpPr>
        <p:spPr>
          <a:xfrm flipH="1" flipV="1">
            <a:off x="2170221" y="3051024"/>
            <a:ext cx="3999" cy="781559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78">
            <a:extLst>
              <a:ext uri="{FF2B5EF4-FFF2-40B4-BE49-F238E27FC236}">
                <a16:creationId xmlns:a16="http://schemas.microsoft.com/office/drawing/2014/main" id="{7719A509-F9C9-1AC8-49EE-C65C6A029EB2}"/>
              </a:ext>
            </a:extLst>
          </p:cNvPr>
          <p:cNvSpPr/>
          <p:nvPr userDrawn="1"/>
        </p:nvSpPr>
        <p:spPr>
          <a:xfrm>
            <a:off x="2525792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24" name="Straight Connector 90">
            <a:extLst>
              <a:ext uri="{FF2B5EF4-FFF2-40B4-BE49-F238E27FC236}">
                <a16:creationId xmlns:a16="http://schemas.microsoft.com/office/drawing/2014/main" id="{63DE49AE-E37E-A88C-2A18-E985E13B43DE}"/>
              </a:ext>
            </a:extLst>
          </p:cNvPr>
          <p:cNvCxnSpPr>
            <a:cxnSpLocks/>
          </p:cNvCxnSpPr>
          <p:nvPr userDrawn="1"/>
        </p:nvCxnSpPr>
        <p:spPr>
          <a:xfrm flipV="1">
            <a:off x="2596110" y="3980252"/>
            <a:ext cx="0" cy="882943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77">
            <a:extLst>
              <a:ext uri="{FF2B5EF4-FFF2-40B4-BE49-F238E27FC236}">
                <a16:creationId xmlns:a16="http://schemas.microsoft.com/office/drawing/2014/main" id="{5BF63822-6189-64F7-D642-41271697695F}"/>
              </a:ext>
            </a:extLst>
          </p:cNvPr>
          <p:cNvSpPr/>
          <p:nvPr userDrawn="1"/>
        </p:nvSpPr>
        <p:spPr>
          <a:xfrm>
            <a:off x="3531053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29" name="Straight Connector 83">
            <a:extLst>
              <a:ext uri="{FF2B5EF4-FFF2-40B4-BE49-F238E27FC236}">
                <a16:creationId xmlns:a16="http://schemas.microsoft.com/office/drawing/2014/main" id="{5B6A9C1B-9280-7703-67F2-50F9B1F49396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1371" y="2798904"/>
            <a:ext cx="0" cy="1019615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78">
            <a:extLst>
              <a:ext uri="{FF2B5EF4-FFF2-40B4-BE49-F238E27FC236}">
                <a16:creationId xmlns:a16="http://schemas.microsoft.com/office/drawing/2014/main" id="{07B0754B-FB43-44DB-0C2B-D1FA99554E8F}"/>
              </a:ext>
            </a:extLst>
          </p:cNvPr>
          <p:cNvSpPr/>
          <p:nvPr userDrawn="1"/>
        </p:nvSpPr>
        <p:spPr>
          <a:xfrm>
            <a:off x="3814665" y="3869230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35" name="Straight Connector 90">
            <a:extLst>
              <a:ext uri="{FF2B5EF4-FFF2-40B4-BE49-F238E27FC236}">
                <a16:creationId xmlns:a16="http://schemas.microsoft.com/office/drawing/2014/main" id="{6642C73F-1DEA-713F-5656-C585E973F73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7161" y="3937473"/>
            <a:ext cx="0" cy="755876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78">
            <a:extLst>
              <a:ext uri="{FF2B5EF4-FFF2-40B4-BE49-F238E27FC236}">
                <a16:creationId xmlns:a16="http://schemas.microsoft.com/office/drawing/2014/main" id="{AF62D512-70F2-9E69-0C4C-DB89036A3716}"/>
              </a:ext>
            </a:extLst>
          </p:cNvPr>
          <p:cNvSpPr/>
          <p:nvPr userDrawn="1"/>
        </p:nvSpPr>
        <p:spPr>
          <a:xfrm>
            <a:off x="4051347" y="3869226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37" name="Straight Connector 90">
            <a:extLst>
              <a:ext uri="{FF2B5EF4-FFF2-40B4-BE49-F238E27FC236}">
                <a16:creationId xmlns:a16="http://schemas.microsoft.com/office/drawing/2014/main" id="{E1FE15E2-4BF9-AAE2-9756-742282D58810}"/>
              </a:ext>
            </a:extLst>
          </p:cNvPr>
          <p:cNvCxnSpPr>
            <a:cxnSpLocks/>
          </p:cNvCxnSpPr>
          <p:nvPr userDrawn="1"/>
        </p:nvCxnSpPr>
        <p:spPr>
          <a:xfrm flipV="1">
            <a:off x="4083844" y="3937469"/>
            <a:ext cx="0" cy="323618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78">
            <a:extLst>
              <a:ext uri="{FF2B5EF4-FFF2-40B4-BE49-F238E27FC236}">
                <a16:creationId xmlns:a16="http://schemas.microsoft.com/office/drawing/2014/main" id="{3CE8B75A-B331-7E25-7B64-975AEFA7EEA6}"/>
              </a:ext>
            </a:extLst>
          </p:cNvPr>
          <p:cNvSpPr/>
          <p:nvPr userDrawn="1"/>
        </p:nvSpPr>
        <p:spPr>
          <a:xfrm>
            <a:off x="4758991" y="3869232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43" name="Straight Connector 90">
            <a:extLst>
              <a:ext uri="{FF2B5EF4-FFF2-40B4-BE49-F238E27FC236}">
                <a16:creationId xmlns:a16="http://schemas.microsoft.com/office/drawing/2014/main" id="{F94247D0-E9D7-D30A-1630-E0D6E4E3E4F2}"/>
              </a:ext>
            </a:extLst>
          </p:cNvPr>
          <p:cNvCxnSpPr>
            <a:cxnSpLocks/>
          </p:cNvCxnSpPr>
          <p:nvPr userDrawn="1"/>
        </p:nvCxnSpPr>
        <p:spPr>
          <a:xfrm flipV="1">
            <a:off x="4791487" y="3915592"/>
            <a:ext cx="1625" cy="616377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78">
            <a:extLst>
              <a:ext uri="{FF2B5EF4-FFF2-40B4-BE49-F238E27FC236}">
                <a16:creationId xmlns:a16="http://schemas.microsoft.com/office/drawing/2014/main" id="{7E13C692-95BB-800A-EC74-449A422336D9}"/>
              </a:ext>
            </a:extLst>
          </p:cNvPr>
          <p:cNvSpPr/>
          <p:nvPr userDrawn="1"/>
        </p:nvSpPr>
        <p:spPr>
          <a:xfrm>
            <a:off x="5520779" y="3869227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45" name="Straight Connector 90">
            <a:extLst>
              <a:ext uri="{FF2B5EF4-FFF2-40B4-BE49-F238E27FC236}">
                <a16:creationId xmlns:a16="http://schemas.microsoft.com/office/drawing/2014/main" id="{F9565BFB-A0FC-0E69-B88F-43C259C8D4F7}"/>
              </a:ext>
            </a:extLst>
          </p:cNvPr>
          <p:cNvCxnSpPr>
            <a:cxnSpLocks/>
            <a:endCxn id="44" idx="4"/>
          </p:cNvCxnSpPr>
          <p:nvPr userDrawn="1"/>
        </p:nvCxnSpPr>
        <p:spPr>
          <a:xfrm flipV="1">
            <a:off x="5553275" y="3937470"/>
            <a:ext cx="1626" cy="523789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77">
            <a:extLst>
              <a:ext uri="{FF2B5EF4-FFF2-40B4-BE49-F238E27FC236}">
                <a16:creationId xmlns:a16="http://schemas.microsoft.com/office/drawing/2014/main" id="{80402DFC-B0E8-8CDB-341E-955069D3831E}"/>
              </a:ext>
            </a:extLst>
          </p:cNvPr>
          <p:cNvSpPr/>
          <p:nvPr userDrawn="1"/>
        </p:nvSpPr>
        <p:spPr>
          <a:xfrm>
            <a:off x="5213351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49" name="Straight Connector 83">
            <a:extLst>
              <a:ext uri="{FF2B5EF4-FFF2-40B4-BE49-F238E27FC236}">
                <a16:creationId xmlns:a16="http://schemas.microsoft.com/office/drawing/2014/main" id="{15AC8A43-CD5A-4CBE-C323-69A3D9B3B4C3}"/>
              </a:ext>
            </a:extLst>
          </p:cNvPr>
          <p:cNvCxnSpPr>
            <a:cxnSpLocks/>
          </p:cNvCxnSpPr>
          <p:nvPr userDrawn="1"/>
        </p:nvCxnSpPr>
        <p:spPr>
          <a:xfrm flipV="1">
            <a:off x="5283669" y="2798904"/>
            <a:ext cx="0" cy="1019615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78">
            <a:extLst>
              <a:ext uri="{FF2B5EF4-FFF2-40B4-BE49-F238E27FC236}">
                <a16:creationId xmlns:a16="http://schemas.microsoft.com/office/drawing/2014/main" id="{20A7E88E-EF43-F17D-8911-FCED790C6A68}"/>
              </a:ext>
            </a:extLst>
          </p:cNvPr>
          <p:cNvSpPr/>
          <p:nvPr userDrawn="1"/>
        </p:nvSpPr>
        <p:spPr>
          <a:xfrm>
            <a:off x="6237669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id="{0368F257-466C-40E3-95A8-A2897071B4E7}"/>
              </a:ext>
            </a:extLst>
          </p:cNvPr>
          <p:cNvCxnSpPr>
            <a:cxnSpLocks/>
          </p:cNvCxnSpPr>
          <p:nvPr userDrawn="1"/>
        </p:nvCxnSpPr>
        <p:spPr>
          <a:xfrm flipV="1">
            <a:off x="6307987" y="3980252"/>
            <a:ext cx="0" cy="882943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77">
            <a:extLst>
              <a:ext uri="{FF2B5EF4-FFF2-40B4-BE49-F238E27FC236}">
                <a16:creationId xmlns:a16="http://schemas.microsoft.com/office/drawing/2014/main" id="{37904B91-4D48-DB2C-0CB1-DF9EFDCF1892}"/>
              </a:ext>
            </a:extLst>
          </p:cNvPr>
          <p:cNvSpPr/>
          <p:nvPr userDrawn="1"/>
        </p:nvSpPr>
        <p:spPr>
          <a:xfrm>
            <a:off x="7388835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57" name="Straight Connector 83">
            <a:extLst>
              <a:ext uri="{FF2B5EF4-FFF2-40B4-BE49-F238E27FC236}">
                <a16:creationId xmlns:a16="http://schemas.microsoft.com/office/drawing/2014/main" id="{754BF086-5A03-8868-4B2A-A18817D790A2}"/>
              </a:ext>
            </a:extLst>
          </p:cNvPr>
          <p:cNvCxnSpPr>
            <a:cxnSpLocks/>
            <a:stCxn id="56" idx="0"/>
          </p:cNvCxnSpPr>
          <p:nvPr userDrawn="1"/>
        </p:nvCxnSpPr>
        <p:spPr>
          <a:xfrm flipH="1" flipV="1">
            <a:off x="7457617" y="3051024"/>
            <a:ext cx="5052" cy="781559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78">
            <a:extLst>
              <a:ext uri="{FF2B5EF4-FFF2-40B4-BE49-F238E27FC236}">
                <a16:creationId xmlns:a16="http://schemas.microsoft.com/office/drawing/2014/main" id="{1ED6159C-0A66-E2AB-091D-081ADB041E8D}"/>
              </a:ext>
            </a:extLst>
          </p:cNvPr>
          <p:cNvSpPr/>
          <p:nvPr userDrawn="1"/>
        </p:nvSpPr>
        <p:spPr>
          <a:xfrm rot="10800000">
            <a:off x="6566722" y="3869226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62" name="Straight Connector 90">
            <a:extLst>
              <a:ext uri="{FF2B5EF4-FFF2-40B4-BE49-F238E27FC236}">
                <a16:creationId xmlns:a16="http://schemas.microsoft.com/office/drawing/2014/main" id="{BC8C6388-BCD3-B1EC-F1B8-A3FA40C1CB32}"/>
              </a:ext>
            </a:extLst>
          </p:cNvPr>
          <p:cNvCxnSpPr>
            <a:cxnSpLocks/>
            <a:endCxn id="61" idx="4"/>
          </p:cNvCxnSpPr>
          <p:nvPr userDrawn="1"/>
        </p:nvCxnSpPr>
        <p:spPr>
          <a:xfrm>
            <a:off x="6600843" y="3033383"/>
            <a:ext cx="0" cy="835843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78">
            <a:extLst>
              <a:ext uri="{FF2B5EF4-FFF2-40B4-BE49-F238E27FC236}">
                <a16:creationId xmlns:a16="http://schemas.microsoft.com/office/drawing/2014/main" id="{05747B54-D6D6-7D32-08FB-4567CD54C1A3}"/>
              </a:ext>
            </a:extLst>
          </p:cNvPr>
          <p:cNvSpPr/>
          <p:nvPr userDrawn="1"/>
        </p:nvSpPr>
        <p:spPr>
          <a:xfrm rot="10800000">
            <a:off x="6823581" y="3869226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66" name="Straight Connector 90">
            <a:extLst>
              <a:ext uri="{FF2B5EF4-FFF2-40B4-BE49-F238E27FC236}">
                <a16:creationId xmlns:a16="http://schemas.microsoft.com/office/drawing/2014/main" id="{2DF2D32C-3E2B-C7C7-39AF-55280DE3DEE2}"/>
              </a:ext>
            </a:extLst>
          </p:cNvPr>
          <p:cNvCxnSpPr>
            <a:cxnSpLocks/>
            <a:endCxn id="65" idx="4"/>
          </p:cNvCxnSpPr>
          <p:nvPr userDrawn="1"/>
        </p:nvCxnSpPr>
        <p:spPr>
          <a:xfrm>
            <a:off x="6856033" y="3412263"/>
            <a:ext cx="1670" cy="456963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78">
            <a:extLst>
              <a:ext uri="{FF2B5EF4-FFF2-40B4-BE49-F238E27FC236}">
                <a16:creationId xmlns:a16="http://schemas.microsoft.com/office/drawing/2014/main" id="{A6FADD64-EA73-2B0A-6396-6DF34201BC37}"/>
              </a:ext>
            </a:extLst>
          </p:cNvPr>
          <p:cNvSpPr/>
          <p:nvPr userDrawn="1"/>
        </p:nvSpPr>
        <p:spPr>
          <a:xfrm>
            <a:off x="7797207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70" name="Straight Connector 90">
            <a:extLst>
              <a:ext uri="{FF2B5EF4-FFF2-40B4-BE49-F238E27FC236}">
                <a16:creationId xmlns:a16="http://schemas.microsoft.com/office/drawing/2014/main" id="{E9D08FBA-8A24-3BE4-B596-451D4494A75D}"/>
              </a:ext>
            </a:extLst>
          </p:cNvPr>
          <p:cNvCxnSpPr>
            <a:cxnSpLocks/>
          </p:cNvCxnSpPr>
          <p:nvPr userDrawn="1"/>
        </p:nvCxnSpPr>
        <p:spPr>
          <a:xfrm flipV="1">
            <a:off x="7867525" y="3980252"/>
            <a:ext cx="0" cy="882943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8">
            <a:extLst>
              <a:ext uri="{FF2B5EF4-FFF2-40B4-BE49-F238E27FC236}">
                <a16:creationId xmlns:a16="http://schemas.microsoft.com/office/drawing/2014/main" id="{11B1DF5B-561A-445E-21B3-7A74E7F795B6}"/>
              </a:ext>
            </a:extLst>
          </p:cNvPr>
          <p:cNvSpPr/>
          <p:nvPr userDrawn="1"/>
        </p:nvSpPr>
        <p:spPr>
          <a:xfrm>
            <a:off x="7175233" y="3869228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74" name="Straight Connector 90">
            <a:extLst>
              <a:ext uri="{FF2B5EF4-FFF2-40B4-BE49-F238E27FC236}">
                <a16:creationId xmlns:a16="http://schemas.microsoft.com/office/drawing/2014/main" id="{03BBC850-16B8-F081-7C1B-D43B1373FD83}"/>
              </a:ext>
            </a:extLst>
          </p:cNvPr>
          <p:cNvCxnSpPr>
            <a:cxnSpLocks/>
            <a:endCxn id="73" idx="4"/>
          </p:cNvCxnSpPr>
          <p:nvPr userDrawn="1"/>
        </p:nvCxnSpPr>
        <p:spPr>
          <a:xfrm flipV="1">
            <a:off x="7209355" y="3937471"/>
            <a:ext cx="0" cy="653519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7">
            <a:extLst>
              <a:ext uri="{FF2B5EF4-FFF2-40B4-BE49-F238E27FC236}">
                <a16:creationId xmlns:a16="http://schemas.microsoft.com/office/drawing/2014/main" id="{E9A8B657-E61E-461A-0CB5-5928C8FCA212}"/>
              </a:ext>
            </a:extLst>
          </p:cNvPr>
          <p:cNvSpPr/>
          <p:nvPr userDrawn="1"/>
        </p:nvSpPr>
        <p:spPr>
          <a:xfrm>
            <a:off x="9032248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78" name="Straight Connector 83">
            <a:extLst>
              <a:ext uri="{FF2B5EF4-FFF2-40B4-BE49-F238E27FC236}">
                <a16:creationId xmlns:a16="http://schemas.microsoft.com/office/drawing/2014/main" id="{DB71CE7D-586F-4FCB-2D0B-6C9BEE61084A}"/>
              </a:ext>
            </a:extLst>
          </p:cNvPr>
          <p:cNvCxnSpPr>
            <a:cxnSpLocks/>
          </p:cNvCxnSpPr>
          <p:nvPr userDrawn="1"/>
        </p:nvCxnSpPr>
        <p:spPr>
          <a:xfrm flipV="1">
            <a:off x="9102566" y="2798904"/>
            <a:ext cx="0" cy="1019615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78">
            <a:extLst>
              <a:ext uri="{FF2B5EF4-FFF2-40B4-BE49-F238E27FC236}">
                <a16:creationId xmlns:a16="http://schemas.microsoft.com/office/drawing/2014/main" id="{9BE998E6-0A0F-BCFA-3D2E-05903A68DB97}"/>
              </a:ext>
            </a:extLst>
          </p:cNvPr>
          <p:cNvSpPr/>
          <p:nvPr userDrawn="1"/>
        </p:nvSpPr>
        <p:spPr>
          <a:xfrm>
            <a:off x="8779687" y="3869228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82" name="Straight Connector 90">
            <a:extLst>
              <a:ext uri="{FF2B5EF4-FFF2-40B4-BE49-F238E27FC236}">
                <a16:creationId xmlns:a16="http://schemas.microsoft.com/office/drawing/2014/main" id="{A0E554AA-F4D0-019C-2534-E86975BB5B0C}"/>
              </a:ext>
            </a:extLst>
          </p:cNvPr>
          <p:cNvCxnSpPr>
            <a:cxnSpLocks/>
            <a:endCxn id="81" idx="4"/>
          </p:cNvCxnSpPr>
          <p:nvPr userDrawn="1"/>
        </p:nvCxnSpPr>
        <p:spPr>
          <a:xfrm flipV="1">
            <a:off x="8813809" y="3937471"/>
            <a:ext cx="0" cy="590512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78">
            <a:extLst>
              <a:ext uri="{FF2B5EF4-FFF2-40B4-BE49-F238E27FC236}">
                <a16:creationId xmlns:a16="http://schemas.microsoft.com/office/drawing/2014/main" id="{B2172F26-914F-B47C-9501-9E6BB191E98A}"/>
              </a:ext>
            </a:extLst>
          </p:cNvPr>
          <p:cNvSpPr/>
          <p:nvPr userDrawn="1"/>
        </p:nvSpPr>
        <p:spPr>
          <a:xfrm>
            <a:off x="9463286" y="3832582"/>
            <a:ext cx="147669" cy="147668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86" name="Straight Connector 90">
            <a:extLst>
              <a:ext uri="{FF2B5EF4-FFF2-40B4-BE49-F238E27FC236}">
                <a16:creationId xmlns:a16="http://schemas.microsoft.com/office/drawing/2014/main" id="{D67CB719-3218-1861-7EB3-37873E9A439D}"/>
              </a:ext>
            </a:extLst>
          </p:cNvPr>
          <p:cNvCxnSpPr>
            <a:cxnSpLocks/>
          </p:cNvCxnSpPr>
          <p:nvPr userDrawn="1"/>
        </p:nvCxnSpPr>
        <p:spPr>
          <a:xfrm flipV="1">
            <a:off x="9533604" y="3980251"/>
            <a:ext cx="0" cy="725417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77">
            <a:extLst>
              <a:ext uri="{FF2B5EF4-FFF2-40B4-BE49-F238E27FC236}">
                <a16:creationId xmlns:a16="http://schemas.microsoft.com/office/drawing/2014/main" id="{BB2A97FA-519E-5C83-2D2F-D0538BDD57CE}"/>
              </a:ext>
            </a:extLst>
          </p:cNvPr>
          <p:cNvSpPr/>
          <p:nvPr userDrawn="1"/>
        </p:nvSpPr>
        <p:spPr>
          <a:xfrm>
            <a:off x="10432172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90" name="Straight Connector 83">
            <a:extLst>
              <a:ext uri="{FF2B5EF4-FFF2-40B4-BE49-F238E27FC236}">
                <a16:creationId xmlns:a16="http://schemas.microsoft.com/office/drawing/2014/main" id="{4361B724-FB9B-2DF5-C6C0-FBB11DE3E9C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02490" y="2798904"/>
            <a:ext cx="0" cy="1019615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Pladsholder til tekst 94">
            <a:extLst>
              <a:ext uri="{FF2B5EF4-FFF2-40B4-BE49-F238E27FC236}">
                <a16:creationId xmlns:a16="http://schemas.microsoft.com/office/drawing/2014/main" id="{A7AD2613-F096-2928-0815-4CF768F94D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229" y="3143938"/>
            <a:ext cx="957623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86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dsholder til tekst 94">
            <a:extLst>
              <a:ext uri="{FF2B5EF4-FFF2-40B4-BE49-F238E27FC236}">
                <a16:creationId xmlns:a16="http://schemas.microsoft.com/office/drawing/2014/main" id="{3DCDFF49-89C3-758A-5EC1-390443F72AE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31602" y="3083751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48" name="Pladsholder til tekst 94">
            <a:extLst>
              <a:ext uri="{FF2B5EF4-FFF2-40B4-BE49-F238E27FC236}">
                <a16:creationId xmlns:a16="http://schemas.microsoft.com/office/drawing/2014/main" id="{F24BF887-4840-ABCA-D93A-E56DF81901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31968" y="3442588"/>
            <a:ext cx="1358076" cy="35281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46" name="Pladsholder til billede 98">
            <a:extLst>
              <a:ext uri="{FF2B5EF4-FFF2-40B4-BE49-F238E27FC236}">
                <a16:creationId xmlns:a16="http://schemas.microsoft.com/office/drawing/2014/main" id="{BBB9893B-00B3-D419-D74C-96DE6C98AF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39335" y="2412195"/>
            <a:ext cx="620133" cy="620134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43" name="Pladsholder til tekst 94">
            <a:extLst>
              <a:ext uri="{FF2B5EF4-FFF2-40B4-BE49-F238E27FC236}">
                <a16:creationId xmlns:a16="http://schemas.microsoft.com/office/drawing/2014/main" id="{78292749-C129-3DF2-3D41-AB8E4962ECC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26982" y="4384448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144" name="Pladsholder til tekst 94">
            <a:extLst>
              <a:ext uri="{FF2B5EF4-FFF2-40B4-BE49-F238E27FC236}">
                <a16:creationId xmlns:a16="http://schemas.microsoft.com/office/drawing/2014/main" id="{0A6EED5A-0A80-D453-116E-58BC851A2A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7348" y="4743284"/>
            <a:ext cx="1350414" cy="444653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122" name="Pladsholder til billede 98">
            <a:extLst>
              <a:ext uri="{FF2B5EF4-FFF2-40B4-BE49-F238E27FC236}">
                <a16:creationId xmlns:a16="http://schemas.microsoft.com/office/drawing/2014/main" id="{A0430362-5C0F-69C4-593E-2CFEA50B54A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80443" y="4377910"/>
            <a:ext cx="620133" cy="620134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97" name="Pladsholder til tekst 94">
            <a:extLst>
              <a:ext uri="{FF2B5EF4-FFF2-40B4-BE49-F238E27FC236}">
                <a16:creationId xmlns:a16="http://schemas.microsoft.com/office/drawing/2014/main" id="{BA2E7FF0-FD00-2734-FB8C-79750019E9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15268" y="2910027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98" name="Pladsholder til tekst 94">
            <a:extLst>
              <a:ext uri="{FF2B5EF4-FFF2-40B4-BE49-F238E27FC236}">
                <a16:creationId xmlns:a16="http://schemas.microsoft.com/office/drawing/2014/main" id="{B7CE2320-BE4C-FB9C-B98D-32E626CB83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15634" y="3268863"/>
            <a:ext cx="1350414" cy="444653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94" name="Pladsholder til billede 98">
            <a:extLst>
              <a:ext uri="{FF2B5EF4-FFF2-40B4-BE49-F238E27FC236}">
                <a16:creationId xmlns:a16="http://schemas.microsoft.com/office/drawing/2014/main" id="{42110B56-4AC7-F645-C0A7-FBCB9F82597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06185" y="1924154"/>
            <a:ext cx="856668" cy="856669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92" name="Pladsholder til tekst 94">
            <a:extLst>
              <a:ext uri="{FF2B5EF4-FFF2-40B4-BE49-F238E27FC236}">
                <a16:creationId xmlns:a16="http://schemas.microsoft.com/office/drawing/2014/main" id="{E04FD2B3-CC71-0C18-8B62-E9F360AD06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8756" y="4457094"/>
            <a:ext cx="957623" cy="384175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93" name="Pladsholder til tekst 94">
            <a:extLst>
              <a:ext uri="{FF2B5EF4-FFF2-40B4-BE49-F238E27FC236}">
                <a16:creationId xmlns:a16="http://schemas.microsoft.com/office/drawing/2014/main" id="{A93DB4D1-1E3C-F1EE-0139-06416B2DCB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29122" y="4728205"/>
            <a:ext cx="1445508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91" name="Pladsholder til billede 98">
            <a:extLst>
              <a:ext uri="{FF2B5EF4-FFF2-40B4-BE49-F238E27FC236}">
                <a16:creationId xmlns:a16="http://schemas.microsoft.com/office/drawing/2014/main" id="{CDAFC1C1-84B8-55C6-B79C-8E01857E46D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966368" y="4761629"/>
            <a:ext cx="620133" cy="620134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87" name="Pladsholder til tekst 94">
            <a:extLst>
              <a:ext uri="{FF2B5EF4-FFF2-40B4-BE49-F238E27FC236}">
                <a16:creationId xmlns:a16="http://schemas.microsoft.com/office/drawing/2014/main" id="{3693C6F0-AF64-9D87-0087-9510EE9A66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83298" y="3090951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88" name="Pladsholder til tekst 94">
            <a:extLst>
              <a:ext uri="{FF2B5EF4-FFF2-40B4-BE49-F238E27FC236}">
                <a16:creationId xmlns:a16="http://schemas.microsoft.com/office/drawing/2014/main" id="{D3220D04-7293-9A76-8853-8BD2080C3A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83664" y="3449788"/>
            <a:ext cx="1627492" cy="34561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84" name="Pladsholder til billede 98">
            <a:extLst>
              <a:ext uri="{FF2B5EF4-FFF2-40B4-BE49-F238E27FC236}">
                <a16:creationId xmlns:a16="http://schemas.microsoft.com/office/drawing/2014/main" id="{C6314243-D540-B134-E109-1E1D9620242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0370" y="2399836"/>
            <a:ext cx="620133" cy="620134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80" name="Pladsholder til tekst 94">
            <a:extLst>
              <a:ext uri="{FF2B5EF4-FFF2-40B4-BE49-F238E27FC236}">
                <a16:creationId xmlns:a16="http://schemas.microsoft.com/office/drawing/2014/main" id="{0EEB661F-DDD0-BD09-C336-9269826E69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9516" y="4098258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83" name="Pladsholder til tekst 94">
            <a:extLst>
              <a:ext uri="{FF2B5EF4-FFF2-40B4-BE49-F238E27FC236}">
                <a16:creationId xmlns:a16="http://schemas.microsoft.com/office/drawing/2014/main" id="{A9CB8E21-5517-42DF-376F-798DDCECED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19882" y="4457094"/>
            <a:ext cx="1445508" cy="384175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sp>
        <p:nvSpPr>
          <p:cNvPr id="76" name="Pladsholder til tekst 94">
            <a:extLst>
              <a:ext uri="{FF2B5EF4-FFF2-40B4-BE49-F238E27FC236}">
                <a16:creationId xmlns:a16="http://schemas.microsoft.com/office/drawing/2014/main" id="{2072149E-4743-648A-69DD-199D3AA79E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44235" y="2807340"/>
            <a:ext cx="957623" cy="38417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/>
              <a:t>Year</a:t>
            </a:r>
          </a:p>
        </p:txBody>
      </p:sp>
      <p:sp>
        <p:nvSpPr>
          <p:cNvPr id="79" name="Pladsholder til tekst 94">
            <a:extLst>
              <a:ext uri="{FF2B5EF4-FFF2-40B4-BE49-F238E27FC236}">
                <a16:creationId xmlns:a16="http://schemas.microsoft.com/office/drawing/2014/main" id="{776BCBC2-5EC0-2381-AFE3-60F48287D8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44601" y="3166176"/>
            <a:ext cx="1479819" cy="547347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199104" indent="0">
              <a:buNone/>
              <a:defRPr sz="2400">
                <a:latin typeface="+mj-lt"/>
              </a:defRPr>
            </a:lvl2pPr>
            <a:lvl3pPr marL="398209" indent="0">
              <a:buNone/>
              <a:defRPr sz="2400">
                <a:latin typeface="+mj-lt"/>
              </a:defRPr>
            </a:lvl3pPr>
            <a:lvl4pPr marL="597314" indent="0">
              <a:buNone/>
              <a:defRPr sz="2400">
                <a:latin typeface="+mj-lt"/>
              </a:defRPr>
            </a:lvl4pPr>
            <a:lvl5pPr marL="81064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da-DK" err="1"/>
              <a:t>Text</a:t>
            </a:r>
            <a:endParaRPr lang="da-DK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cxnSp>
        <p:nvCxnSpPr>
          <p:cNvPr id="14" name="Straight Connector 76">
            <a:extLst>
              <a:ext uri="{FF2B5EF4-FFF2-40B4-BE49-F238E27FC236}">
                <a16:creationId xmlns:a16="http://schemas.microsoft.com/office/drawing/2014/main" id="{3B6C5347-56E2-D0B6-AD91-77C1B451EEDE}"/>
              </a:ext>
            </a:extLst>
          </p:cNvPr>
          <p:cNvCxnSpPr>
            <a:cxnSpLocks/>
          </p:cNvCxnSpPr>
          <p:nvPr/>
        </p:nvCxnSpPr>
        <p:spPr>
          <a:xfrm flipH="1">
            <a:off x="2382841" y="3906418"/>
            <a:ext cx="7476717" cy="0"/>
          </a:xfrm>
          <a:prstGeom prst="line">
            <a:avLst/>
          </a:prstGeom>
          <a:ln w="15875" cap="flat" cmpd="sng">
            <a:solidFill>
              <a:schemeClr val="accent3"/>
            </a:solidFill>
            <a:prstDash val="solid"/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77">
            <a:extLst>
              <a:ext uri="{FF2B5EF4-FFF2-40B4-BE49-F238E27FC236}">
                <a16:creationId xmlns:a16="http://schemas.microsoft.com/office/drawing/2014/main" id="{7B58CECD-CA37-1AC6-6DEE-21FAE04CFAAA}"/>
              </a:ext>
            </a:extLst>
          </p:cNvPr>
          <p:cNvSpPr/>
          <p:nvPr/>
        </p:nvSpPr>
        <p:spPr>
          <a:xfrm>
            <a:off x="2326586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16" name="Straight Connector 83">
            <a:extLst>
              <a:ext uri="{FF2B5EF4-FFF2-40B4-BE49-F238E27FC236}">
                <a16:creationId xmlns:a16="http://schemas.microsoft.com/office/drawing/2014/main" id="{F432AF86-C3E3-2C6D-BB45-7BC1320AFEFF}"/>
              </a:ext>
            </a:extLst>
          </p:cNvPr>
          <p:cNvCxnSpPr>
            <a:cxnSpLocks/>
          </p:cNvCxnSpPr>
          <p:nvPr/>
        </p:nvCxnSpPr>
        <p:spPr>
          <a:xfrm flipV="1">
            <a:off x="2396904" y="2798904"/>
            <a:ext cx="0" cy="1019615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8">
            <a:extLst>
              <a:ext uri="{FF2B5EF4-FFF2-40B4-BE49-F238E27FC236}">
                <a16:creationId xmlns:a16="http://schemas.microsoft.com/office/drawing/2014/main" id="{DFAF8C5D-D72C-53EF-1C76-22002B6BFA78}"/>
              </a:ext>
            </a:extLst>
          </p:cNvPr>
          <p:cNvSpPr/>
          <p:nvPr/>
        </p:nvSpPr>
        <p:spPr>
          <a:xfrm>
            <a:off x="3197908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21" name="Straight Connector 90">
            <a:extLst>
              <a:ext uri="{FF2B5EF4-FFF2-40B4-BE49-F238E27FC236}">
                <a16:creationId xmlns:a16="http://schemas.microsoft.com/office/drawing/2014/main" id="{8001A90C-6F49-6EDB-1F7A-8A08D3918507}"/>
              </a:ext>
            </a:extLst>
          </p:cNvPr>
          <p:cNvCxnSpPr>
            <a:cxnSpLocks/>
          </p:cNvCxnSpPr>
          <p:nvPr/>
        </p:nvCxnSpPr>
        <p:spPr>
          <a:xfrm flipV="1">
            <a:off x="3268226" y="3980252"/>
            <a:ext cx="0" cy="882943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9">
            <a:extLst>
              <a:ext uri="{FF2B5EF4-FFF2-40B4-BE49-F238E27FC236}">
                <a16:creationId xmlns:a16="http://schemas.microsoft.com/office/drawing/2014/main" id="{2B704F94-D60E-6055-5BB0-5C99A866A914}"/>
              </a:ext>
            </a:extLst>
          </p:cNvPr>
          <p:cNvSpPr/>
          <p:nvPr/>
        </p:nvSpPr>
        <p:spPr>
          <a:xfrm>
            <a:off x="4360602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31" name="Straight Connector 93">
            <a:extLst>
              <a:ext uri="{FF2B5EF4-FFF2-40B4-BE49-F238E27FC236}">
                <a16:creationId xmlns:a16="http://schemas.microsoft.com/office/drawing/2014/main" id="{B2CD08D4-73F4-3250-60C2-6DD439334EC5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4430437" y="3051024"/>
            <a:ext cx="3999" cy="781559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78">
            <a:extLst>
              <a:ext uri="{FF2B5EF4-FFF2-40B4-BE49-F238E27FC236}">
                <a16:creationId xmlns:a16="http://schemas.microsoft.com/office/drawing/2014/main" id="{C7861A48-3508-EB2B-92E9-7CF290CA24C2}"/>
              </a:ext>
            </a:extLst>
          </p:cNvPr>
          <p:cNvSpPr/>
          <p:nvPr/>
        </p:nvSpPr>
        <p:spPr>
          <a:xfrm>
            <a:off x="5043629" y="3869230"/>
            <a:ext cx="68243" cy="6824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46" name="Straight Connector 90">
            <a:extLst>
              <a:ext uri="{FF2B5EF4-FFF2-40B4-BE49-F238E27FC236}">
                <a16:creationId xmlns:a16="http://schemas.microsoft.com/office/drawing/2014/main" id="{74FE2199-0007-CF68-E13F-25F1D9CC6A7D}"/>
              </a:ext>
            </a:extLst>
          </p:cNvPr>
          <p:cNvCxnSpPr>
            <a:cxnSpLocks/>
          </p:cNvCxnSpPr>
          <p:nvPr/>
        </p:nvCxnSpPr>
        <p:spPr>
          <a:xfrm flipV="1">
            <a:off x="5076125" y="3937473"/>
            <a:ext cx="0" cy="1149531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77">
            <a:extLst>
              <a:ext uri="{FF2B5EF4-FFF2-40B4-BE49-F238E27FC236}">
                <a16:creationId xmlns:a16="http://schemas.microsoft.com/office/drawing/2014/main" id="{38D940DD-DFAF-0177-71C9-C8A0CFB64DE0}"/>
              </a:ext>
            </a:extLst>
          </p:cNvPr>
          <p:cNvSpPr/>
          <p:nvPr/>
        </p:nvSpPr>
        <p:spPr>
          <a:xfrm>
            <a:off x="8170604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50" name="Straight Connector 83">
            <a:extLst>
              <a:ext uri="{FF2B5EF4-FFF2-40B4-BE49-F238E27FC236}">
                <a16:creationId xmlns:a16="http://schemas.microsoft.com/office/drawing/2014/main" id="{2D5BF45A-F1B8-8628-8D34-01B284F4FC0F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8239386" y="3051024"/>
            <a:ext cx="5052" cy="781559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77">
            <a:extLst>
              <a:ext uri="{FF2B5EF4-FFF2-40B4-BE49-F238E27FC236}">
                <a16:creationId xmlns:a16="http://schemas.microsoft.com/office/drawing/2014/main" id="{6806D108-2A65-F6BB-6140-06C43ACEB52A}"/>
              </a:ext>
            </a:extLst>
          </p:cNvPr>
          <p:cNvSpPr/>
          <p:nvPr/>
        </p:nvSpPr>
        <p:spPr>
          <a:xfrm>
            <a:off x="6464202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55" name="Straight Connector 83">
            <a:extLst>
              <a:ext uri="{FF2B5EF4-FFF2-40B4-BE49-F238E27FC236}">
                <a16:creationId xmlns:a16="http://schemas.microsoft.com/office/drawing/2014/main" id="{2E8FD35D-2D7A-D408-96F6-B4C61233A16F}"/>
              </a:ext>
            </a:extLst>
          </p:cNvPr>
          <p:cNvCxnSpPr>
            <a:cxnSpLocks/>
          </p:cNvCxnSpPr>
          <p:nvPr/>
        </p:nvCxnSpPr>
        <p:spPr>
          <a:xfrm flipV="1">
            <a:off x="6534520" y="2798904"/>
            <a:ext cx="0" cy="1019615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78">
            <a:extLst>
              <a:ext uri="{FF2B5EF4-FFF2-40B4-BE49-F238E27FC236}">
                <a16:creationId xmlns:a16="http://schemas.microsoft.com/office/drawing/2014/main" id="{0108EFA9-F3B8-4CFA-B7E1-B00A9C20893E}"/>
              </a:ext>
            </a:extLst>
          </p:cNvPr>
          <p:cNvSpPr/>
          <p:nvPr/>
        </p:nvSpPr>
        <p:spPr>
          <a:xfrm>
            <a:off x="7019059" y="3832583"/>
            <a:ext cx="147669" cy="14766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>
              <a:solidFill>
                <a:schemeClr val="tx1"/>
              </a:solidFill>
            </a:endParaRPr>
          </a:p>
        </p:txBody>
      </p:sp>
      <p:cxnSp>
        <p:nvCxnSpPr>
          <p:cNvPr id="64" name="Straight Connector 90">
            <a:extLst>
              <a:ext uri="{FF2B5EF4-FFF2-40B4-BE49-F238E27FC236}">
                <a16:creationId xmlns:a16="http://schemas.microsoft.com/office/drawing/2014/main" id="{493844BF-4F9D-A2B1-2B36-0854260B8BE2}"/>
              </a:ext>
            </a:extLst>
          </p:cNvPr>
          <p:cNvCxnSpPr>
            <a:cxnSpLocks/>
          </p:cNvCxnSpPr>
          <p:nvPr/>
        </p:nvCxnSpPr>
        <p:spPr>
          <a:xfrm flipV="1">
            <a:off x="7089377" y="3980252"/>
            <a:ext cx="0" cy="354227"/>
          </a:xfrm>
          <a:prstGeom prst="line">
            <a:avLst/>
          </a:prstGeom>
          <a:ln w="22225" cap="rnd" cmpd="sng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9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412875"/>
            <a:ext cx="5511800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Insert closing headline.</a:t>
            </a:r>
            <a:br>
              <a:rPr lang="en-US"/>
            </a:br>
            <a:r>
              <a:rPr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08" t="9357" r="9482" b="37471"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>
                <a:solidFill>
                  <a:schemeClr val="tx1"/>
                </a:solidFill>
                <a:cs typeface="Arial" pitchFamily="34" charset="0"/>
              </a:rPr>
            </a:br>
            <a:endParaRPr lang="en-US" sz="80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8696"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800" noProof="0">
                <a:latin typeface="+mj-lt"/>
              </a:rPr>
              <a:t>Nilfisk presentation guidelines and tips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7F763-DBC6-9E35-743C-743205EC4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833DA5-F567-D683-F23A-9F6EE5BA0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0C40DD-8B77-A707-BF14-E24423A5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3E6AAC-4FD1-95D3-0325-34B8EDA8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997C34-F965-DDDC-6C5B-C152027F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02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08E27-7E4A-076E-102C-AE9FEF57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289079-1EF5-3E59-11EC-BAA62CBE9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7CD310-76CD-8CC4-CF84-0B4A63C7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681076-26CD-0673-9D3B-D912D303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1132D1-6FF5-620D-EB2E-B9EE4D6C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088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BF79C-8840-CBD1-912D-7E0CB8F7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A1FBF7-4ED8-A34A-8DB2-4F6157EB8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9F13FE-C2D5-0BD8-C37C-964DF73D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B6F68C-2CBF-4AA3-B9E7-F52D5E31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36DFAE-2C35-61DD-656E-97C6ADC3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780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7BC1A-62E3-8E19-D0B4-778F4A6F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5BE81F-FB27-98EA-3DDE-8F0024E7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4C5314-7097-0ED6-52D8-F264885AA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5C54B8-101A-AFDC-BDD1-67D1BE6A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1982A14-77F2-C735-9056-07787E0E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8C7333-099E-BD02-C2A9-BAF70545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493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B2423-316A-1A13-6D74-5BD6DD56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9E766A-CC7F-8C70-8C90-256646B5F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BBF8816-E2E9-4278-A6B1-FBEFF2453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F2FFCF3-571F-9FBD-B306-A0BD3C91B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392B947-5D09-F96B-0071-1B05463B4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173EC6-ADB2-CCA0-8B5A-51F7E0EB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7F7B190-D413-9E3D-FCD5-2E51E25C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4E24117-2BD4-334D-38F8-4C861AC6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4520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147AC-67A4-99F6-5CD8-46ED1BDC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3FA9D22-0B07-9A5A-4F91-D7CD418F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A34A4D1-AACF-B7F4-434E-533D1C20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6919E8-6507-C54B-FAEC-221AC15D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080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EDC3E29-155D-B863-B763-29AFAB6B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247E71-2086-592A-BADE-41BF4346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7E457B-84BC-D91F-FF70-B7FC11B1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508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EEAA9-38E1-0B53-93E9-C1249B81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9D13FB-6669-C6B6-E072-E30B9A514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E00472-33D5-FE4A-342D-5B9B27C95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DBEA957-5C11-8BF9-4BC3-02DC15BC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3784E3-8394-A010-F0DC-B805A7EE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4D3F97-ED9F-0CF0-AC60-B80696F4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6073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CD755-573D-19C3-9425-30828689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F03D749-F6AB-87A6-8519-34F46104B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EF85A3-9760-20FC-8A4B-4CF811753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FB72FD-C203-E8E9-F273-92BF20FF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211E2A-DE18-8765-974B-9C82DABE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A93263-CB68-D78C-2D80-F9024ED2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384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58B41-0C6E-6FE1-7E48-F7EBE65C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5E42EDF-B4DA-E8FC-8D1F-FEB646CFD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DC67B5-C80B-82AC-4E9C-5557910F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FC65B3-E17F-357B-C833-55C3C6DE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84CFB7-42F9-6834-9801-5717C3A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98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1565A17-71D6-80B1-DD75-A0A50E738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D9A5094-2DFA-40F2-9689-4C3BF46E4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6D5D2B-4332-054B-74B5-AD64F55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69FE49-3941-2BC3-BB8E-CFE0E5B9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47DDD6-A6F2-2525-8171-B0E14D8B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28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59" progId="TCLayout.ActiveDocument.1">
                  <p:embed/>
                </p:oleObj>
              </mc:Choice>
              <mc:Fallback>
                <p:oleObj name="think-cell Slide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EA5BEF5B-9DC4-192D-FEE0-588095A2FA3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59" progId="TCLayout.ActiveDocument.1">
                  <p:embed/>
                </p:oleObj>
              </mc:Choice>
              <mc:Fallback>
                <p:oleObj name="think-cell Slide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311301" y="2658893"/>
            <a:ext cx="6403225" cy="362121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2072"/>
            <a:ext cx="4027724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ags" Target="../tags/tag2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D86BCF4-A7BD-C4A3-F4E2-DDAC1E0AAD62}"/>
              </a:ext>
            </a:extLst>
          </p:cNvPr>
          <p:cNvSpPr/>
          <p:nvPr userDrawn="1"/>
        </p:nvSpPr>
        <p:spPr>
          <a:xfrm>
            <a:off x="1" y="6279964"/>
            <a:ext cx="12192000" cy="5780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>
              <a:solidFill>
                <a:schemeClr val="tx1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074631797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ABC626-455B-41B0-A0E7-A5E156590607}" type="datetime1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760" r:id="rId8"/>
    <p:sldLayoutId id="2147483652" r:id="rId9"/>
    <p:sldLayoutId id="2147483721" r:id="rId10"/>
    <p:sldLayoutId id="2147483739" r:id="rId11"/>
    <p:sldLayoutId id="2147483738" r:id="rId12"/>
    <p:sldLayoutId id="2147483724" r:id="rId13"/>
    <p:sldLayoutId id="2147483653" r:id="rId14"/>
    <p:sldLayoutId id="2147483723" r:id="rId15"/>
    <p:sldLayoutId id="2147483752" r:id="rId16"/>
    <p:sldLayoutId id="2147483753" r:id="rId17"/>
    <p:sldLayoutId id="2147483757" r:id="rId18"/>
    <p:sldLayoutId id="2147483756" r:id="rId19"/>
    <p:sldLayoutId id="2147483754" r:id="rId20"/>
    <p:sldLayoutId id="2147483654" r:id="rId21"/>
    <p:sldLayoutId id="2147483758" r:id="rId22"/>
    <p:sldLayoutId id="2147483759" r:id="rId23"/>
    <p:sldLayoutId id="2147483732" r:id="rId24"/>
    <p:sldLayoutId id="2147483731" r:id="rId25"/>
    <p:sldLayoutId id="2147483728" r:id="rId26"/>
    <p:sldLayoutId id="2147483736" r:id="rId27"/>
    <p:sldLayoutId id="2147483720" r:id="rId28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1851DF0-C704-DC81-AB7D-EA9D1F9B60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64617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282" imgH="282" progId="TCLayout.ActiveDocument.1">
                  <p:embed/>
                </p:oleObj>
              </mc:Choice>
              <mc:Fallback>
                <p:oleObj name="think-cell Slide" r:id="rId14" imgW="282" imgH="282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851DF0-C704-DC81-AB7D-EA9D1F9B6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6049566-6887-A115-9321-0F156B2D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A1C2A9-B65F-F20C-9052-DEEE8F75F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7D2475-0BEA-D11B-04A1-02185C0A2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5364D-7055-3A45-B36C-A5D67327A59D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FDB27B-1AA3-529A-A2F5-1572465FD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6943DD-536D-8D84-B662-ACD03B34C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C1269-0481-8745-BCDC-8C4D5E3C16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55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2812-83C6-04C2-B79C-64527A2B3E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ro" b="0" i="0" u="none" baseline="0"/>
              <a:t>INFORMAȚII CONFIDENȚIALE ALE COMPANIEI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0C9C-4087-62BF-D815-4328A54373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 algn="l" rtl="0"/>
              <a:t>1</a:t>
            </a:fld>
            <a:endParaRPr lang="ro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FBFEE6B-2A9D-85EC-5050-AA4771AA3EA0}"/>
              </a:ext>
            </a:extLst>
          </p:cNvPr>
          <p:cNvGrpSpPr/>
          <p:nvPr/>
        </p:nvGrpSpPr>
        <p:grpSpPr>
          <a:xfrm>
            <a:off x="549571" y="1815556"/>
            <a:ext cx="2003106" cy="4139829"/>
            <a:chOff x="4559351" y="2534723"/>
            <a:chExt cx="3303270" cy="6826884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2281723B-4ADD-F7A2-DB71-EC61EF512F0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5587" y="2600967"/>
              <a:ext cx="3170741" cy="6693953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FD6D608-29B2-D3D0-50DC-556AE7071CBC}"/>
                </a:ext>
              </a:extLst>
            </p:cNvPr>
            <p:cNvSpPr/>
            <p:nvPr/>
          </p:nvSpPr>
          <p:spPr>
            <a:xfrm>
              <a:off x="4559351" y="2534723"/>
              <a:ext cx="3303270" cy="6826884"/>
            </a:xfrm>
            <a:custGeom>
              <a:avLst/>
              <a:gdLst/>
              <a:ahLst/>
              <a:cxnLst/>
              <a:rect l="l" t="t" r="r" b="b"/>
              <a:pathLst>
                <a:path w="3303270" h="6826884">
                  <a:moveTo>
                    <a:pt x="375360" y="0"/>
                  </a:moveTo>
                  <a:lnTo>
                    <a:pt x="328340" y="2929"/>
                  </a:lnTo>
                  <a:lnTo>
                    <a:pt x="283045" y="11483"/>
                  </a:lnTo>
                  <a:lnTo>
                    <a:pt x="239829" y="25306"/>
                  </a:lnTo>
                  <a:lnTo>
                    <a:pt x="199046" y="44043"/>
                  </a:lnTo>
                  <a:lnTo>
                    <a:pt x="161052" y="67341"/>
                  </a:lnTo>
                  <a:lnTo>
                    <a:pt x="126200" y="94845"/>
                  </a:lnTo>
                  <a:lnTo>
                    <a:pt x="94845" y="126200"/>
                  </a:lnTo>
                  <a:lnTo>
                    <a:pt x="67341" y="161052"/>
                  </a:lnTo>
                  <a:lnTo>
                    <a:pt x="44043" y="199046"/>
                  </a:lnTo>
                  <a:lnTo>
                    <a:pt x="25306" y="239829"/>
                  </a:lnTo>
                  <a:lnTo>
                    <a:pt x="11483" y="283045"/>
                  </a:lnTo>
                  <a:lnTo>
                    <a:pt x="2929" y="328340"/>
                  </a:lnTo>
                  <a:lnTo>
                    <a:pt x="0" y="375360"/>
                  </a:lnTo>
                  <a:lnTo>
                    <a:pt x="0" y="6451060"/>
                  </a:lnTo>
                  <a:lnTo>
                    <a:pt x="2929" y="6498080"/>
                  </a:lnTo>
                  <a:lnTo>
                    <a:pt x="11483" y="6543375"/>
                  </a:lnTo>
                  <a:lnTo>
                    <a:pt x="25306" y="6586592"/>
                  </a:lnTo>
                  <a:lnTo>
                    <a:pt x="44043" y="6627376"/>
                  </a:lnTo>
                  <a:lnTo>
                    <a:pt x="67341" y="6665371"/>
                  </a:lnTo>
                  <a:lnTo>
                    <a:pt x="94845" y="6700224"/>
                  </a:lnTo>
                  <a:lnTo>
                    <a:pt x="126200" y="6731581"/>
                  </a:lnTo>
                  <a:lnTo>
                    <a:pt x="161052" y="6759085"/>
                  </a:lnTo>
                  <a:lnTo>
                    <a:pt x="199046" y="6782384"/>
                  </a:lnTo>
                  <a:lnTo>
                    <a:pt x="239829" y="6801123"/>
                  </a:lnTo>
                  <a:lnTo>
                    <a:pt x="283045" y="6814946"/>
                  </a:lnTo>
                  <a:lnTo>
                    <a:pt x="328340" y="6823500"/>
                  </a:lnTo>
                  <a:lnTo>
                    <a:pt x="375360" y="6826430"/>
                  </a:lnTo>
                  <a:lnTo>
                    <a:pt x="2927848" y="6826430"/>
                  </a:lnTo>
                  <a:lnTo>
                    <a:pt x="2974867" y="6823500"/>
                  </a:lnTo>
                  <a:lnTo>
                    <a:pt x="3020163" y="6814946"/>
                  </a:lnTo>
                  <a:lnTo>
                    <a:pt x="3063379" y="6801123"/>
                  </a:lnTo>
                  <a:lnTo>
                    <a:pt x="3104161" y="6782384"/>
                  </a:lnTo>
                  <a:lnTo>
                    <a:pt x="3142156" y="6759085"/>
                  </a:lnTo>
                  <a:lnTo>
                    <a:pt x="3177008" y="6731581"/>
                  </a:lnTo>
                  <a:lnTo>
                    <a:pt x="3208363" y="6700224"/>
                  </a:lnTo>
                  <a:lnTo>
                    <a:pt x="3235866" y="6665371"/>
                  </a:lnTo>
                  <a:lnTo>
                    <a:pt x="3259164" y="6627376"/>
                  </a:lnTo>
                  <a:lnTo>
                    <a:pt x="3277902" y="6586592"/>
                  </a:lnTo>
                  <a:lnTo>
                    <a:pt x="3291724" y="6543375"/>
                  </a:lnTo>
                  <a:lnTo>
                    <a:pt x="3300278" y="6498080"/>
                  </a:lnTo>
                  <a:lnTo>
                    <a:pt x="3303208" y="6451060"/>
                  </a:lnTo>
                  <a:lnTo>
                    <a:pt x="3303208" y="375360"/>
                  </a:lnTo>
                  <a:lnTo>
                    <a:pt x="3300278" y="328340"/>
                  </a:lnTo>
                  <a:lnTo>
                    <a:pt x="3291724" y="283045"/>
                  </a:lnTo>
                  <a:lnTo>
                    <a:pt x="3277902" y="239829"/>
                  </a:lnTo>
                  <a:lnTo>
                    <a:pt x="3259164" y="199046"/>
                  </a:lnTo>
                  <a:lnTo>
                    <a:pt x="3235866" y="161052"/>
                  </a:lnTo>
                  <a:lnTo>
                    <a:pt x="3208363" y="126200"/>
                  </a:lnTo>
                  <a:lnTo>
                    <a:pt x="3177008" y="94845"/>
                  </a:lnTo>
                  <a:lnTo>
                    <a:pt x="3142156" y="67341"/>
                  </a:lnTo>
                  <a:lnTo>
                    <a:pt x="3104161" y="44043"/>
                  </a:lnTo>
                  <a:lnTo>
                    <a:pt x="3063379" y="25306"/>
                  </a:lnTo>
                  <a:lnTo>
                    <a:pt x="3020163" y="11483"/>
                  </a:lnTo>
                  <a:lnTo>
                    <a:pt x="2974867" y="2929"/>
                  </a:lnTo>
                  <a:lnTo>
                    <a:pt x="2927848" y="0"/>
                  </a:lnTo>
                  <a:lnTo>
                    <a:pt x="375360" y="0"/>
                  </a:lnTo>
                  <a:close/>
                </a:path>
              </a:pathLst>
            </a:custGeom>
            <a:ln w="13247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213"/>
            </a:p>
          </p:txBody>
        </p:sp>
      </p:grpSp>
      <p:grpSp>
        <p:nvGrpSpPr>
          <p:cNvPr id="9" name="object 7">
            <a:extLst>
              <a:ext uri="{FF2B5EF4-FFF2-40B4-BE49-F238E27FC236}">
                <a16:creationId xmlns:a16="http://schemas.microsoft.com/office/drawing/2014/main" id="{454ADE3C-4CA7-1316-DC5D-31219162C956}"/>
              </a:ext>
            </a:extLst>
          </p:cNvPr>
          <p:cNvGrpSpPr/>
          <p:nvPr/>
        </p:nvGrpSpPr>
        <p:grpSpPr>
          <a:xfrm>
            <a:off x="2969708" y="1809183"/>
            <a:ext cx="2003106" cy="4139829"/>
            <a:chOff x="8439690" y="2534723"/>
            <a:chExt cx="3303270" cy="6826884"/>
          </a:xfrm>
        </p:grpSpPr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04BA751D-6EEA-7EE4-FF24-02515A732A8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5929" y="2600967"/>
              <a:ext cx="3170730" cy="6693953"/>
            </a:xfrm>
            <a:prstGeom prst="rect">
              <a:avLst/>
            </a:prstGeom>
          </p:spPr>
        </p:pic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3EAC8CB5-7E42-5000-41A5-A359C2885E0A}"/>
                </a:ext>
              </a:extLst>
            </p:cNvPr>
            <p:cNvSpPr/>
            <p:nvPr/>
          </p:nvSpPr>
          <p:spPr>
            <a:xfrm>
              <a:off x="8439690" y="2534723"/>
              <a:ext cx="3303270" cy="6826884"/>
            </a:xfrm>
            <a:custGeom>
              <a:avLst/>
              <a:gdLst/>
              <a:ahLst/>
              <a:cxnLst/>
              <a:rect l="l" t="t" r="r" b="b"/>
              <a:pathLst>
                <a:path w="3303270" h="6826884">
                  <a:moveTo>
                    <a:pt x="375360" y="0"/>
                  </a:moveTo>
                  <a:lnTo>
                    <a:pt x="328340" y="2929"/>
                  </a:lnTo>
                  <a:lnTo>
                    <a:pt x="283045" y="11483"/>
                  </a:lnTo>
                  <a:lnTo>
                    <a:pt x="239829" y="25306"/>
                  </a:lnTo>
                  <a:lnTo>
                    <a:pt x="199046" y="44043"/>
                  </a:lnTo>
                  <a:lnTo>
                    <a:pt x="161052" y="67341"/>
                  </a:lnTo>
                  <a:lnTo>
                    <a:pt x="126200" y="94845"/>
                  </a:lnTo>
                  <a:lnTo>
                    <a:pt x="94845" y="126200"/>
                  </a:lnTo>
                  <a:lnTo>
                    <a:pt x="67341" y="161052"/>
                  </a:lnTo>
                  <a:lnTo>
                    <a:pt x="44043" y="199046"/>
                  </a:lnTo>
                  <a:lnTo>
                    <a:pt x="25306" y="239829"/>
                  </a:lnTo>
                  <a:lnTo>
                    <a:pt x="11483" y="283045"/>
                  </a:lnTo>
                  <a:lnTo>
                    <a:pt x="2929" y="328340"/>
                  </a:lnTo>
                  <a:lnTo>
                    <a:pt x="0" y="375360"/>
                  </a:lnTo>
                  <a:lnTo>
                    <a:pt x="0" y="6451060"/>
                  </a:lnTo>
                  <a:lnTo>
                    <a:pt x="2929" y="6498080"/>
                  </a:lnTo>
                  <a:lnTo>
                    <a:pt x="11483" y="6543375"/>
                  </a:lnTo>
                  <a:lnTo>
                    <a:pt x="25306" y="6586592"/>
                  </a:lnTo>
                  <a:lnTo>
                    <a:pt x="44043" y="6627376"/>
                  </a:lnTo>
                  <a:lnTo>
                    <a:pt x="67341" y="6665371"/>
                  </a:lnTo>
                  <a:lnTo>
                    <a:pt x="94845" y="6700224"/>
                  </a:lnTo>
                  <a:lnTo>
                    <a:pt x="126200" y="6731581"/>
                  </a:lnTo>
                  <a:lnTo>
                    <a:pt x="161052" y="6759085"/>
                  </a:lnTo>
                  <a:lnTo>
                    <a:pt x="199046" y="6782384"/>
                  </a:lnTo>
                  <a:lnTo>
                    <a:pt x="239829" y="6801123"/>
                  </a:lnTo>
                  <a:lnTo>
                    <a:pt x="283045" y="6814946"/>
                  </a:lnTo>
                  <a:lnTo>
                    <a:pt x="328340" y="6823500"/>
                  </a:lnTo>
                  <a:lnTo>
                    <a:pt x="375360" y="6826430"/>
                  </a:lnTo>
                  <a:lnTo>
                    <a:pt x="2927848" y="6826430"/>
                  </a:lnTo>
                  <a:lnTo>
                    <a:pt x="2974867" y="6823500"/>
                  </a:lnTo>
                  <a:lnTo>
                    <a:pt x="3020163" y="6814946"/>
                  </a:lnTo>
                  <a:lnTo>
                    <a:pt x="3063379" y="6801123"/>
                  </a:lnTo>
                  <a:lnTo>
                    <a:pt x="3104161" y="6782384"/>
                  </a:lnTo>
                  <a:lnTo>
                    <a:pt x="3142156" y="6759085"/>
                  </a:lnTo>
                  <a:lnTo>
                    <a:pt x="3177008" y="6731581"/>
                  </a:lnTo>
                  <a:lnTo>
                    <a:pt x="3208363" y="6700224"/>
                  </a:lnTo>
                  <a:lnTo>
                    <a:pt x="3235866" y="6665371"/>
                  </a:lnTo>
                  <a:lnTo>
                    <a:pt x="3259164" y="6627376"/>
                  </a:lnTo>
                  <a:lnTo>
                    <a:pt x="3277902" y="6586592"/>
                  </a:lnTo>
                  <a:lnTo>
                    <a:pt x="3291724" y="6543375"/>
                  </a:lnTo>
                  <a:lnTo>
                    <a:pt x="3300278" y="6498080"/>
                  </a:lnTo>
                  <a:lnTo>
                    <a:pt x="3303208" y="6451060"/>
                  </a:lnTo>
                  <a:lnTo>
                    <a:pt x="3303208" y="375360"/>
                  </a:lnTo>
                  <a:lnTo>
                    <a:pt x="3300278" y="328340"/>
                  </a:lnTo>
                  <a:lnTo>
                    <a:pt x="3291724" y="283045"/>
                  </a:lnTo>
                  <a:lnTo>
                    <a:pt x="3277902" y="239829"/>
                  </a:lnTo>
                  <a:lnTo>
                    <a:pt x="3259164" y="199046"/>
                  </a:lnTo>
                  <a:lnTo>
                    <a:pt x="3235866" y="161052"/>
                  </a:lnTo>
                  <a:lnTo>
                    <a:pt x="3208363" y="126200"/>
                  </a:lnTo>
                  <a:lnTo>
                    <a:pt x="3177008" y="94845"/>
                  </a:lnTo>
                  <a:lnTo>
                    <a:pt x="3142156" y="67341"/>
                  </a:lnTo>
                  <a:lnTo>
                    <a:pt x="3104161" y="44043"/>
                  </a:lnTo>
                  <a:lnTo>
                    <a:pt x="3063379" y="25306"/>
                  </a:lnTo>
                  <a:lnTo>
                    <a:pt x="3020163" y="11483"/>
                  </a:lnTo>
                  <a:lnTo>
                    <a:pt x="2974867" y="2929"/>
                  </a:lnTo>
                  <a:lnTo>
                    <a:pt x="2927848" y="0"/>
                  </a:lnTo>
                  <a:lnTo>
                    <a:pt x="375360" y="0"/>
                  </a:lnTo>
                  <a:close/>
                </a:path>
              </a:pathLst>
            </a:custGeom>
            <a:ln w="13247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213"/>
            </a:p>
          </p:txBody>
        </p:sp>
      </p:grpSp>
      <p:sp>
        <p:nvSpPr>
          <p:cNvPr id="15" name="object 18">
            <a:extLst>
              <a:ext uri="{FF2B5EF4-FFF2-40B4-BE49-F238E27FC236}">
                <a16:creationId xmlns:a16="http://schemas.microsoft.com/office/drawing/2014/main" id="{5C6A1AF3-2D6D-257E-9D67-C4B1E2FE9DCF}"/>
              </a:ext>
            </a:extLst>
          </p:cNvPr>
          <p:cNvSpPr txBox="1"/>
          <p:nvPr/>
        </p:nvSpPr>
        <p:spPr>
          <a:xfrm>
            <a:off x="731315" y="2679457"/>
            <a:ext cx="1637680" cy="843534"/>
          </a:xfrm>
          <a:prstGeom prst="rect">
            <a:avLst/>
          </a:prstGeom>
        </p:spPr>
        <p:txBody>
          <a:bodyPr vert="horz" wrap="square" lIns="0" tIns="3081" rIns="0" bIns="0" rtlCol="0" anchor="t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Iarnă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ești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deja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sezonul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trecut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! </a:t>
            </a:r>
            <a:r>
              <a:rPr lang="ro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❌</a:t>
            </a:r>
            <a:r>
              <a:rPr lang="ro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  <a:sym typeface="Apple Color Emoji" pitchFamily="2" charset="0"/>
              </a:rPr>
              <a:t>☃️</a:t>
            </a:r>
            <a:r>
              <a:rPr lang="ro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➊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Pregătiți-vă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pentru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curățenia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primăvară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cu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aceste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oferte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echipamente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curățare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profesională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înaltă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calitate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capabile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să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elimine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cu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ușurință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murdăria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lăsată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iarnă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inclusiv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praful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mucegaiul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și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mizeria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acumulată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. Nu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ratați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promoția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Nilfisk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primăvară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se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încheie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pe {date}</a:t>
            </a:r>
            <a:endParaRPr lang="ro" sz="600" b="0" i="0" u="none" kern="100" baseline="0" dirty="0">
              <a:effectLst/>
              <a:latin typeface="Arial"/>
              <a:ea typeface="Aptos" panose="020B0004020202020204" pitchFamily="34" charset="0"/>
              <a:cs typeface="Arial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0F84BD2F-3ED4-DE89-0E06-981C4B9AD29D}"/>
              </a:ext>
            </a:extLst>
          </p:cNvPr>
          <p:cNvSpPr txBox="1"/>
          <p:nvPr/>
        </p:nvSpPr>
        <p:spPr>
          <a:xfrm>
            <a:off x="3152402" y="2709985"/>
            <a:ext cx="1637680" cy="949717"/>
          </a:xfrm>
          <a:prstGeom prst="rect">
            <a:avLst/>
          </a:prstGeom>
        </p:spPr>
        <p:txBody>
          <a:bodyPr vert="horz" wrap="square" lIns="0" tIns="3081" rIns="0" bIns="0" rtlCol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Pregătiți-vă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pentru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sezon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plin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activități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</a:t>
            </a:r>
            <a:r>
              <a:rPr lang="ro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🐝 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Nu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ratați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ofertele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noastre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speciale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pentru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echipamentele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Nilfisk de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curățare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profesionale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înaltă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calitate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cum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mașini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spălat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cu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presiune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înaltă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mașini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spălat-aspirat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mașini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măturat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și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aspiratoare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puternice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Păstrați-vă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locul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muncă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curat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și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sigur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și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...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să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vină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primăvara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Nu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ratați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promoția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Nilfisk de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primăvară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 </a:t>
            </a:r>
            <a:r>
              <a:rPr lang="en-GB" sz="600" b="0" i="0" u="none" kern="100" baseline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încheie</a:t>
            </a:r>
            <a:r>
              <a:rPr lang="en-GB" sz="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 {date}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EC500E-AE2B-50D2-BF9C-816465A5C8D6}"/>
              </a:ext>
            </a:extLst>
          </p:cNvPr>
          <p:cNvSpPr/>
          <p:nvPr/>
        </p:nvSpPr>
        <p:spPr>
          <a:xfrm>
            <a:off x="10798175" y="476250"/>
            <a:ext cx="914400" cy="139959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o" sz="600" b="0" i="0" u="none" baseline="0">
                <a:solidFill>
                  <a:schemeClr val="bg1"/>
                </a:solidFill>
              </a:rPr>
              <a:t>Pentru aprobare</a:t>
            </a:r>
          </a:p>
        </p:txBody>
      </p:sp>
      <p:grpSp>
        <p:nvGrpSpPr>
          <p:cNvPr id="12" name="object 7">
            <a:extLst>
              <a:ext uri="{FF2B5EF4-FFF2-40B4-BE49-F238E27FC236}">
                <a16:creationId xmlns:a16="http://schemas.microsoft.com/office/drawing/2014/main" id="{8563E01A-8782-D105-7DA9-4F01485F536F}"/>
              </a:ext>
            </a:extLst>
          </p:cNvPr>
          <p:cNvGrpSpPr/>
          <p:nvPr/>
        </p:nvGrpSpPr>
        <p:grpSpPr>
          <a:xfrm>
            <a:off x="5389845" y="1809183"/>
            <a:ext cx="2003106" cy="4139829"/>
            <a:chOff x="8439690" y="2534723"/>
            <a:chExt cx="3303270" cy="6826884"/>
          </a:xfrm>
        </p:grpSpPr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0DE91EC1-D2DA-E9DD-065E-FEDB00B0FF7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5929" y="2600967"/>
              <a:ext cx="3170730" cy="6693953"/>
            </a:xfrm>
            <a:prstGeom prst="rect">
              <a:avLst/>
            </a:prstGeom>
          </p:spPr>
        </p:pic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F5A18459-B720-804D-87F1-3097D353DC61}"/>
                </a:ext>
              </a:extLst>
            </p:cNvPr>
            <p:cNvSpPr/>
            <p:nvPr/>
          </p:nvSpPr>
          <p:spPr>
            <a:xfrm>
              <a:off x="8439690" y="2534723"/>
              <a:ext cx="3303270" cy="6826884"/>
            </a:xfrm>
            <a:custGeom>
              <a:avLst/>
              <a:gdLst/>
              <a:ahLst/>
              <a:cxnLst/>
              <a:rect l="l" t="t" r="r" b="b"/>
              <a:pathLst>
                <a:path w="3303270" h="6826884">
                  <a:moveTo>
                    <a:pt x="375360" y="0"/>
                  </a:moveTo>
                  <a:lnTo>
                    <a:pt x="328340" y="2929"/>
                  </a:lnTo>
                  <a:lnTo>
                    <a:pt x="283045" y="11483"/>
                  </a:lnTo>
                  <a:lnTo>
                    <a:pt x="239829" y="25306"/>
                  </a:lnTo>
                  <a:lnTo>
                    <a:pt x="199046" y="44043"/>
                  </a:lnTo>
                  <a:lnTo>
                    <a:pt x="161052" y="67341"/>
                  </a:lnTo>
                  <a:lnTo>
                    <a:pt x="126200" y="94845"/>
                  </a:lnTo>
                  <a:lnTo>
                    <a:pt x="94845" y="126200"/>
                  </a:lnTo>
                  <a:lnTo>
                    <a:pt x="67341" y="161052"/>
                  </a:lnTo>
                  <a:lnTo>
                    <a:pt x="44043" y="199046"/>
                  </a:lnTo>
                  <a:lnTo>
                    <a:pt x="25306" y="239829"/>
                  </a:lnTo>
                  <a:lnTo>
                    <a:pt x="11483" y="283045"/>
                  </a:lnTo>
                  <a:lnTo>
                    <a:pt x="2929" y="328340"/>
                  </a:lnTo>
                  <a:lnTo>
                    <a:pt x="0" y="375360"/>
                  </a:lnTo>
                  <a:lnTo>
                    <a:pt x="0" y="6451060"/>
                  </a:lnTo>
                  <a:lnTo>
                    <a:pt x="2929" y="6498080"/>
                  </a:lnTo>
                  <a:lnTo>
                    <a:pt x="11483" y="6543375"/>
                  </a:lnTo>
                  <a:lnTo>
                    <a:pt x="25306" y="6586592"/>
                  </a:lnTo>
                  <a:lnTo>
                    <a:pt x="44043" y="6627376"/>
                  </a:lnTo>
                  <a:lnTo>
                    <a:pt x="67341" y="6665371"/>
                  </a:lnTo>
                  <a:lnTo>
                    <a:pt x="94845" y="6700224"/>
                  </a:lnTo>
                  <a:lnTo>
                    <a:pt x="126200" y="6731581"/>
                  </a:lnTo>
                  <a:lnTo>
                    <a:pt x="161052" y="6759085"/>
                  </a:lnTo>
                  <a:lnTo>
                    <a:pt x="199046" y="6782384"/>
                  </a:lnTo>
                  <a:lnTo>
                    <a:pt x="239829" y="6801123"/>
                  </a:lnTo>
                  <a:lnTo>
                    <a:pt x="283045" y="6814946"/>
                  </a:lnTo>
                  <a:lnTo>
                    <a:pt x="328340" y="6823500"/>
                  </a:lnTo>
                  <a:lnTo>
                    <a:pt x="375360" y="6826430"/>
                  </a:lnTo>
                  <a:lnTo>
                    <a:pt x="2927848" y="6826430"/>
                  </a:lnTo>
                  <a:lnTo>
                    <a:pt x="2974867" y="6823500"/>
                  </a:lnTo>
                  <a:lnTo>
                    <a:pt x="3020163" y="6814946"/>
                  </a:lnTo>
                  <a:lnTo>
                    <a:pt x="3063379" y="6801123"/>
                  </a:lnTo>
                  <a:lnTo>
                    <a:pt x="3104161" y="6782384"/>
                  </a:lnTo>
                  <a:lnTo>
                    <a:pt x="3142156" y="6759085"/>
                  </a:lnTo>
                  <a:lnTo>
                    <a:pt x="3177008" y="6731581"/>
                  </a:lnTo>
                  <a:lnTo>
                    <a:pt x="3208363" y="6700224"/>
                  </a:lnTo>
                  <a:lnTo>
                    <a:pt x="3235866" y="6665371"/>
                  </a:lnTo>
                  <a:lnTo>
                    <a:pt x="3259164" y="6627376"/>
                  </a:lnTo>
                  <a:lnTo>
                    <a:pt x="3277902" y="6586592"/>
                  </a:lnTo>
                  <a:lnTo>
                    <a:pt x="3291724" y="6543375"/>
                  </a:lnTo>
                  <a:lnTo>
                    <a:pt x="3300278" y="6498080"/>
                  </a:lnTo>
                  <a:lnTo>
                    <a:pt x="3303208" y="6451060"/>
                  </a:lnTo>
                  <a:lnTo>
                    <a:pt x="3303208" y="375360"/>
                  </a:lnTo>
                  <a:lnTo>
                    <a:pt x="3300278" y="328340"/>
                  </a:lnTo>
                  <a:lnTo>
                    <a:pt x="3291724" y="283045"/>
                  </a:lnTo>
                  <a:lnTo>
                    <a:pt x="3277902" y="239829"/>
                  </a:lnTo>
                  <a:lnTo>
                    <a:pt x="3259164" y="199046"/>
                  </a:lnTo>
                  <a:lnTo>
                    <a:pt x="3235866" y="161052"/>
                  </a:lnTo>
                  <a:lnTo>
                    <a:pt x="3208363" y="126200"/>
                  </a:lnTo>
                  <a:lnTo>
                    <a:pt x="3177008" y="94845"/>
                  </a:lnTo>
                  <a:lnTo>
                    <a:pt x="3142156" y="67341"/>
                  </a:lnTo>
                  <a:lnTo>
                    <a:pt x="3104161" y="44043"/>
                  </a:lnTo>
                  <a:lnTo>
                    <a:pt x="3063379" y="25306"/>
                  </a:lnTo>
                  <a:lnTo>
                    <a:pt x="3020163" y="11483"/>
                  </a:lnTo>
                  <a:lnTo>
                    <a:pt x="2974867" y="2929"/>
                  </a:lnTo>
                  <a:lnTo>
                    <a:pt x="2927848" y="0"/>
                  </a:lnTo>
                  <a:lnTo>
                    <a:pt x="375360" y="0"/>
                  </a:lnTo>
                  <a:close/>
                </a:path>
              </a:pathLst>
            </a:custGeom>
            <a:ln w="13247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213"/>
            </a:p>
          </p:txBody>
        </p:sp>
      </p:grpSp>
      <p:sp>
        <p:nvSpPr>
          <p:cNvPr id="16" name="object 18">
            <a:extLst>
              <a:ext uri="{FF2B5EF4-FFF2-40B4-BE49-F238E27FC236}">
                <a16:creationId xmlns:a16="http://schemas.microsoft.com/office/drawing/2014/main" id="{F36224FB-114E-C1EC-DF9F-CB20CC59AF60}"/>
              </a:ext>
            </a:extLst>
          </p:cNvPr>
          <p:cNvSpPr txBox="1"/>
          <p:nvPr/>
        </p:nvSpPr>
        <p:spPr>
          <a:xfrm>
            <a:off x="5585986" y="2626365"/>
            <a:ext cx="1637680" cy="1055900"/>
          </a:xfrm>
          <a:prstGeom prst="rect">
            <a:avLst/>
          </a:prstGeom>
        </p:spPr>
        <p:txBody>
          <a:bodyPr vert="horz" wrap="square" lIns="0" tIns="3081" rIns="0" bIns="0" rtlCol="0" anchor="t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Primăvara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vine cu surprize –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soare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ploi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noroi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și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murdărie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! ☀️➊️❄️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Schimbările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vreme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cer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o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curățare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mai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frecventă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și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mai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temeinică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.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Alegeți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echipamente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înaltă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calitate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Nilfisk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pentru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a face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față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cu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ușurință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capriciilor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acestui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anotimp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.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Profitați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acum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ofertele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speciale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la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aparatele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curățare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cu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înaltă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presiune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mașinile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spălat-aspirat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mașinile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măturat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și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aspiratoare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. Nu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ratați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–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reducerile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de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primăvară</a:t>
            </a:r>
            <a:r>
              <a:rPr lang="en-GB" sz="600" b="0" i="0" u="none" kern="100" baseline="0" dirty="0">
                <a:effectLst/>
                <a:latin typeface="Arial"/>
                <a:ea typeface="Aptos" panose="020B0004020202020204" pitchFamily="34" charset="0"/>
                <a:cs typeface="Arial"/>
              </a:rPr>
              <a:t> se </a:t>
            </a:r>
            <a:r>
              <a:rPr lang="en-GB" sz="600" b="0" i="0" u="none" kern="100" baseline="0" dirty="0" err="1">
                <a:effectLst/>
                <a:latin typeface="Arial"/>
                <a:ea typeface="Aptos" panose="020B0004020202020204" pitchFamily="34" charset="0"/>
                <a:cs typeface="Arial"/>
              </a:rPr>
              <a:t>încheie</a:t>
            </a:r>
            <a:r>
              <a:rPr lang="en-GB" sz="600" b="0" i="0" u="none" kern="100" baseline="0">
                <a:effectLst/>
                <a:latin typeface="Arial"/>
                <a:ea typeface="Aptos" panose="020B0004020202020204" pitchFamily="34" charset="0"/>
                <a:cs typeface="Arial"/>
              </a:rPr>
              <a:t> pe {date}!</a:t>
            </a:r>
            <a:endParaRPr lang="en-GB" sz="600" b="0" i="0" u="none" kern="100" baseline="0" dirty="0">
              <a:effectLst/>
              <a:latin typeface="Arial"/>
              <a:ea typeface="Aptos" panose="020B0004020202020204" pitchFamily="34" charset="0"/>
              <a:cs typeface="Arial"/>
            </a:endParaRPr>
          </a:p>
        </p:txBody>
      </p:sp>
      <p:pic>
        <p:nvPicPr>
          <p:cNvPr id="18" name="Picture 17" descr="A person washing a car with a high pressure water object&#10;&#10;Description automatically generated">
            <a:extLst>
              <a:ext uri="{FF2B5EF4-FFF2-40B4-BE49-F238E27FC236}">
                <a16:creationId xmlns:a16="http://schemas.microsoft.com/office/drawing/2014/main" id="{76AEF3F0-1EBE-E85A-1CD3-3E8663A9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3778898"/>
            <a:ext cx="1866122" cy="1866122"/>
          </a:xfrm>
          <a:prstGeom prst="rect">
            <a:avLst/>
          </a:prstGeom>
        </p:spPr>
      </p:pic>
      <p:pic>
        <p:nvPicPr>
          <p:cNvPr id="20" name="Picture 19" descr="A person cleaning a floor with a machine&#10;&#10;Description automatically generated">
            <a:extLst>
              <a:ext uri="{FF2B5EF4-FFF2-40B4-BE49-F238E27FC236}">
                <a16:creationId xmlns:a16="http://schemas.microsoft.com/office/drawing/2014/main" id="{36A0850E-0B89-D5F7-F98E-35172EB6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552" y="3727991"/>
            <a:ext cx="1895106" cy="1895106"/>
          </a:xfrm>
          <a:prstGeom prst="rect">
            <a:avLst/>
          </a:prstGeom>
        </p:spPr>
      </p:pic>
      <p:pic>
        <p:nvPicPr>
          <p:cNvPr id="23" name="Picture 22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1D102840-44E8-BA39-622D-E014259F6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907" y="3733478"/>
            <a:ext cx="1895839" cy="1895839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A93DE0D-92D9-BB29-89CF-3AA7A412FF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56913"/>
            <a:ext cx="11235102" cy="376456"/>
          </a:xfrm>
        </p:spPr>
        <p:txBody>
          <a:bodyPr/>
          <a:lstStyle/>
          <a:p>
            <a:pPr algn="l" rtl="0"/>
            <a:r>
              <a:rPr lang="ro" b="0" i="0" u="none" baseline="0"/>
              <a:t>1200x1200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ED9BA68D-8ABC-C78C-4B6F-8E1117785319}"/>
              </a:ext>
            </a:extLst>
          </p:cNvPr>
          <p:cNvSpPr txBox="1">
            <a:spLocks/>
          </p:cNvSpPr>
          <p:nvPr/>
        </p:nvSpPr>
        <p:spPr>
          <a:xfrm>
            <a:off x="479425" y="477526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o" b="1" i="0" u="none" baseline="0"/>
              <a:t>3x SoMe organic client final</a:t>
            </a:r>
          </a:p>
        </p:txBody>
      </p:sp>
    </p:spTree>
    <p:extLst>
      <p:ext uri="{BB962C8B-B14F-4D97-AF65-F5344CB8AC3E}">
        <p14:creationId xmlns:p14="http://schemas.microsoft.com/office/powerpoint/2010/main" val="35527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ilfisk PPT Template" id="{E397C6DC-3B1D-452B-BB8B-766555AC41F2}" vid="{338EA829-E539-4FC2-ADFC-5DD7740DF18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lfisk PPT Template" id="{E397C6DC-3B1D-452B-BB8B-766555AC41F2}" vid="{500DDAD9-80CA-43AA-A5AA-3AA1830976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16608206D324DBC6F15D0D9E0D202" ma:contentTypeVersion="4" ma:contentTypeDescription="Create a new document." ma:contentTypeScope="" ma:versionID="8e44723f028f5a0fde4b4f22795d821d">
  <xsd:schema xmlns:xsd="http://www.w3.org/2001/XMLSchema" xmlns:xs="http://www.w3.org/2001/XMLSchema" xmlns:p="http://schemas.microsoft.com/office/2006/metadata/properties" xmlns:ns2="8bed6621-2bb0-4ed3-ab9b-82a08b1b8bf8" targetNamespace="http://schemas.microsoft.com/office/2006/metadata/properties" ma:root="true" ma:fieldsID="dbc48c6575bab7068a4b332b31925b6f" ns2:_="">
    <xsd:import namespace="8bed6621-2bb0-4ed3-ab9b-82a08b1b8b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d6621-2bb0-4ed3-ab9b-82a08b1b8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35D97F-54F6-4139-90B1-4BC360E16E53}">
  <ds:schemaRefs>
    <ds:schemaRef ds:uri="8bed6621-2bb0-4ed3-ab9b-82a08b1b8b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E23758-8383-4614-8531-C877DF374602}">
  <ds:schemaRefs>
    <ds:schemaRef ds:uri="8bed6621-2bb0-4ed3-ab9b-82a08b1b8b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PPT Template</Template>
  <TotalTime>7</TotalTime>
  <Words>218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Courier New</vt:lpstr>
      <vt:lpstr>Roboto Black</vt:lpstr>
      <vt:lpstr>Roboto Bold</vt:lpstr>
      <vt:lpstr>Roboto Light</vt:lpstr>
      <vt:lpstr>Nilfisk Toolbox_Standard_4-3</vt:lpstr>
      <vt:lpstr>Brugerdefineret design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Bence Mikus</dc:creator>
  <cp:lastModifiedBy>Valentin Lungu</cp:lastModifiedBy>
  <cp:revision>4</cp:revision>
  <dcterms:created xsi:type="dcterms:W3CDTF">2025-01-10T11:26:33Z</dcterms:created>
  <dcterms:modified xsi:type="dcterms:W3CDTF">2025-03-31T15:22:44Z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2578482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D5.0.2</vt:lpwstr>
  </property>
  <property fmtid="{D5CDD505-2E9C-101B-9397-08002B2CF9AE}" pid="5" name="ContentTypeId">
    <vt:lpwstr>0x010100E9716608206D324DBC6F15D0D9E0D202</vt:lpwstr>
  </property>
  <property fmtid="{D5CDD505-2E9C-101B-9397-08002B2CF9AE}" pid="6" name="MSIP_Label_8af657d4-2045-4871-9872-e323e3545d60_Enabled">
    <vt:lpwstr>true</vt:lpwstr>
  </property>
  <property fmtid="{D5CDD505-2E9C-101B-9397-08002B2CF9AE}" pid="7" name="MSIP_Label_8af657d4-2045-4871-9872-e323e3545d60_SetDate">
    <vt:lpwstr>2022-03-07T09:52:37Z</vt:lpwstr>
  </property>
  <property fmtid="{D5CDD505-2E9C-101B-9397-08002B2CF9AE}" pid="8" name="MSIP_Label_8af657d4-2045-4871-9872-e323e3545d60_Method">
    <vt:lpwstr>Privileged</vt:lpwstr>
  </property>
  <property fmtid="{D5CDD505-2E9C-101B-9397-08002B2CF9AE}" pid="9" name="MSIP_Label_8af657d4-2045-4871-9872-e323e3545d60_Name">
    <vt:lpwstr>Open sublabel</vt:lpwstr>
  </property>
  <property fmtid="{D5CDD505-2E9C-101B-9397-08002B2CF9AE}" pid="10" name="MSIP_Label_8af657d4-2045-4871-9872-e323e3545d60_SiteId">
    <vt:lpwstr>753c5d99-05be-4237-b4c5-fdb2e6b32ab2</vt:lpwstr>
  </property>
  <property fmtid="{D5CDD505-2E9C-101B-9397-08002B2CF9AE}" pid="11" name="MSIP_Label_8af657d4-2045-4871-9872-e323e3545d60_ActionId">
    <vt:lpwstr>dc55aacb-2282-478e-992e-416176343d0e</vt:lpwstr>
  </property>
  <property fmtid="{D5CDD505-2E9C-101B-9397-08002B2CF9AE}" pid="12" name="MSIP_Label_8af657d4-2045-4871-9872-e323e3545d60_ContentBits">
    <vt:lpwstr>0</vt:lpwstr>
  </property>
  <property fmtid="{D5CDD505-2E9C-101B-9397-08002B2CF9AE}" pid="13" name="MediaServiceImageTags">
    <vt:lpwstr/>
  </property>
</Properties>
</file>