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sldIdLst>
    <p:sldId id="2147482842" r:id="rId5"/>
    <p:sldId id="2147481282" r:id="rId6"/>
    <p:sldId id="290" r:id="rId7"/>
    <p:sldId id="299" r:id="rId8"/>
    <p:sldId id="300" r:id="rId9"/>
    <p:sldId id="2147474647" r:id="rId10"/>
    <p:sldId id="2147474649" r:id="rId11"/>
    <p:sldId id="2147474651" r:id="rId12"/>
    <p:sldId id="2147482829" r:id="rId13"/>
    <p:sldId id="2147482830" r:id="rId14"/>
    <p:sldId id="2147482831" r:id="rId15"/>
    <p:sldId id="2147482843" r:id="rId16"/>
    <p:sldId id="2147482844" r:id="rId17"/>
    <p:sldId id="2147482834" r:id="rId18"/>
    <p:sldId id="2147482835" r:id="rId19"/>
    <p:sldId id="2147482841" r:id="rId20"/>
    <p:sldId id="2147481273" r:id="rId21"/>
  </p:sldIdLst>
  <p:sldSz cx="12192000" cy="6858000"/>
  <p:notesSz cx="6797675" cy="9872663"/>
  <p:custDataLst>
    <p:tags r:id="rId23"/>
  </p:custDataLst>
  <p:defaultTextStyle>
    <a:defPPr>
      <a:defRPr lang="en-US"/>
    </a:defPPr>
    <a:lvl1pPr marL="0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67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5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93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91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267D357A-736E-4419-8F31-7020650603D7}">
          <p14:sldIdLst>
            <p14:sldId id="2147482842"/>
            <p14:sldId id="2147481282"/>
            <p14:sldId id="290"/>
            <p14:sldId id="299"/>
            <p14:sldId id="300"/>
            <p14:sldId id="2147474647"/>
            <p14:sldId id="2147474649"/>
            <p14:sldId id="2147474651"/>
            <p14:sldId id="2147482829"/>
            <p14:sldId id="2147482830"/>
            <p14:sldId id="2147482831"/>
            <p14:sldId id="2147482843"/>
            <p14:sldId id="2147482844"/>
            <p14:sldId id="2147482834"/>
            <p14:sldId id="2147482835"/>
            <p14:sldId id="2147482841"/>
            <p14:sldId id="214748127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Vittrup" initials="CV" lastIdx="44" clrIdx="0">
    <p:extLst>
      <p:ext uri="{19B8F6BF-5375-455C-9EA6-DF929625EA0E}">
        <p15:presenceInfo xmlns:p15="http://schemas.microsoft.com/office/powerpoint/2012/main" userId="S-1-5-21-2455030247-886758136-1406340923-94286" providerId="AD"/>
      </p:ext>
    </p:extLst>
  </p:cmAuthor>
  <p:cmAuthor id="2" name="Lars Chrois" initials="LC" lastIdx="26" clrIdx="1">
    <p:extLst>
      <p:ext uri="{19B8F6BF-5375-455C-9EA6-DF929625EA0E}">
        <p15:presenceInfo xmlns:p15="http://schemas.microsoft.com/office/powerpoint/2012/main" userId="3ee1608269410e2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97A4"/>
    <a:srgbClr val="7C878E"/>
    <a:srgbClr val="000000"/>
    <a:srgbClr val="979797"/>
    <a:srgbClr val="4B4F54"/>
    <a:srgbClr val="606A70"/>
    <a:srgbClr val="D4CFBE"/>
    <a:srgbClr val="82827E"/>
    <a:srgbClr val="DDCFBF"/>
    <a:srgbClr val="0547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1" autoAdjust="0"/>
    <p:restoredTop sz="92949" autoAdjust="0"/>
  </p:normalViewPr>
  <p:slideViewPr>
    <p:cSldViewPr snapToGrid="0">
      <p:cViewPr varScale="1">
        <p:scale>
          <a:sx n="111" d="100"/>
          <a:sy n="111" d="100"/>
        </p:scale>
        <p:origin x="48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6630" y="90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la Rautio" userId="f1f585b9-9228-44f7-a523-100fbda72f49" providerId="ADAL" clId="{4E03B57D-78F9-41FD-A677-B4BFA2C2B04E}"/>
    <pc:docChg chg="custSel delSld modSld modSection">
      <pc:chgData name="Leila Rautio" userId="f1f585b9-9228-44f7-a523-100fbda72f49" providerId="ADAL" clId="{4E03B57D-78F9-41FD-A677-B4BFA2C2B04E}" dt="2024-06-27T07:20:49.809" v="51" actId="478"/>
      <pc:docMkLst>
        <pc:docMk/>
      </pc:docMkLst>
      <pc:sldChg chg="del">
        <pc:chgData name="Leila Rautio" userId="f1f585b9-9228-44f7-a523-100fbda72f49" providerId="ADAL" clId="{4E03B57D-78F9-41FD-A677-B4BFA2C2B04E}" dt="2024-06-27T07:18:44.118" v="42" actId="47"/>
        <pc:sldMkLst>
          <pc:docMk/>
          <pc:sldMk cId="884167119" sldId="2147474678"/>
        </pc:sldMkLst>
      </pc:sldChg>
      <pc:sldChg chg="del">
        <pc:chgData name="Leila Rautio" userId="f1f585b9-9228-44f7-a523-100fbda72f49" providerId="ADAL" clId="{4E03B57D-78F9-41FD-A677-B4BFA2C2B04E}" dt="2024-06-27T07:18:47.880" v="44" actId="47"/>
        <pc:sldMkLst>
          <pc:docMk/>
          <pc:sldMk cId="1128221103" sldId="2147481271"/>
        </pc:sldMkLst>
      </pc:sldChg>
      <pc:sldChg chg="delSp modSp mod">
        <pc:chgData name="Leila Rautio" userId="f1f585b9-9228-44f7-a523-100fbda72f49" providerId="ADAL" clId="{4E03B57D-78F9-41FD-A677-B4BFA2C2B04E}" dt="2024-06-27T07:17:11.973" v="37" actId="478"/>
        <pc:sldMkLst>
          <pc:docMk/>
          <pc:sldMk cId="366211349" sldId="2147481282"/>
        </pc:sldMkLst>
        <pc:spChg chg="mod">
          <ac:chgData name="Leila Rautio" userId="f1f585b9-9228-44f7-a523-100fbda72f49" providerId="ADAL" clId="{4E03B57D-78F9-41FD-A677-B4BFA2C2B04E}" dt="2024-06-27T07:16:55.759" v="32"/>
          <ac:spMkLst>
            <pc:docMk/>
            <pc:sldMk cId="366211349" sldId="2147481282"/>
            <ac:spMk id="10" creationId="{E75BADAD-EAE6-F46D-762F-0918BBBB199C}"/>
          </ac:spMkLst>
        </pc:spChg>
        <pc:spChg chg="del topLvl">
          <ac:chgData name="Leila Rautio" userId="f1f585b9-9228-44f7-a523-100fbda72f49" providerId="ADAL" clId="{4E03B57D-78F9-41FD-A677-B4BFA2C2B04E}" dt="2024-06-27T07:17:07.344" v="35" actId="478"/>
          <ac:spMkLst>
            <pc:docMk/>
            <pc:sldMk cId="366211349" sldId="2147481282"/>
            <ac:spMk id="52" creationId="{93B7EA48-27E7-4838-E1E2-8350D149F49C}"/>
          </ac:spMkLst>
        </pc:spChg>
        <pc:spChg chg="del mod topLvl">
          <ac:chgData name="Leila Rautio" userId="f1f585b9-9228-44f7-a523-100fbda72f49" providerId="ADAL" clId="{4E03B57D-78F9-41FD-A677-B4BFA2C2B04E}" dt="2024-06-27T07:17:04.937" v="34" actId="478"/>
          <ac:spMkLst>
            <pc:docMk/>
            <pc:sldMk cId="366211349" sldId="2147481282"/>
            <ac:spMk id="53" creationId="{D14DB622-EED9-F75E-A0DD-01EE89035F07}"/>
          </ac:spMkLst>
        </pc:spChg>
        <pc:spChg chg="del topLvl">
          <ac:chgData name="Leila Rautio" userId="f1f585b9-9228-44f7-a523-100fbda72f49" providerId="ADAL" clId="{4E03B57D-78F9-41FD-A677-B4BFA2C2B04E}" dt="2024-06-27T07:17:09.617" v="36" actId="478"/>
          <ac:spMkLst>
            <pc:docMk/>
            <pc:sldMk cId="366211349" sldId="2147481282"/>
            <ac:spMk id="57" creationId="{B673E331-4A10-A652-6A9F-69FF35A729B7}"/>
          </ac:spMkLst>
        </pc:spChg>
        <pc:spChg chg="del topLvl">
          <ac:chgData name="Leila Rautio" userId="f1f585b9-9228-44f7-a523-100fbda72f49" providerId="ADAL" clId="{4E03B57D-78F9-41FD-A677-B4BFA2C2B04E}" dt="2024-06-27T07:17:11.973" v="37" actId="478"/>
          <ac:spMkLst>
            <pc:docMk/>
            <pc:sldMk cId="366211349" sldId="2147481282"/>
            <ac:spMk id="58" creationId="{67986382-D992-D084-E499-4215D868DAC9}"/>
          </ac:spMkLst>
        </pc:spChg>
        <pc:grpChg chg="del">
          <ac:chgData name="Leila Rautio" userId="f1f585b9-9228-44f7-a523-100fbda72f49" providerId="ADAL" clId="{4E03B57D-78F9-41FD-A677-B4BFA2C2B04E}" dt="2024-06-27T07:17:04.937" v="34" actId="478"/>
          <ac:grpSpMkLst>
            <pc:docMk/>
            <pc:sldMk cId="366211349" sldId="2147481282"/>
            <ac:grpSpMk id="13" creationId="{51808212-EB5A-8C7C-4D80-48AF3714BBD7}"/>
          </ac:grpSpMkLst>
        </pc:grpChg>
        <pc:grpChg chg="del">
          <ac:chgData name="Leila Rautio" userId="f1f585b9-9228-44f7-a523-100fbda72f49" providerId="ADAL" clId="{4E03B57D-78F9-41FD-A677-B4BFA2C2B04E}" dt="2024-06-27T07:17:07.344" v="35" actId="478"/>
          <ac:grpSpMkLst>
            <pc:docMk/>
            <pc:sldMk cId="366211349" sldId="2147481282"/>
            <ac:grpSpMk id="14" creationId="{9D3DD229-C294-9052-9255-42C900EE37D2}"/>
          </ac:grpSpMkLst>
        </pc:grpChg>
      </pc:sldChg>
      <pc:sldChg chg="modSp mod">
        <pc:chgData name="Leila Rautio" userId="f1f585b9-9228-44f7-a523-100fbda72f49" providerId="ADAL" clId="{4E03B57D-78F9-41FD-A677-B4BFA2C2B04E}" dt="2024-06-27T07:19:48.463" v="50" actId="20577"/>
        <pc:sldMkLst>
          <pc:docMk/>
          <pc:sldMk cId="3942989616" sldId="2147482830"/>
        </pc:sldMkLst>
        <pc:spChg chg="mod">
          <ac:chgData name="Leila Rautio" userId="f1f585b9-9228-44f7-a523-100fbda72f49" providerId="ADAL" clId="{4E03B57D-78F9-41FD-A677-B4BFA2C2B04E}" dt="2024-06-27T07:19:48.463" v="50" actId="20577"/>
          <ac:spMkLst>
            <pc:docMk/>
            <pc:sldMk cId="3942989616" sldId="2147482830"/>
            <ac:spMk id="8" creationId="{312D3629-65DD-7D20-1FD3-68E54D38EE73}"/>
          </ac:spMkLst>
        </pc:spChg>
      </pc:sldChg>
      <pc:sldChg chg="delSp mod">
        <pc:chgData name="Leila Rautio" userId="f1f585b9-9228-44f7-a523-100fbda72f49" providerId="ADAL" clId="{4E03B57D-78F9-41FD-A677-B4BFA2C2B04E}" dt="2024-06-27T07:20:49.809" v="51" actId="478"/>
        <pc:sldMkLst>
          <pc:docMk/>
          <pc:sldMk cId="2681984073" sldId="2147482831"/>
        </pc:sldMkLst>
        <pc:spChg chg="del">
          <ac:chgData name="Leila Rautio" userId="f1f585b9-9228-44f7-a523-100fbda72f49" providerId="ADAL" clId="{4E03B57D-78F9-41FD-A677-B4BFA2C2B04E}" dt="2024-06-27T07:20:49.809" v="51" actId="478"/>
          <ac:spMkLst>
            <pc:docMk/>
            <pc:sldMk cId="2681984073" sldId="2147482831"/>
            <ac:spMk id="8" creationId="{312D3629-65DD-7D20-1FD3-68E54D38EE73}"/>
          </ac:spMkLst>
        </pc:spChg>
      </pc:sldChg>
      <pc:sldChg chg="del">
        <pc:chgData name="Leila Rautio" userId="f1f585b9-9228-44f7-a523-100fbda72f49" providerId="ADAL" clId="{4E03B57D-78F9-41FD-A677-B4BFA2C2B04E}" dt="2024-06-27T07:18:39.077" v="39" actId="47"/>
        <pc:sldMkLst>
          <pc:docMk/>
          <pc:sldMk cId="3020963159" sldId="2147482836"/>
        </pc:sldMkLst>
      </pc:sldChg>
      <pc:sldChg chg="del">
        <pc:chgData name="Leila Rautio" userId="f1f585b9-9228-44f7-a523-100fbda72f49" providerId="ADAL" clId="{4E03B57D-78F9-41FD-A677-B4BFA2C2B04E}" dt="2024-06-27T07:18:40.647" v="40" actId="47"/>
        <pc:sldMkLst>
          <pc:docMk/>
          <pc:sldMk cId="4065102617" sldId="2147482837"/>
        </pc:sldMkLst>
      </pc:sldChg>
      <pc:sldChg chg="del">
        <pc:chgData name="Leila Rautio" userId="f1f585b9-9228-44f7-a523-100fbda72f49" providerId="ADAL" clId="{4E03B57D-78F9-41FD-A677-B4BFA2C2B04E}" dt="2024-06-27T07:18:42.084" v="41" actId="47"/>
        <pc:sldMkLst>
          <pc:docMk/>
          <pc:sldMk cId="1185561244" sldId="2147482838"/>
        </pc:sldMkLst>
      </pc:sldChg>
      <pc:sldChg chg="del">
        <pc:chgData name="Leila Rautio" userId="f1f585b9-9228-44f7-a523-100fbda72f49" providerId="ADAL" clId="{4E03B57D-78F9-41FD-A677-B4BFA2C2B04E}" dt="2024-06-27T07:18:46.646" v="43" actId="47"/>
        <pc:sldMkLst>
          <pc:docMk/>
          <pc:sldMk cId="3506817652" sldId="2147482839"/>
        </pc:sldMkLst>
      </pc:sldChg>
      <pc:sldChg chg="del">
        <pc:chgData name="Leila Rautio" userId="f1f585b9-9228-44f7-a523-100fbda72f49" providerId="ADAL" clId="{4E03B57D-78F9-41FD-A677-B4BFA2C2B04E}" dt="2024-06-27T07:18:49.336" v="45" actId="47"/>
        <pc:sldMkLst>
          <pc:docMk/>
          <pc:sldMk cId="2402184529" sldId="2147482840"/>
        </pc:sldMkLst>
      </pc:sldChg>
      <pc:sldChg chg="modSp mod">
        <pc:chgData name="Leila Rautio" userId="f1f585b9-9228-44f7-a523-100fbda72f49" providerId="ADAL" clId="{4E03B57D-78F9-41FD-A677-B4BFA2C2B04E}" dt="2024-06-27T07:18:55.330" v="47" actId="20577"/>
        <pc:sldMkLst>
          <pc:docMk/>
          <pc:sldMk cId="1998520083" sldId="2147482841"/>
        </pc:sldMkLst>
        <pc:spChg chg="mod">
          <ac:chgData name="Leila Rautio" userId="f1f585b9-9228-44f7-a523-100fbda72f49" providerId="ADAL" clId="{4E03B57D-78F9-41FD-A677-B4BFA2C2B04E}" dt="2024-06-27T07:18:55.330" v="47" actId="20577"/>
          <ac:spMkLst>
            <pc:docMk/>
            <pc:sldMk cId="1998520083" sldId="2147482841"/>
            <ac:spMk id="8" creationId="{707D39F2-76E8-5B94-C5BE-A83A41D60EB9}"/>
          </ac:spMkLst>
        </pc:spChg>
      </pc:sldChg>
      <pc:sldChg chg="modSp mod">
        <pc:chgData name="Leila Rautio" userId="f1f585b9-9228-44f7-a523-100fbda72f49" providerId="ADAL" clId="{4E03B57D-78F9-41FD-A677-B4BFA2C2B04E}" dt="2024-06-27T07:17:32.308" v="38" actId="20577"/>
        <pc:sldMkLst>
          <pc:docMk/>
          <pc:sldMk cId="1606678530" sldId="2147482842"/>
        </pc:sldMkLst>
        <pc:spChg chg="mod">
          <ac:chgData name="Leila Rautio" userId="f1f585b9-9228-44f7-a523-100fbda72f49" providerId="ADAL" clId="{4E03B57D-78F9-41FD-A677-B4BFA2C2B04E}" dt="2024-06-27T07:17:32.308" v="38" actId="20577"/>
          <ac:spMkLst>
            <pc:docMk/>
            <pc:sldMk cId="1606678530" sldId="2147482842"/>
            <ac:spMk id="3" creationId="{08F58484-5BC4-4866-93A0-0360B816257A}"/>
          </ac:spMkLst>
        </pc:spChg>
      </pc:sldChg>
    </pc:docChg>
  </pc:docChgLst>
  <pc:docChgLst>
    <pc:chgData name="Leila Rautio" userId="f1f585b9-9228-44f7-a523-100fbda72f49" providerId="ADAL" clId="{A2855D3D-B8DF-49BA-B27C-4046C2D7AAC1}"/>
    <pc:docChg chg="modSld">
      <pc:chgData name="Leila Rautio" userId="f1f585b9-9228-44f7-a523-100fbda72f49" providerId="ADAL" clId="{A2855D3D-B8DF-49BA-B27C-4046C2D7AAC1}" dt="2024-06-14T08:24:46.913" v="406" actId="20577"/>
      <pc:docMkLst>
        <pc:docMk/>
      </pc:docMkLst>
      <pc:sldChg chg="modSp mod">
        <pc:chgData name="Leila Rautio" userId="f1f585b9-9228-44f7-a523-100fbda72f49" providerId="ADAL" clId="{A2855D3D-B8DF-49BA-B27C-4046C2D7AAC1}" dt="2024-06-14T08:00:17.447" v="26" actId="20577"/>
        <pc:sldMkLst>
          <pc:docMk/>
          <pc:sldMk cId="3091245413" sldId="290"/>
        </pc:sldMkLst>
        <pc:spChg chg="mod">
          <ac:chgData name="Leila Rautio" userId="f1f585b9-9228-44f7-a523-100fbda72f49" providerId="ADAL" clId="{A2855D3D-B8DF-49BA-B27C-4046C2D7AAC1}" dt="2024-06-14T08:00:17.447" v="26" actId="20577"/>
          <ac:spMkLst>
            <pc:docMk/>
            <pc:sldMk cId="3091245413" sldId="290"/>
            <ac:spMk id="25" creationId="{D47A9C56-430B-697A-5F2D-D0CFC857BA80}"/>
          </ac:spMkLst>
        </pc:spChg>
        <pc:spChg chg="mod">
          <ac:chgData name="Leila Rautio" userId="f1f585b9-9228-44f7-a523-100fbda72f49" providerId="ADAL" clId="{A2855D3D-B8DF-49BA-B27C-4046C2D7AAC1}" dt="2024-06-03T08:46:37.630" v="19" actId="20577"/>
          <ac:spMkLst>
            <pc:docMk/>
            <pc:sldMk cId="3091245413" sldId="290"/>
            <ac:spMk id="28" creationId="{C1D935FF-3E66-50C2-3DF1-211BED70F63D}"/>
          </ac:spMkLst>
        </pc:spChg>
      </pc:sldChg>
      <pc:sldChg chg="modSp mod">
        <pc:chgData name="Leila Rautio" userId="f1f585b9-9228-44f7-a523-100fbda72f49" providerId="ADAL" clId="{A2855D3D-B8DF-49BA-B27C-4046C2D7AAC1}" dt="2024-06-14T08:00:40.701" v="30" actId="20577"/>
        <pc:sldMkLst>
          <pc:docMk/>
          <pc:sldMk cId="2928729735" sldId="299"/>
        </pc:sldMkLst>
        <pc:spChg chg="mod">
          <ac:chgData name="Leila Rautio" userId="f1f585b9-9228-44f7-a523-100fbda72f49" providerId="ADAL" clId="{A2855D3D-B8DF-49BA-B27C-4046C2D7AAC1}" dt="2024-06-14T08:00:40.701" v="30" actId="20577"/>
          <ac:spMkLst>
            <pc:docMk/>
            <pc:sldMk cId="2928729735" sldId="299"/>
            <ac:spMk id="9" creationId="{35BB4253-8397-D591-B5B7-7758254B9090}"/>
          </ac:spMkLst>
        </pc:spChg>
      </pc:sldChg>
      <pc:sldChg chg="modSp mod">
        <pc:chgData name="Leila Rautio" userId="f1f585b9-9228-44f7-a523-100fbda72f49" providerId="ADAL" clId="{A2855D3D-B8DF-49BA-B27C-4046C2D7AAC1}" dt="2024-06-14T08:12:16.418" v="235" actId="5793"/>
        <pc:sldMkLst>
          <pc:docMk/>
          <pc:sldMk cId="189923351" sldId="2147474649"/>
        </pc:sldMkLst>
        <pc:spChg chg="mod">
          <ac:chgData name="Leila Rautio" userId="f1f585b9-9228-44f7-a523-100fbda72f49" providerId="ADAL" clId="{A2855D3D-B8DF-49BA-B27C-4046C2D7AAC1}" dt="2024-06-14T08:12:09.300" v="229" actId="5793"/>
          <ac:spMkLst>
            <pc:docMk/>
            <pc:sldMk cId="189923351" sldId="2147474649"/>
            <ac:spMk id="9" creationId="{124B920A-F5ED-2F19-FAEA-E8A2BEEF8708}"/>
          </ac:spMkLst>
        </pc:spChg>
        <pc:spChg chg="mod">
          <ac:chgData name="Leila Rautio" userId="f1f585b9-9228-44f7-a523-100fbda72f49" providerId="ADAL" clId="{A2855D3D-B8DF-49BA-B27C-4046C2D7AAC1}" dt="2024-06-14T08:12:11.783" v="231" actId="5793"/>
          <ac:spMkLst>
            <pc:docMk/>
            <pc:sldMk cId="189923351" sldId="2147474649"/>
            <ac:spMk id="29" creationId="{B7F4B913-8AB1-4005-C4DF-C5EB90479837}"/>
          </ac:spMkLst>
        </pc:spChg>
        <pc:spChg chg="mod">
          <ac:chgData name="Leila Rautio" userId="f1f585b9-9228-44f7-a523-100fbda72f49" providerId="ADAL" clId="{A2855D3D-B8DF-49BA-B27C-4046C2D7AAC1}" dt="2024-06-14T08:12:16.418" v="235" actId="5793"/>
          <ac:spMkLst>
            <pc:docMk/>
            <pc:sldMk cId="189923351" sldId="2147474649"/>
            <ac:spMk id="30" creationId="{032186B4-5C81-285E-8EA4-565EC2E54AC4}"/>
          </ac:spMkLst>
        </pc:spChg>
        <pc:spChg chg="mod">
          <ac:chgData name="Leila Rautio" userId="f1f585b9-9228-44f7-a523-100fbda72f49" providerId="ADAL" clId="{A2855D3D-B8DF-49BA-B27C-4046C2D7AAC1}" dt="2024-06-14T08:12:13.838" v="233" actId="5793"/>
          <ac:spMkLst>
            <pc:docMk/>
            <pc:sldMk cId="189923351" sldId="2147474649"/>
            <ac:spMk id="34" creationId="{CA8DD52E-9B15-7817-2660-7F0AD55B932D}"/>
          </ac:spMkLst>
        </pc:spChg>
        <pc:spChg chg="mod">
          <ac:chgData name="Leila Rautio" userId="f1f585b9-9228-44f7-a523-100fbda72f49" providerId="ADAL" clId="{A2855D3D-B8DF-49BA-B27C-4046C2D7AAC1}" dt="2024-06-14T08:05:09.190" v="62" actId="20577"/>
          <ac:spMkLst>
            <pc:docMk/>
            <pc:sldMk cId="189923351" sldId="2147474649"/>
            <ac:spMk id="47" creationId="{9F4465B6-6EBF-59CC-E5D2-2B5CCC9FBB0B}"/>
          </ac:spMkLst>
        </pc:spChg>
        <pc:spChg chg="mod">
          <ac:chgData name="Leila Rautio" userId="f1f585b9-9228-44f7-a523-100fbda72f49" providerId="ADAL" clId="{A2855D3D-B8DF-49BA-B27C-4046C2D7AAC1}" dt="2024-06-14T08:05:19.661" v="87" actId="20577"/>
          <ac:spMkLst>
            <pc:docMk/>
            <pc:sldMk cId="189923351" sldId="2147474649"/>
            <ac:spMk id="48" creationId="{F3CAF939-4EC0-DFF8-EFBB-19CC336997AF}"/>
          </ac:spMkLst>
        </pc:spChg>
        <pc:spChg chg="mod">
          <ac:chgData name="Leila Rautio" userId="f1f585b9-9228-44f7-a523-100fbda72f49" providerId="ADAL" clId="{A2855D3D-B8DF-49BA-B27C-4046C2D7AAC1}" dt="2024-06-14T08:05:39.907" v="116" actId="20577"/>
          <ac:spMkLst>
            <pc:docMk/>
            <pc:sldMk cId="189923351" sldId="2147474649"/>
            <ac:spMk id="49" creationId="{4213F291-56CD-2A7A-41E8-CDCA2EC6BECF}"/>
          </ac:spMkLst>
        </pc:spChg>
      </pc:sldChg>
      <pc:sldChg chg="modSp mod">
        <pc:chgData name="Leila Rautio" userId="f1f585b9-9228-44f7-a523-100fbda72f49" providerId="ADAL" clId="{A2855D3D-B8DF-49BA-B27C-4046C2D7AAC1}" dt="2024-06-14T07:58:35.500" v="23" actId="20577"/>
        <pc:sldMkLst>
          <pc:docMk/>
          <pc:sldMk cId="366211349" sldId="2147481282"/>
        </pc:sldMkLst>
        <pc:spChg chg="mod">
          <ac:chgData name="Leila Rautio" userId="f1f585b9-9228-44f7-a523-100fbda72f49" providerId="ADAL" clId="{A2855D3D-B8DF-49BA-B27C-4046C2D7AAC1}" dt="2024-06-14T07:58:35.500" v="23" actId="20577"/>
          <ac:spMkLst>
            <pc:docMk/>
            <pc:sldMk cId="366211349" sldId="2147481282"/>
            <ac:spMk id="12" creationId="{8D332AC4-3AF1-0F5C-7C1D-D652AAF6DA51}"/>
          </ac:spMkLst>
        </pc:spChg>
      </pc:sldChg>
      <pc:sldChg chg="modSp mod">
        <pc:chgData name="Leila Rautio" userId="f1f585b9-9228-44f7-a523-100fbda72f49" providerId="ADAL" clId="{A2855D3D-B8DF-49BA-B27C-4046C2D7AAC1}" dt="2024-06-14T08:13:59.170" v="236"/>
        <pc:sldMkLst>
          <pc:docMk/>
          <pc:sldMk cId="3942989616" sldId="2147482830"/>
        </pc:sldMkLst>
        <pc:spChg chg="mod">
          <ac:chgData name="Leila Rautio" userId="f1f585b9-9228-44f7-a523-100fbda72f49" providerId="ADAL" clId="{A2855D3D-B8DF-49BA-B27C-4046C2D7AAC1}" dt="2024-06-14T08:13:59.170" v="236"/>
          <ac:spMkLst>
            <pc:docMk/>
            <pc:sldMk cId="3942989616" sldId="2147482830"/>
            <ac:spMk id="42" creationId="{D2BF8ED0-128D-180B-3D4B-6BE23497F617}"/>
          </ac:spMkLst>
        </pc:spChg>
      </pc:sldChg>
      <pc:sldChg chg="modSp mod">
        <pc:chgData name="Leila Rautio" userId="f1f585b9-9228-44f7-a523-100fbda72f49" providerId="ADAL" clId="{A2855D3D-B8DF-49BA-B27C-4046C2D7AAC1}" dt="2024-06-14T08:14:28.341" v="254" actId="20577"/>
        <pc:sldMkLst>
          <pc:docMk/>
          <pc:sldMk cId="2681984073" sldId="2147482831"/>
        </pc:sldMkLst>
        <pc:spChg chg="mod">
          <ac:chgData name="Leila Rautio" userId="f1f585b9-9228-44f7-a523-100fbda72f49" providerId="ADAL" clId="{A2855D3D-B8DF-49BA-B27C-4046C2D7AAC1}" dt="2024-06-14T08:14:28.341" v="254" actId="20577"/>
          <ac:spMkLst>
            <pc:docMk/>
            <pc:sldMk cId="2681984073" sldId="2147482831"/>
            <ac:spMk id="17" creationId="{0BE1740A-E7B4-D635-17B5-20CF508075F2}"/>
          </ac:spMkLst>
        </pc:spChg>
      </pc:sldChg>
      <pc:sldChg chg="modSp mod">
        <pc:chgData name="Leila Rautio" userId="f1f585b9-9228-44f7-a523-100fbda72f49" providerId="ADAL" clId="{A2855D3D-B8DF-49BA-B27C-4046C2D7AAC1}" dt="2024-06-14T08:22:35.982" v="352" actId="20577"/>
        <pc:sldMkLst>
          <pc:docMk/>
          <pc:sldMk cId="2418628473" sldId="2147482834"/>
        </pc:sldMkLst>
        <pc:spChg chg="mod">
          <ac:chgData name="Leila Rautio" userId="f1f585b9-9228-44f7-a523-100fbda72f49" providerId="ADAL" clId="{A2855D3D-B8DF-49BA-B27C-4046C2D7AAC1}" dt="2024-06-14T08:22:35.982" v="352" actId="20577"/>
          <ac:spMkLst>
            <pc:docMk/>
            <pc:sldMk cId="2418628473" sldId="2147482834"/>
            <ac:spMk id="8" creationId="{CCE2EFA5-033F-4116-D2E3-26DEC80BE007}"/>
          </ac:spMkLst>
        </pc:spChg>
      </pc:sldChg>
      <pc:sldChg chg="modSp mod">
        <pc:chgData name="Leila Rautio" userId="f1f585b9-9228-44f7-a523-100fbda72f49" providerId="ADAL" clId="{A2855D3D-B8DF-49BA-B27C-4046C2D7AAC1}" dt="2024-06-14T08:24:19.608" v="403" actId="20577"/>
        <pc:sldMkLst>
          <pc:docMk/>
          <pc:sldMk cId="105255873" sldId="2147482835"/>
        </pc:sldMkLst>
        <pc:graphicFrameChg chg="modGraphic">
          <ac:chgData name="Leila Rautio" userId="f1f585b9-9228-44f7-a523-100fbda72f49" providerId="ADAL" clId="{A2855D3D-B8DF-49BA-B27C-4046C2D7AAC1}" dt="2024-06-14T08:24:19.608" v="403" actId="20577"/>
          <ac:graphicFrameMkLst>
            <pc:docMk/>
            <pc:sldMk cId="105255873" sldId="2147482835"/>
            <ac:graphicFrameMk id="6" creationId="{F89A55A0-B66D-4937-BD10-1F9988EAEE18}"/>
          </ac:graphicFrameMkLst>
        </pc:graphicFrameChg>
      </pc:sldChg>
      <pc:sldChg chg="modSp mod">
        <pc:chgData name="Leila Rautio" userId="f1f585b9-9228-44f7-a523-100fbda72f49" providerId="ADAL" clId="{A2855D3D-B8DF-49BA-B27C-4046C2D7AAC1}" dt="2024-06-14T08:24:46.913" v="406" actId="20577"/>
        <pc:sldMkLst>
          <pc:docMk/>
          <pc:sldMk cId="4065102617" sldId="2147482837"/>
        </pc:sldMkLst>
        <pc:spChg chg="mod">
          <ac:chgData name="Leila Rautio" userId="f1f585b9-9228-44f7-a523-100fbda72f49" providerId="ADAL" clId="{A2855D3D-B8DF-49BA-B27C-4046C2D7AAC1}" dt="2024-06-14T08:24:46.913" v="406" actId="20577"/>
          <ac:spMkLst>
            <pc:docMk/>
            <pc:sldMk cId="4065102617" sldId="2147482837"/>
            <ac:spMk id="9" creationId="{124B920A-F5ED-2F19-FAEA-E8A2BEEF8708}"/>
          </ac:spMkLst>
        </pc:spChg>
      </pc:sldChg>
      <pc:sldChg chg="modSp mod">
        <pc:chgData name="Leila Rautio" userId="f1f585b9-9228-44f7-a523-100fbda72f49" providerId="ADAL" clId="{A2855D3D-B8DF-49BA-B27C-4046C2D7AAC1}" dt="2024-06-14T08:22:01.012" v="348" actId="20577"/>
        <pc:sldMkLst>
          <pc:docMk/>
          <pc:sldMk cId="3028206502" sldId="2147482843"/>
        </pc:sldMkLst>
        <pc:spChg chg="mod">
          <ac:chgData name="Leila Rautio" userId="f1f585b9-9228-44f7-a523-100fbda72f49" providerId="ADAL" clId="{A2855D3D-B8DF-49BA-B27C-4046C2D7AAC1}" dt="2024-06-14T08:22:01.012" v="348" actId="20577"/>
          <ac:spMkLst>
            <pc:docMk/>
            <pc:sldMk cId="3028206502" sldId="2147482843"/>
            <ac:spMk id="25" creationId="{08B97BA7-51E7-2099-AF08-192D4669682B}"/>
          </ac:spMkLst>
        </pc:spChg>
        <pc:spChg chg="mod">
          <ac:chgData name="Leila Rautio" userId="f1f585b9-9228-44f7-a523-100fbda72f49" providerId="ADAL" clId="{A2855D3D-B8DF-49BA-B27C-4046C2D7AAC1}" dt="2024-06-14T08:15:47.913" v="265" actId="14100"/>
          <ac:spMkLst>
            <pc:docMk/>
            <pc:sldMk cId="3028206502" sldId="2147482843"/>
            <ac:spMk id="75" creationId="{BD877A1F-613C-C2FE-B423-7F70E5488D0C}"/>
          </ac:spMkLst>
        </pc:spChg>
        <pc:spChg chg="mod">
          <ac:chgData name="Leila Rautio" userId="f1f585b9-9228-44f7-a523-100fbda72f49" providerId="ADAL" clId="{A2855D3D-B8DF-49BA-B27C-4046C2D7AAC1}" dt="2024-06-14T08:18:18.221" v="297" actId="20577"/>
          <ac:spMkLst>
            <pc:docMk/>
            <pc:sldMk cId="3028206502" sldId="2147482843"/>
            <ac:spMk id="76" creationId="{9DB329AB-231D-1B77-9ACC-65D5F29D13D2}"/>
          </ac:spMkLst>
        </pc:spChg>
        <pc:spChg chg="mod">
          <ac:chgData name="Leila Rautio" userId="f1f585b9-9228-44f7-a523-100fbda72f49" providerId="ADAL" clId="{A2855D3D-B8DF-49BA-B27C-4046C2D7AAC1}" dt="2024-06-14T08:17:46.927" v="293" actId="20577"/>
          <ac:spMkLst>
            <pc:docMk/>
            <pc:sldMk cId="3028206502" sldId="2147482843"/>
            <ac:spMk id="78" creationId="{EBF90CD8-66DD-69F9-7F44-100527B76CFB}"/>
          </ac:spMkLst>
        </pc:spChg>
      </pc:sldChg>
      <pc:sldChg chg="modSp mod">
        <pc:chgData name="Leila Rautio" userId="f1f585b9-9228-44f7-a523-100fbda72f49" providerId="ADAL" clId="{A2855D3D-B8DF-49BA-B27C-4046C2D7AAC1}" dt="2024-06-14T08:21:49.886" v="346" actId="20577"/>
        <pc:sldMkLst>
          <pc:docMk/>
          <pc:sldMk cId="4090693702" sldId="2147482844"/>
        </pc:sldMkLst>
        <pc:spChg chg="mod">
          <ac:chgData name="Leila Rautio" userId="f1f585b9-9228-44f7-a523-100fbda72f49" providerId="ADAL" clId="{A2855D3D-B8DF-49BA-B27C-4046C2D7AAC1}" dt="2024-06-14T08:21:49.886" v="346" actId="20577"/>
          <ac:spMkLst>
            <pc:docMk/>
            <pc:sldMk cId="4090693702" sldId="2147482844"/>
            <ac:spMk id="25" creationId="{08B97BA7-51E7-2099-AF08-192D4669682B}"/>
          </ac:spMkLst>
        </pc:spChg>
        <pc:spChg chg="mod">
          <ac:chgData name="Leila Rautio" userId="f1f585b9-9228-44f7-a523-100fbda72f49" providerId="ADAL" clId="{A2855D3D-B8DF-49BA-B27C-4046C2D7AAC1}" dt="2024-06-14T08:20:04.672" v="344" actId="20577"/>
          <ac:spMkLst>
            <pc:docMk/>
            <pc:sldMk cId="4090693702" sldId="2147482844"/>
            <ac:spMk id="75" creationId="{BD877A1F-613C-C2FE-B423-7F70E5488D0C}"/>
          </ac:spMkLst>
        </pc:spChg>
        <pc:spChg chg="mod">
          <ac:chgData name="Leila Rautio" userId="f1f585b9-9228-44f7-a523-100fbda72f49" providerId="ADAL" clId="{A2855D3D-B8DF-49BA-B27C-4046C2D7AAC1}" dt="2024-06-14T08:19:26.835" v="320" actId="20577"/>
          <ac:spMkLst>
            <pc:docMk/>
            <pc:sldMk cId="4090693702" sldId="2147482844"/>
            <ac:spMk id="76" creationId="{9DB329AB-231D-1B77-9ACC-65D5F29D13D2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20T19:20:06.8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7578,'0'0'1600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7487DA-082B-4712-87EF-A52F989376F6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4CEA7-A081-4B80-B0DE-E1334A21D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198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23967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35951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4793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55991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4CEA7-A081-4B80-B0DE-E1334A21D6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66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4CEA7-A081-4B80-B0DE-E1334A21D67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18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273799"/>
          </a:xfrm>
        </p:spPr>
        <p:txBody>
          <a:bodyPr tIns="1249724" anchor="ctr"/>
          <a:lstStyle>
            <a:lvl1pPr marL="0" indent="0" algn="ctr">
              <a:buNone/>
              <a:defRPr sz="1600" i="1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0380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B69735F-A452-4024-977F-DD52AC156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Click to edit Presentation Headline.</a:t>
            </a:r>
            <a:br>
              <a:rPr lang="en-US" dirty="0"/>
            </a:br>
            <a:r>
              <a:rPr lang="en-US" dirty="0"/>
              <a:t>Use White or Nilfisk Dark as text color.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DEE45-E090-44D1-98D1-825385BC723C}"/>
              </a:ext>
            </a:extLst>
          </p:cNvPr>
          <p:cNvSpPr/>
          <p:nvPr userDrawn="1"/>
        </p:nvSpPr>
        <p:spPr>
          <a:xfrm>
            <a:off x="348343" y="6479177"/>
            <a:ext cx="975360" cy="26996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3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sz="quarter" idx="18"/>
          </p:nvPr>
        </p:nvSpPr>
        <p:spPr>
          <a:xfrm>
            <a:off x="479425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3488001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6D336ECD-29CC-48D0-B322-298E9D3E152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A89B6B4-D22F-43E5-8EC2-AD07CBFD8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179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4" name="Content Placeholder 18">
            <a:extLst>
              <a:ext uri="{FF2B5EF4-FFF2-40B4-BE49-F238E27FC236}">
                <a16:creationId xmlns:a16="http://schemas.microsoft.com/office/drawing/2014/main" id="{4CB7A7D7-2A49-427E-874B-C10B706C1E7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06FD9DE-D534-40CE-BADF-4806A01DAC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4166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6" name="Content Placeholder 18">
            <a:extLst>
              <a:ext uri="{FF2B5EF4-FFF2-40B4-BE49-F238E27FC236}">
                <a16:creationId xmlns:a16="http://schemas.microsoft.com/office/drawing/2014/main" id="{47DA4058-84EF-461D-934F-D341A5BB3D4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B11B367-A392-4D07-A3AA-FEA082E5DF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537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D02FB-189A-4BD4-8E2E-B325B0929E8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8DEB222B-9E3A-417A-A45A-502BABD73408}" type="datetime1">
              <a:rPr lang="en-US" smtClean="0"/>
              <a:t>7/4/2024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6B14F-11E0-4889-A413-CB3C7AFF79B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28851-AA76-4129-AC91-31C430AE821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C4B6512-58D0-4126-A96F-DCE2BC492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64CE1CF-9577-4E95-9A2E-848CA260D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3125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08B418E-47E7-4CB3-9272-AFFEF9163A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169619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064435" y="2805514"/>
            <a:ext cx="4269012" cy="623486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6644154" y="2803583"/>
            <a:ext cx="4267530" cy="622719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1064435" y="3429001"/>
            <a:ext cx="4269012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9" hasCustomPrompt="1"/>
          </p:nvPr>
        </p:nvSpPr>
        <p:spPr>
          <a:xfrm>
            <a:off x="6644154" y="3426304"/>
            <a:ext cx="4267531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2606E51-302A-402C-B20F-54F37450EF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824031" y="2079363"/>
            <a:ext cx="698400" cy="6982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A946F2A-6D15-4356-AACE-77B713052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24045" y="2079363"/>
            <a:ext cx="698400" cy="6982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6295-A04E-410C-BC96-E703F87AF8FB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fld id="{C84A8AF2-3320-40AE-82A2-7E232B177DBA}" type="datetime1">
              <a:rPr lang="en-US" smtClean="0"/>
              <a:t>7/4/2024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2DE98-0117-4A18-88E2-669F6FB209A4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19EE-E991-4D3D-BAFB-EB072BFB1E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C155D83-CC89-488D-A2E1-DDEE95784B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CEEA349-D809-4E4C-BA93-BCE8AF64C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7616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04E70DC-C3D2-4252-9260-04CDF1B85E1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344368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79426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777F5BC-90F4-414E-B27A-79BDF9D409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428341" y="2079363"/>
            <a:ext cx="828000" cy="82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BD7EB420-7E8D-454A-92D5-C5091905663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15198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3" name="Content Placeholder 18">
            <a:extLst>
              <a:ext uri="{FF2B5EF4-FFF2-40B4-BE49-F238E27FC236}">
                <a16:creationId xmlns:a16="http://schemas.microsoft.com/office/drawing/2014/main" id="{B228A39C-C8A6-4AC7-96A3-25A525A9A4F2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315199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7F886A1-D69F-4044-9B1C-2C721E721A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264113" y="2079363"/>
            <a:ext cx="828000" cy="82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B89EAACB-7074-471C-BBA2-8BF0CC3E4EB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50970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6" name="Content Placeholder 18">
            <a:extLst>
              <a:ext uri="{FF2B5EF4-FFF2-40B4-BE49-F238E27FC236}">
                <a16:creationId xmlns:a16="http://schemas.microsoft.com/office/drawing/2014/main" id="{EB79EFFE-A060-4C8D-BD8F-E52045C9C7EF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6150972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BEA2D42-9FD4-4716-AB0B-9632B9F8E3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99885" y="2079363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FD4303F-49FA-457B-B244-4E8B906863C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744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9" name="Content Placeholder 18">
            <a:extLst>
              <a:ext uri="{FF2B5EF4-FFF2-40B4-BE49-F238E27FC236}">
                <a16:creationId xmlns:a16="http://schemas.microsoft.com/office/drawing/2014/main" id="{03E82EC9-6A37-4D1E-933C-F9272C7F54EE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8986744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0169E3EB-3F89-482B-9603-7497CA07EED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935659" y="2079363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1527C-8083-4F64-ACF8-D0782F8C892E}"/>
              </a:ext>
            </a:extLst>
          </p:cNvPr>
          <p:cNvSpPr>
            <a:spLocks noGrp="1"/>
          </p:cNvSpPr>
          <p:nvPr>
            <p:ph type="dt" sz="half" idx="53"/>
          </p:nvPr>
        </p:nvSpPr>
        <p:spPr/>
        <p:txBody>
          <a:bodyPr/>
          <a:lstStyle/>
          <a:p>
            <a:fld id="{2A0DB838-9B7A-4D18-9579-24074BB2E6BE}" type="datetime1">
              <a:rPr lang="en-US" smtClean="0"/>
              <a:t>7/4/2024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89F93-34D9-4219-91BC-313CBE6E7366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A6AB2-CD6B-4C00-BDB7-580562DE15F6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42607E9-9610-476B-930F-0A95764131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6FADBE2-42E3-44BC-9BB9-E8F8F24A89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36861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4888757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D9593-6010-4D84-B698-3916B996FA3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3944148-2881-453E-8BDF-88186A0E6C02}" type="datetime1">
              <a:rPr lang="en-US" smtClean="0"/>
              <a:t>7/4/2024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C73727-0AEF-4180-9A25-9D9E4AA4CD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40819-2DD2-4C6A-B2BA-661DD2B0CB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F31923-D926-4EC1-927C-8708EF07DF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7F5197-BFC0-474F-8B91-9B266F1A8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30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9569955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70A7E1B-06C4-491A-A7D6-5E2BF0B762A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05538" y="0"/>
            <a:ext cx="5986461" cy="628489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6292EC8F-CA80-4608-8BBB-26EAD82524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507038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0F7C6-431E-46C4-9429-A3D456CBADB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814743CE-A540-42F1-A5D5-03ECE5D4E6A8}" type="datetime1">
              <a:rPr lang="en-US" smtClean="0"/>
              <a:t>7/4/2024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0383-CC25-496B-BB92-273CBD649C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88412-719A-4E27-BE3B-7A6D9C0B35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D0C1278-E9AE-4168-A595-99A55EA23D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5507038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B0E5E79-8AD5-4282-B864-D586098D06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5506081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63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38528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EC72F5BB-D66A-4AE5-BE40-DAC7B55741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00776" y="1412875"/>
            <a:ext cx="5511800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B5B7800E-C1F4-4988-9830-63D6CD965A3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986463" cy="6283325"/>
          </a:xfrm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AC8E3-7E26-425E-8440-6C36641BAB2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EE311FF5-EC01-41F8-A6DE-DFBD45459F26}" type="datetime1">
              <a:rPr lang="en-US" smtClean="0"/>
              <a:t>7/4/2024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9DD0-AE94-45C4-ABB9-A2AE218DA70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D825D-904C-4C01-BE1D-29445C0E59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08A57AA-70F0-446E-8A3A-71C82A9FED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5539" y="873877"/>
            <a:ext cx="5505084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6E8E331-60E3-42A0-B941-83830F320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8447" y="494490"/>
            <a:ext cx="5504128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7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13F9A983-C937-4508-B213-1A5EC060D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29649" y="0"/>
            <a:ext cx="3562350" cy="6283325"/>
          </a:xfrm>
          <a:solidFill>
            <a:schemeClr val="bg2">
              <a:lumMod val="20000"/>
              <a:lumOff val="80000"/>
            </a:schemeClr>
          </a:solidFill>
        </p:spPr>
        <p:txBody>
          <a:bodyPr lIns="288000" tIns="1692000" rIns="432000" bIns="18000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Chart Placeholder 3">
            <a:extLst>
              <a:ext uri="{FF2B5EF4-FFF2-40B4-BE49-F238E27FC236}">
                <a16:creationId xmlns:a16="http://schemas.microsoft.com/office/drawing/2014/main" id="{BD4EEDF5-749A-4E0A-9F2C-5DB6EC42D113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3569" y="1412875"/>
            <a:ext cx="7692236" cy="4870449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B3F6EE-929F-475B-BA0D-BAE5642C0B5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3941C5DD-AB0E-4386-8A4E-A11B948D5207}" type="datetime1">
              <a:rPr lang="en-US" smtClean="0"/>
              <a:t>7/4/2024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6A101-CC96-4EEA-A848-52CCEB16DA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14E5D-3CDA-4372-B95E-72D345C3A38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F8C0934-E3E7-4664-8099-283D222151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7864216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4AC913B-9002-46E4-B468-3AFC28ABEC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78628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4060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8B08A26-BAAF-4968-8268-454F689232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"/>
            <a:ext cx="12192000" cy="6283324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278807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A6F7A33-E8CB-44EE-8CDF-D0B5163414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29BC1626-FD70-4CCB-B30A-1E53AB621F47}" type="datetime1">
              <a:rPr lang="en-US" smtClean="0"/>
              <a:t>7/4/2024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AC1C34-2EEF-4748-B554-904EDB9E2B1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4698D3A-A577-4AD4-9616-F4D5993A770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5D4A826-2FEC-4303-893D-3DA3EF3C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Insert closing headline.</a:t>
            </a:r>
            <a:br>
              <a:rPr lang="en-US" dirty="0"/>
            </a:br>
            <a:r>
              <a:rPr lang="en-US" dirty="0"/>
              <a:t>Use white or dark colored text.</a:t>
            </a:r>
          </a:p>
        </p:txBody>
      </p:sp>
    </p:spTree>
    <p:extLst>
      <p:ext uri="{BB962C8B-B14F-4D97-AF65-F5344CB8AC3E}">
        <p14:creationId xmlns:p14="http://schemas.microsoft.com/office/powerpoint/2010/main" val="3251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and corporate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908D9CAA-34CE-479D-8E34-30EAE7DFFC9C}"/>
              </a:ext>
            </a:extLst>
          </p:cNvPr>
          <p:cNvSpPr/>
          <p:nvPr userDrawn="1"/>
        </p:nvSpPr>
        <p:spPr>
          <a:xfrm>
            <a:off x="6204108" y="1014232"/>
            <a:ext cx="5516547" cy="51923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65DD7DB-93FC-4CE9-BB55-707FAD0F9441}"/>
              </a:ext>
            </a:extLst>
          </p:cNvPr>
          <p:cNvSpPr/>
          <p:nvPr userDrawn="1"/>
        </p:nvSpPr>
        <p:spPr>
          <a:xfrm>
            <a:off x="3574137" y="1014234"/>
            <a:ext cx="2534124" cy="3498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0F4D85-8103-4DAC-83B9-2EA8A555B766}"/>
              </a:ext>
            </a:extLst>
          </p:cNvPr>
          <p:cNvSpPr/>
          <p:nvPr userDrawn="1"/>
        </p:nvSpPr>
        <p:spPr>
          <a:xfrm>
            <a:off x="479425" y="1014232"/>
            <a:ext cx="2999687" cy="3498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8352981-5F56-444D-A675-E830B4DDC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308" t="9357" r="9482" b="37471"/>
          <a:stretch/>
        </p:blipFill>
        <p:spPr>
          <a:xfrm>
            <a:off x="6469662" y="1607847"/>
            <a:ext cx="1229752" cy="1373815"/>
          </a:xfrm>
          <a:prstGeom prst="rect">
            <a:avLst/>
          </a:prstGeom>
          <a:ln w="3175">
            <a:solidFill>
              <a:schemeClr val="bg2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2068307" y="1599603"/>
            <a:ext cx="142010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SELECT SLIDE LAYOUTS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068308" y="1767283"/>
            <a:ext cx="1366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Find title, agendas, section header, plain content and picture layouts: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068309" y="2268336"/>
            <a:ext cx="13570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New Slide</a:t>
            </a:r>
          </a:p>
          <a:p>
            <a:pPr defTabSz="914400"/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Layout </a:t>
            </a:r>
            <a:r>
              <a:rPr lang="en-US" sz="800" b="0" dirty="0">
                <a:solidFill>
                  <a:schemeClr val="tx1"/>
                </a:solidFill>
                <a:latin typeface="+mn-lt"/>
                <a:cs typeface="Arial" pitchFamily="34" charset="0"/>
              </a:rPr>
              <a:t>(to change existing layout)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59209" y="1177891"/>
            <a:ext cx="5628870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 AND EFFECTS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76969" y="1178254"/>
            <a:ext cx="2987868" cy="26546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HOW TO...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486246" y="3549534"/>
            <a:ext cx="21648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CHARTS 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6443768" y="2745123"/>
            <a:ext cx="1255646" cy="190805"/>
            <a:chOff x="2834640" y="3855720"/>
            <a:chExt cx="708660" cy="228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 userDrawn="1"/>
        </p:nvSpPr>
        <p:spPr>
          <a:xfrm>
            <a:off x="3678523" y="1177891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TEXT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3802777" y="1599603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FONT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3802541" y="1760575"/>
            <a:ext cx="22703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Roboto is used for all text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02541" y="2073987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STYLE AND SIZES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3802541" y="2250050"/>
            <a:ext cx="1922209" cy="471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Headline: Roboto Bold, size 34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Sub-headline: Roboto Light, size 20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Body text: Roboto Light, size 14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062808" y="3216109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DISPLAY GUIDES 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2062810" y="3445206"/>
            <a:ext cx="1302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Display guides on the screen to view the content area. All content should be inside the red guides.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2062809" y="3997816"/>
            <a:ext cx="12859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View 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Guides</a:t>
            </a:r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258296" y="1599603"/>
            <a:ext cx="14880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PRIMARY COLORS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9849330" y="1602000"/>
            <a:ext cx="1584000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SECONDARY COLORS FOR CHARTS &amp; DIAGRAMS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82916" y="1826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</a:t>
            </a:r>
          </a:p>
        </p:txBody>
      </p:sp>
      <p:sp>
        <p:nvSpPr>
          <p:cNvPr id="51" name="Rektangel 11"/>
          <p:cNvSpPr>
            <a:spLocks noChangeAspect="1"/>
          </p:cNvSpPr>
          <p:nvPr/>
        </p:nvSpPr>
        <p:spPr bwMode="auto">
          <a:xfrm>
            <a:off x="9849332" y="1921624"/>
            <a:ext cx="244800" cy="183600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68721" y="1951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1: Grey/Blue</a:t>
            </a:r>
          </a:p>
        </p:txBody>
      </p:sp>
      <p:sp>
        <p:nvSpPr>
          <p:cNvPr id="53" name="Rektangel 18"/>
          <p:cNvSpPr/>
          <p:nvPr/>
        </p:nvSpPr>
        <p:spPr bwMode="auto">
          <a:xfrm>
            <a:off x="8258297" y="1796117"/>
            <a:ext cx="244800" cy="183600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82916" y="2063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Blue</a:t>
            </a:r>
          </a:p>
        </p:txBody>
      </p:sp>
      <p:sp>
        <p:nvSpPr>
          <p:cNvPr id="56" name="Rektangel 7"/>
          <p:cNvSpPr>
            <a:spLocks noChangeAspect="1"/>
          </p:cNvSpPr>
          <p:nvPr/>
        </p:nvSpPr>
        <p:spPr bwMode="auto">
          <a:xfrm>
            <a:off x="9849332" y="2158624"/>
            <a:ext cx="244800" cy="183600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8721" y="2188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2: Dark blue</a:t>
            </a:r>
          </a:p>
        </p:txBody>
      </p:sp>
      <p:sp>
        <p:nvSpPr>
          <p:cNvPr id="58" name="Rektangel 18"/>
          <p:cNvSpPr/>
          <p:nvPr/>
        </p:nvSpPr>
        <p:spPr bwMode="auto">
          <a:xfrm>
            <a:off x="8258297" y="2033117"/>
            <a:ext cx="244800" cy="183600"/>
          </a:xfrm>
          <a:prstGeom prst="rect">
            <a:avLst/>
          </a:prstGeom>
          <a:solidFill>
            <a:schemeClr val="accent3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63" name="Rektangel 18"/>
          <p:cNvSpPr/>
          <p:nvPr/>
        </p:nvSpPr>
        <p:spPr bwMode="auto">
          <a:xfrm>
            <a:off x="3802541" y="3117398"/>
            <a:ext cx="325435" cy="264226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35215" y="3145852"/>
            <a:ext cx="14542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 is the default color for headlines and body text. 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E6F26DC-ED06-4AE5-BB8F-0CC90D2A969E}"/>
              </a:ext>
            </a:extLst>
          </p:cNvPr>
          <p:cNvGrpSpPr/>
          <p:nvPr userDrawn="1"/>
        </p:nvGrpSpPr>
        <p:grpSpPr>
          <a:xfrm>
            <a:off x="3796272" y="3597708"/>
            <a:ext cx="584370" cy="366154"/>
            <a:chOff x="3776319" y="3799737"/>
            <a:chExt cx="642807" cy="402769"/>
          </a:xfrm>
        </p:grpSpPr>
        <p:sp>
          <p:nvSpPr>
            <p:cNvPr id="68" name="Rektangel 22"/>
            <p:cNvSpPr/>
            <p:nvPr/>
          </p:nvSpPr>
          <p:spPr bwMode="auto">
            <a:xfrm>
              <a:off x="3776319" y="3799737"/>
              <a:ext cx="342913" cy="257185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Rektangel 11"/>
            <p:cNvSpPr>
              <a:spLocks noChangeAspect="1"/>
            </p:cNvSpPr>
            <p:nvPr/>
          </p:nvSpPr>
          <p:spPr bwMode="auto">
            <a:xfrm>
              <a:off x="3876284" y="3848265"/>
              <a:ext cx="342913" cy="257185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Rektangel 7"/>
            <p:cNvSpPr>
              <a:spLocks noChangeAspect="1"/>
            </p:cNvSpPr>
            <p:nvPr/>
          </p:nvSpPr>
          <p:spPr bwMode="auto">
            <a:xfrm>
              <a:off x="3976249" y="3896792"/>
              <a:ext cx="342913" cy="257185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Rektangel 9"/>
            <p:cNvSpPr>
              <a:spLocks noChangeAspect="1"/>
            </p:cNvSpPr>
            <p:nvPr/>
          </p:nvSpPr>
          <p:spPr bwMode="auto">
            <a:xfrm>
              <a:off x="4076213" y="3945321"/>
              <a:ext cx="342913" cy="257185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2" name="TextBox 71"/>
          <p:cNvSpPr txBox="1"/>
          <p:nvPr userDrawn="1"/>
        </p:nvSpPr>
        <p:spPr>
          <a:xfrm>
            <a:off x="4539038" y="3521694"/>
            <a:ext cx="1426550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Feel free to change the body text color to white or one of the other primary colors in order to create emphasis, highlight or better contrast between text and background.</a:t>
            </a:r>
          </a:p>
        </p:txBody>
      </p:sp>
      <p:sp>
        <p:nvSpPr>
          <p:cNvPr id="73" name="Rektangel 22"/>
          <p:cNvSpPr/>
          <p:nvPr userDrawn="1"/>
        </p:nvSpPr>
        <p:spPr bwMode="auto">
          <a:xfrm>
            <a:off x="8258296" y="2270116"/>
            <a:ext cx="244800" cy="18360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 userDrawn="1"/>
        </p:nvSpPr>
        <p:spPr>
          <a:xfrm>
            <a:off x="8582915" y="2300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1</a:t>
            </a:r>
          </a:p>
        </p:txBody>
      </p:sp>
      <p:sp>
        <p:nvSpPr>
          <p:cNvPr id="75" name="Rektangel 9"/>
          <p:cNvSpPr>
            <a:spLocks noChangeAspect="1"/>
          </p:cNvSpPr>
          <p:nvPr userDrawn="1"/>
        </p:nvSpPr>
        <p:spPr bwMode="auto">
          <a:xfrm>
            <a:off x="9849330" y="2395623"/>
            <a:ext cx="244800" cy="183600"/>
          </a:xfrm>
          <a:prstGeom prst="rect">
            <a:avLst/>
          </a:prstGeom>
          <a:solidFill>
            <a:schemeClr val="accent4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10168720" y="2425871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4: Ocean blue</a:t>
            </a:r>
          </a:p>
        </p:txBody>
      </p:sp>
      <p:sp>
        <p:nvSpPr>
          <p:cNvPr id="81" name="Content Placeholder 5"/>
          <p:cNvSpPr txBox="1">
            <a:spLocks/>
          </p:cNvSpPr>
          <p:nvPr userDrawn="1"/>
        </p:nvSpPr>
        <p:spPr>
          <a:xfrm>
            <a:off x="6474281" y="3081964"/>
            <a:ext cx="143602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</a:rPr>
              <a:t>Never use the Standard Colors</a:t>
            </a:r>
          </a:p>
        </p:txBody>
      </p:sp>
      <p:cxnSp>
        <p:nvCxnSpPr>
          <p:cNvPr id="82" name="Straight Connector 81"/>
          <p:cNvCxnSpPr>
            <a:cxnSpLocks/>
          </p:cNvCxnSpPr>
          <p:nvPr userDrawn="1"/>
        </p:nvCxnSpPr>
        <p:spPr>
          <a:xfrm>
            <a:off x="6474281" y="3361226"/>
            <a:ext cx="4959049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1"/>
          <p:cNvSpPr txBox="1">
            <a:spLocks/>
          </p:cNvSpPr>
          <p:nvPr userDrawn="1"/>
        </p:nvSpPr>
        <p:spPr>
          <a:xfrm>
            <a:off x="558868" y="885750"/>
            <a:ext cx="11171767" cy="689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3" name="Date Placeholder 8">
            <a:extLst>
              <a:ext uri="{FF2B5EF4-FFF2-40B4-BE49-F238E27FC236}">
                <a16:creationId xmlns:a16="http://schemas.microsoft.com/office/drawing/2014/main" id="{FE12C273-601D-40AF-BD56-6F1846451924}"/>
              </a:ext>
            </a:extLst>
          </p:cNvPr>
          <p:cNvSpPr>
            <a:spLocks noGrp="1"/>
          </p:cNvSpPr>
          <p:nvPr userDrawn="1">
            <p:ph type="dt" sz="half" idx="19"/>
          </p:nvPr>
        </p:nvSpPr>
        <p:spPr>
          <a:xfrm>
            <a:off x="3008551" y="6529068"/>
            <a:ext cx="759950" cy="153888"/>
          </a:xfrm>
        </p:spPr>
        <p:txBody>
          <a:bodyPr/>
          <a:lstStyle/>
          <a:p>
            <a:fld id="{FD4E929F-4F19-4732-B449-16A560C9697E}" type="datetime1">
              <a:rPr lang="en-US" smtClean="0"/>
              <a:t>7/4/2024</a:t>
            </a:fld>
            <a:endParaRPr lang="en-US"/>
          </a:p>
        </p:txBody>
      </p:sp>
      <p:sp>
        <p:nvSpPr>
          <p:cNvPr id="84" name="Footer Placeholder 12">
            <a:extLst>
              <a:ext uri="{FF2B5EF4-FFF2-40B4-BE49-F238E27FC236}">
                <a16:creationId xmlns:a16="http://schemas.microsoft.com/office/drawing/2014/main" id="{5E3596F1-2045-40CC-A80E-499FCE019B3A}"/>
              </a:ext>
            </a:extLst>
          </p:cNvPr>
          <p:cNvSpPr>
            <a:spLocks noGrp="1"/>
          </p:cNvSpPr>
          <p:nvPr userDrawn="1">
            <p:ph type="ftr" sz="quarter" idx="20"/>
          </p:nvPr>
        </p:nvSpPr>
        <p:spPr>
          <a:xfrm>
            <a:off x="920896" y="6529068"/>
            <a:ext cx="2087655" cy="153888"/>
          </a:xfrm>
        </p:spPr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85" name="Slide Number Placeholder 13">
            <a:extLst>
              <a:ext uri="{FF2B5EF4-FFF2-40B4-BE49-F238E27FC236}">
                <a16:creationId xmlns:a16="http://schemas.microsoft.com/office/drawing/2014/main" id="{6A79043F-E70A-4446-8650-0C2A2B7B0881}"/>
              </a:ext>
            </a:extLst>
          </p:cNvPr>
          <p:cNvSpPr>
            <a:spLocks noGrp="1"/>
          </p:cNvSpPr>
          <p:nvPr userDrawn="1">
            <p:ph type="sldNum" sz="quarter" idx="21"/>
          </p:nvPr>
        </p:nvSpPr>
        <p:spPr>
          <a:xfrm>
            <a:off x="479426" y="6529068"/>
            <a:ext cx="270170" cy="153888"/>
          </a:xfrm>
        </p:spPr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7" name="Rektangel 22">
            <a:extLst>
              <a:ext uri="{FF2B5EF4-FFF2-40B4-BE49-F238E27FC236}">
                <a16:creationId xmlns:a16="http://schemas.microsoft.com/office/drawing/2014/main" id="{94B553FC-3AAD-430C-8BBF-3DF9335D0629}"/>
              </a:ext>
            </a:extLst>
          </p:cNvPr>
          <p:cNvSpPr/>
          <p:nvPr userDrawn="1"/>
        </p:nvSpPr>
        <p:spPr bwMode="auto">
          <a:xfrm>
            <a:off x="8258296" y="2511626"/>
            <a:ext cx="244800" cy="18360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2ECF2D3-E70D-444B-A194-20FBB4EF8314}"/>
              </a:ext>
            </a:extLst>
          </p:cNvPr>
          <p:cNvSpPr txBox="1"/>
          <p:nvPr userDrawn="1"/>
        </p:nvSpPr>
        <p:spPr>
          <a:xfrm>
            <a:off x="8582915" y="254187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2</a:t>
            </a:r>
          </a:p>
        </p:txBody>
      </p:sp>
      <p:sp>
        <p:nvSpPr>
          <p:cNvPr id="92" name="Rektangel 9">
            <a:extLst>
              <a:ext uri="{FF2B5EF4-FFF2-40B4-BE49-F238E27FC236}">
                <a16:creationId xmlns:a16="http://schemas.microsoft.com/office/drawing/2014/main" id="{C6A9245E-199C-439D-8F58-D6A26180CCF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629249"/>
            <a:ext cx="244800" cy="183600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5B0928-DFF1-4B6F-8C9F-7FE6579D5FCC}"/>
              </a:ext>
            </a:extLst>
          </p:cNvPr>
          <p:cNvSpPr txBox="1"/>
          <p:nvPr userDrawn="1"/>
        </p:nvSpPr>
        <p:spPr>
          <a:xfrm>
            <a:off x="10168720" y="2659497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5: Green</a:t>
            </a:r>
          </a:p>
        </p:txBody>
      </p:sp>
      <p:sp>
        <p:nvSpPr>
          <p:cNvPr id="94" name="Rektangel 9">
            <a:extLst>
              <a:ext uri="{FF2B5EF4-FFF2-40B4-BE49-F238E27FC236}">
                <a16:creationId xmlns:a16="http://schemas.microsoft.com/office/drawing/2014/main" id="{37D8958A-387C-45BD-83D0-DBC3BB0017D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853321"/>
            <a:ext cx="244800" cy="183600"/>
          </a:xfrm>
          <a:prstGeom prst="rect">
            <a:avLst/>
          </a:prstGeom>
          <a:solidFill>
            <a:schemeClr val="accent6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2D3E017-96F6-423B-9145-008DB23FF524}"/>
              </a:ext>
            </a:extLst>
          </p:cNvPr>
          <p:cNvSpPr txBox="1"/>
          <p:nvPr userDrawn="1"/>
        </p:nvSpPr>
        <p:spPr>
          <a:xfrm>
            <a:off x="10168720" y="2883569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6: Red Alert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1ABD7990-89CC-49DB-AA0A-0AC2D5EF72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246" y="3852045"/>
            <a:ext cx="1815300" cy="122236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546A0DA-94D1-4668-A757-FF579938F6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096" y="3878959"/>
            <a:ext cx="1797056" cy="1215521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463409" y="5337962"/>
            <a:ext cx="268059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SMARTART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3585E07-6B11-4B4F-AE56-460E3215EDE8}"/>
              </a:ext>
            </a:extLst>
          </p:cNvPr>
          <p:cNvGrpSpPr/>
          <p:nvPr userDrawn="1"/>
        </p:nvGrpSpPr>
        <p:grpSpPr>
          <a:xfrm>
            <a:off x="8513102" y="4099093"/>
            <a:ext cx="1730876" cy="944549"/>
            <a:chOff x="2834640" y="3855720"/>
            <a:chExt cx="708660" cy="22860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809A7F2-F48F-4F60-957B-2DB7F7B34D5A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614DE27-4BEA-4798-AF7D-67C66CD0469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0B27BA4E-0BF4-4C02-940E-C2B8347325A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63409" y="5577357"/>
            <a:ext cx="4969921" cy="443263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4A9BDE5-F054-4AD6-B204-D8056D976AEC}"/>
              </a:ext>
            </a:extLst>
          </p:cNvPr>
          <p:cNvGrpSpPr/>
          <p:nvPr userDrawn="1"/>
        </p:nvGrpSpPr>
        <p:grpSpPr>
          <a:xfrm>
            <a:off x="7019925" y="5670940"/>
            <a:ext cx="4375305" cy="217835"/>
            <a:chOff x="2834640" y="3855720"/>
            <a:chExt cx="708660" cy="228600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5128B7-C518-458F-B497-DBD7A8897B75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1651C43-F09B-4205-ABB2-EAC554A231A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39575785-35B6-49AB-9E5B-A44383234BA4}"/>
              </a:ext>
            </a:extLst>
          </p:cNvPr>
          <p:cNvSpPr txBox="1"/>
          <p:nvPr userDrawn="1"/>
        </p:nvSpPr>
        <p:spPr>
          <a:xfrm>
            <a:off x="10495883" y="3991118"/>
            <a:ext cx="106483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Keep charts and SmartArt simple and minimalistic. </a:t>
            </a:r>
            <a:br>
              <a:rPr lang="en-US" sz="800" dirty="0">
                <a:solidFill>
                  <a:schemeClr val="tx1"/>
                </a:solidFill>
                <a:cs typeface="Arial" pitchFamily="34" charset="0"/>
              </a:rPr>
            </a:b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Avoid bevel, emboss and 3D effects.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B4EC30E-B7CE-4A68-8E8B-D5254BC914CC}"/>
              </a:ext>
            </a:extLst>
          </p:cNvPr>
          <p:cNvSpPr/>
          <p:nvPr userDrawn="1"/>
        </p:nvSpPr>
        <p:spPr>
          <a:xfrm>
            <a:off x="479425" y="4611253"/>
            <a:ext cx="5628836" cy="1588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D99C6E9-148D-4428-B5D8-6AD43505DA41}"/>
              </a:ext>
            </a:extLst>
          </p:cNvPr>
          <p:cNvSpPr txBox="1"/>
          <p:nvPr userDrawn="1"/>
        </p:nvSpPr>
        <p:spPr>
          <a:xfrm>
            <a:off x="558868" y="4773728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CALL OUTS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1335B58-8355-4223-9A0F-3FB094B7984A}"/>
              </a:ext>
            </a:extLst>
          </p:cNvPr>
          <p:cNvSpPr txBox="1"/>
          <p:nvPr userDrawn="1"/>
        </p:nvSpPr>
        <p:spPr>
          <a:xfrm>
            <a:off x="3802541" y="2920536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TEXT COLOR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A7DB651-0930-424D-8AAB-494794615B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2" y="1513060"/>
            <a:ext cx="1225191" cy="1407314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F7AB58B9-3487-4503-98A3-261B6871E0AB}"/>
              </a:ext>
            </a:extLst>
          </p:cNvPr>
          <p:cNvSpPr/>
          <p:nvPr userDrawn="1"/>
        </p:nvSpPr>
        <p:spPr>
          <a:xfrm>
            <a:off x="3076416" y="4919253"/>
            <a:ext cx="951609" cy="951609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Call-out text here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6CD54A2-4412-4A84-AF5A-DACAD97CBE74}"/>
              </a:ext>
            </a:extLst>
          </p:cNvPr>
          <p:cNvSpPr/>
          <p:nvPr userDrawn="1"/>
        </p:nvSpPr>
        <p:spPr>
          <a:xfrm>
            <a:off x="4222590" y="5306886"/>
            <a:ext cx="1667164" cy="323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Call out text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803F96-D305-4337-A4A7-EF0BCC606DD0}"/>
              </a:ext>
            </a:extLst>
          </p:cNvPr>
          <p:cNvSpPr txBox="1"/>
          <p:nvPr userDrawn="1"/>
        </p:nvSpPr>
        <p:spPr>
          <a:xfrm>
            <a:off x="688006" y="5335884"/>
            <a:ext cx="212098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Circles and race-track shapes are preferred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6944829-53C6-4832-B927-4DF77768AF22}"/>
              </a:ext>
            </a:extLst>
          </p:cNvPr>
          <p:cNvSpPr txBox="1"/>
          <p:nvPr userDrawn="1"/>
        </p:nvSpPr>
        <p:spPr>
          <a:xfrm>
            <a:off x="686640" y="5170041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SHAPES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01F335D-AC9C-4F79-BE6D-7BFEDF74FE27}"/>
              </a:ext>
            </a:extLst>
          </p:cNvPr>
          <p:cNvSpPr txBox="1"/>
          <p:nvPr userDrawn="1"/>
        </p:nvSpPr>
        <p:spPr>
          <a:xfrm>
            <a:off x="688007" y="5769347"/>
            <a:ext cx="219384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Use a bright color as Nilfisk Blue, if an alert call out is needed then use the Red Alert color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E6CBA77-60E5-4B50-BBFC-943B830A4FB8}"/>
              </a:ext>
            </a:extLst>
          </p:cNvPr>
          <p:cNvSpPr txBox="1"/>
          <p:nvPr userDrawn="1"/>
        </p:nvSpPr>
        <p:spPr>
          <a:xfrm>
            <a:off x="686640" y="5597590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BC42F93-7A2E-45E5-BF9E-672AE70AF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696"/>
          <a:stretch/>
        </p:blipFill>
        <p:spPr>
          <a:xfrm>
            <a:off x="686641" y="3203941"/>
            <a:ext cx="1205207" cy="95198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B05DA62-B4C6-45AC-9BFB-A0E475FE9E84}"/>
              </a:ext>
            </a:extLst>
          </p:cNvPr>
          <p:cNvSpPr txBox="1"/>
          <p:nvPr userDrawn="1"/>
        </p:nvSpPr>
        <p:spPr>
          <a:xfrm>
            <a:off x="484566" y="420116"/>
            <a:ext cx="7304039" cy="52322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2800" noProof="0" dirty="0">
                <a:latin typeface="+mj-lt"/>
              </a:rPr>
              <a:t>Nilfisk presentation guidelines and tips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1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2633BA2-668C-4362-AF86-6885DEF6DFD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29718" y="0"/>
            <a:ext cx="5262281" cy="627380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7C68E-A9DB-482D-8573-A1E734D89C45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310C8562-6189-4F75-8BDE-9F27B6C873C9}" type="datetime1">
              <a:rPr lang="en-US" smtClean="0"/>
              <a:t>7/4/2024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6050-6042-4828-AEF7-BEF88D457057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48AB8-957A-40F5-BE6A-A1A7B5839E37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/ 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5EC2438A-E891-4FFF-BA92-718E67D50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51349A8-F4AD-481C-B833-2018086AEB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BCB23696-A8EE-4D7D-9CF8-BFE08B462C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E3258258-BD87-4BF7-A9C9-7E4A20BC8D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F0CC60F9-E018-493B-A231-1CF8D7DF68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0697D3F-4B19-4E9B-B001-70DCCED5AAE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87D41523-EEDC-4E02-B090-DC27D43D682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E766D98-EE19-481A-A53E-6807A968ABA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B2146F9C-B635-4DAF-B173-D1BB2897C7A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4F56AAD3-4EAB-4030-838D-7F5893CBAAF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5C907538-E1C5-4754-89E9-C3EB0BA8E6D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F15BB5B4-070C-45C6-8263-A39458E6957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4794B6D5-516E-4598-95CB-8FACBE449A1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2375903A-F4B6-40A4-9007-A4446B0036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113355" y="1381125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2597909E-9336-428B-BD7D-97A3705EE7B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13355" y="2222844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17599A58-0AE1-48B2-8DB7-C4041E1E22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13355" y="3064563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5E0B5C7-0542-41B5-83BD-F4877256F02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13355" y="3906282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3407488-E31A-4BD6-BA18-CEE59220234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13355" y="4748001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73C5B7A-5DE6-4EE7-A616-36152F42921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13355" y="5589718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D32C3EDB-5591-4579-9FE5-7193CC5A5C1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2788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7A219F9-4663-4810-9DB6-6EA406D3B6C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62788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BDC7CE9C-FBC7-4161-BD88-75178F21B73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62788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11ACFE30-978D-4A7F-97D7-D7AC99268D5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62788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CCC62BDF-1677-4A73-8312-A8E0954470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62788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9646ABFE-34F3-4E34-8A80-DF3F4164BB5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262788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EA049-3D98-4D27-BBB6-7363FCAE05E4}"/>
              </a:ext>
            </a:extLst>
          </p:cNvPr>
          <p:cNvSpPr>
            <a:spLocks noGrp="1"/>
          </p:cNvSpPr>
          <p:nvPr>
            <p:ph type="dt" sz="half" idx="61"/>
          </p:nvPr>
        </p:nvSpPr>
        <p:spPr/>
        <p:txBody>
          <a:bodyPr/>
          <a:lstStyle/>
          <a:p>
            <a:fld id="{C97C7026-1227-459B-BBCB-731806D185E4}" type="datetime1">
              <a:rPr lang="en-US" smtClean="0"/>
              <a:t>7/4/2024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CB17F-ACF8-494F-935E-30DE3EDF065F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3BF0-8957-4E9B-BE04-D45722805AD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/ time sl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61" hasCustomPrompt="1"/>
          </p:nvPr>
        </p:nvSpPr>
        <p:spPr>
          <a:xfrm>
            <a:off x="479425" y="1669646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62" hasCustomPrompt="1"/>
          </p:nvPr>
        </p:nvSpPr>
        <p:spPr>
          <a:xfrm>
            <a:off x="2305050" y="1669646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63" hasCustomPrompt="1"/>
          </p:nvPr>
        </p:nvSpPr>
        <p:spPr>
          <a:xfrm>
            <a:off x="8148638" y="1669646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64" hasCustomPrompt="1"/>
          </p:nvPr>
        </p:nvSpPr>
        <p:spPr>
          <a:xfrm>
            <a:off x="479425" y="2224867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65" hasCustomPrompt="1"/>
          </p:nvPr>
        </p:nvSpPr>
        <p:spPr>
          <a:xfrm>
            <a:off x="2305050" y="2224867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66" hasCustomPrompt="1"/>
          </p:nvPr>
        </p:nvSpPr>
        <p:spPr>
          <a:xfrm>
            <a:off x="8148638" y="2224867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67" hasCustomPrompt="1"/>
          </p:nvPr>
        </p:nvSpPr>
        <p:spPr>
          <a:xfrm>
            <a:off x="479425" y="2780088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68" hasCustomPrompt="1"/>
          </p:nvPr>
        </p:nvSpPr>
        <p:spPr>
          <a:xfrm>
            <a:off x="2305050" y="2780088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69" hasCustomPrompt="1"/>
          </p:nvPr>
        </p:nvSpPr>
        <p:spPr>
          <a:xfrm>
            <a:off x="8148638" y="2780088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70" hasCustomPrompt="1"/>
          </p:nvPr>
        </p:nvSpPr>
        <p:spPr>
          <a:xfrm>
            <a:off x="479425" y="3335309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1" name="Text Placeholder 6"/>
          <p:cNvSpPr>
            <a:spLocks noGrp="1"/>
          </p:cNvSpPr>
          <p:nvPr>
            <p:ph type="body" sz="quarter" idx="71" hasCustomPrompt="1"/>
          </p:nvPr>
        </p:nvSpPr>
        <p:spPr>
          <a:xfrm>
            <a:off x="2305050" y="3335309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72" hasCustomPrompt="1"/>
          </p:nvPr>
        </p:nvSpPr>
        <p:spPr>
          <a:xfrm>
            <a:off x="8148638" y="3335309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73" hasCustomPrompt="1"/>
          </p:nvPr>
        </p:nvSpPr>
        <p:spPr>
          <a:xfrm>
            <a:off x="479425" y="3890530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74" hasCustomPrompt="1"/>
          </p:nvPr>
        </p:nvSpPr>
        <p:spPr>
          <a:xfrm>
            <a:off x="2305050" y="3890530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5" name="Text Placeholder 6"/>
          <p:cNvSpPr>
            <a:spLocks noGrp="1"/>
          </p:cNvSpPr>
          <p:nvPr>
            <p:ph type="body" sz="quarter" idx="75" hasCustomPrompt="1"/>
          </p:nvPr>
        </p:nvSpPr>
        <p:spPr>
          <a:xfrm>
            <a:off x="8148638" y="3890530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76" hasCustomPrompt="1"/>
          </p:nvPr>
        </p:nvSpPr>
        <p:spPr>
          <a:xfrm>
            <a:off x="479425" y="4445751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7" name="Text Placeholder 6"/>
          <p:cNvSpPr>
            <a:spLocks noGrp="1"/>
          </p:cNvSpPr>
          <p:nvPr>
            <p:ph type="body" sz="quarter" idx="77" hasCustomPrompt="1"/>
          </p:nvPr>
        </p:nvSpPr>
        <p:spPr>
          <a:xfrm>
            <a:off x="2305050" y="4445751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60" name="Text Placeholder 6"/>
          <p:cNvSpPr>
            <a:spLocks noGrp="1"/>
          </p:cNvSpPr>
          <p:nvPr>
            <p:ph type="body" sz="quarter" idx="78" hasCustomPrompt="1"/>
          </p:nvPr>
        </p:nvSpPr>
        <p:spPr>
          <a:xfrm>
            <a:off x="8148638" y="4445751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61" name="Text Placeholder 6"/>
          <p:cNvSpPr>
            <a:spLocks noGrp="1"/>
          </p:cNvSpPr>
          <p:nvPr>
            <p:ph type="body" sz="quarter" idx="79" hasCustomPrompt="1"/>
          </p:nvPr>
        </p:nvSpPr>
        <p:spPr>
          <a:xfrm>
            <a:off x="479425" y="5000972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80" hasCustomPrompt="1"/>
          </p:nvPr>
        </p:nvSpPr>
        <p:spPr>
          <a:xfrm>
            <a:off x="2305050" y="5000972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87" name="Text Placeholder 6"/>
          <p:cNvSpPr>
            <a:spLocks noGrp="1"/>
          </p:cNvSpPr>
          <p:nvPr>
            <p:ph type="body" sz="quarter" idx="81" hasCustomPrompt="1"/>
          </p:nvPr>
        </p:nvSpPr>
        <p:spPr>
          <a:xfrm>
            <a:off x="8148638" y="5000972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88" name="Text Placeholder 6"/>
          <p:cNvSpPr>
            <a:spLocks noGrp="1"/>
          </p:cNvSpPr>
          <p:nvPr>
            <p:ph type="body" sz="quarter" idx="82" hasCustomPrompt="1"/>
          </p:nvPr>
        </p:nvSpPr>
        <p:spPr>
          <a:xfrm>
            <a:off x="479425" y="5556195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89" name="Text Placeholder 6"/>
          <p:cNvSpPr>
            <a:spLocks noGrp="1"/>
          </p:cNvSpPr>
          <p:nvPr>
            <p:ph type="body" sz="quarter" idx="83" hasCustomPrompt="1"/>
          </p:nvPr>
        </p:nvSpPr>
        <p:spPr>
          <a:xfrm>
            <a:off x="2305050" y="5556195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topic</a:t>
            </a:r>
          </a:p>
        </p:txBody>
      </p:sp>
      <p:sp>
        <p:nvSpPr>
          <p:cNvPr id="90" name="Text Placeholder 6"/>
          <p:cNvSpPr>
            <a:spLocks noGrp="1"/>
          </p:cNvSpPr>
          <p:nvPr>
            <p:ph type="body" sz="quarter" idx="84" hasCustomPrompt="1"/>
          </p:nvPr>
        </p:nvSpPr>
        <p:spPr>
          <a:xfrm>
            <a:off x="8148638" y="5556195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44546-1648-451C-910B-498F6D308F00}"/>
              </a:ext>
            </a:extLst>
          </p:cNvPr>
          <p:cNvGrpSpPr/>
          <p:nvPr userDrawn="1"/>
        </p:nvGrpSpPr>
        <p:grpSpPr>
          <a:xfrm>
            <a:off x="479425" y="2147408"/>
            <a:ext cx="1611313" cy="3869217"/>
            <a:chOff x="479425" y="2414108"/>
            <a:chExt cx="1611313" cy="38692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42555AF-E1A4-47F5-9169-374271B957B4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555386-084F-44D3-B220-7A39E6783EB0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FC74258-649D-42DB-8F4B-05803E4E7B8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A03A7E-9A9A-4333-9151-BC46EA3D27AE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4D6B63-DD53-44E0-AA42-1B8355B27F8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A73CE9F-97CF-4512-BA54-4F5407269A09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9934C2C-659B-435B-A3B2-493AAA8DE686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207F92-367E-4524-AEC3-120A62965AEE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339DDD-B4E1-4358-B5FA-586443067ECA}"/>
              </a:ext>
            </a:extLst>
          </p:cNvPr>
          <p:cNvGrpSpPr/>
          <p:nvPr userDrawn="1"/>
        </p:nvGrpSpPr>
        <p:grpSpPr>
          <a:xfrm>
            <a:off x="2305050" y="2147408"/>
            <a:ext cx="5629275" cy="3869217"/>
            <a:chOff x="479425" y="2414108"/>
            <a:chExt cx="1611313" cy="386921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EBD5BF6-E829-4F5D-A7C5-0B0025A2B99F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95886B-5507-40D2-BF5B-5383C7AABAD4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75BA35-8745-48FB-A3AD-4DEF70AC235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039D460-405B-4C89-B79D-7C5F880B0C58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13AA718-6E4C-4272-9664-3EEC7F75FBA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585297A-85B5-40D8-B839-32C2284A0177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5BDA541-7155-4EFF-9480-6AE2114A726F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EF7B504-2473-4887-8FC2-1F170BFC35C3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810FF3-0234-4B54-BE32-7F32EEC9220B}"/>
              </a:ext>
            </a:extLst>
          </p:cNvPr>
          <p:cNvGrpSpPr/>
          <p:nvPr userDrawn="1"/>
        </p:nvGrpSpPr>
        <p:grpSpPr>
          <a:xfrm>
            <a:off x="8148636" y="2147408"/>
            <a:ext cx="3563937" cy="3869217"/>
            <a:chOff x="479425" y="2414108"/>
            <a:chExt cx="1611313" cy="386921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DAC0C6-1596-44CF-8D3E-DEECCFCEB7CC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3FFDAAC-D868-410B-A29F-658E0FAA73D7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B109B53-EDD2-476E-80A7-AFB992AF7D43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04AFB6E-1ED5-4909-80A7-0C41EBB886B9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8D16148-854F-429E-9BE5-ACB42857AFC3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279F8E-5166-4C03-A3BF-EE2758DA71B3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A451ACE-7DEC-41A9-A0A0-952E37DFB5A8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A4AEAD-0AA2-4ADE-A79A-B34BB9BAFAA2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34548-5653-41F2-B56C-2C649F09CA2A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fld id="{2EA15368-12B7-4194-8ABE-CC85BB85E630}" type="datetime1">
              <a:rPr lang="en-US" smtClean="0"/>
              <a:t>7/4/2024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97B84B0-822D-49C6-A34C-86186352F6A5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D0B388B-F2D2-4661-9DC9-E8C0621E3BBE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" y="0"/>
            <a:ext cx="12191999" cy="6283325"/>
          </a:xfrm>
          <a:solidFill>
            <a:schemeClr val="tx1"/>
          </a:solidFill>
        </p:spPr>
        <p:txBody>
          <a:bodyPr vert="horz" lIns="396000" tIns="1188000" rIns="0" bIns="0" rtlCol="0" anchor="t">
            <a:noAutofit/>
          </a:bodyPr>
          <a:lstStyle>
            <a:lvl1pPr>
              <a:defRPr lang="en-US" sz="112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noProof="0" dirty="0"/>
              <a:t>No.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59AC80-2065-4B79-ABB9-E0090AED57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905581"/>
            <a:ext cx="4533899" cy="335539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199104" indent="0">
              <a:buNone/>
              <a:defRPr sz="2400" b="1">
                <a:solidFill>
                  <a:schemeClr val="bg1"/>
                </a:solidFill>
              </a:defRPr>
            </a:lvl2pPr>
            <a:lvl3pPr marL="398209" indent="0">
              <a:buNone/>
              <a:defRPr sz="2400" b="1">
                <a:solidFill>
                  <a:schemeClr val="bg1"/>
                </a:solidFill>
              </a:defRPr>
            </a:lvl3pPr>
            <a:lvl4pPr marL="597314" indent="0">
              <a:buNone/>
              <a:defRPr sz="2400" b="1">
                <a:solidFill>
                  <a:schemeClr val="bg1"/>
                </a:solidFill>
              </a:defRPr>
            </a:lvl4pPr>
            <a:lvl5pPr marL="81064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Chapter description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9CADED-E389-4A90-8695-2241B35CC4B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0F6398B-5881-45EB-9A2F-50B29D2EC781}" type="datetime1">
              <a:rPr lang="en-US" smtClean="0"/>
              <a:t>7/4/2024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70BB6-25A7-4634-8894-E73E4AFD40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63D1F-9BC2-4C83-B4E0-D420BF762F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0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4B4BFD70-DB4E-40A7-BB2B-CDCE358B2D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28332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308AD-319A-4257-8F36-D8EC672BBAF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1ABDC2-E963-4CDB-BF6C-D8FBC834A447}" type="datetime1">
              <a:rPr lang="en-US" smtClean="0"/>
              <a:t>7/4/2024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CDDB3-FE79-401E-B3FC-2814F04A41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AB3FD-5A37-415A-B656-2C687E1EE8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63" imgH="659" progId="TCLayout.ActiveDocument.1">
                  <p:embed/>
                </p:oleObj>
              </mc:Choice>
              <mc:Fallback>
                <p:oleObj name="think-cell Slide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3881A61-5D1E-420F-B0F0-0A661E635027}" type="datetime1">
              <a:rPr lang="en-US" smtClean="0"/>
              <a:t>7/4/2024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6B0225-7039-48B3-98CA-F9C79F378E5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1113EF35-0C2A-493E-91A8-9C177A66FD83}" type="datetime1">
              <a:rPr lang="en-US" smtClean="0"/>
              <a:t>7/4/2024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861D1-EF2F-4EB2-AEF2-E522D67DA9D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D6DA-69E9-442F-A773-A891DDE182E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0E30B8C3-99BC-4EA8-9F51-16441ACFF1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75D73B26-0895-4883-BA0C-764814FBE6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57393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933180D-75FE-4F14-8D5E-D9A2074AA9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00FB905-32CD-42E9-8258-F12B29798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1218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0B733BB0-DDF7-43FE-8650-14ED8016853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16412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0624097-47BA-486C-B254-5708E62FF98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153400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9E12F-56E6-4CE7-AC36-74FAA7DC90B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81CE558E-C23A-4245-B027-3C5D4384577D}" type="datetime1">
              <a:rPr lang="en-US" smtClean="0"/>
              <a:t>7/4/2024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FCB355-B74E-4957-8F6A-00F07C389E7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B464-C3D1-4C04-9D0D-15CDD8B1CFE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BD1A00F-254A-4998-AD1B-BC5B24CBC0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C65BD86D-DE0C-4FF1-A7AE-72A2DA52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8336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59405703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1" imgW="270" imgH="270" progId="TCLayout.ActiveDocument.1">
                  <p:embed/>
                </p:oleObj>
              </mc:Choice>
              <mc:Fallback>
                <p:oleObj name="think-cell Slide" r:id="rId21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451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Click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416345"/>
            <a:ext cx="11235102" cy="48637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08551" y="6529068"/>
            <a:ext cx="75995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422042E9-BD5A-47F1-AF60-D088725BAAD9}" type="datetime1">
              <a:rPr lang="en-US" smtClean="0"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896" y="6529068"/>
            <a:ext cx="2087655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426" y="6529068"/>
            <a:ext cx="2701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554F899-0C42-4584-AB31-B3CB5C39A5FE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763" y="6280109"/>
            <a:ext cx="1698923" cy="578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F4330D-ED58-4D57-AF19-921FEB513F99}"/>
              </a:ext>
            </a:extLst>
          </p:cNvPr>
          <p:cNvCxnSpPr/>
          <p:nvPr userDrawn="1"/>
        </p:nvCxnSpPr>
        <p:spPr>
          <a:xfrm>
            <a:off x="759891" y="6529068"/>
            <a:ext cx="0" cy="153888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56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735" r:id="rId3"/>
    <p:sldLayoutId id="2147483698" r:id="rId4"/>
    <p:sldLayoutId id="2147483660" r:id="rId5"/>
    <p:sldLayoutId id="2147483725" r:id="rId6"/>
    <p:sldLayoutId id="2147483650" r:id="rId7"/>
    <p:sldLayoutId id="2147483652" r:id="rId8"/>
    <p:sldLayoutId id="2147483721" r:id="rId9"/>
    <p:sldLayoutId id="2147483724" r:id="rId10"/>
    <p:sldLayoutId id="2147483653" r:id="rId11"/>
    <p:sldLayoutId id="2147483723" r:id="rId12"/>
    <p:sldLayoutId id="2147483654" r:id="rId13"/>
    <p:sldLayoutId id="2147483732" r:id="rId14"/>
    <p:sldLayoutId id="2147483731" r:id="rId15"/>
    <p:sldLayoutId id="2147483728" r:id="rId16"/>
    <p:sldLayoutId id="2147483736" r:id="rId17"/>
    <p:sldLayoutId id="2147483720" r:id="rId18"/>
  </p:sldLayoutIdLst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1023967" rtl="0" eaLnBrk="1" latinLnBrk="0" hangingPunct="1">
        <a:lnSpc>
          <a:spcPts val="3100"/>
        </a:lnSpc>
        <a:spcBef>
          <a:spcPct val="0"/>
        </a:spcBef>
        <a:spcAft>
          <a:spcPts val="400"/>
        </a:spcAft>
        <a:buNone/>
        <a:tabLst>
          <a:tab pos="989013" algn="l"/>
        </a:tabLs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105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8209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7314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0641" indent="-213327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9745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5910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7892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6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859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67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95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93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91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190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38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586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10" orient="horz" pos="890" userDrawn="1">
          <p15:clr>
            <a:srgbClr val="F26B43"/>
          </p15:clr>
        </p15:guide>
        <p15:guide id="18" pos="1317" userDrawn="1">
          <p15:clr>
            <a:srgbClr val="A4A3A4"/>
          </p15:clr>
        </p15:guide>
        <p15:guide id="19" pos="1452" userDrawn="1">
          <p15:clr>
            <a:srgbClr val="A4A3A4"/>
          </p15:clr>
        </p15:guide>
        <p15:guide id="22" pos="2544" userDrawn="1">
          <p15:clr>
            <a:srgbClr val="A4A3A4"/>
          </p15:clr>
        </p15:guide>
        <p15:guide id="23" pos="2679" userDrawn="1">
          <p15:clr>
            <a:srgbClr val="A4A3A4"/>
          </p15:clr>
        </p15:guide>
        <p15:guide id="26" pos="3771" userDrawn="1">
          <p15:clr>
            <a:srgbClr val="A4A3A4"/>
          </p15:clr>
        </p15:guide>
        <p15:guide id="27" pos="3906" userDrawn="1">
          <p15:clr>
            <a:srgbClr val="A4A3A4"/>
          </p15:clr>
        </p15:guide>
        <p15:guide id="30" pos="4998" userDrawn="1">
          <p15:clr>
            <a:srgbClr val="A4A3A4"/>
          </p15:clr>
        </p15:guide>
        <p15:guide id="31" pos="5133" userDrawn="1">
          <p15:clr>
            <a:srgbClr val="A4A3A4"/>
          </p15:clr>
        </p15:guide>
        <p15:guide id="34" pos="6225" userDrawn="1">
          <p15:clr>
            <a:srgbClr val="A4A3A4"/>
          </p15:clr>
        </p15:guide>
        <p15:guide id="35" pos="6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NUL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2.png"/><Relationship Id="rId7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3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23.sv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5" Type="http://schemas.openxmlformats.org/officeDocument/2006/relationships/image" Target="../media/image62.png"/><Relationship Id="rId4" Type="http://schemas.openxmlformats.org/officeDocument/2006/relationships/image" Target="../media/image61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sv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svg"/><Relationship Id="rId9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onveyor belt with bread on it&#10;&#10;Description automatically generated">
            <a:extLst>
              <a:ext uri="{FF2B5EF4-FFF2-40B4-BE49-F238E27FC236}">
                <a16:creationId xmlns:a16="http://schemas.microsoft.com/office/drawing/2014/main" id="{BF58480E-5CAF-1D84-652E-A3DA26B4DAB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68D798-D85B-43F4-8D55-7E2F22C5781F}"/>
              </a:ext>
            </a:extLst>
          </p:cNvPr>
          <p:cNvSpPr/>
          <p:nvPr/>
        </p:nvSpPr>
        <p:spPr>
          <a:xfrm>
            <a:off x="0" y="-1"/>
            <a:ext cx="12192000" cy="6273081"/>
          </a:xfrm>
          <a:prstGeom prst="rect">
            <a:avLst/>
          </a:prstGeom>
          <a:gradFill>
            <a:gsLst>
              <a:gs pos="0">
                <a:schemeClr val="tx1">
                  <a:alpha val="90000"/>
                </a:schemeClr>
              </a:gs>
              <a:gs pos="64000">
                <a:srgbClr val="28313F">
                  <a:alpha val="25000"/>
                </a:srgbClr>
              </a:gs>
              <a:gs pos="100000">
                <a:schemeClr val="tx1">
                  <a:alpha val="76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i" sz="200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BE2C7F-4F8A-4D25-9DD8-FEBA0A3051B9}"/>
              </a:ext>
            </a:extLst>
          </p:cNvPr>
          <p:cNvSpPr/>
          <p:nvPr/>
        </p:nvSpPr>
        <p:spPr>
          <a:xfrm>
            <a:off x="0" y="0"/>
            <a:ext cx="12192000" cy="3543300"/>
          </a:xfrm>
          <a:prstGeom prst="rect">
            <a:avLst/>
          </a:prstGeom>
          <a:gradFill>
            <a:gsLst>
              <a:gs pos="0">
                <a:schemeClr val="tx1">
                  <a:alpha val="42000"/>
                </a:schemeClr>
              </a:gs>
              <a:gs pos="91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i" sz="200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F58484-5BC4-4866-93A0-0360B8162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i" b="1" i="0" u="none" baseline="0" dirty="0">
                <a:solidFill>
                  <a:schemeClr val="bg1"/>
                </a:solidFill>
              </a:rPr>
              <a:t>VHS 210 Z22 C2D2</a:t>
            </a:r>
            <a:br>
              <a:rPr lang="fi" dirty="0">
                <a:solidFill>
                  <a:schemeClr val="bg1"/>
                </a:solidFill>
              </a:rPr>
            </a:br>
            <a:r>
              <a:rPr lang="fi" dirty="0">
                <a:solidFill>
                  <a:schemeClr val="bg1"/>
                </a:solidFill>
              </a:rPr>
              <a:t>Teollisuusimurit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14:cNvPr>
              <p14:cNvContentPartPr/>
              <p14:nvPr/>
            </p14:nvContentPartPr>
            <p14:xfrm>
              <a:off x="-255960" y="151515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64960" y="150651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66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>
            <a:extLst>
              <a:ext uri="{FF2B5EF4-FFF2-40B4-BE49-F238E27FC236}">
                <a16:creationId xmlns:a16="http://schemas.microsoft.com/office/drawing/2014/main" id="{D124437A-D75E-289D-0A56-DCB4334A24ED}"/>
              </a:ext>
            </a:extLst>
          </p:cNvPr>
          <p:cNvSpPr/>
          <p:nvPr/>
        </p:nvSpPr>
        <p:spPr>
          <a:xfrm>
            <a:off x="6989523" y="0"/>
            <a:ext cx="5234227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2D3629-65DD-7D20-1FD3-68E54D38EE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 rtl="0"/>
            <a:r>
              <a:rPr lang="fi" b="0" i="0" u="none" baseline="0" dirty="0"/>
              <a:t>Pitkä modulaarinen rakenne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20E18C-F89A-87BF-0D14-882286CD4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VHS 210: uutuudet</a:t>
            </a:r>
            <a:r>
              <a:rPr lang="fi" b="0" i="0" u="none" baseline="0"/>
              <a:t>	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F82BB-ADA7-EB7C-45E8-5063AAE935C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D8C14-8CC9-4EE9-484F-A7179DFA7F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E5F26E-8317-1919-C7C5-37F66D69E311}"/>
              </a:ext>
            </a:extLst>
          </p:cNvPr>
          <p:cNvSpPr txBox="1"/>
          <p:nvPr/>
        </p:nvSpPr>
        <p:spPr>
          <a:xfrm>
            <a:off x="6970361" y="1773655"/>
            <a:ext cx="3988354" cy="863826"/>
          </a:xfrm>
          <a:prstGeom prst="rect">
            <a:avLst/>
          </a:prstGeom>
          <a:noFill/>
        </p:spPr>
        <p:txBody>
          <a:bodyPr wrap="square" lIns="360000" tIns="0" rIns="0" bIns="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600" b="0" i="0" u="none" baseline="0">
                <a:latin typeface="Roboto Light" panose="02000000000000000000" pitchFamily="2" charset="0"/>
              </a:rPr>
              <a:t>VHS 210 hyödyntää IVS-tuoteperheen vakiintuneita ja kestäviä komponentteja: </a:t>
            </a:r>
            <a:r>
              <a:rPr lang="fi" sz="1600" b="0" i="0" u="none" baseline="0">
                <a:latin typeface="Roboto Bold" panose="02000000000000000000" pitchFamily="2" charset="0"/>
              </a:rPr>
              <a:t> korkeampi laatu ja luotettavuus!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2BF8ED0-128D-180B-3D4B-6BE23497F617}"/>
              </a:ext>
            </a:extLst>
          </p:cNvPr>
          <p:cNvSpPr txBox="1"/>
          <p:nvPr/>
        </p:nvSpPr>
        <p:spPr>
          <a:xfrm>
            <a:off x="4576759" y="2481080"/>
            <a:ext cx="2606917" cy="7558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i" sz="1400" b="0" i="0" u="none" strike="noStrike" kern="1200" cap="none" spc="0" normalizeH="0" baseline="0" noProof="0" dirty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1,8 kW hiiliharjaton moottori </a:t>
            </a:r>
            <a:br>
              <a:rPr kumimoji="0" lang="fi" sz="1400" b="0" i="0" u="none" strike="noStrike" kern="1200" cap="none" spc="0" normalizeH="0" baseline="0" noProof="0" dirty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</a:br>
            <a:r>
              <a:rPr kumimoji="0" lang="fi" sz="1400" b="0" i="0" u="none" strike="noStrike" kern="1200" cap="none" spc="0" normalizeH="0" baseline="0" noProof="0" dirty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+ </a:t>
            </a:r>
            <a:r>
              <a:rPr kumimoji="0" lang="fi-FI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Pull&amp;Clean</a:t>
            </a: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- suodattimen puhdistusjärjestelmä</a:t>
            </a:r>
            <a:endParaRPr kumimoji="0" lang="fi" sz="1400" b="0" i="0" u="none" strike="noStrike" kern="1200" cap="none" spc="0" normalizeH="0" baseline="0" noProof="0" dirty="0">
              <a:ln>
                <a:noFill/>
              </a:ln>
              <a:solidFill>
                <a:srgbClr val="28313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86D82FB-5161-F358-906F-693B3C8DE936}"/>
              </a:ext>
            </a:extLst>
          </p:cNvPr>
          <p:cNvSpPr txBox="1"/>
          <p:nvPr/>
        </p:nvSpPr>
        <p:spPr>
          <a:xfrm>
            <a:off x="4576760" y="3938854"/>
            <a:ext cx="1899636" cy="2387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i" sz="14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Halkaisija 460 mm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DDA36A5-AF43-85B4-69C2-806DE92F1409}"/>
              </a:ext>
            </a:extLst>
          </p:cNvPr>
          <p:cNvSpPr txBox="1"/>
          <p:nvPr/>
        </p:nvSpPr>
        <p:spPr>
          <a:xfrm>
            <a:off x="6989523" y="4728293"/>
            <a:ext cx="5073886" cy="1545506"/>
          </a:xfrm>
          <a:prstGeom prst="rect">
            <a:avLst/>
          </a:prstGeom>
          <a:noFill/>
        </p:spPr>
        <p:txBody>
          <a:bodyPr wrap="square" lIns="360000" tIns="0" rIns="0" bIns="36000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300" b="0" i="0" u="none" baseline="0">
                <a:latin typeface="Roboto Bold" panose="02000000000000000000" pitchFamily="2" charset="0"/>
              </a:rPr>
              <a:t>Uudet moottorin pääominaisuudet:</a:t>
            </a:r>
          </a:p>
          <a:p>
            <a:pPr marL="285750" indent="-2857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i" sz="1300" b="0" i="0" u="none" baseline="0"/>
              <a:t>Premium-luokan moottori</a:t>
            </a:r>
          </a:p>
          <a:p>
            <a:pPr marL="285750" indent="-2857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i" sz="1300" b="0" i="0" u="none" baseline="0"/>
              <a:t>Tehokas yksivaiheinen moottori 1,8 kW</a:t>
            </a:r>
          </a:p>
          <a:p>
            <a:pPr marL="285750" indent="-2857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i" sz="1300" b="0" i="0" u="none" baseline="0"/>
              <a:t>Valikoiman tehokkain hiiliharjaton moottori</a:t>
            </a:r>
          </a:p>
          <a:p>
            <a:pPr marL="285750" indent="-2857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i" sz="1300" b="0" i="0" u="none" baseline="0"/>
              <a:t>Uusi kokoonpano: poistoilman siirto</a:t>
            </a:r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46C0FC3B-2D52-3959-3B34-C08FCB5DC4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7972" y="3491154"/>
            <a:ext cx="784628" cy="993689"/>
          </a:xfrm>
          <a:prstGeom prst="rect">
            <a:avLst/>
          </a:prstGeom>
          <a:ln>
            <a:noFill/>
          </a:ln>
        </p:spPr>
      </p:pic>
      <p:pic>
        <p:nvPicPr>
          <p:cNvPr id="101" name="Immagine 23">
            <a:extLst>
              <a:ext uri="{FF2B5EF4-FFF2-40B4-BE49-F238E27FC236}">
                <a16:creationId xmlns:a16="http://schemas.microsoft.com/office/drawing/2014/main" id="{6D80C4E4-7189-0FB3-9803-8570E922F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3485" y="469929"/>
            <a:ext cx="449203" cy="443292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21F3EA96-D806-F08F-3B88-B15825BE3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8227" y="469324"/>
            <a:ext cx="515493" cy="443897"/>
          </a:xfrm>
          <a:prstGeom prst="rect">
            <a:avLst/>
          </a:prstGeom>
        </p:spPr>
      </p:pic>
      <p:pic>
        <p:nvPicPr>
          <p:cNvPr id="2" name="Immagine 8" descr="Immagine che contiene cilindro, elettrodomestico, argento&#10;&#10;Descrizione generata automaticamente">
            <a:extLst>
              <a:ext uri="{FF2B5EF4-FFF2-40B4-BE49-F238E27FC236}">
                <a16:creationId xmlns:a16="http://schemas.microsoft.com/office/drawing/2014/main" id="{26497975-1EBF-6728-8750-F7C8D68D6E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5409" y="2229496"/>
            <a:ext cx="1711308" cy="33701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98E34B-B45A-405B-991B-C7606981694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48" y="2179764"/>
            <a:ext cx="2031456" cy="34263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155F6EB-E472-BDBF-F036-F4EAE1CB0552}"/>
              </a:ext>
            </a:extLst>
          </p:cNvPr>
          <p:cNvGrpSpPr/>
          <p:nvPr/>
        </p:nvGrpSpPr>
        <p:grpSpPr>
          <a:xfrm>
            <a:off x="4019602" y="2461354"/>
            <a:ext cx="151520" cy="778547"/>
            <a:chOff x="6976533" y="1863666"/>
            <a:chExt cx="149014" cy="60202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B51D277-9AF9-A35D-27A1-44AD03029DA5}"/>
                </a:ext>
              </a:extLst>
            </p:cNvPr>
            <p:cNvCxnSpPr>
              <a:cxnSpLocks/>
            </p:cNvCxnSpPr>
            <p:nvPr/>
          </p:nvCxnSpPr>
          <p:spPr>
            <a:xfrm>
              <a:off x="7125547" y="1863666"/>
              <a:ext cx="0" cy="602028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7074326-C74F-984D-9351-D453A91B3B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1868429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2245A41-EBF3-A10F-9B74-BF1CD40D93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2460931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D160AC8-7ACA-6A20-0028-0D55F3128D71}"/>
              </a:ext>
            </a:extLst>
          </p:cNvPr>
          <p:cNvGrpSpPr/>
          <p:nvPr/>
        </p:nvGrpSpPr>
        <p:grpSpPr>
          <a:xfrm>
            <a:off x="4019602" y="3318420"/>
            <a:ext cx="151520" cy="1853350"/>
            <a:chOff x="6976533" y="1863666"/>
            <a:chExt cx="149014" cy="602028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D075C70-ED63-9F8C-5281-496DD9526775}"/>
                </a:ext>
              </a:extLst>
            </p:cNvPr>
            <p:cNvCxnSpPr>
              <a:cxnSpLocks/>
            </p:cNvCxnSpPr>
            <p:nvPr/>
          </p:nvCxnSpPr>
          <p:spPr>
            <a:xfrm>
              <a:off x="7125547" y="1863666"/>
              <a:ext cx="0" cy="602028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B459C0E-0D33-FFAD-4D62-C6DAE44D14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1865114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14E342E-20E1-893B-B1EC-05703C391F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2464246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67ED4AA-88E6-F575-2B01-D981C0911555}"/>
              </a:ext>
            </a:extLst>
          </p:cNvPr>
          <p:cNvCxnSpPr>
            <a:cxnSpLocks/>
          </p:cNvCxnSpPr>
          <p:nvPr/>
        </p:nvCxnSpPr>
        <p:spPr>
          <a:xfrm flipH="1">
            <a:off x="4171128" y="4072275"/>
            <a:ext cx="32845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D92092-9696-9BBC-9810-208EFD41D06D}"/>
              </a:ext>
            </a:extLst>
          </p:cNvPr>
          <p:cNvCxnSpPr>
            <a:cxnSpLocks/>
          </p:cNvCxnSpPr>
          <p:nvPr/>
        </p:nvCxnSpPr>
        <p:spPr>
          <a:xfrm flipH="1">
            <a:off x="4171128" y="2692851"/>
            <a:ext cx="32845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74114DF-72E5-F6C1-031C-233955DBF6DC}"/>
              </a:ext>
            </a:extLst>
          </p:cNvPr>
          <p:cNvGrpSpPr/>
          <p:nvPr/>
        </p:nvGrpSpPr>
        <p:grpSpPr>
          <a:xfrm>
            <a:off x="2381570" y="2461354"/>
            <a:ext cx="118451" cy="784761"/>
            <a:chOff x="6976533" y="1863666"/>
            <a:chExt cx="149014" cy="602028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E3A6309-94CB-BA67-479E-D4881BC7A9CD}"/>
                </a:ext>
              </a:extLst>
            </p:cNvPr>
            <p:cNvCxnSpPr>
              <a:cxnSpLocks/>
            </p:cNvCxnSpPr>
            <p:nvPr/>
          </p:nvCxnSpPr>
          <p:spPr>
            <a:xfrm>
              <a:off x="7125547" y="1863666"/>
              <a:ext cx="0" cy="602028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5064654-4CEC-BC40-E286-576A529D69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1868429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4DF85D-0D06-4726-BA60-0FFE33A88F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2460931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E9CCEE3-67A0-D6C4-5AFF-5D336EBC48D1}"/>
              </a:ext>
            </a:extLst>
          </p:cNvPr>
          <p:cNvGrpSpPr/>
          <p:nvPr/>
        </p:nvGrpSpPr>
        <p:grpSpPr>
          <a:xfrm>
            <a:off x="2381571" y="3318420"/>
            <a:ext cx="125634" cy="1853349"/>
            <a:chOff x="6976533" y="1863666"/>
            <a:chExt cx="149014" cy="602028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9A4D000-FD32-0CF5-EC0E-4C8B3CA0C1B3}"/>
                </a:ext>
              </a:extLst>
            </p:cNvPr>
            <p:cNvCxnSpPr>
              <a:cxnSpLocks/>
            </p:cNvCxnSpPr>
            <p:nvPr/>
          </p:nvCxnSpPr>
          <p:spPr>
            <a:xfrm>
              <a:off x="7125547" y="1863666"/>
              <a:ext cx="0" cy="602028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1C114BE-6C42-D384-603C-BFF3C426D0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1865114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EDD9E8C-F06C-4E55-BB7D-395E3FD645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6533" y="2464246"/>
              <a:ext cx="14901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D84760B-966A-259F-6065-9499BDF06968}"/>
              </a:ext>
            </a:extLst>
          </p:cNvPr>
          <p:cNvCxnSpPr>
            <a:cxnSpLocks/>
          </p:cNvCxnSpPr>
          <p:nvPr/>
        </p:nvCxnSpPr>
        <p:spPr>
          <a:xfrm flipH="1">
            <a:off x="2535411" y="2692851"/>
            <a:ext cx="46044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46FF7C-5F29-FFD6-5D2F-04F818452586}"/>
              </a:ext>
            </a:extLst>
          </p:cNvPr>
          <p:cNvCxnSpPr>
            <a:cxnSpLocks/>
          </p:cNvCxnSpPr>
          <p:nvPr/>
        </p:nvCxnSpPr>
        <p:spPr>
          <a:xfrm flipH="1">
            <a:off x="2535411" y="4072275"/>
            <a:ext cx="32845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98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8">
            <a:extLst>
              <a:ext uri="{FF2B5EF4-FFF2-40B4-BE49-F238E27FC236}">
                <a16:creationId xmlns:a16="http://schemas.microsoft.com/office/drawing/2014/main" id="{67C6EC4F-7D9B-3EFA-95B1-DF2D18387D71}"/>
              </a:ext>
            </a:extLst>
          </p:cNvPr>
          <p:cNvSpPr txBox="1">
            <a:spLocks/>
          </p:cNvSpPr>
          <p:nvPr/>
        </p:nvSpPr>
        <p:spPr>
          <a:xfrm>
            <a:off x="6209443" y="1420954"/>
            <a:ext cx="5507038" cy="4616319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180000" tIns="180000" rIns="180000" bIns="18000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fi" sz="2000" b="0" i="0" u="none" baseline="0">
                <a:latin typeface="Roboto Thin" panose="02000000000000000000" pitchFamily="2" charset="0"/>
              </a:rPr>
              <a:t>VHS210 MC/HC </a:t>
            </a:r>
            <a:br>
              <a:rPr lang="fi" sz="2000">
                <a:latin typeface="Roboto Thin" panose="02000000000000000000" pitchFamily="2" charset="0"/>
              </a:rPr>
            </a:br>
            <a:r>
              <a:rPr lang="fi" sz="2000" b="0" i="0" u="none" baseline="0">
                <a:latin typeface="Roboto Thin" panose="02000000000000000000" pitchFamily="2" charset="0"/>
              </a:rPr>
              <a:t>LongoPac/päättymätön </a:t>
            </a:r>
            <a:br>
              <a:rPr lang="fi" sz="2000" b="0" i="0" u="none" baseline="0">
                <a:latin typeface="Roboto Thin" panose="02000000000000000000" pitchFamily="2" charset="0"/>
              </a:rPr>
            </a:br>
            <a:r>
              <a:rPr lang="fi" sz="2000" b="0" i="0" u="none" baseline="0">
                <a:latin typeface="Roboto Thin" panose="02000000000000000000" pitchFamily="2" charset="0"/>
              </a:rPr>
              <a:t>pussi</a:t>
            </a:r>
          </a:p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2000">
              <a:latin typeface="Roboto Thin" panose="02000000000000000000" pitchFamily="2" charset="0"/>
            </a:endParaRPr>
          </a:p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2000">
              <a:latin typeface="Roboto Thin" panose="02000000000000000000" pitchFamily="2" charset="0"/>
            </a:endParaRPr>
          </a:p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2000">
              <a:latin typeface="Roboto Thin" panose="02000000000000000000" pitchFamily="2" charset="0"/>
            </a:endParaRPr>
          </a:p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2000">
              <a:latin typeface="Roboto Thin" panose="02000000000000000000" pitchFamily="2" charset="0"/>
            </a:endParaRPr>
          </a:p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2000">
              <a:latin typeface="Roboto Thin" panose="02000000000000000000" pitchFamily="2" charset="0"/>
            </a:endParaRPr>
          </a:p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2000">
              <a:latin typeface="Roboto Thin" panose="02000000000000000000" pitchFamily="2" charset="0"/>
            </a:endParaRPr>
          </a:p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2000">
              <a:latin typeface="Roboto Thin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9AA11F-71D3-36F1-8B4C-101E39F1051B}"/>
              </a:ext>
            </a:extLst>
          </p:cNvPr>
          <p:cNvSpPr txBox="1"/>
          <p:nvPr/>
        </p:nvSpPr>
        <p:spPr>
          <a:xfrm>
            <a:off x="6205539" y="5226037"/>
            <a:ext cx="5344036" cy="825309"/>
          </a:xfrm>
          <a:prstGeom prst="rect">
            <a:avLst/>
          </a:prstGeom>
          <a:noFill/>
        </p:spPr>
        <p:txBody>
          <a:bodyPr wrap="square" lIns="180000" tIns="180000" rIns="180000" bIns="180000" anchor="b" anchorCtr="0">
            <a:spAutoFit/>
          </a:bodyPr>
          <a:lstStyle/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fi" sz="1300" b="0" i="0" u="none" baseline="0">
                <a:latin typeface="Roboto Bold" panose="02000000000000000000" pitchFamily="2" charset="0"/>
              </a:rPr>
              <a:t>Palavalle/johtavalle ja vaaralliselle pölylle: </a:t>
            </a:r>
            <a:r>
              <a:rPr lang="fi" sz="1300" b="0" i="0" u="none" baseline="0">
                <a:latin typeface="Roboto Light" panose="02000000000000000000" pitchFamily="2" charset="0"/>
              </a:rPr>
              <a:t>LongoPac-järjestelmä estää tahattoman kosketuksen käyttäjään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58BBB41E-D293-C333-B750-66FFCD2594E2}"/>
              </a:ext>
            </a:extLst>
          </p:cNvPr>
          <p:cNvSpPr txBox="1">
            <a:spLocks/>
          </p:cNvSpPr>
          <p:nvPr/>
        </p:nvSpPr>
        <p:spPr>
          <a:xfrm>
            <a:off x="479425" y="1420954"/>
            <a:ext cx="5507038" cy="4616319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180000" tIns="180000" rIns="180000" bIns="18000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>
                <a:latin typeface="Roboto Thin" panose="02000000000000000000" pitchFamily="2" charset="0"/>
              </a:rPr>
              <a:t>VHS210</a:t>
            </a:r>
          </a:p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>
              <a:latin typeface="Roboto Thin" panose="02000000000000000000" pitchFamily="2" charset="0"/>
            </a:endParaRPr>
          </a:p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>
              <a:latin typeface="Roboto Thin" panose="02000000000000000000" pitchFamily="2" charset="0"/>
            </a:endParaRPr>
          </a:p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>
              <a:latin typeface="Roboto Thin" panose="02000000000000000000" pitchFamily="2" charset="0"/>
            </a:endParaRPr>
          </a:p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>
              <a:latin typeface="Roboto Thin" panose="02000000000000000000" pitchFamily="2" charset="0"/>
            </a:endParaRPr>
          </a:p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>
              <a:latin typeface="Roboto Thin" panose="02000000000000000000" pitchFamily="2" charset="0"/>
            </a:endParaRPr>
          </a:p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>
              <a:latin typeface="Roboto Thin" panose="02000000000000000000" pitchFamily="2" charset="0"/>
            </a:endParaRPr>
          </a:p>
          <a:p>
            <a:pPr marL="85725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>
              <a:latin typeface="Roboto Thin" panose="02000000000000000000" pitchFamily="2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20E18C-F89A-87BF-0D14-882286CD4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VHS210 asettelu</a:t>
            </a:r>
            <a:r>
              <a:rPr lang="fi" b="0" i="0" u="none" baseline="0"/>
              <a:t>	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F82BB-ADA7-EB7C-45E8-5063AAE935C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D8C14-8CC9-4EE9-484F-A7179DFA7F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4" name="Immagine 73">
            <a:extLst>
              <a:ext uri="{FF2B5EF4-FFF2-40B4-BE49-F238E27FC236}">
                <a16:creationId xmlns:a16="http://schemas.microsoft.com/office/drawing/2014/main" id="{A57A0622-41A2-32EC-976D-E080D6E942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4876" y="1675627"/>
            <a:ext cx="815140" cy="27744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BE1740A-E7B4-D635-17B5-20CF508075F2}"/>
              </a:ext>
            </a:extLst>
          </p:cNvPr>
          <p:cNvSpPr txBox="1"/>
          <p:nvPr/>
        </p:nvSpPr>
        <p:spPr>
          <a:xfrm>
            <a:off x="475520" y="5226037"/>
            <a:ext cx="4893922" cy="825309"/>
          </a:xfrm>
          <a:prstGeom prst="rect">
            <a:avLst/>
          </a:prstGeom>
          <a:noFill/>
        </p:spPr>
        <p:txBody>
          <a:bodyPr wrap="square" lIns="180000" tIns="180000" rIns="180000" bIns="180000" anchor="b" anchorCtr="0">
            <a:spAutoFit/>
          </a:bodyPr>
          <a:lstStyle/>
          <a:p>
            <a:pPr marL="85725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fi" sz="1300" b="0" i="0" u="none" baseline="0" dirty="0">
                <a:latin typeface="Roboto Bold" panose="02000000000000000000" pitchFamily="2" charset="0"/>
              </a:rPr>
              <a:t>Palavalle/johtavalle pölylle: </a:t>
            </a:r>
            <a:r>
              <a:rPr lang="fi" sz="1300" b="0" i="0" u="none" baseline="0" dirty="0">
                <a:latin typeface="Roboto Light" panose="02000000000000000000" pitchFamily="2" charset="0"/>
              </a:rPr>
              <a:t>Ruostumattomasta teräksestä valmistettu säiliö on helppo irrottaa, ei vaadi työkaluja!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DF567B3-8249-BCDB-E9DA-DFE9A0B6302F}"/>
              </a:ext>
            </a:extLst>
          </p:cNvPr>
          <p:cNvGrpSpPr/>
          <p:nvPr/>
        </p:nvGrpSpPr>
        <p:grpSpPr>
          <a:xfrm>
            <a:off x="9363396" y="1638441"/>
            <a:ext cx="2088858" cy="380914"/>
            <a:chOff x="9053714" y="1570240"/>
            <a:chExt cx="2483944" cy="452960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00B9F50-E88F-0F26-DE46-08C1E1FAB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53714" y="1570240"/>
              <a:ext cx="515493" cy="452960"/>
            </a:xfrm>
            <a:prstGeom prst="rect">
              <a:avLst/>
            </a:prstGeom>
          </p:spPr>
        </p:pic>
        <p:pic>
          <p:nvPicPr>
            <p:cNvPr id="24" name="Immagine 33">
              <a:extLst>
                <a:ext uri="{FF2B5EF4-FFF2-40B4-BE49-F238E27FC236}">
                  <a16:creationId xmlns:a16="http://schemas.microsoft.com/office/drawing/2014/main" id="{3D5FE060-5BE5-FC1A-DB40-82A602C0F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97649" y="1628748"/>
              <a:ext cx="783745" cy="315627"/>
            </a:xfrm>
            <a:prstGeom prst="rect">
              <a:avLst/>
            </a:prstGeom>
          </p:spPr>
        </p:pic>
        <p:pic>
          <p:nvPicPr>
            <p:cNvPr id="25" name="Immagine 11">
              <a:extLst>
                <a:ext uri="{FF2B5EF4-FFF2-40B4-BE49-F238E27FC236}">
                  <a16:creationId xmlns:a16="http://schemas.microsoft.com/office/drawing/2014/main" id="{C3F739D7-2725-384C-F4DD-B55140FDA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8886" y="1628750"/>
              <a:ext cx="908772" cy="315626"/>
            </a:xfrm>
            <a:prstGeom prst="rect">
              <a:avLst/>
            </a:prstGeom>
          </p:spPr>
        </p:pic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CB073165-1D1A-C114-5F12-A3C142AF0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7342" y="1638441"/>
            <a:ext cx="433501" cy="380914"/>
          </a:xfrm>
          <a:prstGeom prst="rect">
            <a:avLst/>
          </a:prstGeom>
        </p:spPr>
      </p:pic>
      <p:pic>
        <p:nvPicPr>
          <p:cNvPr id="7" name="Immagine 21">
            <a:extLst>
              <a:ext uri="{FF2B5EF4-FFF2-40B4-BE49-F238E27FC236}">
                <a16:creationId xmlns:a16="http://schemas.microsoft.com/office/drawing/2014/main" id="{F14238AC-6433-830F-1ED4-544B78164F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9302" y="2497077"/>
            <a:ext cx="1503321" cy="2624858"/>
          </a:xfrm>
          <a:prstGeom prst="rect">
            <a:avLst/>
          </a:prstGeom>
        </p:spPr>
      </p:pic>
      <p:pic>
        <p:nvPicPr>
          <p:cNvPr id="12" name="Immagine 23">
            <a:extLst>
              <a:ext uri="{FF2B5EF4-FFF2-40B4-BE49-F238E27FC236}">
                <a16:creationId xmlns:a16="http://schemas.microsoft.com/office/drawing/2014/main" id="{C4B64798-F6FF-1CD6-1E2A-171A6D0817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7794" y="2497077"/>
            <a:ext cx="1576283" cy="2624858"/>
          </a:xfrm>
          <a:prstGeom prst="rect">
            <a:avLst/>
          </a:prstGeom>
        </p:spPr>
      </p:pic>
      <p:pic>
        <p:nvPicPr>
          <p:cNvPr id="13" name="Picture 12" descr="A white and black machine&#10;&#10;Description automatically generated">
            <a:extLst>
              <a:ext uri="{FF2B5EF4-FFF2-40B4-BE49-F238E27FC236}">
                <a16:creationId xmlns:a16="http://schemas.microsoft.com/office/drawing/2014/main" id="{684EDDFB-8AD1-C416-7F40-81F66903AB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7063" y="2334642"/>
            <a:ext cx="1537689" cy="3211744"/>
          </a:xfrm>
          <a:prstGeom prst="rect">
            <a:avLst/>
          </a:prstGeom>
        </p:spPr>
      </p:pic>
      <p:pic>
        <p:nvPicPr>
          <p:cNvPr id="15" name="Picture 14" descr="A white cylinder with a purple bag&#10;&#10;Description automatically generated">
            <a:extLst>
              <a:ext uri="{FF2B5EF4-FFF2-40B4-BE49-F238E27FC236}">
                <a16:creationId xmlns:a16="http://schemas.microsoft.com/office/drawing/2014/main" id="{4207A546-1480-526A-E226-266F0BC8F2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3828" y="2286044"/>
            <a:ext cx="1566052" cy="3180059"/>
          </a:xfrm>
          <a:prstGeom prst="rect">
            <a:avLst/>
          </a:prstGeom>
        </p:spPr>
      </p:pic>
      <p:pic>
        <p:nvPicPr>
          <p:cNvPr id="16" name="Immagine 23">
            <a:extLst>
              <a:ext uri="{FF2B5EF4-FFF2-40B4-BE49-F238E27FC236}">
                <a16:creationId xmlns:a16="http://schemas.microsoft.com/office/drawing/2014/main" id="{4954DAAB-0810-BB54-2CA6-FB9D855FE5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8620" y="2064398"/>
            <a:ext cx="449203" cy="443292"/>
          </a:xfrm>
          <a:prstGeom prst="rect">
            <a:avLst/>
          </a:prstGeom>
        </p:spPr>
      </p:pic>
      <p:pic>
        <p:nvPicPr>
          <p:cNvPr id="18" name="Immagine 23">
            <a:extLst>
              <a:ext uri="{FF2B5EF4-FFF2-40B4-BE49-F238E27FC236}">
                <a16:creationId xmlns:a16="http://schemas.microsoft.com/office/drawing/2014/main" id="{E1A4CF4B-07BD-C724-32DB-FFB775A4E8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75877" y="2112996"/>
            <a:ext cx="449203" cy="44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1351109C-0703-0AA7-51AE-B44B38D68E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1096" y="1207985"/>
            <a:ext cx="3304084" cy="552079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C32C179-F4F4-3232-AD21-8552142F5107}"/>
              </a:ext>
            </a:extLst>
          </p:cNvPr>
          <p:cNvSpPr/>
          <p:nvPr/>
        </p:nvSpPr>
        <p:spPr>
          <a:xfrm>
            <a:off x="8454169" y="0"/>
            <a:ext cx="3737832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44711F-3AD3-CD90-3BAE-C193DD2F7D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89" b="46569"/>
          <a:stretch/>
        </p:blipFill>
        <p:spPr>
          <a:xfrm>
            <a:off x="8549435" y="3816836"/>
            <a:ext cx="2488350" cy="2456963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069F36-0ECE-4449-5823-9A6459251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VHS210 Z22 EXA / C2D2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Tärkeimmät ominaisuudet ja muotoilu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950DB-5800-BF60-59A7-C02B4F557D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LUOTTAMUKSELLINEN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3DB031-D64E-8EAD-261B-B6C3861CEEC6}"/>
              </a:ext>
            </a:extLst>
          </p:cNvPr>
          <p:cNvSpPr/>
          <p:nvPr/>
        </p:nvSpPr>
        <p:spPr>
          <a:xfrm>
            <a:off x="479422" y="1466927"/>
            <a:ext cx="3199280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Alipainemittari suorituskyvyn ja suodatustehokkuuden jatkuvaan valvontaan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B97BA7-51E7-2099-AF08-192D4669682B}"/>
              </a:ext>
            </a:extLst>
          </p:cNvPr>
          <p:cNvSpPr/>
          <p:nvPr/>
        </p:nvSpPr>
        <p:spPr>
          <a:xfrm>
            <a:off x="479421" y="2291497"/>
            <a:ext cx="3304788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 dirty="0"/>
              <a:t>Suodattimen </a:t>
            </a:r>
            <a:r>
              <a:rPr lang="fi-FI" sz="1000" b="0" i="0" u="none" baseline="0" dirty="0" err="1"/>
              <a:t>Pull&amp;Clean</a:t>
            </a:r>
            <a:r>
              <a:rPr lang="fi-FI" sz="1000" b="0" i="0" u="none" baseline="0" dirty="0"/>
              <a:t>- suodattimen puhdistusjärjestelmä</a:t>
            </a:r>
            <a:r>
              <a:rPr lang="fi" sz="1000" b="0" i="0" u="none" baseline="0" dirty="0"/>
              <a:t>, helppo ja tehokas puhdistus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998A648-00F5-CFE4-F05D-ED8E8755E54B}"/>
              </a:ext>
            </a:extLst>
          </p:cNvPr>
          <p:cNvSpPr/>
          <p:nvPr/>
        </p:nvSpPr>
        <p:spPr>
          <a:xfrm>
            <a:off x="479422" y="3182618"/>
            <a:ext cx="3391119" cy="632224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Erittäin tehokkaat suodattimet: M-luokka (vakiona); PTFE- tai HEPA 14 -suodatin ylävirtaan 99,995 % 0,1 – 0,2 mikronia (lisävaruste) kaikki suodattimet ovat antistaattisia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0764611-337F-9EF3-4A28-7506ED623C20}"/>
              </a:ext>
            </a:extLst>
          </p:cNvPr>
          <p:cNvSpPr/>
          <p:nvPr/>
        </p:nvSpPr>
        <p:spPr>
          <a:xfrm>
            <a:off x="479422" y="4092489"/>
            <a:ext cx="2764819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Turvallinen ja virheetön liitäntä sertifioiduille ATEX-lisävarusteille EXA (vain Z22)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7CA2174-E7B8-E7DC-2946-BEF34AF16B4F}"/>
              </a:ext>
            </a:extLst>
          </p:cNvPr>
          <p:cNvSpPr/>
          <p:nvPr/>
        </p:nvSpPr>
        <p:spPr>
          <a:xfrm>
            <a:off x="479422" y="4943475"/>
            <a:ext cx="3155319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50 litran irrotettava AISI304-säiliö, helppo pestä irrotettavan akselivälin ansiosta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C6567FA-7D24-5AEF-86EE-7973AA9045AD}"/>
              </a:ext>
            </a:extLst>
          </p:cNvPr>
          <p:cNvSpPr/>
          <p:nvPr/>
        </p:nvSpPr>
        <p:spPr>
          <a:xfrm>
            <a:off x="2743200" y="5801159"/>
            <a:ext cx="1306285" cy="262892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Antistaattiset pyörät</a:t>
            </a:r>
          </a:p>
        </p:txBody>
      </p:sp>
      <p:pic>
        <p:nvPicPr>
          <p:cNvPr id="52" name="Immagine 71">
            <a:extLst>
              <a:ext uri="{FF2B5EF4-FFF2-40B4-BE49-F238E27FC236}">
                <a16:creationId xmlns:a16="http://schemas.microsoft.com/office/drawing/2014/main" id="{EB102A21-ABF4-D82C-592A-47DF493C9C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521" y="5730622"/>
            <a:ext cx="414998" cy="336773"/>
          </a:xfrm>
          <a:prstGeom prst="rect">
            <a:avLst/>
          </a:prstGeom>
        </p:spPr>
      </p:pic>
      <p:pic>
        <p:nvPicPr>
          <p:cNvPr id="53" name="Immagine 72">
            <a:extLst>
              <a:ext uri="{FF2B5EF4-FFF2-40B4-BE49-F238E27FC236}">
                <a16:creationId xmlns:a16="http://schemas.microsoft.com/office/drawing/2014/main" id="{BD5B3B33-9A1C-A76B-741B-51B51E527F8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14" y="5730622"/>
            <a:ext cx="341263" cy="336773"/>
          </a:xfrm>
          <a:prstGeom prst="rect">
            <a:avLst/>
          </a:prstGeom>
        </p:spPr>
      </p:pic>
      <p:pic>
        <p:nvPicPr>
          <p:cNvPr id="54" name="Immagine 73">
            <a:extLst>
              <a:ext uri="{FF2B5EF4-FFF2-40B4-BE49-F238E27FC236}">
                <a16:creationId xmlns:a16="http://schemas.microsoft.com/office/drawing/2014/main" id="{0029C68F-4AF6-9778-BF04-E954317120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" r="562"/>
          <a:stretch/>
        </p:blipFill>
        <p:spPr>
          <a:xfrm>
            <a:off x="1440634" y="5730622"/>
            <a:ext cx="989460" cy="336773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F6E694C-833A-5B59-77F0-37B05873EDC0}"/>
              </a:ext>
            </a:extLst>
          </p:cNvPr>
          <p:cNvCxnSpPr>
            <a:cxnSpLocks/>
          </p:cNvCxnSpPr>
          <p:nvPr/>
        </p:nvCxnSpPr>
        <p:spPr>
          <a:xfrm>
            <a:off x="478619" y="1917965"/>
            <a:ext cx="4020682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AAAA116-33B5-E2CC-856D-DA263885020A}"/>
              </a:ext>
            </a:extLst>
          </p:cNvPr>
          <p:cNvCxnSpPr>
            <a:cxnSpLocks/>
          </p:cNvCxnSpPr>
          <p:nvPr/>
        </p:nvCxnSpPr>
        <p:spPr>
          <a:xfrm flipV="1">
            <a:off x="478619" y="2728459"/>
            <a:ext cx="4201137" cy="17314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A28555-9A78-5A9C-2625-CEDA7CB7EE9D}"/>
              </a:ext>
            </a:extLst>
          </p:cNvPr>
          <p:cNvCxnSpPr>
            <a:cxnSpLocks/>
          </p:cNvCxnSpPr>
          <p:nvPr/>
        </p:nvCxnSpPr>
        <p:spPr>
          <a:xfrm>
            <a:off x="475521" y="3814281"/>
            <a:ext cx="4458429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4C13311-D120-37DA-17D9-043467DBA47D}"/>
              </a:ext>
            </a:extLst>
          </p:cNvPr>
          <p:cNvCxnSpPr>
            <a:cxnSpLocks/>
          </p:cNvCxnSpPr>
          <p:nvPr/>
        </p:nvCxnSpPr>
        <p:spPr>
          <a:xfrm>
            <a:off x="475521" y="4539839"/>
            <a:ext cx="402378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F717A29-AE78-7405-41E0-37DE1C583D17}"/>
              </a:ext>
            </a:extLst>
          </p:cNvPr>
          <p:cNvCxnSpPr>
            <a:cxnSpLocks/>
          </p:cNvCxnSpPr>
          <p:nvPr/>
        </p:nvCxnSpPr>
        <p:spPr>
          <a:xfrm flipV="1">
            <a:off x="475521" y="5227329"/>
            <a:ext cx="4023780" cy="163638"/>
          </a:xfrm>
          <a:prstGeom prst="bentConnector3">
            <a:avLst>
              <a:gd name="adj1" fmla="val 100163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EA2BD6C-53BC-201C-BFD2-3F04B3000A62}"/>
              </a:ext>
            </a:extLst>
          </p:cNvPr>
          <p:cNvCxnSpPr>
            <a:cxnSpLocks/>
          </p:cNvCxnSpPr>
          <p:nvPr/>
        </p:nvCxnSpPr>
        <p:spPr>
          <a:xfrm>
            <a:off x="4146876" y="3102655"/>
            <a:ext cx="787074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26C51C8F-602B-434B-BFC8-A98A028CAA00}"/>
              </a:ext>
            </a:extLst>
          </p:cNvPr>
          <p:cNvCxnSpPr>
            <a:cxnSpLocks/>
          </p:cNvCxnSpPr>
          <p:nvPr/>
        </p:nvCxnSpPr>
        <p:spPr>
          <a:xfrm>
            <a:off x="4146876" y="3102655"/>
            <a:ext cx="0" cy="71162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FD4B4397-88CC-B2C5-A45F-4DC1D17B5F38}"/>
              </a:ext>
            </a:extLst>
          </p:cNvPr>
          <p:cNvSpPr/>
          <p:nvPr/>
        </p:nvSpPr>
        <p:spPr>
          <a:xfrm>
            <a:off x="6621779" y="1480547"/>
            <a:ext cx="1654601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Pölytön moottorikotelo, suojausluokka IP65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E80E876-EFCE-3325-7351-3C5CE1FF9054}"/>
              </a:ext>
            </a:extLst>
          </p:cNvPr>
          <p:cNvSpPr/>
          <p:nvPr/>
        </p:nvSpPr>
        <p:spPr>
          <a:xfrm>
            <a:off x="6279643" y="2088468"/>
            <a:ext cx="1996738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Pyöristetty muoto yleisten pintojen helppoon puhdistukseen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3606FC8-0DE2-8E77-C45E-481282D8A244}"/>
              </a:ext>
            </a:extLst>
          </p:cNvPr>
          <p:cNvSpPr/>
          <p:nvPr/>
        </p:nvSpPr>
        <p:spPr>
          <a:xfrm>
            <a:off x="6339840" y="2696389"/>
            <a:ext cx="1936541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Hiljainen – vain 67 dB(A) </a:t>
            </a:r>
            <a:br>
              <a:rPr lang="fi" sz="1000"/>
            </a:br>
            <a:r>
              <a:rPr lang="fi" sz="1000" b="0" i="0" u="none" baseline="0"/>
              <a:t>melutaso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D877A1F-613C-C2FE-B423-7F70E5488D0C}"/>
              </a:ext>
            </a:extLst>
          </p:cNvPr>
          <p:cNvSpPr/>
          <p:nvPr/>
        </p:nvSpPr>
        <p:spPr>
          <a:xfrm>
            <a:off x="5875866" y="3304310"/>
            <a:ext cx="2400515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 dirty="0"/>
              <a:t>Helppo ja nopea huolto: </a:t>
            </a:r>
            <a:endParaRPr lang="fi-FI" sz="1000" b="0" i="0" u="none" baseline="0" dirty="0"/>
          </a:p>
          <a:p>
            <a:pPr algn="r" rtl="0">
              <a:lnSpc>
                <a:spcPct val="120000"/>
              </a:lnSpc>
            </a:pPr>
            <a:r>
              <a:rPr lang="fi-FI" sz="1000" b="0" i="0" u="none" baseline="0" dirty="0"/>
              <a:t>kaikki huoltokohteet nopeasti saatavilla</a:t>
            </a:r>
            <a:endParaRPr lang="fi" sz="1000" b="0" i="0" u="none" baseline="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DB329AB-231D-1B77-9ACC-65D5F29D13D2}"/>
              </a:ext>
            </a:extLst>
          </p:cNvPr>
          <p:cNvSpPr/>
          <p:nvPr/>
        </p:nvSpPr>
        <p:spPr>
          <a:xfrm>
            <a:off x="6458599" y="3912231"/>
            <a:ext cx="1817782" cy="632224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 dirty="0"/>
              <a:t>Täysin maadoitettu, estää sähköstaattiset kipinät ja sähkövaarat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EF934E6-3209-AB8B-D801-208D63D8F447}"/>
              </a:ext>
            </a:extLst>
          </p:cNvPr>
          <p:cNvSpPr/>
          <p:nvPr/>
        </p:nvSpPr>
        <p:spPr>
          <a:xfrm>
            <a:off x="6458599" y="4704818"/>
            <a:ext cx="1817782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Seisontajarru, vakaa myös lievässä alamäessä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BF90CD8-66DD-69F9-7F44-100527B76CFB}"/>
              </a:ext>
            </a:extLst>
          </p:cNvPr>
          <p:cNvSpPr/>
          <p:nvPr/>
        </p:nvSpPr>
        <p:spPr>
          <a:xfrm>
            <a:off x="6458599" y="5312740"/>
            <a:ext cx="1817784" cy="632224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dirty="0"/>
              <a:t>Säiliössä on e</a:t>
            </a:r>
            <a:r>
              <a:rPr lang="fi" sz="1000" b="0" i="0" u="none" baseline="0" dirty="0"/>
              <a:t>rinomainen ohjattavuus 4 kuulalaakeroidun kääntyvän pyörän ansiosta</a:t>
            </a: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88827C2D-C99A-5FB2-323E-CFA00DD4EDD5}"/>
              </a:ext>
            </a:extLst>
          </p:cNvPr>
          <p:cNvCxnSpPr>
            <a:cxnSpLocks/>
          </p:cNvCxnSpPr>
          <p:nvPr/>
        </p:nvCxnSpPr>
        <p:spPr>
          <a:xfrm rot="10800000">
            <a:off x="5317934" y="1692637"/>
            <a:ext cx="2958446" cy="238029"/>
          </a:xfrm>
          <a:prstGeom prst="bentConnector3">
            <a:avLst>
              <a:gd name="adj1" fmla="val 100320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88">
            <a:extLst>
              <a:ext uri="{FF2B5EF4-FFF2-40B4-BE49-F238E27FC236}">
                <a16:creationId xmlns:a16="http://schemas.microsoft.com/office/drawing/2014/main" id="{AA2A94E6-A606-184C-3057-1693BA7E0029}"/>
              </a:ext>
            </a:extLst>
          </p:cNvPr>
          <p:cNvCxnSpPr>
            <a:cxnSpLocks/>
          </p:cNvCxnSpPr>
          <p:nvPr/>
        </p:nvCxnSpPr>
        <p:spPr>
          <a:xfrm rot="10800000">
            <a:off x="4944794" y="1913207"/>
            <a:ext cx="3331586" cy="629169"/>
          </a:xfrm>
          <a:prstGeom prst="bentConnector3">
            <a:avLst>
              <a:gd name="adj1" fmla="val 100037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88">
            <a:extLst>
              <a:ext uri="{FF2B5EF4-FFF2-40B4-BE49-F238E27FC236}">
                <a16:creationId xmlns:a16="http://schemas.microsoft.com/office/drawing/2014/main" id="{F8236027-7F8F-E46B-5727-1B888F03183D}"/>
              </a:ext>
            </a:extLst>
          </p:cNvPr>
          <p:cNvCxnSpPr>
            <a:cxnSpLocks/>
          </p:cNvCxnSpPr>
          <p:nvPr/>
        </p:nvCxnSpPr>
        <p:spPr>
          <a:xfrm rot="10800000">
            <a:off x="5317934" y="2799567"/>
            <a:ext cx="2958446" cy="343828"/>
          </a:xfrm>
          <a:prstGeom prst="bentConnector3">
            <a:avLst>
              <a:gd name="adj1" fmla="val 100120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88">
            <a:extLst>
              <a:ext uri="{FF2B5EF4-FFF2-40B4-BE49-F238E27FC236}">
                <a16:creationId xmlns:a16="http://schemas.microsoft.com/office/drawing/2014/main" id="{3682BE32-7619-38D0-0564-77CB40B9DE3D}"/>
              </a:ext>
            </a:extLst>
          </p:cNvPr>
          <p:cNvCxnSpPr>
            <a:cxnSpLocks/>
          </p:cNvCxnSpPr>
          <p:nvPr/>
        </p:nvCxnSpPr>
        <p:spPr>
          <a:xfrm rot="10800000" flipV="1">
            <a:off x="5227329" y="3751014"/>
            <a:ext cx="3049050" cy="391830"/>
          </a:xfrm>
          <a:prstGeom prst="bentConnector3">
            <a:avLst>
              <a:gd name="adj1" fmla="val 99987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88">
            <a:extLst>
              <a:ext uri="{FF2B5EF4-FFF2-40B4-BE49-F238E27FC236}">
                <a16:creationId xmlns:a16="http://schemas.microsoft.com/office/drawing/2014/main" id="{F33984EB-E717-8495-ADD6-38394F8408A3}"/>
              </a:ext>
            </a:extLst>
          </p:cNvPr>
          <p:cNvCxnSpPr>
            <a:cxnSpLocks/>
          </p:cNvCxnSpPr>
          <p:nvPr/>
        </p:nvCxnSpPr>
        <p:spPr>
          <a:xfrm flipH="1">
            <a:off x="5462075" y="4542668"/>
            <a:ext cx="2814306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88">
            <a:extLst>
              <a:ext uri="{FF2B5EF4-FFF2-40B4-BE49-F238E27FC236}">
                <a16:creationId xmlns:a16="http://schemas.microsoft.com/office/drawing/2014/main" id="{B018F123-72E3-8BEE-DF17-68CA151FA6E8}"/>
              </a:ext>
            </a:extLst>
          </p:cNvPr>
          <p:cNvCxnSpPr>
            <a:cxnSpLocks/>
          </p:cNvCxnSpPr>
          <p:nvPr/>
        </p:nvCxnSpPr>
        <p:spPr>
          <a:xfrm flipH="1">
            <a:off x="5227328" y="5941486"/>
            <a:ext cx="3049053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88">
            <a:extLst>
              <a:ext uri="{FF2B5EF4-FFF2-40B4-BE49-F238E27FC236}">
                <a16:creationId xmlns:a16="http://schemas.microsoft.com/office/drawing/2014/main" id="{DAB365EA-70F2-0A2D-C00E-EE12044979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841311" y="5155197"/>
            <a:ext cx="3414749" cy="666998"/>
          </a:xfrm>
          <a:prstGeom prst="bentConnector3">
            <a:avLst>
              <a:gd name="adj1" fmla="val 100071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88">
            <a:extLst>
              <a:ext uri="{FF2B5EF4-FFF2-40B4-BE49-F238E27FC236}">
                <a16:creationId xmlns:a16="http://schemas.microsoft.com/office/drawing/2014/main" id="{901EEE2E-6868-BD35-4DB9-233594CDC3C3}"/>
              </a:ext>
            </a:extLst>
          </p:cNvPr>
          <p:cNvCxnSpPr>
            <a:cxnSpLocks/>
          </p:cNvCxnSpPr>
          <p:nvPr/>
        </p:nvCxnSpPr>
        <p:spPr>
          <a:xfrm>
            <a:off x="2743200" y="6064051"/>
            <a:ext cx="186055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magine 12">
            <a:extLst>
              <a:ext uri="{FF2B5EF4-FFF2-40B4-BE49-F238E27FC236}">
                <a16:creationId xmlns:a16="http://schemas.microsoft.com/office/drawing/2014/main" id="{17B41C1F-138D-5478-7AFA-A942664827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310274" y="942964"/>
            <a:ext cx="2190258" cy="2737822"/>
          </a:xfrm>
          <a:prstGeom prst="rect">
            <a:avLst/>
          </a:prstGeom>
        </p:spPr>
      </p:pic>
      <p:cxnSp>
        <p:nvCxnSpPr>
          <p:cNvPr id="23" name="Straight Arrow Connector 88">
            <a:extLst>
              <a:ext uri="{FF2B5EF4-FFF2-40B4-BE49-F238E27FC236}">
                <a16:creationId xmlns:a16="http://schemas.microsoft.com/office/drawing/2014/main" id="{8B46C2B3-844B-251C-28A1-17C6C4FFC19F}"/>
              </a:ext>
            </a:extLst>
          </p:cNvPr>
          <p:cNvCxnSpPr>
            <a:cxnSpLocks/>
          </p:cNvCxnSpPr>
          <p:nvPr/>
        </p:nvCxnSpPr>
        <p:spPr>
          <a:xfrm>
            <a:off x="10392196" y="937518"/>
            <a:ext cx="0" cy="1227969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0BBB5A2E-3121-2479-5CE1-C32AB75436B1}"/>
              </a:ext>
            </a:extLst>
          </p:cNvPr>
          <p:cNvSpPr/>
          <p:nvPr/>
        </p:nvSpPr>
        <p:spPr>
          <a:xfrm>
            <a:off x="9424097" y="674142"/>
            <a:ext cx="1949378" cy="262892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ctr" rtl="0">
              <a:lnSpc>
                <a:spcPct val="120000"/>
              </a:lnSpc>
            </a:pPr>
            <a:r>
              <a:rPr lang="fi" sz="1000" b="0" i="0" u="none" baseline="0"/>
              <a:t>Kädensija ja virtajohdon pidike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6E8354B-8FFA-84D3-C4B7-092381145EB9}"/>
              </a:ext>
            </a:extLst>
          </p:cNvPr>
          <p:cNvSpPr/>
          <p:nvPr/>
        </p:nvSpPr>
        <p:spPr>
          <a:xfrm>
            <a:off x="10346738" y="4878630"/>
            <a:ext cx="1298503" cy="632224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lvl="0" algn="r" rtl="0">
              <a:lnSpc>
                <a:spcPct val="120000"/>
              </a:lnSpc>
            </a:pPr>
            <a:r>
              <a:rPr lang="fi" sz="1000" b="0" i="0" u="none" baseline="0"/>
              <a:t>Harjaton moottori</a:t>
            </a:r>
          </a:p>
          <a:p>
            <a:pPr lvl="0" algn="r" rtl="0">
              <a:lnSpc>
                <a:spcPct val="120000"/>
              </a:lnSpc>
            </a:pPr>
            <a:r>
              <a:rPr lang="fi" sz="1000" b="0" i="0" u="none" baseline="0"/>
              <a:t>Jopa 10 000 tuntia</a:t>
            </a:r>
          </a:p>
          <a:p>
            <a:pPr lvl="0" algn="r" rtl="0">
              <a:lnSpc>
                <a:spcPct val="120000"/>
              </a:lnSpc>
            </a:pPr>
            <a:r>
              <a:rPr lang="fi" sz="1000" b="0" i="0" u="none" baseline="0"/>
              <a:t>Huoltovapaa</a:t>
            </a:r>
          </a:p>
        </p:txBody>
      </p:sp>
      <p:cxnSp>
        <p:nvCxnSpPr>
          <p:cNvPr id="28" name="Straight Arrow Connector 88">
            <a:extLst>
              <a:ext uri="{FF2B5EF4-FFF2-40B4-BE49-F238E27FC236}">
                <a16:creationId xmlns:a16="http://schemas.microsoft.com/office/drawing/2014/main" id="{2F3B914A-B108-5260-3504-3E2A86D39C87}"/>
              </a:ext>
            </a:extLst>
          </p:cNvPr>
          <p:cNvCxnSpPr>
            <a:cxnSpLocks/>
          </p:cNvCxnSpPr>
          <p:nvPr/>
        </p:nvCxnSpPr>
        <p:spPr>
          <a:xfrm rot="10800000">
            <a:off x="9424097" y="4822032"/>
            <a:ext cx="2228764" cy="688275"/>
          </a:xfrm>
          <a:prstGeom prst="bentConnector3">
            <a:avLst>
              <a:gd name="adj1" fmla="val 99789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65B0D756-5435-081E-09C0-A5C3603124DC}"/>
              </a:ext>
            </a:extLst>
          </p:cNvPr>
          <p:cNvSpPr/>
          <p:nvPr/>
        </p:nvSpPr>
        <p:spPr>
          <a:xfrm>
            <a:off x="10175358" y="4182290"/>
            <a:ext cx="1469883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Kaikki sähkökomponentit ATEX</a:t>
            </a:r>
          </a:p>
        </p:txBody>
      </p:sp>
      <p:cxnSp>
        <p:nvCxnSpPr>
          <p:cNvPr id="30" name="Straight Arrow Connector 88">
            <a:extLst>
              <a:ext uri="{FF2B5EF4-FFF2-40B4-BE49-F238E27FC236}">
                <a16:creationId xmlns:a16="http://schemas.microsoft.com/office/drawing/2014/main" id="{EFB9C0ED-C046-2665-BC72-A31C8404D64F}"/>
              </a:ext>
            </a:extLst>
          </p:cNvPr>
          <p:cNvCxnSpPr>
            <a:cxnSpLocks/>
          </p:cNvCxnSpPr>
          <p:nvPr/>
        </p:nvCxnSpPr>
        <p:spPr>
          <a:xfrm flipH="1">
            <a:off x="9448819" y="937776"/>
            <a:ext cx="1915131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F10A0216-754F-983C-7989-4EB23F3E0D5F}"/>
              </a:ext>
            </a:extLst>
          </p:cNvPr>
          <p:cNvSpPr/>
          <p:nvPr/>
        </p:nvSpPr>
        <p:spPr>
          <a:xfrm>
            <a:off x="9027920" y="1200196"/>
            <a:ext cx="1298503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Virtajohto</a:t>
            </a:r>
          </a:p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9 metriä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E9F82C1-CA29-5E82-E790-EDAE7B17D01C}"/>
              </a:ext>
            </a:extLst>
          </p:cNvPr>
          <p:cNvSpPr/>
          <p:nvPr/>
        </p:nvSpPr>
        <p:spPr>
          <a:xfrm>
            <a:off x="10786458" y="1200196"/>
            <a:ext cx="852279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Tulppa </a:t>
            </a:r>
            <a:br>
              <a:rPr lang="fi" sz="1000"/>
            </a:br>
            <a:r>
              <a:rPr lang="fi" sz="1000" b="0" i="0" u="none" baseline="0"/>
              <a:t>2P+T </a:t>
            </a:r>
          </a:p>
        </p:txBody>
      </p:sp>
      <p:cxnSp>
        <p:nvCxnSpPr>
          <p:cNvPr id="33" name="Straight Arrow Connector 88">
            <a:extLst>
              <a:ext uri="{FF2B5EF4-FFF2-40B4-BE49-F238E27FC236}">
                <a16:creationId xmlns:a16="http://schemas.microsoft.com/office/drawing/2014/main" id="{5299733E-0BFA-B7E8-0DC5-41CBAC7170C2}"/>
              </a:ext>
            </a:extLst>
          </p:cNvPr>
          <p:cNvCxnSpPr>
            <a:cxnSpLocks/>
          </p:cNvCxnSpPr>
          <p:nvPr/>
        </p:nvCxnSpPr>
        <p:spPr>
          <a:xfrm>
            <a:off x="9027920" y="1644052"/>
            <a:ext cx="97333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88">
            <a:extLst>
              <a:ext uri="{FF2B5EF4-FFF2-40B4-BE49-F238E27FC236}">
                <a16:creationId xmlns:a16="http://schemas.microsoft.com/office/drawing/2014/main" id="{476D61CA-4763-B9EE-7963-1B41CEEB8339}"/>
              </a:ext>
            </a:extLst>
          </p:cNvPr>
          <p:cNvCxnSpPr>
            <a:cxnSpLocks/>
          </p:cNvCxnSpPr>
          <p:nvPr/>
        </p:nvCxnSpPr>
        <p:spPr>
          <a:xfrm flipH="1">
            <a:off x="10664048" y="1644052"/>
            <a:ext cx="97333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43432AFE-38B4-FAC1-7AD5-A704E0EA8522}"/>
              </a:ext>
            </a:extLst>
          </p:cNvPr>
          <p:cNvSpPr/>
          <p:nvPr/>
        </p:nvSpPr>
        <p:spPr>
          <a:xfrm>
            <a:off x="9786879" y="3537087"/>
            <a:ext cx="1223814" cy="353771"/>
          </a:xfrm>
          <a:prstGeom prst="rect">
            <a:avLst/>
          </a:prstGeom>
        </p:spPr>
        <p:txBody>
          <a:bodyPr wrap="square" lIns="0" tIns="90000" rIns="0" bIns="91440">
            <a:spAutoFit/>
          </a:bodyPr>
          <a:lstStyle/>
          <a:p>
            <a:pPr algn="ctr" rtl="0">
              <a:lnSpc>
                <a:spcPct val="120000"/>
              </a:lnSpc>
            </a:pPr>
            <a:r>
              <a:rPr lang="fi" sz="1000" b="0" i="0" u="none" baseline="0"/>
              <a:t>Lisävarusteen pidike</a:t>
            </a:r>
          </a:p>
        </p:txBody>
      </p:sp>
      <p:cxnSp>
        <p:nvCxnSpPr>
          <p:cNvPr id="42" name="Straight Arrow Connector 88">
            <a:extLst>
              <a:ext uri="{FF2B5EF4-FFF2-40B4-BE49-F238E27FC236}">
                <a16:creationId xmlns:a16="http://schemas.microsoft.com/office/drawing/2014/main" id="{14B4B223-C049-18DC-F115-83F1E33872A4}"/>
              </a:ext>
            </a:extLst>
          </p:cNvPr>
          <p:cNvCxnSpPr>
            <a:cxnSpLocks/>
          </p:cNvCxnSpPr>
          <p:nvPr/>
        </p:nvCxnSpPr>
        <p:spPr>
          <a:xfrm flipH="1">
            <a:off x="9768979" y="3532507"/>
            <a:ext cx="1252539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BFD6541-3A55-EA23-F39C-5984F0A1DA54}"/>
              </a:ext>
            </a:extLst>
          </p:cNvPr>
          <p:cNvGrpSpPr/>
          <p:nvPr/>
        </p:nvGrpSpPr>
        <p:grpSpPr>
          <a:xfrm>
            <a:off x="10048751" y="3163172"/>
            <a:ext cx="692995" cy="369336"/>
            <a:chOff x="9974072" y="3014581"/>
            <a:chExt cx="823504" cy="361528"/>
          </a:xfrm>
        </p:grpSpPr>
        <p:cxnSp>
          <p:nvCxnSpPr>
            <p:cNvPr id="44" name="Straight Arrow Connector 88">
              <a:extLst>
                <a:ext uri="{FF2B5EF4-FFF2-40B4-BE49-F238E27FC236}">
                  <a16:creationId xmlns:a16="http://schemas.microsoft.com/office/drawing/2014/main" id="{4DCCE039-8CC7-418C-3A72-1FD295E6DB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74072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88">
              <a:extLst>
                <a:ext uri="{FF2B5EF4-FFF2-40B4-BE49-F238E27FC236}">
                  <a16:creationId xmlns:a16="http://schemas.microsoft.com/office/drawing/2014/main" id="{110534CD-2989-C120-DCF1-1076422108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97576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Straight Arrow Connector 88">
            <a:extLst>
              <a:ext uri="{FF2B5EF4-FFF2-40B4-BE49-F238E27FC236}">
                <a16:creationId xmlns:a16="http://schemas.microsoft.com/office/drawing/2014/main" id="{2EABAD64-CF05-A46C-3767-F7E6C14D90D4}"/>
              </a:ext>
            </a:extLst>
          </p:cNvPr>
          <p:cNvCxnSpPr>
            <a:cxnSpLocks/>
          </p:cNvCxnSpPr>
          <p:nvPr/>
        </p:nvCxnSpPr>
        <p:spPr>
          <a:xfrm rot="10800000">
            <a:off x="9760689" y="4455043"/>
            <a:ext cx="1892175" cy="176307"/>
          </a:xfrm>
          <a:prstGeom prst="bentConnector3">
            <a:avLst>
              <a:gd name="adj1" fmla="val 99985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20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32C179-F4F4-3232-AD21-8552142F5107}"/>
              </a:ext>
            </a:extLst>
          </p:cNvPr>
          <p:cNvSpPr/>
          <p:nvPr/>
        </p:nvSpPr>
        <p:spPr>
          <a:xfrm>
            <a:off x="8454169" y="0"/>
            <a:ext cx="3737832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44711F-3AD3-CD90-3BAE-C193DD2F7D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89" b="46569"/>
          <a:stretch/>
        </p:blipFill>
        <p:spPr>
          <a:xfrm>
            <a:off x="8549435" y="3816836"/>
            <a:ext cx="2488350" cy="2456963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069F36-0ECE-4449-5823-9A6459251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1264816"/>
            <a:ext cx="11235102" cy="376456"/>
          </a:xfrm>
        </p:spPr>
        <p:txBody>
          <a:bodyPr/>
          <a:lstStyle/>
          <a:p>
            <a:r>
              <a:rPr lang="pl-PL"/>
              <a:t>VHS210 Z22 EXA / C2D2 MC-HC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Tärkeimmät ominaisuudet </a:t>
            </a:r>
            <a:br>
              <a:rPr lang="fi" b="1" i="0" u="none" baseline="0"/>
            </a:br>
            <a:r>
              <a:rPr lang="fi" b="1" i="0" u="none" baseline="0"/>
              <a:t>ja muotoilu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950DB-5800-BF60-59A7-C02B4F557D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LUOTTAMUKSELLINEN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3DB031-D64E-8EAD-261B-B6C3861CEEC6}"/>
              </a:ext>
            </a:extLst>
          </p:cNvPr>
          <p:cNvSpPr/>
          <p:nvPr/>
        </p:nvSpPr>
        <p:spPr>
          <a:xfrm>
            <a:off x="479421" y="1788655"/>
            <a:ext cx="3384857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Alipainemittari suorituskyvyn ja suodatustehokkuuden jatkuvaan valvontaan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B97BA7-51E7-2099-AF08-192D4669682B}"/>
              </a:ext>
            </a:extLst>
          </p:cNvPr>
          <p:cNvSpPr/>
          <p:nvPr/>
        </p:nvSpPr>
        <p:spPr>
          <a:xfrm>
            <a:off x="479421" y="2430378"/>
            <a:ext cx="3403647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 dirty="0"/>
              <a:t>Suodattimen </a:t>
            </a:r>
            <a:r>
              <a:rPr lang="fi-FI" sz="1000" b="0" i="0" u="none" baseline="0" dirty="0" err="1"/>
              <a:t>Pull&amp;Clean</a:t>
            </a:r>
            <a:r>
              <a:rPr lang="fi-FI" sz="1000" b="0" i="0" u="none" baseline="0" dirty="0"/>
              <a:t>- suodattimen puhdistusjärjestelmä</a:t>
            </a:r>
            <a:r>
              <a:rPr lang="fi" sz="1000" b="0" i="0" u="none" baseline="0" dirty="0"/>
              <a:t>, helppo ja tehokas puhdistus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998A648-00F5-CFE4-F05D-ED8E8755E54B}"/>
              </a:ext>
            </a:extLst>
          </p:cNvPr>
          <p:cNvSpPr/>
          <p:nvPr/>
        </p:nvSpPr>
        <p:spPr>
          <a:xfrm>
            <a:off x="479423" y="3189091"/>
            <a:ext cx="3773490" cy="632224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Erittäin tehokkaat suodattimet: M-luokka (vakiona); PTFE- tai </a:t>
            </a:r>
            <a:br>
              <a:rPr lang="fi" sz="1000" b="0" i="0" u="none" baseline="0"/>
            </a:br>
            <a:r>
              <a:rPr lang="fi" sz="1000" b="0" i="0" u="none" baseline="0"/>
              <a:t>HEPA 14 -suodatin ylävirtaan 99,995 % 0,1–0,2 mikronia (lisävaruste) kaikki suodattimet ovat antistaattisia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7CA2174-E7B8-E7DC-2946-BEF34AF16B4F}"/>
              </a:ext>
            </a:extLst>
          </p:cNvPr>
          <p:cNvSpPr/>
          <p:nvPr/>
        </p:nvSpPr>
        <p:spPr>
          <a:xfrm>
            <a:off x="479422" y="4728344"/>
            <a:ext cx="2747482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Päättymätön antistaattinen pussi pölyn turvalliseen poistamiseen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C6567FA-7D24-5AEF-86EE-7973AA9045AD}"/>
              </a:ext>
            </a:extLst>
          </p:cNvPr>
          <p:cNvSpPr/>
          <p:nvPr/>
        </p:nvSpPr>
        <p:spPr>
          <a:xfrm>
            <a:off x="2743200" y="5801159"/>
            <a:ext cx="1306285" cy="262892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Antistaattiset pyörät</a:t>
            </a:r>
          </a:p>
        </p:txBody>
      </p:sp>
      <p:pic>
        <p:nvPicPr>
          <p:cNvPr id="52" name="Immagine 71">
            <a:extLst>
              <a:ext uri="{FF2B5EF4-FFF2-40B4-BE49-F238E27FC236}">
                <a16:creationId xmlns:a16="http://schemas.microsoft.com/office/drawing/2014/main" id="{EB102A21-ABF4-D82C-592A-47DF493C9C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521" y="5730622"/>
            <a:ext cx="414998" cy="336773"/>
          </a:xfrm>
          <a:prstGeom prst="rect">
            <a:avLst/>
          </a:prstGeom>
        </p:spPr>
      </p:pic>
      <p:pic>
        <p:nvPicPr>
          <p:cNvPr id="53" name="Immagine 72">
            <a:extLst>
              <a:ext uri="{FF2B5EF4-FFF2-40B4-BE49-F238E27FC236}">
                <a16:creationId xmlns:a16="http://schemas.microsoft.com/office/drawing/2014/main" id="{BD5B3B33-9A1C-A76B-741B-51B51E527F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14" y="5730622"/>
            <a:ext cx="341263" cy="336773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FD4B4397-88CC-B2C5-A45F-4DC1D17B5F38}"/>
              </a:ext>
            </a:extLst>
          </p:cNvPr>
          <p:cNvSpPr/>
          <p:nvPr/>
        </p:nvSpPr>
        <p:spPr>
          <a:xfrm>
            <a:off x="6200775" y="1488530"/>
            <a:ext cx="2075605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Pölytön moottorikotelo, suojausluokka IP65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E80E876-EFCE-3325-7351-3C5CE1FF9054}"/>
              </a:ext>
            </a:extLst>
          </p:cNvPr>
          <p:cNvSpPr/>
          <p:nvPr/>
        </p:nvSpPr>
        <p:spPr>
          <a:xfrm>
            <a:off x="6267157" y="2186399"/>
            <a:ext cx="2009224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Pyöristetty muoto yleisten pintojen helppoon puhdistukseen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3606FC8-0DE2-8E77-C45E-481282D8A244}"/>
              </a:ext>
            </a:extLst>
          </p:cNvPr>
          <p:cNvSpPr/>
          <p:nvPr/>
        </p:nvSpPr>
        <p:spPr>
          <a:xfrm>
            <a:off x="6200775" y="2821638"/>
            <a:ext cx="2075606" cy="262892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Hiljainen - vain 67 dB(A) melutaso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D877A1F-613C-C2FE-B423-7F70E5488D0C}"/>
              </a:ext>
            </a:extLst>
          </p:cNvPr>
          <p:cNvSpPr/>
          <p:nvPr/>
        </p:nvSpPr>
        <p:spPr>
          <a:xfrm>
            <a:off x="5790055" y="3243935"/>
            <a:ext cx="2486326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 dirty="0"/>
              <a:t>Helppo ja nopea huolto:</a:t>
            </a:r>
            <a:endParaRPr lang="fi-FI" sz="1000" b="0" i="0" u="none" baseline="0" dirty="0"/>
          </a:p>
          <a:p>
            <a:pPr algn="r" rtl="0">
              <a:lnSpc>
                <a:spcPct val="120000"/>
              </a:lnSpc>
            </a:pPr>
            <a:r>
              <a:rPr lang="fi-FI" sz="1000" b="0" i="0" u="none" baseline="0" dirty="0"/>
              <a:t>kaikki huoltokohteet nopeasti saatavilla</a:t>
            </a:r>
            <a:endParaRPr lang="fi" sz="1000" b="0" i="0" u="none" baseline="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DB329AB-231D-1B77-9ACC-65D5F29D13D2}"/>
              </a:ext>
            </a:extLst>
          </p:cNvPr>
          <p:cNvSpPr/>
          <p:nvPr/>
        </p:nvSpPr>
        <p:spPr>
          <a:xfrm>
            <a:off x="6457167" y="3973119"/>
            <a:ext cx="1819214" cy="632224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 dirty="0"/>
              <a:t>Täysin maadoitettu, estää sähköstaattiset kipinät ja sähkövaarat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EF934E6-3209-AB8B-D801-208D63D8F447}"/>
              </a:ext>
            </a:extLst>
          </p:cNvPr>
          <p:cNvSpPr/>
          <p:nvPr/>
        </p:nvSpPr>
        <p:spPr>
          <a:xfrm>
            <a:off x="6592185" y="4874445"/>
            <a:ext cx="1684195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Seisontajarru, vakaa myös lievässä alamäessä</a:t>
            </a:r>
          </a:p>
        </p:txBody>
      </p:sp>
      <p:pic>
        <p:nvPicPr>
          <p:cNvPr id="30" name="Immagine 33">
            <a:extLst>
              <a:ext uri="{FF2B5EF4-FFF2-40B4-BE49-F238E27FC236}">
                <a16:creationId xmlns:a16="http://schemas.microsoft.com/office/drawing/2014/main" id="{71835027-CBE1-6BF2-28F1-DDEE022A9F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8623" y="5732490"/>
            <a:ext cx="840123" cy="331561"/>
          </a:xfrm>
          <a:prstGeom prst="rect">
            <a:avLst/>
          </a:prstGeom>
        </p:spPr>
      </p:pic>
      <p:pic>
        <p:nvPicPr>
          <p:cNvPr id="31" name="Immagine 11">
            <a:extLst>
              <a:ext uri="{FF2B5EF4-FFF2-40B4-BE49-F238E27FC236}">
                <a16:creationId xmlns:a16="http://schemas.microsoft.com/office/drawing/2014/main" id="{1D4A7DFB-B65F-2B9C-36A9-D933F0607F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706" y="5380937"/>
            <a:ext cx="843854" cy="28721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161D74AF-135E-47C1-9FB6-F6205B8032B0}"/>
              </a:ext>
            </a:extLst>
          </p:cNvPr>
          <p:cNvSpPr/>
          <p:nvPr/>
        </p:nvSpPr>
        <p:spPr>
          <a:xfrm>
            <a:off x="479422" y="4088628"/>
            <a:ext cx="3635378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Turvallinen ja virheetön liitäntä sertifioiduille </a:t>
            </a:r>
          </a:p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ATEX-lisävarusteille EXA (vain Z22)</a:t>
            </a:r>
          </a:p>
        </p:txBody>
      </p:sp>
      <p:pic>
        <p:nvPicPr>
          <p:cNvPr id="38" name="Immagine 12">
            <a:extLst>
              <a:ext uri="{FF2B5EF4-FFF2-40B4-BE49-F238E27FC236}">
                <a16:creationId xmlns:a16="http://schemas.microsoft.com/office/drawing/2014/main" id="{40BAC22A-D11C-35AB-C8D0-7AF1E54E504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310274" y="942964"/>
            <a:ext cx="2190258" cy="2737822"/>
          </a:xfrm>
          <a:prstGeom prst="rect">
            <a:avLst/>
          </a:prstGeom>
        </p:spPr>
      </p:pic>
      <p:cxnSp>
        <p:nvCxnSpPr>
          <p:cNvPr id="41" name="Straight Arrow Connector 88">
            <a:extLst>
              <a:ext uri="{FF2B5EF4-FFF2-40B4-BE49-F238E27FC236}">
                <a16:creationId xmlns:a16="http://schemas.microsoft.com/office/drawing/2014/main" id="{67E3D3D3-3B01-603C-48A3-D30B2CFE9D19}"/>
              </a:ext>
            </a:extLst>
          </p:cNvPr>
          <p:cNvCxnSpPr>
            <a:cxnSpLocks/>
          </p:cNvCxnSpPr>
          <p:nvPr/>
        </p:nvCxnSpPr>
        <p:spPr>
          <a:xfrm>
            <a:off x="10392196" y="937518"/>
            <a:ext cx="0" cy="1227969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8A82F75F-43E5-95FA-5AB7-D472939FA4C6}"/>
              </a:ext>
            </a:extLst>
          </p:cNvPr>
          <p:cNvSpPr/>
          <p:nvPr/>
        </p:nvSpPr>
        <p:spPr>
          <a:xfrm>
            <a:off x="9424097" y="674142"/>
            <a:ext cx="1949378" cy="262892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ctr" rtl="0">
              <a:lnSpc>
                <a:spcPct val="120000"/>
              </a:lnSpc>
            </a:pPr>
            <a:r>
              <a:rPr lang="fi" sz="1000" b="0" i="0" u="none" baseline="0"/>
              <a:t>Kädensija ja virtajohdon pidike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3ACA5B5-CB3A-0A30-2F56-4448691FE551}"/>
              </a:ext>
            </a:extLst>
          </p:cNvPr>
          <p:cNvSpPr/>
          <p:nvPr/>
        </p:nvSpPr>
        <p:spPr>
          <a:xfrm>
            <a:off x="10346738" y="4878630"/>
            <a:ext cx="1298503" cy="632224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lvl="0" algn="r" rtl="0">
              <a:lnSpc>
                <a:spcPct val="120000"/>
              </a:lnSpc>
            </a:pPr>
            <a:r>
              <a:rPr lang="fi" sz="1000" b="0" i="0" u="none" baseline="0"/>
              <a:t>Harjaton moottori</a:t>
            </a:r>
          </a:p>
          <a:p>
            <a:pPr lvl="0" algn="r" rtl="0">
              <a:lnSpc>
                <a:spcPct val="120000"/>
              </a:lnSpc>
            </a:pPr>
            <a:r>
              <a:rPr lang="fi" sz="1000" b="0" i="0" u="none" baseline="0"/>
              <a:t>Jopa 10 000 tuntia</a:t>
            </a:r>
          </a:p>
          <a:p>
            <a:pPr lvl="0" algn="r" rtl="0">
              <a:lnSpc>
                <a:spcPct val="120000"/>
              </a:lnSpc>
            </a:pPr>
            <a:r>
              <a:rPr lang="fi" sz="1000" b="0" i="0" u="none" baseline="0"/>
              <a:t>Huoltovapaa</a:t>
            </a:r>
          </a:p>
        </p:txBody>
      </p:sp>
      <p:cxnSp>
        <p:nvCxnSpPr>
          <p:cNvPr id="44" name="Straight Arrow Connector 88">
            <a:extLst>
              <a:ext uri="{FF2B5EF4-FFF2-40B4-BE49-F238E27FC236}">
                <a16:creationId xmlns:a16="http://schemas.microsoft.com/office/drawing/2014/main" id="{D9C04BA4-B377-C2C0-F975-85A3253C3AF5}"/>
              </a:ext>
            </a:extLst>
          </p:cNvPr>
          <p:cNvCxnSpPr>
            <a:cxnSpLocks/>
          </p:cNvCxnSpPr>
          <p:nvPr/>
        </p:nvCxnSpPr>
        <p:spPr>
          <a:xfrm rot="10800000">
            <a:off x="9424097" y="4822032"/>
            <a:ext cx="2228764" cy="688275"/>
          </a:xfrm>
          <a:prstGeom prst="bentConnector3">
            <a:avLst>
              <a:gd name="adj1" fmla="val 99789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8A8C064F-F8B8-3F43-E6D7-C8A3C4150E66}"/>
              </a:ext>
            </a:extLst>
          </p:cNvPr>
          <p:cNvSpPr/>
          <p:nvPr/>
        </p:nvSpPr>
        <p:spPr>
          <a:xfrm>
            <a:off x="10175358" y="4182290"/>
            <a:ext cx="1469883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Kaikki sähkökomponentit ATEX</a:t>
            </a:r>
          </a:p>
        </p:txBody>
      </p:sp>
      <p:cxnSp>
        <p:nvCxnSpPr>
          <p:cNvPr id="46" name="Straight Arrow Connector 88">
            <a:extLst>
              <a:ext uri="{FF2B5EF4-FFF2-40B4-BE49-F238E27FC236}">
                <a16:creationId xmlns:a16="http://schemas.microsoft.com/office/drawing/2014/main" id="{8B14FDBA-F4AE-243F-D7C0-2AE5C9BDFB54}"/>
              </a:ext>
            </a:extLst>
          </p:cNvPr>
          <p:cNvCxnSpPr>
            <a:cxnSpLocks/>
          </p:cNvCxnSpPr>
          <p:nvPr/>
        </p:nvCxnSpPr>
        <p:spPr>
          <a:xfrm flipH="1">
            <a:off x="9448819" y="937776"/>
            <a:ext cx="1915131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BEF9B005-5108-7E34-65CF-424C2777729F}"/>
              </a:ext>
            </a:extLst>
          </p:cNvPr>
          <p:cNvSpPr/>
          <p:nvPr/>
        </p:nvSpPr>
        <p:spPr>
          <a:xfrm>
            <a:off x="9027920" y="1200196"/>
            <a:ext cx="1298503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Virtajohto</a:t>
            </a:r>
          </a:p>
          <a:p>
            <a:pPr algn="l" rtl="0">
              <a:lnSpc>
                <a:spcPct val="120000"/>
              </a:lnSpc>
            </a:pPr>
            <a:r>
              <a:rPr lang="fi" sz="1000" b="0" i="0" u="none" baseline="0"/>
              <a:t>9 metriä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35D0E34-33E9-C926-F54E-77ABA64C6FF8}"/>
              </a:ext>
            </a:extLst>
          </p:cNvPr>
          <p:cNvSpPr/>
          <p:nvPr/>
        </p:nvSpPr>
        <p:spPr>
          <a:xfrm>
            <a:off x="10786458" y="1200196"/>
            <a:ext cx="852279" cy="44755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fi" sz="1000" b="0" i="0" u="none" baseline="0"/>
              <a:t>Tulppa </a:t>
            </a:r>
            <a:br>
              <a:rPr lang="fi" sz="1000"/>
            </a:br>
            <a:r>
              <a:rPr lang="fi" sz="1000" b="0" i="0" u="none" baseline="0"/>
              <a:t>2P+T </a:t>
            </a:r>
          </a:p>
        </p:txBody>
      </p:sp>
      <p:cxnSp>
        <p:nvCxnSpPr>
          <p:cNvPr id="50" name="Straight Arrow Connector 88">
            <a:extLst>
              <a:ext uri="{FF2B5EF4-FFF2-40B4-BE49-F238E27FC236}">
                <a16:creationId xmlns:a16="http://schemas.microsoft.com/office/drawing/2014/main" id="{67ADC8F8-0B75-8D82-49F9-1E31F634A961}"/>
              </a:ext>
            </a:extLst>
          </p:cNvPr>
          <p:cNvCxnSpPr>
            <a:cxnSpLocks/>
          </p:cNvCxnSpPr>
          <p:nvPr/>
        </p:nvCxnSpPr>
        <p:spPr>
          <a:xfrm>
            <a:off x="9027920" y="1644052"/>
            <a:ext cx="97333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88">
            <a:extLst>
              <a:ext uri="{FF2B5EF4-FFF2-40B4-BE49-F238E27FC236}">
                <a16:creationId xmlns:a16="http://schemas.microsoft.com/office/drawing/2014/main" id="{18EAB4C3-EA22-1C8E-4468-B21082BE44DB}"/>
              </a:ext>
            </a:extLst>
          </p:cNvPr>
          <p:cNvCxnSpPr>
            <a:cxnSpLocks/>
          </p:cNvCxnSpPr>
          <p:nvPr/>
        </p:nvCxnSpPr>
        <p:spPr>
          <a:xfrm flipH="1">
            <a:off x="10664048" y="1644052"/>
            <a:ext cx="97333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87802CF5-E0F8-E436-E1C2-DB84321E54A8}"/>
              </a:ext>
            </a:extLst>
          </p:cNvPr>
          <p:cNvSpPr/>
          <p:nvPr/>
        </p:nvSpPr>
        <p:spPr>
          <a:xfrm>
            <a:off x="9786879" y="3537087"/>
            <a:ext cx="1223814" cy="353771"/>
          </a:xfrm>
          <a:prstGeom prst="rect">
            <a:avLst/>
          </a:prstGeom>
        </p:spPr>
        <p:txBody>
          <a:bodyPr wrap="square" lIns="0" tIns="90000" rIns="0" bIns="91440">
            <a:spAutoFit/>
          </a:bodyPr>
          <a:lstStyle/>
          <a:p>
            <a:pPr algn="ctr" rtl="0">
              <a:lnSpc>
                <a:spcPct val="120000"/>
              </a:lnSpc>
            </a:pPr>
            <a:r>
              <a:rPr lang="fi" sz="1000" b="0" i="0" u="none" baseline="0"/>
              <a:t>Lisävarusteen pidike</a:t>
            </a:r>
          </a:p>
        </p:txBody>
      </p:sp>
      <p:cxnSp>
        <p:nvCxnSpPr>
          <p:cNvPr id="55" name="Straight Arrow Connector 88">
            <a:extLst>
              <a:ext uri="{FF2B5EF4-FFF2-40B4-BE49-F238E27FC236}">
                <a16:creationId xmlns:a16="http://schemas.microsoft.com/office/drawing/2014/main" id="{EE03D078-D1A2-66C4-148E-535CFD310ACC}"/>
              </a:ext>
            </a:extLst>
          </p:cNvPr>
          <p:cNvCxnSpPr>
            <a:cxnSpLocks/>
          </p:cNvCxnSpPr>
          <p:nvPr/>
        </p:nvCxnSpPr>
        <p:spPr>
          <a:xfrm flipH="1">
            <a:off x="9768979" y="3532507"/>
            <a:ext cx="1252539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4DAA361-9BF0-4EEF-76E6-F6AB19347F20}"/>
              </a:ext>
            </a:extLst>
          </p:cNvPr>
          <p:cNvGrpSpPr/>
          <p:nvPr/>
        </p:nvGrpSpPr>
        <p:grpSpPr>
          <a:xfrm>
            <a:off x="10048751" y="3163172"/>
            <a:ext cx="692995" cy="369336"/>
            <a:chOff x="9974072" y="3014581"/>
            <a:chExt cx="823504" cy="361528"/>
          </a:xfrm>
        </p:grpSpPr>
        <p:cxnSp>
          <p:nvCxnSpPr>
            <p:cNvPr id="57" name="Straight Arrow Connector 88">
              <a:extLst>
                <a:ext uri="{FF2B5EF4-FFF2-40B4-BE49-F238E27FC236}">
                  <a16:creationId xmlns:a16="http://schemas.microsoft.com/office/drawing/2014/main" id="{CCCB19A0-686B-9213-35D8-23993A74E6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74072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88">
              <a:extLst>
                <a:ext uri="{FF2B5EF4-FFF2-40B4-BE49-F238E27FC236}">
                  <a16:creationId xmlns:a16="http://schemas.microsoft.com/office/drawing/2014/main" id="{83D58C2B-045D-6F04-6D89-FF48695850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97576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Straight Arrow Connector 88">
            <a:extLst>
              <a:ext uri="{FF2B5EF4-FFF2-40B4-BE49-F238E27FC236}">
                <a16:creationId xmlns:a16="http://schemas.microsoft.com/office/drawing/2014/main" id="{66ECC4AB-A28A-FAE0-D8D4-B7AAD6ABCD6D}"/>
              </a:ext>
            </a:extLst>
          </p:cNvPr>
          <p:cNvCxnSpPr>
            <a:cxnSpLocks/>
          </p:cNvCxnSpPr>
          <p:nvPr/>
        </p:nvCxnSpPr>
        <p:spPr>
          <a:xfrm rot="10800000">
            <a:off x="9760689" y="4455043"/>
            <a:ext cx="1892175" cy="176307"/>
          </a:xfrm>
          <a:prstGeom prst="bentConnector3">
            <a:avLst>
              <a:gd name="adj1" fmla="val 99985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magine 2">
            <a:extLst>
              <a:ext uri="{FF2B5EF4-FFF2-40B4-BE49-F238E27FC236}">
                <a16:creationId xmlns:a16="http://schemas.microsoft.com/office/drawing/2014/main" id="{204DAAA9-8713-3519-4952-F68F356D2E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0577" y="437340"/>
            <a:ext cx="3365432" cy="6330707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D78C04C-4D38-8AE8-7952-8C1BCA7AFDAD}"/>
              </a:ext>
            </a:extLst>
          </p:cNvPr>
          <p:cNvCxnSpPr>
            <a:cxnSpLocks/>
          </p:cNvCxnSpPr>
          <p:nvPr/>
        </p:nvCxnSpPr>
        <p:spPr>
          <a:xfrm flipV="1">
            <a:off x="478619" y="2872508"/>
            <a:ext cx="4201137" cy="17314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4CAD615-E0D6-E45A-2E12-F5A73B64F99A}"/>
              </a:ext>
            </a:extLst>
          </p:cNvPr>
          <p:cNvCxnSpPr>
            <a:cxnSpLocks/>
          </p:cNvCxnSpPr>
          <p:nvPr/>
        </p:nvCxnSpPr>
        <p:spPr>
          <a:xfrm>
            <a:off x="475521" y="3814281"/>
            <a:ext cx="4458429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38">
            <a:extLst>
              <a:ext uri="{FF2B5EF4-FFF2-40B4-BE49-F238E27FC236}">
                <a16:creationId xmlns:a16="http://schemas.microsoft.com/office/drawing/2014/main" id="{FFEFA24E-1EB0-5D49-94D8-2DF7B29A8093}"/>
              </a:ext>
            </a:extLst>
          </p:cNvPr>
          <p:cNvCxnSpPr>
            <a:cxnSpLocks/>
          </p:cNvCxnSpPr>
          <p:nvPr/>
        </p:nvCxnSpPr>
        <p:spPr>
          <a:xfrm flipV="1">
            <a:off x="475521" y="4673237"/>
            <a:ext cx="4553029" cy="503526"/>
          </a:xfrm>
          <a:prstGeom prst="bentConnector3">
            <a:avLst>
              <a:gd name="adj1" fmla="val 99999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36507F2-5222-7D1A-B3EC-AA4B15B96AC8}"/>
              </a:ext>
            </a:extLst>
          </p:cNvPr>
          <p:cNvCxnSpPr>
            <a:cxnSpLocks/>
          </p:cNvCxnSpPr>
          <p:nvPr/>
        </p:nvCxnSpPr>
        <p:spPr>
          <a:xfrm>
            <a:off x="4146876" y="3102655"/>
            <a:ext cx="787074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8EE694-4DDE-86EB-369C-B803DCAE0FAA}"/>
              </a:ext>
            </a:extLst>
          </p:cNvPr>
          <p:cNvCxnSpPr>
            <a:cxnSpLocks/>
          </p:cNvCxnSpPr>
          <p:nvPr/>
        </p:nvCxnSpPr>
        <p:spPr>
          <a:xfrm>
            <a:off x="4146876" y="3102655"/>
            <a:ext cx="0" cy="71162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88">
            <a:extLst>
              <a:ext uri="{FF2B5EF4-FFF2-40B4-BE49-F238E27FC236}">
                <a16:creationId xmlns:a16="http://schemas.microsoft.com/office/drawing/2014/main" id="{85234730-1090-7304-28D5-EB87304851D4}"/>
              </a:ext>
            </a:extLst>
          </p:cNvPr>
          <p:cNvCxnSpPr>
            <a:cxnSpLocks/>
          </p:cNvCxnSpPr>
          <p:nvPr/>
        </p:nvCxnSpPr>
        <p:spPr>
          <a:xfrm rot="10800000">
            <a:off x="5317934" y="1246425"/>
            <a:ext cx="2958446" cy="684242"/>
          </a:xfrm>
          <a:prstGeom prst="bentConnector3">
            <a:avLst>
              <a:gd name="adj1" fmla="val 100483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88">
            <a:extLst>
              <a:ext uri="{FF2B5EF4-FFF2-40B4-BE49-F238E27FC236}">
                <a16:creationId xmlns:a16="http://schemas.microsoft.com/office/drawing/2014/main" id="{FDCFD78D-9BC3-0BA6-66C1-1485555A5445}"/>
              </a:ext>
            </a:extLst>
          </p:cNvPr>
          <p:cNvCxnSpPr>
            <a:cxnSpLocks/>
          </p:cNvCxnSpPr>
          <p:nvPr/>
        </p:nvCxnSpPr>
        <p:spPr>
          <a:xfrm rot="10800000">
            <a:off x="4951328" y="1822583"/>
            <a:ext cx="3325053" cy="798033"/>
          </a:xfrm>
          <a:prstGeom prst="bentConnector3">
            <a:avLst>
              <a:gd name="adj1" fmla="val 100188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88">
            <a:extLst>
              <a:ext uri="{FF2B5EF4-FFF2-40B4-BE49-F238E27FC236}">
                <a16:creationId xmlns:a16="http://schemas.microsoft.com/office/drawing/2014/main" id="{AF1F6C04-029B-854E-75C4-AFCFB46C763C}"/>
              </a:ext>
            </a:extLst>
          </p:cNvPr>
          <p:cNvCxnSpPr>
            <a:cxnSpLocks/>
          </p:cNvCxnSpPr>
          <p:nvPr/>
        </p:nvCxnSpPr>
        <p:spPr>
          <a:xfrm rot="10800000">
            <a:off x="5317934" y="2742619"/>
            <a:ext cx="2958446" cy="343828"/>
          </a:xfrm>
          <a:prstGeom prst="bentConnector3">
            <a:avLst>
              <a:gd name="adj1" fmla="val 100120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88">
            <a:extLst>
              <a:ext uri="{FF2B5EF4-FFF2-40B4-BE49-F238E27FC236}">
                <a16:creationId xmlns:a16="http://schemas.microsoft.com/office/drawing/2014/main" id="{A2D9882F-CE53-B442-2193-B100F0A30672}"/>
              </a:ext>
            </a:extLst>
          </p:cNvPr>
          <p:cNvCxnSpPr>
            <a:cxnSpLocks/>
          </p:cNvCxnSpPr>
          <p:nvPr/>
        </p:nvCxnSpPr>
        <p:spPr>
          <a:xfrm rot="10800000" flipV="1">
            <a:off x="5227329" y="3691627"/>
            <a:ext cx="3049050" cy="391830"/>
          </a:xfrm>
          <a:prstGeom prst="bentConnector3">
            <a:avLst>
              <a:gd name="adj1" fmla="val 99987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88">
            <a:extLst>
              <a:ext uri="{FF2B5EF4-FFF2-40B4-BE49-F238E27FC236}">
                <a16:creationId xmlns:a16="http://schemas.microsoft.com/office/drawing/2014/main" id="{386F901C-6887-425B-277A-59D59D28D88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856357" y="5320444"/>
            <a:ext cx="3399702" cy="410177"/>
          </a:xfrm>
          <a:prstGeom prst="bentConnector3">
            <a:avLst>
              <a:gd name="adj1" fmla="val 99730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88">
            <a:extLst>
              <a:ext uri="{FF2B5EF4-FFF2-40B4-BE49-F238E27FC236}">
                <a16:creationId xmlns:a16="http://schemas.microsoft.com/office/drawing/2014/main" id="{5AA24EF5-9282-DBFB-C9B6-75C5BC7CD8DE}"/>
              </a:ext>
            </a:extLst>
          </p:cNvPr>
          <p:cNvCxnSpPr>
            <a:cxnSpLocks/>
          </p:cNvCxnSpPr>
          <p:nvPr/>
        </p:nvCxnSpPr>
        <p:spPr>
          <a:xfrm>
            <a:off x="2743200" y="6064051"/>
            <a:ext cx="186055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ECADDE2-055A-1DB2-EF60-95FB7CA68DF4}"/>
              </a:ext>
            </a:extLst>
          </p:cNvPr>
          <p:cNvCxnSpPr>
            <a:cxnSpLocks/>
          </p:cNvCxnSpPr>
          <p:nvPr/>
        </p:nvCxnSpPr>
        <p:spPr>
          <a:xfrm>
            <a:off x="475521" y="4539839"/>
            <a:ext cx="402378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8">
            <a:extLst>
              <a:ext uri="{FF2B5EF4-FFF2-40B4-BE49-F238E27FC236}">
                <a16:creationId xmlns:a16="http://schemas.microsoft.com/office/drawing/2014/main" id="{A4CE55A7-FDD1-3B82-9A91-8806660C7D02}"/>
              </a:ext>
            </a:extLst>
          </p:cNvPr>
          <p:cNvCxnSpPr>
            <a:cxnSpLocks/>
          </p:cNvCxnSpPr>
          <p:nvPr/>
        </p:nvCxnSpPr>
        <p:spPr>
          <a:xfrm flipV="1">
            <a:off x="479425" y="1885167"/>
            <a:ext cx="4061260" cy="356330"/>
          </a:xfrm>
          <a:prstGeom prst="bentConnector3">
            <a:avLst>
              <a:gd name="adj1" fmla="val 99965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88">
            <a:extLst>
              <a:ext uri="{FF2B5EF4-FFF2-40B4-BE49-F238E27FC236}">
                <a16:creationId xmlns:a16="http://schemas.microsoft.com/office/drawing/2014/main" id="{33BC0266-DCE1-B430-4406-FE1BC19CC43E}"/>
              </a:ext>
            </a:extLst>
          </p:cNvPr>
          <p:cNvCxnSpPr>
            <a:cxnSpLocks/>
          </p:cNvCxnSpPr>
          <p:nvPr/>
        </p:nvCxnSpPr>
        <p:spPr>
          <a:xfrm rot="10800000">
            <a:off x="5361140" y="4421689"/>
            <a:ext cx="2915240" cy="182493"/>
          </a:xfrm>
          <a:prstGeom prst="bentConnector3">
            <a:avLst>
              <a:gd name="adj1" fmla="val 100057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6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32C179-F4F4-3232-AD21-8552142F5107}"/>
              </a:ext>
            </a:extLst>
          </p:cNvPr>
          <p:cNvSpPr/>
          <p:nvPr/>
        </p:nvSpPr>
        <p:spPr>
          <a:xfrm>
            <a:off x="6614160" y="0"/>
            <a:ext cx="5577841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069F36-0ECE-4449-5823-9A6459251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Miksi yksi moottori?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VHS210 Z22 (C2D2) moottorin kansi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950DB-5800-BF60-59A7-C02B4F557D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CCE2EFA5-033F-4116-D2E3-26DEC80BE007}"/>
              </a:ext>
            </a:extLst>
          </p:cNvPr>
          <p:cNvSpPr txBox="1">
            <a:spLocks/>
          </p:cNvSpPr>
          <p:nvPr/>
        </p:nvSpPr>
        <p:spPr>
          <a:xfrm>
            <a:off x="475521" y="1496092"/>
            <a:ext cx="5510942" cy="142205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fi" sz="1300" b="0" i="0" u="none" baseline="0" dirty="0">
                <a:latin typeface="Roboto Bold" panose="02000000000000000000" pitchFamily="2" charset="0"/>
              </a:rPr>
              <a:t>Edellytys: ATEX- tai C2D2-koneet edellyttävät korkeaa IP-luokitusta sekä ohjattua ja suodatettua jäähdytysilmavirtaa moottorin kannessa.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</a:pPr>
            <a:endParaRPr lang="fi" sz="1300" dirty="0">
              <a:latin typeface="Roboto Light" panose="02000000000000000000" pitchFamily="2" charset="0"/>
            </a:endParaRPr>
          </a:p>
          <a:p>
            <a:pPr algn="l" rtl="0">
              <a:lnSpc>
                <a:spcPct val="120000"/>
              </a:lnSpc>
              <a:spcBef>
                <a:spcPts val="0"/>
              </a:spcBef>
            </a:pPr>
            <a:r>
              <a:rPr lang="fi" sz="1300" b="0" i="0" u="none" baseline="0" dirty="0">
                <a:latin typeface="Roboto Light" panose="02000000000000000000" pitchFamily="2" charset="0"/>
              </a:rPr>
              <a:t>Yhden moottorin käyttö suurella ilmamäärällä ja huipputason imuteholla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</a:pPr>
            <a:r>
              <a:rPr lang="fi-FI" sz="1300" b="0" i="0" u="none" baseline="0" dirty="0" err="1">
                <a:latin typeface="Roboto Light" panose="02000000000000000000" pitchFamily="2" charset="0"/>
              </a:rPr>
              <a:t>Pull&amp;Clean</a:t>
            </a:r>
            <a:r>
              <a:rPr lang="fi-FI" sz="1300" b="0" i="0" u="none" baseline="0" dirty="0">
                <a:latin typeface="Roboto Light" panose="02000000000000000000" pitchFamily="2" charset="0"/>
              </a:rPr>
              <a:t>- suodattimen puhdistusjärjestelmä </a:t>
            </a:r>
            <a:r>
              <a:rPr lang="fi" sz="1300" b="0" i="0" u="none" baseline="0" dirty="0">
                <a:latin typeface="Roboto Light" panose="02000000000000000000" pitchFamily="2" charset="0"/>
              </a:rPr>
              <a:t>parantaa tehokkuutta korkean paine-eron ansiosta.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1A1431B-AC7E-DD86-3D25-398665971331}"/>
              </a:ext>
            </a:extLst>
          </p:cNvPr>
          <p:cNvSpPr/>
          <p:nvPr/>
        </p:nvSpPr>
        <p:spPr>
          <a:xfrm>
            <a:off x="9699041" y="484965"/>
            <a:ext cx="2013534" cy="2039684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i" sz="1200" b="0" i="0" u="none" baseline="0">
                <a:solidFill>
                  <a:schemeClr val="bg1"/>
                </a:solidFill>
                <a:latin typeface="+mj-lt"/>
                <a:ea typeface="Roboto Light"/>
                <a:cs typeface="Roboto Light"/>
              </a:rPr>
              <a:t>Harjattomat moottorit</a:t>
            </a:r>
          </a:p>
          <a:p>
            <a:pPr algn="ctr" rtl="0"/>
            <a:r>
              <a:rPr lang="fi" sz="1200" b="0" i="0" u="none" baseline="0">
                <a:latin typeface="+mj-lt"/>
              </a:rPr>
              <a:t>Jopa 10 000 </a:t>
            </a:r>
            <a:r>
              <a:rPr lang="fi" sz="1200">
                <a:latin typeface="+mj-lt"/>
              </a:rPr>
              <a:t>tuntia</a:t>
            </a:r>
          </a:p>
          <a:p>
            <a:pPr algn="ctr" rtl="0"/>
            <a:r>
              <a:rPr lang="fi" sz="1200">
                <a:latin typeface="+mj-lt"/>
              </a:rPr>
              <a:t> huoltovapaa!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3D37C26-6A86-4BE8-55DE-9C025A596E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151" t="-4659" r="-18255" b="62681"/>
          <a:stretch/>
        </p:blipFill>
        <p:spPr>
          <a:xfrm>
            <a:off x="6431710" y="1733550"/>
            <a:ext cx="6198895" cy="4540250"/>
          </a:xfrm>
          <a:prstGeom prst="rect">
            <a:avLst/>
          </a:prstGeom>
        </p:spPr>
      </p:pic>
      <p:pic>
        <p:nvPicPr>
          <p:cNvPr id="15" name="Immagine 12">
            <a:extLst>
              <a:ext uri="{FF2B5EF4-FFF2-40B4-BE49-F238E27FC236}">
                <a16:creationId xmlns:a16="http://schemas.microsoft.com/office/drawing/2014/main" id="{3531FF14-8E45-28A4-AFF9-038C3A99E6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04937" y="3895725"/>
            <a:ext cx="2023092" cy="25288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979DE78-5976-ACE3-9AC2-AE0DCD706EC4}"/>
              </a:ext>
            </a:extLst>
          </p:cNvPr>
          <p:cNvSpPr txBox="1"/>
          <p:nvPr/>
        </p:nvSpPr>
        <p:spPr>
          <a:xfrm>
            <a:off x="2178403" y="4599951"/>
            <a:ext cx="2850797" cy="980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20000"/>
              </a:lnSpc>
              <a:spcBef>
                <a:spcPts val="0"/>
              </a:spcBef>
            </a:pPr>
            <a:r>
              <a:rPr lang="fi" sz="2500" b="0" i="0" u="none" baseline="0">
                <a:solidFill>
                  <a:schemeClr val="accent3"/>
                </a:solidFill>
                <a:latin typeface="Roboto Thin" panose="02000000000000000000" pitchFamily="2" charset="0"/>
              </a:rPr>
              <a:t>1-vaiheinen jatkuva </a:t>
            </a:r>
            <a:br>
              <a:rPr lang="fi" sz="2500" b="0" i="0" u="none" baseline="0">
                <a:solidFill>
                  <a:schemeClr val="accent3"/>
                </a:solidFill>
                <a:latin typeface="Roboto Thin" panose="02000000000000000000" pitchFamily="2" charset="0"/>
              </a:rPr>
            </a:br>
            <a:r>
              <a:rPr lang="fi" sz="2500" b="0" i="0" u="none" baseline="0">
                <a:solidFill>
                  <a:schemeClr val="accent3"/>
                </a:solidFill>
                <a:latin typeface="Roboto Thin" panose="02000000000000000000" pitchFamily="2" charset="0"/>
              </a:rPr>
              <a:t>käyttö 1,8 kW</a:t>
            </a:r>
          </a:p>
        </p:txBody>
      </p:sp>
    </p:spTree>
    <p:extLst>
      <p:ext uri="{BB962C8B-B14F-4D97-AF65-F5344CB8AC3E}">
        <p14:creationId xmlns:p14="http://schemas.microsoft.com/office/powerpoint/2010/main" val="241862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51AD1AB-6F54-41BD-954A-50C6FC0CBC5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9C5CAE0-7900-468B-BC93-530655F39A7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F206D0-998C-47C0-B308-6BD76372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Tekniset tiedot</a:t>
            </a:r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89A55A0-B66D-4937-BD10-1F9988EAEE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163784"/>
              </p:ext>
            </p:extLst>
          </p:nvPr>
        </p:nvGraphicFramePr>
        <p:xfrm>
          <a:off x="479426" y="937266"/>
          <a:ext cx="11145252" cy="53370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9950">
                  <a:extLst>
                    <a:ext uri="{9D8B030D-6E8A-4147-A177-3AD203B41FA5}">
                      <a16:colId xmlns:a16="http://schemas.microsoft.com/office/drawing/2014/main" val="566453283"/>
                    </a:ext>
                  </a:extLst>
                </a:gridCol>
                <a:gridCol w="626081">
                  <a:extLst>
                    <a:ext uri="{9D8B030D-6E8A-4147-A177-3AD203B41FA5}">
                      <a16:colId xmlns:a16="http://schemas.microsoft.com/office/drawing/2014/main" val="361268256"/>
                    </a:ext>
                  </a:extLst>
                </a:gridCol>
                <a:gridCol w="1108169">
                  <a:extLst>
                    <a:ext uri="{9D8B030D-6E8A-4147-A177-3AD203B41FA5}">
                      <a16:colId xmlns:a16="http://schemas.microsoft.com/office/drawing/2014/main" val="1617807959"/>
                    </a:ext>
                  </a:extLst>
                </a:gridCol>
                <a:gridCol w="1070605">
                  <a:extLst>
                    <a:ext uri="{9D8B030D-6E8A-4147-A177-3AD203B41FA5}">
                      <a16:colId xmlns:a16="http://schemas.microsoft.com/office/drawing/2014/main" val="3303092741"/>
                    </a:ext>
                  </a:extLst>
                </a:gridCol>
                <a:gridCol w="1083126">
                  <a:extLst>
                    <a:ext uri="{9D8B030D-6E8A-4147-A177-3AD203B41FA5}">
                      <a16:colId xmlns:a16="http://schemas.microsoft.com/office/drawing/2014/main" val="3822203327"/>
                    </a:ext>
                  </a:extLst>
                </a:gridCol>
                <a:gridCol w="1097761">
                  <a:extLst>
                    <a:ext uri="{9D8B030D-6E8A-4147-A177-3AD203B41FA5}">
                      <a16:colId xmlns:a16="http://schemas.microsoft.com/office/drawing/2014/main" val="2924849183"/>
                    </a:ext>
                  </a:extLst>
                </a:gridCol>
                <a:gridCol w="1037390">
                  <a:extLst>
                    <a:ext uri="{9D8B030D-6E8A-4147-A177-3AD203B41FA5}">
                      <a16:colId xmlns:a16="http://schemas.microsoft.com/office/drawing/2014/main" val="1105900968"/>
                    </a:ext>
                  </a:extLst>
                </a:gridCol>
                <a:gridCol w="1037390">
                  <a:extLst>
                    <a:ext uri="{9D8B030D-6E8A-4147-A177-3AD203B41FA5}">
                      <a16:colId xmlns:a16="http://schemas.microsoft.com/office/drawing/2014/main" val="2007388548"/>
                    </a:ext>
                  </a:extLst>
                </a:gridCol>
                <a:gridCol w="1037390">
                  <a:extLst>
                    <a:ext uri="{9D8B030D-6E8A-4147-A177-3AD203B41FA5}">
                      <a16:colId xmlns:a16="http://schemas.microsoft.com/office/drawing/2014/main" val="2152297347"/>
                    </a:ext>
                  </a:extLst>
                </a:gridCol>
                <a:gridCol w="1037390">
                  <a:extLst>
                    <a:ext uri="{9D8B030D-6E8A-4147-A177-3AD203B41FA5}">
                      <a16:colId xmlns:a16="http://schemas.microsoft.com/office/drawing/2014/main" val="40266782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Bold"/>
                        </a:rPr>
                        <a:t>Yksikkö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Bold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 panose="02000000000000000000" pitchFamily="2" charset="0"/>
                        </a:rPr>
                        <a:t>VHS210 </a:t>
                      </a:r>
                    </a:p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 panose="02000000000000000000" pitchFamily="2" charset="0"/>
                        </a:rPr>
                        <a:t>L Z22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Bold" panose="02000000000000000000" pitchFamily="2" charset="0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 panose="02000000000000000000" pitchFamily="2" charset="0"/>
                        </a:rPr>
                        <a:t>VHS210 L</a:t>
                      </a:r>
                    </a:p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 panose="02000000000000000000" pitchFamily="2" charset="0"/>
                        </a:rPr>
                        <a:t>Z22 AU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Bold" panose="02000000000000000000" pitchFamily="2" charset="0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 panose="02000000000000000000" pitchFamily="2" charset="0"/>
                        </a:rPr>
                        <a:t>VHS210 L Z22 AU SBS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Bold" panose="02000000000000000000" pitchFamily="2" charset="0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/>
                        </a:rPr>
                        <a:t>VHS210 L Z22 </a:t>
                      </a:r>
                      <a:r>
                        <a:rPr lang="fi" sz="900" b="1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Bold"/>
                          <a:ea typeface="+mn-ea"/>
                          <a:cs typeface="+mn-cs"/>
                        </a:rPr>
                        <a:t>V110 UKP</a:t>
                      </a:r>
                      <a:endParaRPr lang="fi" sz="900" b="1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Roboto Bold"/>
                        <a:ea typeface="+mn-ea"/>
                        <a:cs typeface="+mn-cs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/>
                        </a:rPr>
                        <a:t>VHS210 </a:t>
                      </a:r>
                    </a:p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/>
                        </a:rPr>
                        <a:t>H Z22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Bold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 panose="02000000000000000000" pitchFamily="2" charset="0"/>
                        </a:rPr>
                        <a:t>VHS210 </a:t>
                      </a:r>
                    </a:p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Bold" panose="02000000000000000000" pitchFamily="2" charset="0"/>
                        </a:rPr>
                        <a:t>M Z22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Bold" panose="02000000000000000000" pitchFamily="2" charset="0"/>
                      </a:endParaRPr>
                    </a:p>
                  </a:txBody>
                  <a:tcPr marL="36600" marR="36600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</a:rPr>
                        <a:t>VHS210N1 </a:t>
                      </a:r>
                    </a:p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</a:rPr>
                        <a:t>L C2D2</a:t>
                      </a:r>
                    </a:p>
                  </a:txBody>
                  <a:tcPr marL="7746" marR="7746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</a:rPr>
                        <a:t>VHS210N1 </a:t>
                      </a:r>
                    </a:p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</a:rPr>
                        <a:t>L C2D2 AU</a:t>
                      </a:r>
                    </a:p>
                  </a:txBody>
                  <a:tcPr marL="7746" marR="7746" marT="46482" marB="4648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679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Roboto Light"/>
                        </a:rPr>
                        <a:t>SN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4010300509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4010300510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4010300512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solidFill>
                            <a:srgbClr val="000000"/>
                          </a:solidFill>
                          <a:effectLst/>
                          <a:latin typeface="Roboto Light" panose="02000000000000000000" pitchFamily="2" charset="0"/>
                        </a:rPr>
                        <a:t>4010300514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solidFill>
                            <a:srgbClr val="000000"/>
                          </a:solidFill>
                          <a:effectLst/>
                          <a:latin typeface="Roboto Light" panose="02000000000000000000" pitchFamily="2" charset="0"/>
                        </a:rPr>
                        <a:t>4010300515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4010300516</a:t>
                      </a:r>
                      <a:endParaRPr lang="fi" sz="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4010300517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4010300518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0344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Roboto Light"/>
                        </a:rPr>
                        <a:t>Nimellisteho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kW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1,85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1,85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1,85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 panose="02000000000000000000" pitchFamily="2" charset="0"/>
                        </a:rPr>
                        <a:t>1,34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 panose="02000000000000000000" pitchFamily="2" charset="0"/>
                        </a:rPr>
                        <a:t>1,85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1,85</a:t>
                      </a:r>
                      <a:endParaRPr lang="fi" sz="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1,45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1,45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59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Taajuus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Hz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4404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Vaiheet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6062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Merkintätyyppi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H3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H3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H3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H3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H3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H3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H2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H2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48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Jännite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V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230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230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230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110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230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230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440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Virrankulutus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A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13,5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13,5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13,5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19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13,5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13,5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17,5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17,5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9302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IP-luokitus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65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7287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CE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CE53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CE53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CE53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CE53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CE53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CE53</a:t>
                      </a:r>
                      <a:endParaRPr lang="fi" sz="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17059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Eristysluokka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I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I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I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I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I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40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Ilmavirtaus 3 metrin letkulla, 70 mm:n </a:t>
                      </a:r>
                      <a:br>
                        <a:rPr lang="fi" sz="900" b="0" i="0" u="none" strike="noStrike" baseline="0" dirty="0">
                          <a:effectLst/>
                          <a:latin typeface="Roboto Light"/>
                        </a:rPr>
                      </a:br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tulo (50 mm:n tulo MH-luokassa)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m</a:t>
                      </a:r>
                      <a:r>
                        <a:rPr lang="fi" sz="900" b="0" i="0" u="none" strike="noStrike" baseline="30000">
                          <a:effectLst/>
                          <a:latin typeface="Roboto Light"/>
                        </a:rPr>
                        <a:t>3</a:t>
                      </a:r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/h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330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330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330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290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270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270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436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Roboto Light"/>
                        </a:rPr>
                        <a:t>Alipaine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mbar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260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260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260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260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 dirty="0">
                          <a:effectLst/>
                          <a:latin typeface="Roboto Light"/>
                        </a:rPr>
                        <a:t>260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260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240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240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07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Äänenpainetaso</a:t>
                      </a:r>
                      <a:endParaRPr lang="fi" sz="900" b="0" i="0" u="none" strike="noStrike" baseline="0" err="1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dB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67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67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67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67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67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7617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Koneen mitat</a:t>
                      </a:r>
                      <a:endParaRPr lang="fi" sz="900" b="0" i="0" u="none" strike="noStrike" baseline="0" err="1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62 x 155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62 x 155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62 x 155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62 x 155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62 x 182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86 x 62 x 182 cm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86 x 62 x 155 cm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86 x 62 x 155 cm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1938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Pakkauksen mitat</a:t>
                      </a:r>
                      <a:endParaRPr lang="fi" sz="900" b="0" i="0" u="none" strike="noStrike" baseline="0" err="1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70 x 175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70 x 175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70 x 175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70 x 175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86 x 70 x 210 cm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86 x 70 x 210 cm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86 x 70 x 175 cm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86 x 70 x 175 cm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002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Nettopaino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kg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74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74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74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74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810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810</a:t>
                      </a:r>
                      <a:endParaRPr lang="fi" sz="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74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74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507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Bruttopaino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kg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90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90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90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90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100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7746" marR="7746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121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Tulo</a:t>
                      </a:r>
                      <a:endParaRPr lang="fi" sz="900" b="0" i="0" u="none" strike="noStrike" baseline="0" err="1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mm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70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055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Pääsuodattimen tyyppi</a:t>
                      </a:r>
                      <a:endParaRPr lang="fi" sz="900" b="0" i="0" u="none" strike="noStrike" baseline="0" err="1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Star-suodatin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Star-suodatin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Star-suodatin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Star-suodatin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Star-suodatin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Star-suodatin</a:t>
                      </a:r>
                      <a:endParaRPr lang="fi" sz="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Star-suodatin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Star-suodatin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294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Pääsuodattimen pinta-ala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solidFill>
                            <a:srgbClr val="000000"/>
                          </a:solidFill>
                          <a:effectLst/>
                          <a:latin typeface="Roboto Light"/>
                        </a:rPr>
                        <a:t>m</a:t>
                      </a:r>
                      <a:r>
                        <a:rPr lang="fi" sz="9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Roboto Light"/>
                        </a:rPr>
                        <a:t>2</a:t>
                      </a: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1,8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1,8</a:t>
                      </a:r>
                      <a:endParaRPr lang="fi" sz="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1,8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1,8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1462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Säiliön tilavuus</a:t>
                      </a:r>
                      <a:endParaRPr lang="fi" sz="900" b="0" i="0" u="none" strike="noStrike" baseline="0" err="1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l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effectLst/>
                          <a:latin typeface="Roboto Light"/>
                        </a:rPr>
                        <a:t>50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>
                          <a:solidFill>
                            <a:srgbClr val="000000"/>
                          </a:solidFill>
                          <a:effectLst/>
                          <a:latin typeface="Roboto Light"/>
                        </a:rPr>
                        <a:t>NA</a:t>
                      </a:r>
                      <a:endParaRPr lang="fi" sz="900" b="0" i="0" u="none" strike="noStrike" baseline="0" dirty="0">
                        <a:solidFill>
                          <a:srgbClr val="000000"/>
                        </a:solidFill>
                        <a:effectLst/>
                        <a:latin typeface="Roboto Light"/>
                      </a:endParaRP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" sz="9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Roboto Light" panose="02000000000000000000" pitchFamily="2" charset="0"/>
                        </a:rPr>
                        <a:t>NA</a:t>
                      </a:r>
                    </a:p>
                  </a:txBody>
                  <a:tcPr marL="36600" marR="36600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23967" rtl="0" eaLnBrk="1" fontAlgn="ctr" latinLnBrk="0" hangingPunct="1"/>
                      <a:r>
                        <a:rPr lang="fi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Roboto Ligh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7746" marR="7746" marT="46482" marB="46482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096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5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07D39F2-76E8-5B94-C5BE-A83A41D60E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BB4253-8397-D591-B5B7-7758254B90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Yrityksen yhteiskuntavastuu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B66796-507D-CA21-3BFF-3B03135CCEE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FF4ECB-D350-93C4-084E-0C834EA18F3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2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3350C8-C1EB-4D3D-92DB-9B04A27771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216306"/>
            <a:ext cx="4993912" cy="213375"/>
          </a:xfrm>
        </p:spPr>
        <p:txBody>
          <a:bodyPr/>
          <a:lstStyle/>
          <a:p>
            <a:pPr marL="0" indent="0" algn="l" rtl="0">
              <a:buNone/>
            </a:pPr>
            <a:r>
              <a:rPr lang="fi" sz="1900" b="0" i="0" u="none" baseline="0">
                <a:latin typeface="+mj-lt"/>
              </a:rPr>
              <a:t>Yhteiskuntavastuu</a:t>
            </a:r>
            <a:endParaRPr lang="fi" sz="19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D648C-95A1-4947-8A33-91FC94587F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4C1994-D0A6-4B6C-B24C-DFFC9D9C0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Yrityksen yhteiskuntavastuu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FBEBB-3B6A-4A7A-913D-B1C0EC72385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AEA03-66EA-42A3-98B5-4837A74DE7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EEE8B8F2-83F7-46C2-8339-1E251E1FE179}"/>
              </a:ext>
            </a:extLst>
          </p:cNvPr>
          <p:cNvSpPr txBox="1">
            <a:spLocks/>
          </p:cNvSpPr>
          <p:nvPr/>
        </p:nvSpPr>
        <p:spPr>
          <a:xfrm>
            <a:off x="1225732" y="2953915"/>
            <a:ext cx="4993912" cy="213375"/>
          </a:xfrm>
          <a:prstGeom prst="rect">
            <a:avLst/>
          </a:prstGeom>
        </p:spPr>
        <p:txBody>
          <a:bodyPr vert="horz" lIns="365760" tIns="0" rIns="0" bIns="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 typeface="Arial" panose="020B0604020202020204" pitchFamily="34" charset="0"/>
              <a:buNone/>
            </a:pPr>
            <a:r>
              <a:rPr lang="fi" sz="1600" b="0" i="0" u="none" baseline="0">
                <a:solidFill>
                  <a:schemeClr val="accent3"/>
                </a:solidFill>
                <a:latin typeface="+mj-lt"/>
              </a:rPr>
              <a:t>Ei päästöjä tuotannon aikana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0297FD0B-A598-4CA9-892C-B554AA6B800E}"/>
              </a:ext>
            </a:extLst>
          </p:cNvPr>
          <p:cNvSpPr txBox="1">
            <a:spLocks/>
          </p:cNvSpPr>
          <p:nvPr/>
        </p:nvSpPr>
        <p:spPr>
          <a:xfrm>
            <a:off x="1225732" y="3856297"/>
            <a:ext cx="4310544" cy="725964"/>
          </a:xfrm>
          <a:prstGeom prst="rect">
            <a:avLst/>
          </a:prstGeom>
        </p:spPr>
        <p:txBody>
          <a:bodyPr vert="horz" lIns="365760" tIns="0" rIns="0" bIns="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lang="fi" sz="1600" b="0" i="0" u="none" baseline="0">
                <a:solidFill>
                  <a:schemeClr val="accent3"/>
                </a:solidFill>
                <a:latin typeface="+mj-lt"/>
              </a:rPr>
              <a:t>Kierrätettävät metallit ja osat</a:t>
            </a:r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fi" sz="1300" b="0" i="0" u="none" baseline="0"/>
              <a:t>Kaikki osat (suodatinta lukuun ottamatta) </a:t>
            </a:r>
            <a:br>
              <a:rPr lang="fi" sz="1300" b="0" i="0" u="none" baseline="0"/>
            </a:br>
            <a:r>
              <a:rPr lang="fi" sz="1300" b="0" i="0" u="none" baseline="0"/>
              <a:t>on valmistettu kierrätettävistä materiaaleista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6FF48CC8-3262-4BD1-B2AA-3586A2435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9375" y="0"/>
            <a:ext cx="5762624" cy="628489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183E888-3D6C-4FAD-AF4F-394134206A6C}"/>
              </a:ext>
            </a:extLst>
          </p:cNvPr>
          <p:cNvGrpSpPr>
            <a:grpSpLocks noChangeAspect="1"/>
          </p:cNvGrpSpPr>
          <p:nvPr/>
        </p:nvGrpSpPr>
        <p:grpSpPr>
          <a:xfrm>
            <a:off x="479424" y="2761907"/>
            <a:ext cx="731520" cy="731520"/>
            <a:chOff x="1307428" y="3800135"/>
            <a:chExt cx="597389" cy="59738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AE42952-FD5D-4BBE-825E-94CD6DFF3D04}"/>
                </a:ext>
              </a:extLst>
            </p:cNvPr>
            <p:cNvSpPr/>
            <p:nvPr/>
          </p:nvSpPr>
          <p:spPr>
            <a:xfrm>
              <a:off x="1307428" y="3800135"/>
              <a:ext cx="597389" cy="59738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D8568A5-1A69-43C7-BD73-1B4BA5A70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2262" y="3897846"/>
              <a:ext cx="307720" cy="314876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3910D68-68FF-4477-828B-C2B70E9C0962}"/>
              </a:ext>
            </a:extLst>
          </p:cNvPr>
          <p:cNvGrpSpPr>
            <a:grpSpLocks noChangeAspect="1"/>
          </p:cNvGrpSpPr>
          <p:nvPr/>
        </p:nvGrpSpPr>
        <p:grpSpPr>
          <a:xfrm>
            <a:off x="479424" y="3853519"/>
            <a:ext cx="731520" cy="731520"/>
            <a:chOff x="6229102" y="5474414"/>
            <a:chExt cx="597389" cy="5973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C3B83CE-A530-44AE-AD00-0795574B6E11}"/>
                </a:ext>
              </a:extLst>
            </p:cNvPr>
            <p:cNvSpPr/>
            <p:nvPr/>
          </p:nvSpPr>
          <p:spPr>
            <a:xfrm>
              <a:off x="6229102" y="5474414"/>
              <a:ext cx="597389" cy="59738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CDC9C13A-752D-4D11-BF03-27D8DAE29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78165" y="5623477"/>
              <a:ext cx="299262" cy="2992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2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220DF2AB-3CC6-D95D-36BC-36FEFF4BE8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72" r="23784"/>
          <a:stretch/>
        </p:blipFill>
        <p:spPr>
          <a:xfrm>
            <a:off x="6906022" y="0"/>
            <a:ext cx="5285978" cy="6273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99BFEB-62F2-425A-A7A9-8411C5972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Asialista</a:t>
            </a:r>
            <a:endParaRPr lang="en-US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82D0A69-9424-4096-A574-39DAF3E6BD2F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vi-VN"/>
              <a:t>LUOTTAMUKSELLINEN</a:t>
            </a:r>
            <a:endParaRPr lang="en-US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1B1E747-E18D-4ED9-8DBE-5AB389BF2EB2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59151D2-1D11-3DDE-4924-EB12352267BD}"/>
              </a:ext>
            </a:extLst>
          </p:cNvPr>
          <p:cNvGrpSpPr/>
          <p:nvPr/>
        </p:nvGrpSpPr>
        <p:grpSpPr>
          <a:xfrm>
            <a:off x="462758" y="3335916"/>
            <a:ext cx="4043397" cy="698238"/>
            <a:chOff x="462758" y="3429000"/>
            <a:chExt cx="4043397" cy="698238"/>
          </a:xfrm>
        </p:grpSpPr>
        <p:sp>
          <p:nvSpPr>
            <p:cNvPr id="49" name="Text Placeholder 10">
              <a:extLst>
                <a:ext uri="{FF2B5EF4-FFF2-40B4-BE49-F238E27FC236}">
                  <a16:creationId xmlns:a16="http://schemas.microsoft.com/office/drawing/2014/main" id="{BF93A8E1-856B-D296-4741-626770641891}"/>
                </a:ext>
              </a:extLst>
            </p:cNvPr>
            <p:cNvSpPr txBox="1">
              <a:spLocks/>
            </p:cNvSpPr>
            <p:nvPr/>
          </p:nvSpPr>
          <p:spPr>
            <a:xfrm>
              <a:off x="462758" y="3429000"/>
              <a:ext cx="698400" cy="6982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lIns="0" tIns="0" rIns="0" bIns="0" rtlCol="0" anchor="ctr">
              <a:noAutofit/>
            </a:bodyPr>
            <a:lstStyle>
              <a:lvl1pPr marL="0" indent="0" algn="ctr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b="1" kern="12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x-mo-SDL"/>
                <a:t>3</a:t>
              </a:r>
            </a:p>
          </p:txBody>
        </p:sp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E75BADAD-EAE6-F46D-762F-0918BBBB199C}"/>
                </a:ext>
              </a:extLst>
            </p:cNvPr>
            <p:cNvSpPr txBox="1">
              <a:spLocks/>
            </p:cNvSpPr>
            <p:nvPr/>
          </p:nvSpPr>
          <p:spPr>
            <a:xfrm>
              <a:off x="1313324" y="3429000"/>
              <a:ext cx="3192831" cy="698238"/>
            </a:xfrm>
            <a:prstGeom prst="rect">
              <a:avLst/>
            </a:prstGeom>
            <a:ln>
              <a:noFill/>
            </a:ln>
          </p:spPr>
          <p:txBody>
            <a:bodyPr vert="horz" lIns="72000" tIns="72000" rIns="72000" bIns="72000" rtlCol="0" anchor="ctr">
              <a:noAutofit/>
            </a:bodyPr>
            <a:lstStyle>
              <a:lvl1pPr marL="0" indent="0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0"/>
              <a:r>
                <a:rPr lang="fi" b="0" i="0" u="none" baseline="0" dirty="0"/>
                <a:t>Yrityksen yhteiskuntavastuu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D85CFC1-56BA-3BE4-867E-303FEC64E928}"/>
              </a:ext>
            </a:extLst>
          </p:cNvPr>
          <p:cNvGrpSpPr/>
          <p:nvPr/>
        </p:nvGrpSpPr>
        <p:grpSpPr>
          <a:xfrm>
            <a:off x="462758" y="2371296"/>
            <a:ext cx="4043397" cy="704437"/>
            <a:chOff x="462758" y="2414739"/>
            <a:chExt cx="4043397" cy="704437"/>
          </a:xfrm>
        </p:grpSpPr>
        <p:sp>
          <p:nvSpPr>
            <p:cNvPr id="48" name="Text Placeholder 9">
              <a:extLst>
                <a:ext uri="{FF2B5EF4-FFF2-40B4-BE49-F238E27FC236}">
                  <a16:creationId xmlns:a16="http://schemas.microsoft.com/office/drawing/2014/main" id="{8E48F099-CBE1-E685-1C9F-4DB6E520B537}"/>
                </a:ext>
              </a:extLst>
            </p:cNvPr>
            <p:cNvSpPr txBox="1">
              <a:spLocks/>
            </p:cNvSpPr>
            <p:nvPr/>
          </p:nvSpPr>
          <p:spPr>
            <a:xfrm>
              <a:off x="462758" y="2420938"/>
              <a:ext cx="698400" cy="6982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lIns="0" tIns="0" rIns="0" bIns="0" rtlCol="0" anchor="ctr">
              <a:noAutofit/>
            </a:bodyPr>
            <a:lstStyle>
              <a:lvl1pPr marL="0" indent="0" algn="ctr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b="1" kern="12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x-mo-SDL"/>
                <a:t>2</a:t>
              </a:r>
            </a:p>
          </p:txBody>
        </p:sp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6659376E-5C85-34E7-BAEC-A29C66F57545}"/>
                </a:ext>
              </a:extLst>
            </p:cNvPr>
            <p:cNvSpPr txBox="1">
              <a:spLocks/>
            </p:cNvSpPr>
            <p:nvPr/>
          </p:nvSpPr>
          <p:spPr>
            <a:xfrm>
              <a:off x="1313324" y="2414739"/>
              <a:ext cx="3192831" cy="698238"/>
            </a:xfrm>
            <a:prstGeom prst="rect">
              <a:avLst/>
            </a:prstGeom>
            <a:ln>
              <a:noFill/>
            </a:ln>
          </p:spPr>
          <p:txBody>
            <a:bodyPr vert="horz" lIns="72000" tIns="72000" rIns="72000" bIns="72000" rtlCol="0" anchor="ctr">
              <a:noAutofit/>
            </a:bodyPr>
            <a:lstStyle>
              <a:lvl1pPr marL="0" indent="0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0"/>
              <a:r>
                <a:rPr lang="fi" b="0" i="0" u="none" baseline="0"/>
                <a:t>VHS 210: uutuudet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8A43EDE-90EC-8FA5-9FBC-67DB0869A356}"/>
              </a:ext>
            </a:extLst>
          </p:cNvPr>
          <p:cNvGrpSpPr/>
          <p:nvPr/>
        </p:nvGrpSpPr>
        <p:grpSpPr>
          <a:xfrm>
            <a:off x="462758" y="1412875"/>
            <a:ext cx="4043397" cy="698238"/>
            <a:chOff x="462758" y="1412875"/>
            <a:chExt cx="4043397" cy="698238"/>
          </a:xfrm>
        </p:grpSpPr>
        <p:sp>
          <p:nvSpPr>
            <p:cNvPr id="47" name="Text Placeholder 8">
              <a:extLst>
                <a:ext uri="{FF2B5EF4-FFF2-40B4-BE49-F238E27FC236}">
                  <a16:creationId xmlns:a16="http://schemas.microsoft.com/office/drawing/2014/main" id="{977F7B4D-17D2-03BB-3A4A-D391EC0B58D4}"/>
                </a:ext>
              </a:extLst>
            </p:cNvPr>
            <p:cNvSpPr txBox="1">
              <a:spLocks/>
            </p:cNvSpPr>
            <p:nvPr/>
          </p:nvSpPr>
          <p:spPr>
            <a:xfrm>
              <a:off x="462758" y="1412875"/>
              <a:ext cx="698400" cy="6982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lIns="0" tIns="0" rIns="0" bIns="0" rtlCol="0" anchor="ctr">
              <a:noAutofit/>
            </a:bodyPr>
            <a:lstStyle>
              <a:lvl1pPr marL="0" indent="0" algn="ctr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b="1" kern="120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x-mo-SDL"/>
                <a:t>1</a:t>
              </a:r>
            </a:p>
          </p:txBody>
        </p:sp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id="{8D332AC4-3AF1-0F5C-7C1D-D652AAF6DA51}"/>
                </a:ext>
              </a:extLst>
            </p:cNvPr>
            <p:cNvSpPr txBox="1">
              <a:spLocks/>
            </p:cNvSpPr>
            <p:nvPr/>
          </p:nvSpPr>
          <p:spPr>
            <a:xfrm>
              <a:off x="1313324" y="1412875"/>
              <a:ext cx="3192831" cy="698238"/>
            </a:xfrm>
            <a:prstGeom prst="rect">
              <a:avLst/>
            </a:prstGeom>
            <a:ln>
              <a:noFill/>
            </a:ln>
          </p:spPr>
          <p:txBody>
            <a:bodyPr vert="horz" lIns="72000" tIns="72000" rIns="72000" bIns="72000" rtlCol="0" anchor="ctr">
              <a:noAutofit/>
            </a:bodyPr>
            <a:lstStyle>
              <a:lvl1pPr marL="0" indent="0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0"/>
              <a:r>
                <a:rPr lang="fi" b="0" i="0" u="none" baseline="0" dirty="0"/>
                <a:t>Ensisijaiset käyttökohteet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2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39AEE2D6-BDF5-644F-F8E0-526CFAB1F3B4}"/>
              </a:ext>
            </a:extLst>
          </p:cNvPr>
          <p:cNvSpPr/>
          <p:nvPr/>
        </p:nvSpPr>
        <p:spPr>
          <a:xfrm>
            <a:off x="5849655" y="0"/>
            <a:ext cx="6374095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2D3629-65DD-7D20-1FD3-68E54D38EE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Arvoehdotus</a:t>
            </a:r>
          </a:p>
          <a:p>
            <a:endParaRPr lang="fi"/>
          </a:p>
          <a:p>
            <a:endParaRPr lang="fi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20E18C-F89A-87BF-0D14-882286CD4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VHS 210 Z22/C2D2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F82BB-ADA7-EB7C-45E8-5063AAE935C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D8C14-8CC9-4EE9-484F-A7179DFA7F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D47A9C56-430B-697A-5F2D-D0CFC857BA8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412874"/>
            <a:ext cx="4530986" cy="4860925"/>
          </a:xfrm>
        </p:spPr>
        <p:txBody>
          <a:bodyPr anchor="ctr" anchorCtr="0"/>
          <a:lstStyle/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fi-FI" sz="1800" b="0" i="0" u="none" baseline="0" dirty="0"/>
              <a:t>Nilfisk VHS210 auttaa asiakkaita </a:t>
            </a:r>
            <a:br>
              <a:rPr lang="fi-FI" sz="1800" b="0" i="0" u="none" baseline="0" dirty="0"/>
            </a:br>
            <a:r>
              <a:rPr lang="fi-FI" sz="1800" b="1" i="0" u="none" baseline="0" dirty="0"/>
              <a:t>suojaamaan työntekijöitään, sekä eliminoimaan turvallisuusriskejä ja parantamaan tehokkuutta </a:t>
            </a:r>
            <a:r>
              <a:rPr lang="fi-FI" sz="1800" b="0" i="0" u="none" baseline="0" dirty="0"/>
              <a:t>tarjoamalla  yksivaiheisen imurin joka on tehokas ja kestävä. 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-FI" sz="1800" b="0" i="0" u="none" baseline="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D935FF-3E66-50C2-3DF1-211BED70F63D}"/>
              </a:ext>
            </a:extLst>
          </p:cNvPr>
          <p:cNvSpPr txBox="1"/>
          <p:nvPr/>
        </p:nvSpPr>
        <p:spPr>
          <a:xfrm>
            <a:off x="5849652" y="1412875"/>
            <a:ext cx="5285985" cy="4860924"/>
          </a:xfrm>
          <a:prstGeom prst="rect">
            <a:avLst/>
          </a:prstGeom>
          <a:noFill/>
        </p:spPr>
        <p:txBody>
          <a:bodyPr wrap="square" lIns="360000" tIns="0" rIns="0" bIns="0" anchor="ctr" anchorCtr="0">
            <a:noAutofit/>
          </a:bodyPr>
          <a:lstStyle/>
          <a:p>
            <a:pPr algn="l" rtl="0">
              <a:lnSpc>
                <a:spcPct val="120000"/>
              </a:lnSpc>
            </a:pPr>
            <a:r>
              <a:rPr lang="fi" sz="1600" b="0" i="0" u="none" baseline="0" dirty="0">
                <a:solidFill>
                  <a:schemeClr val="accent3"/>
                </a:solidFill>
                <a:latin typeface="+mj-lt"/>
              </a:rPr>
              <a:t>Tehokas</a:t>
            </a:r>
          </a:p>
          <a:p>
            <a:pPr algn="l" rtl="0">
              <a:lnSpc>
                <a:spcPct val="120000"/>
              </a:lnSpc>
            </a:pPr>
            <a:r>
              <a:rPr lang="fi" sz="1200" b="0" i="0" u="none" baseline="0" dirty="0"/>
              <a:t>Korostaa yksivaiheisen tehon ja teollisuusympäristöissä tarvittavan korkean suorituskyvyn ja tehokkaan imun yhdistelmää.</a:t>
            </a:r>
          </a:p>
          <a:p>
            <a:pPr>
              <a:lnSpc>
                <a:spcPct val="120000"/>
              </a:lnSpc>
            </a:pPr>
            <a:endParaRPr lang="en-US" sz="1200" dirty="0"/>
          </a:p>
          <a:p>
            <a:pPr marL="0" algn="l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fi" sz="1600" b="0" i="0" u="none" baseline="0" dirty="0">
                <a:solidFill>
                  <a:schemeClr val="accent3"/>
                </a:solidFill>
                <a:latin typeface="+mj-lt"/>
              </a:rPr>
              <a:t>Suojaa työntekijöitä ja eliminoi turvallisuusriskit</a:t>
            </a:r>
            <a:endParaRPr lang="fi" sz="1600" u="sng" dirty="0">
              <a:solidFill>
                <a:schemeClr val="accent3"/>
              </a:solidFill>
              <a:latin typeface="+mj-lt"/>
            </a:endParaRPr>
          </a:p>
          <a:p>
            <a:pPr algn="l" rtl="0">
              <a:lnSpc>
                <a:spcPct val="120000"/>
              </a:lnSpc>
            </a:pPr>
            <a:r>
              <a:rPr lang="fi" sz="1200" b="0" i="0" u="none" baseline="0" dirty="0"/>
              <a:t>Työturvallisuus ja työntekijöiden terveys ovat etusijalla. Kaikki mallit ja versiot ovat kolmannen osapuolen sertifioimia.</a:t>
            </a:r>
          </a:p>
          <a:p>
            <a:pPr>
              <a:lnSpc>
                <a:spcPct val="120000"/>
              </a:lnSpc>
            </a:pPr>
            <a:endParaRPr lang="en-US" sz="1200" dirty="0"/>
          </a:p>
          <a:p>
            <a:pPr>
              <a:lnSpc>
                <a:spcPct val="120000"/>
              </a:lnSpc>
            </a:pPr>
            <a:r>
              <a:rPr lang="fi" sz="1600" b="0" i="0" u="none" baseline="0" dirty="0">
                <a:solidFill>
                  <a:schemeClr val="accent3"/>
                </a:solidFill>
                <a:latin typeface="+mj-lt"/>
              </a:rPr>
              <a:t>Parempi teho</a:t>
            </a:r>
            <a:endParaRPr lang="en-GB" sz="1600" dirty="0">
              <a:solidFill>
                <a:schemeClr val="accent3"/>
              </a:solidFill>
              <a:latin typeface="+mj-lt"/>
            </a:endParaRPr>
          </a:p>
          <a:p>
            <a:pPr algn="l" rtl="0">
              <a:lnSpc>
                <a:spcPct val="120000"/>
              </a:lnSpc>
            </a:pPr>
            <a:r>
              <a:rPr lang="fi" sz="1200" b="0" i="0" u="none" baseline="0" dirty="0"/>
              <a:t>Pääpainopiste tärkeimmässä arvossa, jota tarjoamme asiakkaillemme.</a:t>
            </a:r>
          </a:p>
          <a:p>
            <a:pPr>
              <a:lnSpc>
                <a:spcPct val="120000"/>
              </a:lnSpc>
            </a:pPr>
            <a:endParaRPr lang="en-US" sz="1200" dirty="0"/>
          </a:p>
          <a:p>
            <a:pPr>
              <a:lnSpc>
                <a:spcPct val="120000"/>
              </a:lnSpc>
            </a:pPr>
            <a:r>
              <a:rPr lang="en-GB" sz="1600" b="0" i="0" u="none" dirty="0" err="1">
                <a:solidFill>
                  <a:schemeClr val="accent3"/>
                </a:solidFill>
                <a:latin typeface="+mj-lt"/>
              </a:rPr>
              <a:t>Kokonaiskustannukset</a:t>
            </a:r>
            <a:endParaRPr lang="en-GB" sz="1600" dirty="0">
              <a:solidFill>
                <a:schemeClr val="accent3"/>
              </a:solidFill>
              <a:latin typeface="+mj-lt"/>
            </a:endParaRPr>
          </a:p>
          <a:p>
            <a:pPr algn="l" rtl="0">
              <a:lnSpc>
                <a:spcPct val="120000"/>
              </a:lnSpc>
            </a:pPr>
            <a:r>
              <a:rPr lang="fi" sz="1200" b="0" i="0" u="none" baseline="0" dirty="0"/>
              <a:t>Erinomaista vastinetta rahoille, pitkä käyttöikä myös vaativissa tuotantoympäristöissä.</a:t>
            </a:r>
          </a:p>
        </p:txBody>
      </p:sp>
    </p:spTree>
    <p:extLst>
      <p:ext uri="{BB962C8B-B14F-4D97-AF65-F5344CB8AC3E}">
        <p14:creationId xmlns:p14="http://schemas.microsoft.com/office/powerpoint/2010/main" val="309124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07D39F2-76E8-5B94-C5BE-A83A41D60E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BB4253-8397-D591-B5B7-7758254B90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905581"/>
            <a:ext cx="5721350" cy="3355393"/>
          </a:xfrm>
        </p:spPr>
        <p:txBody>
          <a:bodyPr/>
          <a:lstStyle/>
          <a:p>
            <a:pPr algn="l" rtl="0"/>
            <a:r>
              <a:rPr lang="fi" b="0" i="0" u="none" baseline="0" dirty="0"/>
              <a:t>Ensisijaiset käyttökohteet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B66796-507D-CA21-3BFF-3B03135CCEE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FF4ECB-D350-93C4-084E-0C834EA18F3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2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20E18C-F89A-87BF-0D14-882286CD4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Alueen luokitus: ATEX</a:t>
            </a:r>
            <a:br>
              <a:rPr lang="fi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F82BB-ADA7-EB7C-45E8-5063AAE935C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D8C14-8CC9-4EE9-484F-A7179DFA7F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" name="Picture 2" descr="Zone 20 21 22 - Cảm biến báo mức nước - Báo mức Silo">
            <a:extLst>
              <a:ext uri="{FF2B5EF4-FFF2-40B4-BE49-F238E27FC236}">
                <a16:creationId xmlns:a16="http://schemas.microsoft.com/office/drawing/2014/main" id="{B0C6C3FD-3C00-D2B7-A317-EF36E5E9F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6159" y="3562351"/>
            <a:ext cx="2485457" cy="256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21CE19A-FB12-E7CA-A3D1-80D9D5B7DFD5}"/>
              </a:ext>
            </a:extLst>
          </p:cNvPr>
          <p:cNvSpPr txBox="1"/>
          <p:nvPr/>
        </p:nvSpPr>
        <p:spPr>
          <a:xfrm>
            <a:off x="1054892" y="5602123"/>
            <a:ext cx="3380560" cy="3552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fi" sz="1000" b="0" i="0" u="none" baseline="0">
                <a:solidFill>
                  <a:schemeClr val="tx2"/>
                </a:solidFill>
                <a:latin typeface="Roboto Light italic" panose="02000000000000000000" pitchFamily="2" charset="0"/>
              </a:rPr>
              <a:t>Loppuasiakkaan vastuulla on määrittää/luokitella vyöhyke (työalue), johon kone asennetaan/jossa sitä käyt etään.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EBB95C-3CC1-B614-9E97-5D92C9307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1838" y="5610216"/>
            <a:ext cx="390525" cy="3471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43B08B4-D4B2-819C-F9AD-60A8D7F5097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888480" y="564970"/>
            <a:ext cx="4984211" cy="3158259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608D55F3-85DF-3296-3C57-B0B683922F8E}"/>
              </a:ext>
            </a:extLst>
          </p:cNvPr>
          <p:cNvGrpSpPr/>
          <p:nvPr/>
        </p:nvGrpSpPr>
        <p:grpSpPr>
          <a:xfrm>
            <a:off x="479425" y="2581513"/>
            <a:ext cx="6071687" cy="461793"/>
            <a:chOff x="479425" y="2878988"/>
            <a:chExt cx="6071687" cy="461793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E4D4C7D6-926D-203F-8D29-C74062992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79425" y="2938434"/>
              <a:ext cx="390525" cy="342900"/>
            </a:xfrm>
            <a:prstGeom prst="rect">
              <a:avLst/>
            </a:prstGeom>
          </p:spPr>
        </p:pic>
        <p:sp>
          <p:nvSpPr>
            <p:cNvPr id="27" name="Content Placeholder 1">
              <a:extLst>
                <a:ext uri="{FF2B5EF4-FFF2-40B4-BE49-F238E27FC236}">
                  <a16:creationId xmlns:a16="http://schemas.microsoft.com/office/drawing/2014/main" id="{2C7B8B75-B429-CD9D-D9B8-E588DF6C37C8}"/>
                </a:ext>
              </a:extLst>
            </p:cNvPr>
            <p:cNvSpPr txBox="1">
              <a:spLocks/>
            </p:cNvSpPr>
            <p:nvPr/>
          </p:nvSpPr>
          <p:spPr>
            <a:xfrm>
              <a:off x="1054891" y="2878988"/>
              <a:ext cx="5496221" cy="46179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fi" sz="1300" b="0" i="0" u="none" baseline="0">
                  <a:latin typeface="Roboto Bold" panose="02000000000000000000" pitchFamily="2" charset="0"/>
                </a:rPr>
                <a:t>Alue 1 (kaasu)-21 (pöly): </a:t>
              </a:r>
              <a:r>
                <a:rPr lang="fi" sz="1300" b="0" i="0" u="none" baseline="0"/>
                <a:t>normaalissa käytössä saattaa esiintyä räjähdysherkkää ilmaseosta satunnaisesti.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2A556F8-ACB7-2195-FAE5-B5C442B2B5DF}"/>
              </a:ext>
            </a:extLst>
          </p:cNvPr>
          <p:cNvGrpSpPr/>
          <p:nvPr/>
        </p:nvGrpSpPr>
        <p:grpSpPr>
          <a:xfrm>
            <a:off x="479425" y="3666934"/>
            <a:ext cx="6085867" cy="701859"/>
            <a:chOff x="479425" y="3955997"/>
            <a:chExt cx="6085867" cy="701859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992D2759-2A1F-6CBC-AE50-9CE262EE8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9425" y="4015443"/>
              <a:ext cx="390525" cy="342900"/>
            </a:xfrm>
            <a:prstGeom prst="rect">
              <a:avLst/>
            </a:prstGeom>
          </p:spPr>
        </p:pic>
        <p:sp>
          <p:nvSpPr>
            <p:cNvPr id="29" name="Content Placeholder 1">
              <a:extLst>
                <a:ext uri="{FF2B5EF4-FFF2-40B4-BE49-F238E27FC236}">
                  <a16:creationId xmlns:a16="http://schemas.microsoft.com/office/drawing/2014/main" id="{6F705011-39FC-1FDD-3E53-4831A076F2BC}"/>
                </a:ext>
              </a:extLst>
            </p:cNvPr>
            <p:cNvSpPr txBox="1">
              <a:spLocks/>
            </p:cNvSpPr>
            <p:nvPr/>
          </p:nvSpPr>
          <p:spPr>
            <a:xfrm>
              <a:off x="1054891" y="3955997"/>
              <a:ext cx="5510401" cy="701859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fi" sz="1300" b="0" i="0" u="none" baseline="0">
                  <a:latin typeface="Roboto Bold" panose="02000000000000000000" pitchFamily="2" charset="0"/>
                </a:rPr>
                <a:t>Alue 2 (kaasu)-22 (pöly): </a:t>
              </a:r>
              <a:r>
                <a:rPr lang="fi" sz="1300" b="0" i="0" u="none" baseline="0"/>
                <a:t>räjähdysherkkä ilmaseos on epätodennäköinen normaalikäytössä ja – jos sitä esiintyy – sitä esiintyy vain lyhyen aikaa.</a:t>
              </a:r>
            </a:p>
            <a:p>
              <a:pPr marL="0" indent="0" algn="l" rtl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fi" sz="1300" b="0" i="0" u="none" baseline="0">
                  <a:solidFill>
                    <a:schemeClr val="accent3"/>
                  </a:solidFill>
                  <a:latin typeface="Roboto Light" panose="02000000000000000000" pitchFamily="2" charset="0"/>
                </a:rPr>
                <a:t>(VHS210 Z22/C2D2).</a:t>
              </a: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8EB007-BE23-B279-E9EE-389CC068DCC9}"/>
              </a:ext>
            </a:extLst>
          </p:cNvPr>
          <p:cNvCxnSpPr/>
          <p:nvPr/>
        </p:nvCxnSpPr>
        <p:spPr>
          <a:xfrm>
            <a:off x="551960" y="2269699"/>
            <a:ext cx="6013332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83D536-7072-4019-5A48-0F1DF6A34CD5}"/>
              </a:ext>
            </a:extLst>
          </p:cNvPr>
          <p:cNvCxnSpPr/>
          <p:nvPr/>
        </p:nvCxnSpPr>
        <p:spPr>
          <a:xfrm>
            <a:off x="551960" y="3355120"/>
            <a:ext cx="6013332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7F7D568-7E61-BA14-4E13-BC0DA62284FE}"/>
              </a:ext>
            </a:extLst>
          </p:cNvPr>
          <p:cNvCxnSpPr/>
          <p:nvPr/>
        </p:nvCxnSpPr>
        <p:spPr>
          <a:xfrm>
            <a:off x="551960" y="4680606"/>
            <a:ext cx="6013332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E333255-8102-46AC-C52C-504AE051E813}"/>
              </a:ext>
            </a:extLst>
          </p:cNvPr>
          <p:cNvGrpSpPr/>
          <p:nvPr/>
        </p:nvGrpSpPr>
        <p:grpSpPr>
          <a:xfrm>
            <a:off x="479425" y="1496092"/>
            <a:ext cx="6084213" cy="461793"/>
            <a:chOff x="479425" y="1801979"/>
            <a:chExt cx="6084213" cy="461793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95B02DB4-0CA1-1B4D-736D-673CCF3E1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79425" y="1861426"/>
              <a:ext cx="390525" cy="342900"/>
            </a:xfrm>
            <a:prstGeom prst="rect">
              <a:avLst/>
            </a:prstGeom>
          </p:spPr>
        </p:pic>
        <p:sp>
          <p:nvSpPr>
            <p:cNvPr id="41" name="Content Placeholder 1">
              <a:extLst>
                <a:ext uri="{FF2B5EF4-FFF2-40B4-BE49-F238E27FC236}">
                  <a16:creationId xmlns:a16="http://schemas.microsoft.com/office/drawing/2014/main" id="{A790EA51-AE34-C816-B564-FCDFA5DFFD40}"/>
                </a:ext>
              </a:extLst>
            </p:cNvPr>
            <p:cNvSpPr txBox="1">
              <a:spLocks/>
            </p:cNvSpPr>
            <p:nvPr/>
          </p:nvSpPr>
          <p:spPr>
            <a:xfrm>
              <a:off x="1054891" y="1801979"/>
              <a:ext cx="5508747" cy="46179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fi" sz="1300" b="0" i="0" u="none" baseline="0">
                  <a:latin typeface="Roboto Bold" panose="02000000000000000000" pitchFamily="2" charset="0"/>
                </a:rPr>
                <a:t>Alue 0 (kaasu)-20 (pöly): </a:t>
              </a:r>
              <a:r>
                <a:rPr lang="fi" sz="1300" b="0" i="0" u="none" baseline="0"/>
                <a:t>räjähdysherkkä ilma on läsnä usein, jatkuvasti </a:t>
              </a:r>
              <a:br>
                <a:rPr lang="fi" sz="1300" b="0" i="0" u="none" baseline="0"/>
              </a:br>
              <a:r>
                <a:rPr lang="fi" sz="1300" b="0" i="0" u="none" baseline="0"/>
                <a:t>tai pitkiä aikoja. </a:t>
              </a:r>
              <a:r>
                <a:rPr lang="fi" sz="1300" b="0" i="0" u="none" baseline="0">
                  <a:solidFill>
                    <a:schemeClr val="accent6"/>
                  </a:solidFill>
                  <a:latin typeface="Roboto Bold" panose="02000000000000000000" pitchFamily="2" charset="0"/>
                </a:rPr>
                <a:t>Ei IVS Nilfiskin hallinnoima.</a:t>
              </a:r>
              <a:endParaRPr lang="fi" sz="1300">
                <a:latin typeface="Roboto Bold" panose="02000000000000000000" pitchFamily="2" charset="0"/>
              </a:endParaRPr>
            </a:p>
          </p:txBody>
        </p:sp>
      </p:grpSp>
      <p:pic>
        <p:nvPicPr>
          <p:cNvPr id="51" name="Graphic 50">
            <a:extLst>
              <a:ext uri="{FF2B5EF4-FFF2-40B4-BE49-F238E27FC236}">
                <a16:creationId xmlns:a16="http://schemas.microsoft.com/office/drawing/2014/main" id="{1AB25D9E-4B6B-D1D8-AF65-E4CEF1DD78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73914" y="3998087"/>
            <a:ext cx="515493" cy="44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4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BBCFC5B-D7E8-D9EA-2E37-64817C79D9C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434164"/>
            <a:ext cx="2586038" cy="4603109"/>
          </a:xfrm>
        </p:spPr>
        <p:txBody>
          <a:bodyPr lIns="108000" tIns="2103120" rIns="182880"/>
          <a:lstStyle/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Tyypillinen siivoustyö: 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Metallisten 3D-tulostimien, hansikaslokeron, valmiiden osien kerääminen ja siivous, roskakorien tyhjennys jne.</a:t>
            </a:r>
          </a:p>
          <a:p>
            <a:pPr marL="355600" lvl="1" indent="-177800" algn="l" rtl="0">
              <a:lnSpc>
                <a:spcPct val="120000"/>
              </a:lnSpc>
              <a:spcBef>
                <a:spcPts val="0"/>
              </a:spcBef>
            </a:pPr>
            <a:endParaRPr lang="fi" sz="900"/>
          </a:p>
          <a:p>
            <a:pPr marL="177800" lvl="1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900"/>
          </a:p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Pääominaisuudet: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Sertifioitu sähköä johtavalle syttyvälle pölylle, turvallinen </a:t>
            </a:r>
            <a:br>
              <a:rPr lang="fi" sz="900" b="0" i="0" u="none" baseline="0"/>
            </a:br>
            <a:r>
              <a:rPr lang="fi" sz="900" b="0" i="0" u="none" baseline="0"/>
              <a:t>IP65-koteloinnilla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Turvallinen pussijärjestelmän </a:t>
            </a:r>
            <a:br>
              <a:rPr lang="fi" sz="900" b="0" i="0" u="none" baseline="0"/>
            </a:br>
            <a:r>
              <a:rPr lang="fi" sz="900" b="0" i="0" u="none" baseline="0"/>
              <a:t>hävitys ja H-LUOKAN sertifiointi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6579999-FD25-9378-B44C-77E9C7BDA49D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434164"/>
            <a:ext cx="2586038" cy="4603109"/>
          </a:xfrm>
        </p:spPr>
        <p:txBody>
          <a:bodyPr lIns="108000" tIns="2103120" rIns="182880"/>
          <a:lstStyle/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Tyypillinen siivoustyö: 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Automaattisten koneiden ja laitteiden pölyn ja puulastujen kerääminen ja puhdistaminen 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Lattioiden, pöytien ja pintojen </a:t>
            </a:r>
            <a:br>
              <a:rPr lang="fi" sz="900" b="0" i="0" u="none" baseline="0"/>
            </a:br>
            <a:r>
              <a:rPr lang="fi" sz="900" b="0" i="0" u="none" baseline="0"/>
              <a:t>siivous</a:t>
            </a:r>
            <a:endParaRPr lang="fi" sz="900"/>
          </a:p>
          <a:p>
            <a:pPr marL="177800" lvl="1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900"/>
          </a:p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Pääominaisuudet: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Sopii vaaralliselle ja syttyvälle pölylle, kuten maalatulle puupölylle tai erittäin hienolle pölylle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4B920A-F5ED-2F19-FAEA-E8A2BEEF870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434164"/>
            <a:ext cx="2586038" cy="4603109"/>
          </a:xfrm>
        </p:spPr>
        <p:txBody>
          <a:bodyPr lIns="108000" tIns="2103120" rIns="182880"/>
          <a:lstStyle/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Tyypillinen siivoustyö: 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Pakkauskoneen tai prosessilaitteiden, kuten kuljetinhihnojen, sekoittimen, myllyn jne. siivoaminen ja puhdistaminen.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Lattioiden, pöytien ja pintojen siivous</a:t>
            </a:r>
          </a:p>
          <a:p>
            <a:pPr marL="177800" lvl="1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900"/>
          </a:p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Pääominaisuudet: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Z22 Atex -vyöhykkeille ja syttyvälle pölylle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Pitkäikäinen suodatin ilman kulutustarvikkeita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Pestävä säiliö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Värilliset lisävarusteet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1B4971-9BF9-39AB-FFEE-69FFBC5C4A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2910539"/>
            <a:ext cx="2586038" cy="491211"/>
          </a:xfrm>
        </p:spPr>
        <p:txBody>
          <a:bodyPr lIns="180000" tIns="108000" rIns="180000">
            <a:spAutoFit/>
          </a:bodyPr>
          <a:lstStyle/>
          <a:p>
            <a:pPr algn="l" rtl="0"/>
            <a:r>
              <a:rPr lang="fi" b="0">
                <a:latin typeface="Roboto Bold" panose="02000000000000000000" pitchFamily="2" charset="0"/>
              </a:rPr>
              <a:t>Elintarviketeollisuus</a:t>
            </a:r>
          </a:p>
          <a:p>
            <a:pPr>
              <a:spcBef>
                <a:spcPts val="100"/>
              </a:spcBef>
            </a:pPr>
            <a:r>
              <a:rPr lang="fi" sz="1000" b="0" i="1">
                <a:solidFill>
                  <a:schemeClr val="tx2"/>
                </a:solidFill>
                <a:latin typeface="+mn-lt"/>
              </a:rPr>
              <a:t>Ensisijainen ja toissijainen pakkaus 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0543E58-8E9B-0041-0C7C-855A05BE5A2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434164"/>
            <a:ext cx="2586038" cy="4603109"/>
          </a:xfrm>
        </p:spPr>
        <p:txBody>
          <a:bodyPr lIns="108000" tIns="2103120" rIns="182880"/>
          <a:lstStyle/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Tyypillinen siivoustyö: 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Lääketeollisuuden prosessikoneiden </a:t>
            </a:r>
            <a:br>
              <a:rPr lang="fi" sz="900" b="0" i="0" u="none" baseline="0"/>
            </a:br>
            <a:r>
              <a:rPr lang="fi" sz="900" b="0" i="0" u="none" baseline="0"/>
              <a:t>ja -laitteiden siivous ja puhdistaminen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Tuotantoalueen lattioiden, pöytien </a:t>
            </a:r>
            <a:br>
              <a:rPr lang="fi" sz="900" b="0" i="0" u="none" baseline="0"/>
            </a:br>
            <a:r>
              <a:rPr lang="fi" sz="900" b="0" i="0" u="none" baseline="0"/>
              <a:t>ja pintojen siivous ja puhdistus</a:t>
            </a:r>
          </a:p>
          <a:p>
            <a:pPr marL="177800" lvl="1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900"/>
          </a:p>
          <a:p>
            <a:pPr marL="265113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Pääominaisuudet: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Runko kokonaan ruostumatonta terästä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HEPA14-suodatus </a:t>
            </a:r>
          </a:p>
          <a:p>
            <a:pPr marL="444500" lvl="1" indent="-179388" algn="l" rtl="0">
              <a:lnSpc>
                <a:spcPct val="120000"/>
              </a:lnSpc>
              <a:spcBef>
                <a:spcPts val="0"/>
              </a:spcBef>
            </a:pPr>
            <a:r>
              <a:rPr lang="fi" sz="900" b="0" i="0" u="none" baseline="0"/>
              <a:t>Ei saastuta työympäristöä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23597-D01F-EE17-9E73-408368DF130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5ECBA-F317-A48D-27DF-51F07A786FE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A066F9-EA08-E0E1-591B-AC4340376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94491"/>
            <a:ext cx="5958953" cy="382332"/>
          </a:xfrm>
        </p:spPr>
        <p:txBody>
          <a:bodyPr/>
          <a:lstStyle/>
          <a:p>
            <a:r>
              <a:rPr lang="fi" b="1" i="0" u="none" baseline="0"/>
              <a:t>Tärkeimmät ominaisuudet ja edut</a:t>
            </a:r>
            <a:endParaRPr lang="en-US"/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41F32CA-5A8C-2F73-2267-DFBC1EEE80F4}"/>
              </a:ext>
            </a:extLst>
          </p:cNvPr>
          <p:cNvSpPr txBox="1">
            <a:spLocks/>
          </p:cNvSpPr>
          <p:nvPr/>
        </p:nvSpPr>
        <p:spPr>
          <a:xfrm>
            <a:off x="3361795" y="2910539"/>
            <a:ext cx="2586038" cy="491211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sp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fi" b="0" i="0" u="none" baseline="0">
                <a:latin typeface="Roboto Bold" panose="02000000000000000000" pitchFamily="2" charset="0"/>
              </a:rPr>
              <a:t>3D-tulostus*</a:t>
            </a:r>
          </a:p>
          <a:p>
            <a:pPr algn="l" rtl="0">
              <a:spcBef>
                <a:spcPts val="100"/>
              </a:spcBef>
            </a:pPr>
            <a:r>
              <a:rPr lang="fi" sz="1000" b="0" i="1" u="none" baseline="0">
                <a:solidFill>
                  <a:schemeClr val="tx2"/>
                </a:solidFill>
                <a:latin typeface="+mn-lt"/>
              </a:rPr>
              <a:t>Tuotantolinja, osa prosessia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B21AF14-D13F-ABAF-3A24-A1594E719EBF}"/>
              </a:ext>
            </a:extLst>
          </p:cNvPr>
          <p:cNvSpPr txBox="1">
            <a:spLocks/>
          </p:cNvSpPr>
          <p:nvPr/>
        </p:nvSpPr>
        <p:spPr>
          <a:xfrm>
            <a:off x="6240259" y="2910539"/>
            <a:ext cx="2586038" cy="491211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sp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" b="0">
                <a:latin typeface="Roboto Bold" panose="02000000000000000000" pitchFamily="2" charset="0"/>
              </a:rPr>
              <a:t>Lääketeollisuus</a:t>
            </a:r>
          </a:p>
          <a:p>
            <a:pPr>
              <a:spcBef>
                <a:spcPts val="100"/>
              </a:spcBef>
            </a:pPr>
            <a:r>
              <a:rPr lang="fi" sz="1000" b="0" i="1">
                <a:solidFill>
                  <a:schemeClr val="tx2"/>
                </a:solidFill>
                <a:latin typeface="+mn-lt"/>
              </a:rPr>
              <a:t>Ensisijainen ja toissijainen pakkaus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6681025-9403-407C-EEE5-3A4E471BBBDB}"/>
              </a:ext>
            </a:extLst>
          </p:cNvPr>
          <p:cNvSpPr txBox="1">
            <a:spLocks/>
          </p:cNvSpPr>
          <p:nvPr/>
        </p:nvSpPr>
        <p:spPr>
          <a:xfrm>
            <a:off x="9126537" y="2910539"/>
            <a:ext cx="2586038" cy="521988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sp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fi" b="0">
                <a:latin typeface="Roboto Bold" panose="02000000000000000000" pitchFamily="2" charset="0"/>
              </a:rPr>
              <a:t>Valmistusteollisuus</a:t>
            </a:r>
            <a:r>
              <a:rPr lang="fi" sz="1500" b="0" i="0" u="none" baseline="0">
                <a:latin typeface="Roboto Bold" panose="02000000000000000000" pitchFamily="2" charset="0"/>
              </a:rPr>
              <a:t> </a:t>
            </a:r>
          </a:p>
          <a:p>
            <a:pPr>
              <a:spcBef>
                <a:spcPts val="100"/>
              </a:spcBef>
            </a:pPr>
            <a:r>
              <a:rPr lang="fi" sz="1000" b="0" i="1">
                <a:solidFill>
                  <a:schemeClr val="tx2"/>
                </a:solidFill>
                <a:latin typeface="+mn-lt"/>
              </a:rPr>
              <a:t>Tekstiilit, puu, maalaus, huonekalut 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A34AA69-3ED0-7B7C-3DA4-91CF6B40D0B6}"/>
              </a:ext>
            </a:extLst>
          </p:cNvPr>
          <p:cNvSpPr txBox="1"/>
          <p:nvPr/>
        </p:nvSpPr>
        <p:spPr>
          <a:xfrm>
            <a:off x="3360081" y="6120792"/>
            <a:ext cx="1744579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fi" sz="900" b="0" i="0" u="none" baseline="0">
                <a:latin typeface="Roboto Bold" panose="02000000000000000000" pitchFamily="2" charset="0"/>
                <a:ea typeface="Roboto Bold" panose="02000000000000000000" pitchFamily="2" charset="0"/>
              </a:rPr>
              <a:t>* Ei koske Pohjois-Amerikkaa</a:t>
            </a:r>
            <a:endParaRPr lang="fi" sz="900" dirty="0"/>
          </a:p>
        </p:txBody>
      </p:sp>
      <p:pic>
        <p:nvPicPr>
          <p:cNvPr id="3" name="Immagine 2" descr="Immagine che contiene interno, muro, persona, vestiti&#10;&#10;Descrizione generata automaticamente">
            <a:extLst>
              <a:ext uri="{FF2B5EF4-FFF2-40B4-BE49-F238E27FC236}">
                <a16:creationId xmlns:a16="http://schemas.microsoft.com/office/drawing/2014/main" id="{87AC9C24-8432-6747-8AFB-B6B2A2C1AD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0081" y="1431926"/>
            <a:ext cx="2587752" cy="1475874"/>
          </a:xfrm>
          <a:prstGeom prst="rect">
            <a:avLst/>
          </a:prstGeom>
        </p:spPr>
      </p:pic>
      <p:pic>
        <p:nvPicPr>
          <p:cNvPr id="8" name="Immagine 14">
            <a:extLst>
              <a:ext uri="{FF2B5EF4-FFF2-40B4-BE49-F238E27FC236}">
                <a16:creationId xmlns:a16="http://schemas.microsoft.com/office/drawing/2014/main" id="{BE3A8709-6F41-050D-6864-D83269848662}"/>
              </a:ext>
            </a:extLst>
          </p:cNvPr>
          <p:cNvPicPr>
            <a:picLocks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4165" y="1431926"/>
            <a:ext cx="2589948" cy="1475874"/>
          </a:xfrm>
          <a:prstGeom prst="rect">
            <a:avLst/>
          </a:prstGeom>
        </p:spPr>
      </p:pic>
      <p:pic>
        <p:nvPicPr>
          <p:cNvPr id="11" name="Immagine 19">
            <a:extLst>
              <a:ext uri="{FF2B5EF4-FFF2-40B4-BE49-F238E27FC236}">
                <a16:creationId xmlns:a16="http://schemas.microsoft.com/office/drawing/2014/main" id="{180B86B8-32C9-B384-ABC3-3F77EA0878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6536" y="1431926"/>
            <a:ext cx="2586038" cy="1475874"/>
          </a:xfrm>
          <a:prstGeom prst="rect">
            <a:avLst/>
          </a:prstGeom>
        </p:spPr>
      </p:pic>
      <p:pic>
        <p:nvPicPr>
          <p:cNvPr id="13" name="Immagine 7" descr="Immagine che contiene testo, terreno, persona, cibo&#10;&#10;Descrizione generata automaticamente">
            <a:extLst>
              <a:ext uri="{FF2B5EF4-FFF2-40B4-BE49-F238E27FC236}">
                <a16:creationId xmlns:a16="http://schemas.microsoft.com/office/drawing/2014/main" id="{E44ADE19-1C76-4371-5AE0-51AED188A6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5" y="1431926"/>
            <a:ext cx="2586038" cy="147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4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4B920A-F5ED-2F19-FAEA-E8A2BEEF870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434164"/>
            <a:ext cx="2586038" cy="4603109"/>
          </a:xfrm>
        </p:spPr>
        <p:txBody>
          <a:bodyPr lIns="108000" tIns="2194560" rIns="108000"/>
          <a:lstStyle/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dirty="0">
                <a:latin typeface="Roboto Light" panose="02000000000000000000" pitchFamily="2" charset="0"/>
                <a:ea typeface="Roboto Bold" panose="02000000000000000000" pitchFamily="2" charset="0"/>
              </a:rPr>
              <a:t>Alueet joissa tuote pakataan suoraan pakkauksen sisään ilman erillisiä suojamateriaaleja.</a:t>
            </a:r>
          </a:p>
          <a:p>
            <a:pPr marL="87313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1000" b="0" i="0" u="none" baseline="0" dirty="0">
              <a:latin typeface="Roboto Light" panose="02000000000000000000" pitchFamily="2" charset="0"/>
              <a:ea typeface="Roboto Bold" panose="02000000000000000000" pitchFamily="2" charset="0"/>
            </a:endParaRPr>
          </a:p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Tehtävä: </a:t>
            </a:r>
          </a:p>
          <a:p>
            <a:pPr marL="470567" lvl="1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Lattian puhdistus.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1B4971-9BF9-39AB-FFEE-69FFBC5C4A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2920778"/>
            <a:ext cx="2586038" cy="775354"/>
          </a:xfrm>
        </p:spPr>
        <p:txBody>
          <a:bodyPr lIns="180000" tIns="108000" rIns="180000"/>
          <a:lstStyle/>
          <a:p>
            <a:pPr marL="0" marR="0" lvl="0" indent="0" algn="l" defTabSz="13493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263525" algn="l"/>
              </a:tabLst>
              <a:defRPr/>
            </a:pPr>
            <a:r>
              <a:rPr kumimoji="0" lang="en-US" sz="1100" b="1" i="0" u="none" strike="noStrike" kern="1200" cap="none" spc="0" normalizeH="0" noProof="0" dirty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Segoe MDL2 Assets" panose="050A0102010101010101" pitchFamily="18" charset="0"/>
                <a:ea typeface="+mn-ea"/>
                <a:cs typeface="+mn-cs"/>
              </a:rPr>
              <a:t>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Segoe MDL2 Assets" panose="050A0102010101010101" pitchFamily="18" charset="0"/>
                <a:ea typeface="+mn-ea"/>
                <a:cs typeface="+mn-cs"/>
              </a:rPr>
              <a:t> </a:t>
            </a:r>
            <a:r>
              <a:rPr lang="en-US" sz="1100" dirty="0">
                <a:solidFill>
                  <a:srgbClr val="38AFD9"/>
                </a:solidFill>
                <a:latin typeface="Roboto Bold"/>
              </a:rPr>
              <a:t>	</a:t>
            </a:r>
            <a:r>
              <a:rPr kumimoji="0" lang="fi" sz="1100" b="1" i="0" u="none" strike="noStrike" kern="1200" cap="none" spc="0" normalizeH="0" baseline="0" dirty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  <a:t>Ruoanvalmistusalue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47358"/>
              </a:solidFill>
              <a:effectLst/>
              <a:uLnTx/>
              <a:uFillTx/>
              <a:latin typeface="Roboto Bold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23597-D01F-EE17-9E73-408368DF130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LUOTTAMUKSELLISTA TIETOA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5ECBA-F317-A48D-27DF-51F07A786FE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A066F9-EA08-E0E1-591B-AC4340376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94490"/>
            <a:ext cx="8847455" cy="388013"/>
          </a:xfrm>
        </p:spPr>
        <p:txBody>
          <a:bodyPr/>
          <a:lstStyle/>
          <a:p>
            <a:r>
              <a:rPr lang="fi" b="1" i="0" u="none" baseline="0"/>
              <a:t>Keskiössä elintarviketeollisuus</a:t>
            </a:r>
            <a:endParaRPr lang="en-US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AA6A5504-20D8-619B-0EFD-E20242CE4D6A}"/>
              </a:ext>
            </a:extLst>
          </p:cNvPr>
          <p:cNvSpPr txBox="1">
            <a:spLocks/>
          </p:cNvSpPr>
          <p:nvPr/>
        </p:nvSpPr>
        <p:spPr>
          <a:xfrm>
            <a:off x="475521" y="873877"/>
            <a:ext cx="11235102" cy="37645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9104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fi" b="0" i="0" u="none" baseline="0"/>
              <a:t>Tehtävät / asiaankuuluvat alueet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A79694B-3FC7-3F5E-8CB3-D3C2E6D4671F}"/>
              </a:ext>
            </a:extLst>
          </p:cNvPr>
          <p:cNvGrpSpPr/>
          <p:nvPr/>
        </p:nvGrpSpPr>
        <p:grpSpPr>
          <a:xfrm>
            <a:off x="11078038" y="494490"/>
            <a:ext cx="648000" cy="648000"/>
            <a:chOff x="5400128" y="2125855"/>
            <a:chExt cx="597389" cy="59738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3A79068-BB50-30EC-4D7F-724CD6E812F8}"/>
                </a:ext>
              </a:extLst>
            </p:cNvPr>
            <p:cNvSpPr/>
            <p:nvPr/>
          </p:nvSpPr>
          <p:spPr>
            <a:xfrm>
              <a:off x="5400128" y="2125855"/>
              <a:ext cx="597389" cy="59738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74DD6DD8-47FF-E473-2D4B-961C8EAAF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545938" y="2247637"/>
              <a:ext cx="305768" cy="266734"/>
            </a:xfrm>
            <a:prstGeom prst="rect">
              <a:avLst/>
            </a:prstGeom>
          </p:spPr>
        </p:pic>
      </p:grpSp>
      <p:sp>
        <p:nvSpPr>
          <p:cNvPr id="29" name="Content Placeholder 8">
            <a:extLst>
              <a:ext uri="{FF2B5EF4-FFF2-40B4-BE49-F238E27FC236}">
                <a16:creationId xmlns:a16="http://schemas.microsoft.com/office/drawing/2014/main" id="{B7F4B913-8AB1-4005-C4DF-C5EB90479837}"/>
              </a:ext>
            </a:extLst>
          </p:cNvPr>
          <p:cNvSpPr txBox="1">
            <a:spLocks/>
          </p:cNvSpPr>
          <p:nvPr/>
        </p:nvSpPr>
        <p:spPr>
          <a:xfrm>
            <a:off x="3366283" y="1434164"/>
            <a:ext cx="2586038" cy="4603109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108000" tIns="2194560" rIns="108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3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dirty="0">
                <a:latin typeface="Roboto Light" panose="02000000000000000000" pitchFamily="2" charset="0"/>
                <a:ea typeface="Roboto Bold" panose="02000000000000000000" pitchFamily="2" charset="0"/>
              </a:rPr>
              <a:t>Alueet joissa tuote pakataan suoraan pakkauksen sisään ilman erillisiä suojamateriaaleja.</a:t>
            </a:r>
          </a:p>
          <a:p>
            <a:pPr marL="87313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1000" b="0" i="0" u="none" baseline="0" dirty="0">
              <a:latin typeface="Roboto Light" panose="02000000000000000000" pitchFamily="2" charset="0"/>
              <a:ea typeface="Roboto Bold" panose="02000000000000000000" pitchFamily="2" charset="0"/>
            </a:endParaRPr>
          </a:p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Tehtävä:</a:t>
            </a:r>
          </a:p>
          <a:p>
            <a:pPr marL="470567" lvl="1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Pakkauslinjojen siivous </a:t>
            </a:r>
            <a:br>
              <a:rPr lang="fi" sz="1000" dirty="0">
                <a:latin typeface="Roboto Light" panose="02000000000000000000" pitchFamily="2" charset="0"/>
                <a:ea typeface="Roboto Bold" panose="02000000000000000000" pitchFamily="2" charset="0"/>
              </a:rPr>
            </a:b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ahtaissa tiloissa</a:t>
            </a:r>
          </a:p>
          <a:p>
            <a:pPr marL="470567" lvl="1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Kuljetinhihnojen ja pakkauskoneen siivous ja puhdistus</a:t>
            </a:r>
          </a:p>
          <a:p>
            <a:pPr marL="470567" lvl="1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Lattioiden puhdistus</a:t>
            </a:r>
          </a:p>
        </p:txBody>
      </p:sp>
      <p:sp>
        <p:nvSpPr>
          <p:cNvPr id="30" name="Content Placeholder 8">
            <a:extLst>
              <a:ext uri="{FF2B5EF4-FFF2-40B4-BE49-F238E27FC236}">
                <a16:creationId xmlns:a16="http://schemas.microsoft.com/office/drawing/2014/main" id="{032186B4-5C81-285E-8EA4-565EC2E54AC4}"/>
              </a:ext>
            </a:extLst>
          </p:cNvPr>
          <p:cNvSpPr txBox="1">
            <a:spLocks/>
          </p:cNvSpPr>
          <p:nvPr/>
        </p:nvSpPr>
        <p:spPr>
          <a:xfrm>
            <a:off x="9122871" y="1434164"/>
            <a:ext cx="2586038" cy="4603109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108000" tIns="2194560" rIns="108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3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dirty="0">
                <a:latin typeface="Roboto Light" panose="02000000000000000000" pitchFamily="2" charset="0"/>
                <a:ea typeface="Roboto Bold" panose="02000000000000000000" pitchFamily="2" charset="0"/>
              </a:rPr>
              <a:t>Alueet joissa tuote pakataan suoraan pakkauksen sisään ilman erillisiä suojamateriaaleja.</a:t>
            </a:r>
          </a:p>
          <a:p>
            <a:pPr marL="87313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1000" b="0" i="0" u="none" baseline="0" dirty="0">
              <a:latin typeface="Roboto Light" panose="02000000000000000000" pitchFamily="2" charset="0"/>
              <a:ea typeface="Roboto Bold" panose="02000000000000000000" pitchFamily="2" charset="0"/>
            </a:endParaRPr>
          </a:p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Tehtävä:</a:t>
            </a:r>
          </a:p>
          <a:p>
            <a:pPr marL="470567" lvl="1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Pakkauslinjojen siivous </a:t>
            </a:r>
            <a:b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</a:b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ahtaissa tiloissa</a:t>
            </a:r>
          </a:p>
          <a:p>
            <a:pPr marL="470567" lvl="1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Kuljetinhihnojen ja pakkauskoneen siivous ja puhdistus</a:t>
            </a:r>
          </a:p>
        </p:txBody>
      </p:sp>
      <p:sp>
        <p:nvSpPr>
          <p:cNvPr id="34" name="Content Placeholder 8">
            <a:extLst>
              <a:ext uri="{FF2B5EF4-FFF2-40B4-BE49-F238E27FC236}">
                <a16:creationId xmlns:a16="http://schemas.microsoft.com/office/drawing/2014/main" id="{CA8DD52E-9B15-7817-2660-7F0AD55B932D}"/>
              </a:ext>
            </a:extLst>
          </p:cNvPr>
          <p:cNvSpPr txBox="1">
            <a:spLocks/>
          </p:cNvSpPr>
          <p:nvPr/>
        </p:nvSpPr>
        <p:spPr>
          <a:xfrm>
            <a:off x="6253141" y="1434164"/>
            <a:ext cx="2586038" cy="4603109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108000" tIns="2194560" rIns="108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3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dirty="0">
                <a:latin typeface="Roboto Light" panose="02000000000000000000" pitchFamily="2" charset="0"/>
                <a:ea typeface="Roboto Bold" panose="02000000000000000000" pitchFamily="2" charset="0"/>
              </a:rPr>
              <a:t>Alueet joissa tuote pakataan suoraan pakkauksen sisään ilman erillisiä suojamateriaaleja.</a:t>
            </a:r>
          </a:p>
          <a:p>
            <a:pPr marL="87313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fi" sz="1000" b="0" i="0" u="none" baseline="0" dirty="0">
              <a:latin typeface="Roboto Light" panose="02000000000000000000" pitchFamily="2" charset="0"/>
              <a:ea typeface="Roboto Bold" panose="02000000000000000000" pitchFamily="2" charset="0"/>
            </a:endParaRPr>
          </a:p>
          <a:p>
            <a:pPr marL="271463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Tehtävä: </a:t>
            </a:r>
          </a:p>
          <a:p>
            <a:pPr marL="470567" lvl="1" indent="-184150" algn="l" rtl="0">
              <a:lnSpc>
                <a:spcPct val="120000"/>
              </a:lnSpc>
              <a:spcBef>
                <a:spcPts val="0"/>
              </a:spcBef>
            </a:pPr>
            <a:r>
              <a:rPr lang="fi" sz="10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Lattian puhdistus</a:t>
            </a:r>
          </a:p>
        </p:txBody>
      </p:sp>
      <p:sp>
        <p:nvSpPr>
          <p:cNvPr id="36" name="CasellaDiTesto 55">
            <a:extLst>
              <a:ext uri="{FF2B5EF4-FFF2-40B4-BE49-F238E27FC236}">
                <a16:creationId xmlns:a16="http://schemas.microsoft.com/office/drawing/2014/main" id="{1A48A088-7DFC-04A2-A066-0A8002CF71E5}"/>
              </a:ext>
            </a:extLst>
          </p:cNvPr>
          <p:cNvSpPr txBox="1"/>
          <p:nvPr/>
        </p:nvSpPr>
        <p:spPr>
          <a:xfrm>
            <a:off x="971032" y="5561104"/>
            <a:ext cx="180406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i" sz="1100" b="1" i="0" u="none" baseline="0">
                <a:solidFill>
                  <a:schemeClr val="accent6"/>
                </a:solidFill>
                <a:latin typeface="+mj-lt"/>
              </a:rPr>
              <a:t>Luokiteltu vyöhyke</a:t>
            </a:r>
            <a:endParaRPr lang="fi" sz="1100">
              <a:solidFill>
                <a:schemeClr val="accent6"/>
              </a:solidFill>
            </a:endParaRPr>
          </a:p>
        </p:txBody>
      </p:sp>
      <p:sp>
        <p:nvSpPr>
          <p:cNvPr id="38" name="CasellaDiTesto 55">
            <a:extLst>
              <a:ext uri="{FF2B5EF4-FFF2-40B4-BE49-F238E27FC236}">
                <a16:creationId xmlns:a16="http://schemas.microsoft.com/office/drawing/2014/main" id="{957C6ABB-BE7B-E460-E03A-3352DB6564C1}"/>
              </a:ext>
            </a:extLst>
          </p:cNvPr>
          <p:cNvSpPr txBox="1"/>
          <p:nvPr/>
        </p:nvSpPr>
        <p:spPr>
          <a:xfrm>
            <a:off x="3886438" y="5561104"/>
            <a:ext cx="15574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i" sz="1100" b="1" i="0" u="none" baseline="0">
                <a:solidFill>
                  <a:schemeClr val="accent6"/>
                </a:solidFill>
                <a:latin typeface="+mj-lt"/>
              </a:rPr>
              <a:t>Luokiteltu vyöhyke</a:t>
            </a:r>
            <a:endParaRPr lang="fi" sz="1100">
              <a:solidFill>
                <a:schemeClr val="accent6"/>
              </a:solidFill>
            </a:endParaRP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9F4465B6-6EBF-59CC-E5D2-2B5CCC9FBB0B}"/>
              </a:ext>
            </a:extLst>
          </p:cNvPr>
          <p:cNvSpPr txBox="1">
            <a:spLocks/>
          </p:cNvSpPr>
          <p:nvPr/>
        </p:nvSpPr>
        <p:spPr>
          <a:xfrm>
            <a:off x="3366283" y="2920778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49375">
              <a:lnSpc>
                <a:spcPct val="120000"/>
              </a:lnSpc>
              <a:spcBef>
                <a:spcPts val="0"/>
              </a:spcBef>
              <a:tabLst>
                <a:tab pos="263525" algn="l"/>
              </a:tabLst>
              <a:defRPr/>
            </a:pPr>
            <a:r>
              <a:rPr lang="en-US" sz="1100" dirty="0">
                <a:solidFill>
                  <a:srgbClr val="38AFD9"/>
                </a:solidFill>
                <a:latin typeface="Segoe MDL2 Assets" panose="050A0102010101010101" pitchFamily="18" charset="0"/>
              </a:rPr>
              <a:t> </a:t>
            </a:r>
            <a:r>
              <a:rPr lang="en-US" sz="1100" dirty="0">
                <a:solidFill>
                  <a:srgbClr val="38AFD9"/>
                </a:solidFill>
                <a:latin typeface="Roboto Bold"/>
              </a:rPr>
              <a:t>	</a:t>
            </a:r>
            <a:r>
              <a:rPr lang="fi" sz="1100" dirty="0">
                <a:solidFill>
                  <a:srgbClr val="38AFD9"/>
                </a:solidFill>
                <a:latin typeface="Roboto Bold"/>
              </a:rPr>
              <a:t>Pakkauslinja</a:t>
            </a:r>
            <a:endParaRPr lang="en-US" sz="1200" dirty="0">
              <a:solidFill>
                <a:srgbClr val="F47358"/>
              </a:solidFill>
              <a:latin typeface="Roboto Bold"/>
            </a:endParaRP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F3CAF939-4EC0-DFF8-EFBB-19CC336997AF}"/>
              </a:ext>
            </a:extLst>
          </p:cNvPr>
          <p:cNvSpPr txBox="1">
            <a:spLocks/>
          </p:cNvSpPr>
          <p:nvPr/>
        </p:nvSpPr>
        <p:spPr>
          <a:xfrm>
            <a:off x="6253141" y="2920778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49375">
              <a:lnSpc>
                <a:spcPct val="120000"/>
              </a:lnSpc>
              <a:spcBef>
                <a:spcPts val="0"/>
              </a:spcBef>
              <a:tabLst>
                <a:tab pos="263525" algn="l"/>
              </a:tabLst>
              <a:defRPr/>
            </a:pPr>
            <a:r>
              <a:rPr lang="en-US" sz="1100" dirty="0">
                <a:solidFill>
                  <a:srgbClr val="38AFD9"/>
                </a:solidFill>
                <a:latin typeface="Segoe MDL2 Assets" panose="050A0102010101010101" pitchFamily="18" charset="0"/>
              </a:rPr>
              <a:t> </a:t>
            </a:r>
            <a:r>
              <a:rPr lang="en-US" sz="1100" dirty="0">
                <a:solidFill>
                  <a:srgbClr val="38AFD9"/>
                </a:solidFill>
                <a:latin typeface="Roboto Bold"/>
              </a:rPr>
              <a:t>	</a:t>
            </a:r>
            <a:r>
              <a:rPr lang="fi" sz="1100" dirty="0">
                <a:solidFill>
                  <a:srgbClr val="38AFD9"/>
                </a:solidFill>
                <a:latin typeface="Roboto Bold"/>
              </a:rPr>
              <a:t>Pakkauslinja</a:t>
            </a:r>
            <a:endParaRPr lang="en-US" sz="1200" dirty="0">
              <a:solidFill>
                <a:srgbClr val="F47358"/>
              </a:solidFill>
              <a:latin typeface="Roboto Bold"/>
            </a:endParaRP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213F291-56CD-2A7A-41E8-CDCA2EC6BECF}"/>
              </a:ext>
            </a:extLst>
          </p:cNvPr>
          <p:cNvSpPr txBox="1">
            <a:spLocks/>
          </p:cNvSpPr>
          <p:nvPr/>
        </p:nvSpPr>
        <p:spPr>
          <a:xfrm>
            <a:off x="9122871" y="2920778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49375">
              <a:lnSpc>
                <a:spcPct val="120000"/>
              </a:lnSpc>
              <a:spcBef>
                <a:spcPts val="0"/>
              </a:spcBef>
              <a:tabLst>
                <a:tab pos="263525" algn="l"/>
              </a:tabLst>
              <a:defRPr/>
            </a:pPr>
            <a:r>
              <a:rPr lang="en-US" sz="1100" dirty="0">
                <a:solidFill>
                  <a:srgbClr val="38AFD9"/>
                </a:solidFill>
                <a:latin typeface="Segoe MDL2 Assets" panose="050A0102010101010101" pitchFamily="18" charset="0"/>
              </a:rPr>
              <a:t> </a:t>
            </a:r>
            <a:r>
              <a:rPr lang="en-US" sz="1100" dirty="0">
                <a:solidFill>
                  <a:srgbClr val="38AFD9"/>
                </a:solidFill>
                <a:latin typeface="Roboto Bold"/>
              </a:rPr>
              <a:t>	</a:t>
            </a:r>
            <a:r>
              <a:rPr lang="fi" sz="1100" dirty="0">
                <a:solidFill>
                  <a:srgbClr val="38AFD9"/>
                </a:solidFill>
                <a:latin typeface="Roboto Bold"/>
              </a:rPr>
              <a:t>Pakka</a:t>
            </a:r>
            <a:r>
              <a:rPr lang="fi" sz="1100" b="1" i="0" u="none" baseline="0" dirty="0">
                <a:solidFill>
                  <a:srgbClr val="38AFD9"/>
                </a:solidFill>
                <a:latin typeface="Roboto Bold"/>
              </a:rPr>
              <a:t>uslinja</a:t>
            </a:r>
            <a:r>
              <a:rPr lang="fi" sz="1100" b="0" i="0" u="none" baseline="0" dirty="0">
                <a:solidFill>
                  <a:srgbClr val="38AFD9"/>
                </a:solidFill>
                <a:latin typeface="Roboto Bold"/>
              </a:rPr>
              <a:t>	</a:t>
            </a:r>
          </a:p>
          <a:p>
            <a:pPr defTabSz="1349375">
              <a:lnSpc>
                <a:spcPct val="120000"/>
              </a:lnSpc>
              <a:spcBef>
                <a:spcPts val="0"/>
              </a:spcBef>
              <a:tabLst>
                <a:tab pos="263525" algn="l"/>
              </a:tabLst>
              <a:defRPr/>
            </a:pPr>
            <a:r>
              <a:rPr lang="fi" sz="1100" b="1" i="0" u="none" baseline="0" dirty="0">
                <a:solidFill>
                  <a:srgbClr val="38AFD9"/>
                </a:solidFill>
                <a:latin typeface="Roboto Bold"/>
              </a:rPr>
              <a:t>ei luokiteltu vyöhyke</a:t>
            </a:r>
            <a:endParaRPr lang="en-US" sz="1100" dirty="0">
              <a:solidFill>
                <a:srgbClr val="38AFD9"/>
              </a:solidFill>
              <a:latin typeface="Roboto Bold"/>
            </a:endParaRPr>
          </a:p>
        </p:txBody>
      </p:sp>
      <p:pic>
        <p:nvPicPr>
          <p:cNvPr id="14" name="Immagine 34">
            <a:extLst>
              <a:ext uri="{FF2B5EF4-FFF2-40B4-BE49-F238E27FC236}">
                <a16:creationId xmlns:a16="http://schemas.microsoft.com/office/drawing/2014/main" id="{954C6DE6-6E95-1C17-6CDD-3FBA269171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1427" y="1431925"/>
            <a:ext cx="2587752" cy="1475874"/>
          </a:xfrm>
          <a:prstGeom prst="rect">
            <a:avLst/>
          </a:prstGeom>
        </p:spPr>
      </p:pic>
      <p:pic>
        <p:nvPicPr>
          <p:cNvPr id="15" name="Immagine 46">
            <a:extLst>
              <a:ext uri="{FF2B5EF4-FFF2-40B4-BE49-F238E27FC236}">
                <a16:creationId xmlns:a16="http://schemas.microsoft.com/office/drawing/2014/main" id="{B28C52B5-0AAB-2ABE-CAB6-A3665A02AE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2871" y="1431925"/>
            <a:ext cx="2587752" cy="1475875"/>
          </a:xfrm>
          <a:prstGeom prst="rect">
            <a:avLst/>
          </a:prstGeom>
        </p:spPr>
      </p:pic>
      <p:pic>
        <p:nvPicPr>
          <p:cNvPr id="16" name="Immagine 11" descr="Immagine che contiene persona, vestiti, macchina, Servizio&#10;&#10;Descrizione generata automaticamente">
            <a:extLst>
              <a:ext uri="{FF2B5EF4-FFF2-40B4-BE49-F238E27FC236}">
                <a16:creationId xmlns:a16="http://schemas.microsoft.com/office/drawing/2014/main" id="{B92ED7AA-CE29-16A9-727E-D08F747D8B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155" y="1431925"/>
            <a:ext cx="2586039" cy="1488853"/>
          </a:xfrm>
          <a:prstGeom prst="rect">
            <a:avLst/>
          </a:prstGeom>
        </p:spPr>
      </p:pic>
      <p:pic>
        <p:nvPicPr>
          <p:cNvPr id="20" name="Picture 2" descr="Sugar refineries - Sammode">
            <a:extLst>
              <a:ext uri="{FF2B5EF4-FFF2-40B4-BE49-F238E27FC236}">
                <a16:creationId xmlns:a16="http://schemas.microsoft.com/office/drawing/2014/main" id="{1ED07A55-D0A4-53B4-7BF1-B056261586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5521" y="1442354"/>
            <a:ext cx="2586038" cy="14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51">
            <a:extLst>
              <a:ext uri="{FF2B5EF4-FFF2-40B4-BE49-F238E27FC236}">
                <a16:creationId xmlns:a16="http://schemas.microsoft.com/office/drawing/2014/main" id="{8135D735-DFA4-970A-1CC9-CE77A79948B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965" y="5561105"/>
            <a:ext cx="340056" cy="275957"/>
          </a:xfrm>
          <a:prstGeom prst="rect">
            <a:avLst/>
          </a:prstGeom>
        </p:spPr>
      </p:pic>
      <p:sp>
        <p:nvSpPr>
          <p:cNvPr id="3" name="CasellaDiTesto 55">
            <a:extLst>
              <a:ext uri="{FF2B5EF4-FFF2-40B4-BE49-F238E27FC236}">
                <a16:creationId xmlns:a16="http://schemas.microsoft.com/office/drawing/2014/main" id="{15ADEA51-003F-35CB-5FA8-9E589A4D94DC}"/>
              </a:ext>
            </a:extLst>
          </p:cNvPr>
          <p:cNvSpPr txBox="1"/>
          <p:nvPr/>
        </p:nvSpPr>
        <p:spPr>
          <a:xfrm>
            <a:off x="6824000" y="5568278"/>
            <a:ext cx="16060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i" sz="1100" b="1" i="0" u="none" baseline="0">
                <a:solidFill>
                  <a:schemeClr val="accent6"/>
                </a:solidFill>
                <a:latin typeface="+mj-lt"/>
              </a:rPr>
              <a:t>Luokiteltu vyöhyke</a:t>
            </a:r>
            <a:endParaRPr lang="fi" sz="1100">
              <a:solidFill>
                <a:schemeClr val="accent6"/>
              </a:solidFill>
            </a:endParaRPr>
          </a:p>
        </p:txBody>
      </p:sp>
      <p:pic>
        <p:nvPicPr>
          <p:cNvPr id="8" name="Immagine 51">
            <a:extLst>
              <a:ext uri="{FF2B5EF4-FFF2-40B4-BE49-F238E27FC236}">
                <a16:creationId xmlns:a16="http://schemas.microsoft.com/office/drawing/2014/main" id="{E531A86C-6068-6777-C33E-B721D2C194C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96" y="5553931"/>
            <a:ext cx="340056" cy="275957"/>
          </a:xfrm>
          <a:prstGeom prst="rect">
            <a:avLst/>
          </a:prstGeom>
        </p:spPr>
      </p:pic>
      <p:pic>
        <p:nvPicPr>
          <p:cNvPr id="10" name="Immagine 51">
            <a:extLst>
              <a:ext uri="{FF2B5EF4-FFF2-40B4-BE49-F238E27FC236}">
                <a16:creationId xmlns:a16="http://schemas.microsoft.com/office/drawing/2014/main" id="{3B69EDD3-1EF6-4051-3E65-BD63F8E1479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402" y="5553931"/>
            <a:ext cx="340056" cy="27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2D3629-65DD-7D20-1FD3-68E54D38EE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Yleinen siivous elintarviketeollisuudessa Z22- / ClassIIDivision 2 -ympäristöissä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20E18C-F89A-87BF-0D14-882286CD4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" b="1" i="0" u="none" baseline="0"/>
              <a:t>Käyttökohteet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F82BB-ADA7-EB7C-45E8-5063AAE935C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D8C14-8CC9-4EE9-484F-A7179DFA7F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938313-CB1A-04FC-7986-EECA4D4F7083}"/>
              </a:ext>
            </a:extLst>
          </p:cNvPr>
          <p:cNvGrpSpPr/>
          <p:nvPr/>
        </p:nvGrpSpPr>
        <p:grpSpPr>
          <a:xfrm>
            <a:off x="475521" y="1410047"/>
            <a:ext cx="11235102" cy="4863754"/>
            <a:chOff x="475521" y="2070675"/>
            <a:chExt cx="9709072" cy="4203125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2F3A46E9-52C8-18B2-AA19-B0518C6F43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2515" y="2070675"/>
              <a:ext cx="2641817" cy="420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E490B632-C7E8-2072-0D70-1C52C1D7B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521" y="2070675"/>
              <a:ext cx="3031151" cy="420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12272FBD-A57F-ED12-98C0-CD2B8C3F11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0175" y="2070675"/>
              <a:ext cx="3964418" cy="420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2360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07D39F2-76E8-5B94-C5BE-A83A41D60E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BB4253-8397-D591-B5B7-7758254B90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fi" b="0" i="0" u="none" baseline="0"/>
              <a:t>VHS 210: uutuudet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B66796-507D-CA21-3BFF-3B03135CCEE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LUOTTAMUKSELLINEN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FF4ECB-D350-93C4-084E-0C834EA18F3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92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ilfisk Toolbox_Standard_4-3">
  <a:themeElements>
    <a:clrScheme name="Nilfisk Color-theme">
      <a:dk1>
        <a:srgbClr val="28313F"/>
      </a:dk1>
      <a:lt1>
        <a:srgbClr val="FFFFFF"/>
      </a:lt1>
      <a:dk2>
        <a:srgbClr val="8997A4"/>
      </a:dk2>
      <a:lt2>
        <a:srgbClr val="B3BBC5"/>
      </a:lt2>
      <a:accent1>
        <a:srgbClr val="6194AA"/>
      </a:accent1>
      <a:accent2>
        <a:srgbClr val="2496BE"/>
      </a:accent2>
      <a:accent3>
        <a:srgbClr val="38AFD9"/>
      </a:accent3>
      <a:accent4>
        <a:srgbClr val="38A8B4"/>
      </a:accent4>
      <a:accent5>
        <a:srgbClr val="68C18B"/>
      </a:accent5>
      <a:accent6>
        <a:srgbClr val="F47358"/>
      </a:accent6>
      <a:hlink>
        <a:srgbClr val="38AFD9"/>
      </a:hlink>
      <a:folHlink>
        <a:srgbClr val="38AFD9"/>
      </a:folHlink>
    </a:clrScheme>
    <a:fontScheme name="Nilfisk">
      <a:majorFont>
        <a:latin typeface="Roboto Bold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ctr"/>
      <a:lstStyle>
        <a:defPPr algn="ctr">
          <a:defRPr sz="20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Updated PowerPoint template 07-03-2022" id="{9E190E2A-A7A5-4E87-8010-778499B664C6}" vid="{A3FD54EC-67ED-411F-96C2-E7386872FA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90E30D1931D74AA31AAF46CFE106EB" ma:contentTypeVersion="12" ma:contentTypeDescription="Create a new document." ma:contentTypeScope="" ma:versionID="b79afbd18b75f370f452cc30941d5b59">
  <xsd:schema xmlns:xsd="http://www.w3.org/2001/XMLSchema" xmlns:xs="http://www.w3.org/2001/XMLSchema" xmlns:p="http://schemas.microsoft.com/office/2006/metadata/properties" xmlns:ns1="http://schemas.microsoft.com/sharepoint/v3" xmlns:ns2="354dde04-e399-458e-afd2-5780735c498f" xmlns:ns3="b38e86ad-ecae-4d8b-a6a2-599c57c8c9ab" targetNamespace="http://schemas.microsoft.com/office/2006/metadata/properties" ma:root="true" ma:fieldsID="0bee1d93ba4506912d08c8c1f7363610" ns1:_="" ns2:_="" ns3:_="">
    <xsd:import namespace="http://schemas.microsoft.com/sharepoint/v3"/>
    <xsd:import namespace="354dde04-e399-458e-afd2-5780735c498f"/>
    <xsd:import namespace="b38e86ad-ecae-4d8b-a6a2-599c57c8c9a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dde04-e399-458e-afd2-5780735c49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8e86ad-ecae-4d8b-a6a2-599c57c8c9a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933518B-43B2-4E22-9BD4-31F5AEA376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54dde04-e399-458e-afd2-5780735c498f"/>
    <ds:schemaRef ds:uri="b38e86ad-ecae-4d8b-a6a2-599c57c8c9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D9CF25-2968-4E35-9D7F-AFFFC6CD9F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35D97F-54F6-4139-90B1-4BC360E16E53}">
  <ds:schemaRefs>
    <ds:schemaRef ds:uri="http://purl.org/dc/terms/"/>
    <ds:schemaRef ds:uri="http://schemas.microsoft.com/sharepoint/v3"/>
    <ds:schemaRef ds:uri="http://schemas.microsoft.com/office/2006/documentManagement/types"/>
    <ds:schemaRef ds:uri="b38e86ad-ecae-4d8b-a6a2-599c57c8c9ab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354dde04-e399-458e-afd2-5780735c498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Nilfisk PTT template</Template>
  <TotalTime>569</TotalTime>
  <Words>1363</Words>
  <Application>Microsoft Office PowerPoint</Application>
  <PresentationFormat>Widescreen</PresentationFormat>
  <Paragraphs>448</Paragraphs>
  <Slides>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Calibri</vt:lpstr>
      <vt:lpstr>Courier New</vt:lpstr>
      <vt:lpstr>Roboto Black</vt:lpstr>
      <vt:lpstr>Roboto Bold</vt:lpstr>
      <vt:lpstr>Roboto Light</vt:lpstr>
      <vt:lpstr>Roboto Light italic</vt:lpstr>
      <vt:lpstr>Roboto Thin</vt:lpstr>
      <vt:lpstr>Segoe MDL2 Assets</vt:lpstr>
      <vt:lpstr>Nilfisk Toolbox_Standard_4-3</vt:lpstr>
      <vt:lpstr>think-cell Slide</vt:lpstr>
      <vt:lpstr>VHS 210 Z22 C2D2 Teollisuusimurit</vt:lpstr>
      <vt:lpstr>Asialista</vt:lpstr>
      <vt:lpstr>VHS 210 Z22/C2D2</vt:lpstr>
      <vt:lpstr>1</vt:lpstr>
      <vt:lpstr>Alueen luokitus: ATEX </vt:lpstr>
      <vt:lpstr>Tärkeimmät ominaisuudet ja edut</vt:lpstr>
      <vt:lpstr>Keskiössä elintarviketeollisuus</vt:lpstr>
      <vt:lpstr>Käyttökohteet</vt:lpstr>
      <vt:lpstr>2</vt:lpstr>
      <vt:lpstr>VHS 210: uutuudet </vt:lpstr>
      <vt:lpstr>VHS210 asettelu </vt:lpstr>
      <vt:lpstr>Tärkeimmät ominaisuudet ja muotoilu</vt:lpstr>
      <vt:lpstr>Tärkeimmät ominaisuudet  ja muotoilu</vt:lpstr>
      <vt:lpstr>VHS210 Z22 (C2D2) moottorin kansi</vt:lpstr>
      <vt:lpstr>Tekniset tiedot</vt:lpstr>
      <vt:lpstr>3</vt:lpstr>
      <vt:lpstr>Yrityksen yhteiskuntavastuu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your presentation title here</dc:title>
  <dc:creator>Tri Vu</dc:creator>
  <cp:lastModifiedBy>TCCI</cp:lastModifiedBy>
  <cp:revision>178</cp:revision>
  <dcterms:created xsi:type="dcterms:W3CDTF">2024-05-03T08:17:56Z</dcterms:created>
  <dcterms:modified xsi:type="dcterms:W3CDTF">2024-07-04T06:43:22Z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2578482</vt:lpwstr>
  </property>
  <property fmtid="{D5CDD505-2E9C-101B-9397-08002B2CF9AE}" pid="3" name="NXPowerLiteSettings">
    <vt:lpwstr>A74006B004C800</vt:lpwstr>
  </property>
  <property fmtid="{D5CDD505-2E9C-101B-9397-08002B2CF9AE}" pid="4" name="NXPowerLiteVersion">
    <vt:lpwstr>D5.0.2</vt:lpwstr>
  </property>
  <property fmtid="{D5CDD505-2E9C-101B-9397-08002B2CF9AE}" pid="5" name="ContentTypeId">
    <vt:lpwstr>0x0101000D90E30D1931D74AA31AAF46CFE106EB</vt:lpwstr>
  </property>
  <property fmtid="{D5CDD505-2E9C-101B-9397-08002B2CF9AE}" pid="6" name="MSIP_Label_8af657d4-2045-4871-9872-e323e3545d60_Enabled">
    <vt:lpwstr>true</vt:lpwstr>
  </property>
  <property fmtid="{D5CDD505-2E9C-101B-9397-08002B2CF9AE}" pid="7" name="MSIP_Label_8af657d4-2045-4871-9872-e323e3545d60_SetDate">
    <vt:lpwstr>2022-03-07T09:52:37Z</vt:lpwstr>
  </property>
  <property fmtid="{D5CDD505-2E9C-101B-9397-08002B2CF9AE}" pid="8" name="MSIP_Label_8af657d4-2045-4871-9872-e323e3545d60_Method">
    <vt:lpwstr>Privileged</vt:lpwstr>
  </property>
  <property fmtid="{D5CDD505-2E9C-101B-9397-08002B2CF9AE}" pid="9" name="MSIP_Label_8af657d4-2045-4871-9872-e323e3545d60_Name">
    <vt:lpwstr>Open sublabel</vt:lpwstr>
  </property>
  <property fmtid="{D5CDD505-2E9C-101B-9397-08002B2CF9AE}" pid="10" name="MSIP_Label_8af657d4-2045-4871-9872-e323e3545d60_SiteId">
    <vt:lpwstr>753c5d99-05be-4237-b4c5-fdb2e6b32ab2</vt:lpwstr>
  </property>
  <property fmtid="{D5CDD505-2E9C-101B-9397-08002B2CF9AE}" pid="11" name="MSIP_Label_8af657d4-2045-4871-9872-e323e3545d60_ActionId">
    <vt:lpwstr>dc55aacb-2282-478e-992e-416176343d0e</vt:lpwstr>
  </property>
  <property fmtid="{D5CDD505-2E9C-101B-9397-08002B2CF9AE}" pid="12" name="MSIP_Label_8af657d4-2045-4871-9872-e323e3545d60_ContentBits">
    <vt:lpwstr>0</vt:lpwstr>
  </property>
</Properties>
</file>