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sldIdLst>
    <p:sldId id="259" r:id="rId5"/>
    <p:sldId id="272" r:id="rId6"/>
    <p:sldId id="286" r:id="rId7"/>
    <p:sldId id="2147473259" r:id="rId8"/>
    <p:sldId id="293" r:id="rId9"/>
    <p:sldId id="295" r:id="rId10"/>
    <p:sldId id="296" r:id="rId11"/>
    <p:sldId id="297" r:id="rId12"/>
    <p:sldId id="287" r:id="rId13"/>
    <p:sldId id="299" r:id="rId14"/>
    <p:sldId id="300" r:id="rId15"/>
    <p:sldId id="302" r:id="rId16"/>
    <p:sldId id="304" r:id="rId17"/>
    <p:sldId id="303" r:id="rId18"/>
    <p:sldId id="305" r:id="rId19"/>
    <p:sldId id="288" r:id="rId20"/>
    <p:sldId id="2147473234" r:id="rId21"/>
    <p:sldId id="2147473235" r:id="rId22"/>
    <p:sldId id="289" r:id="rId23"/>
    <p:sldId id="2147473237" r:id="rId24"/>
    <p:sldId id="290" r:id="rId25"/>
    <p:sldId id="2147473258" r:id="rId26"/>
    <p:sldId id="2147473254" r:id="rId27"/>
    <p:sldId id="2147473255" r:id="rId28"/>
    <p:sldId id="2147473256" r:id="rId29"/>
    <p:sldId id="2147473257" r:id="rId30"/>
  </p:sldIdLst>
  <p:sldSz cx="12192000" cy="6858000"/>
  <p:notesSz cx="6797675" cy="9872663"/>
  <p:custDataLst>
    <p:tags r:id="rId32"/>
  </p:custDataLst>
  <p:defaultTextStyle>
    <a:defPPr>
      <a:defRPr lang="en-US"/>
    </a:defPPr>
    <a:lvl1pPr marL="0" algn="l" defTabSz="1023967" rtl="0" eaLnBrk="1" latinLnBrk="0" hangingPunct="1">
      <a:defRPr sz="2000" kern="1200">
        <a:solidFill>
          <a:schemeClr val="tx1"/>
        </a:solidFill>
        <a:latin typeface="+mn-lt"/>
        <a:ea typeface="+mn-ea"/>
        <a:cs typeface="+mn-cs"/>
      </a:defRPr>
    </a:lvl1pPr>
    <a:lvl2pPr marL="511984" algn="l" defTabSz="1023967" rtl="0" eaLnBrk="1" latinLnBrk="0" hangingPunct="1">
      <a:defRPr sz="2000" kern="1200">
        <a:solidFill>
          <a:schemeClr val="tx1"/>
        </a:solidFill>
        <a:latin typeface="+mn-lt"/>
        <a:ea typeface="+mn-ea"/>
        <a:cs typeface="+mn-cs"/>
      </a:defRPr>
    </a:lvl2pPr>
    <a:lvl3pPr marL="1023967" algn="l" defTabSz="1023967" rtl="0" eaLnBrk="1" latinLnBrk="0" hangingPunct="1">
      <a:defRPr sz="2000" kern="1200">
        <a:solidFill>
          <a:schemeClr val="tx1"/>
        </a:solidFill>
        <a:latin typeface="+mn-lt"/>
        <a:ea typeface="+mn-ea"/>
        <a:cs typeface="+mn-cs"/>
      </a:defRPr>
    </a:lvl3pPr>
    <a:lvl4pPr marL="1535951" algn="l" defTabSz="1023967" rtl="0" eaLnBrk="1" latinLnBrk="0" hangingPunct="1">
      <a:defRPr sz="2000" kern="1200">
        <a:solidFill>
          <a:schemeClr val="tx1"/>
        </a:solidFill>
        <a:latin typeface="+mn-lt"/>
        <a:ea typeface="+mn-ea"/>
        <a:cs typeface="+mn-cs"/>
      </a:defRPr>
    </a:lvl4pPr>
    <a:lvl5pPr marL="2047934" algn="l" defTabSz="1023967" rtl="0" eaLnBrk="1" latinLnBrk="0" hangingPunct="1">
      <a:defRPr sz="2000" kern="1200">
        <a:solidFill>
          <a:schemeClr val="tx1"/>
        </a:solidFill>
        <a:latin typeface="+mn-lt"/>
        <a:ea typeface="+mn-ea"/>
        <a:cs typeface="+mn-cs"/>
      </a:defRPr>
    </a:lvl5pPr>
    <a:lvl6pPr marL="2559918" algn="l" defTabSz="1023967" rtl="0" eaLnBrk="1" latinLnBrk="0" hangingPunct="1">
      <a:defRPr sz="2000" kern="1200">
        <a:solidFill>
          <a:schemeClr val="tx1"/>
        </a:solidFill>
        <a:latin typeface="+mn-lt"/>
        <a:ea typeface="+mn-ea"/>
        <a:cs typeface="+mn-cs"/>
      </a:defRPr>
    </a:lvl6pPr>
    <a:lvl7pPr marL="3071901" algn="l" defTabSz="1023967" rtl="0" eaLnBrk="1" latinLnBrk="0" hangingPunct="1">
      <a:defRPr sz="2000" kern="1200">
        <a:solidFill>
          <a:schemeClr val="tx1"/>
        </a:solidFill>
        <a:latin typeface="+mn-lt"/>
        <a:ea typeface="+mn-ea"/>
        <a:cs typeface="+mn-cs"/>
      </a:defRPr>
    </a:lvl7pPr>
    <a:lvl8pPr marL="3583884" algn="l" defTabSz="1023967" rtl="0" eaLnBrk="1" latinLnBrk="0" hangingPunct="1">
      <a:defRPr sz="2000" kern="1200">
        <a:solidFill>
          <a:schemeClr val="tx1"/>
        </a:solidFill>
        <a:latin typeface="+mn-lt"/>
        <a:ea typeface="+mn-ea"/>
        <a:cs typeface="+mn-cs"/>
      </a:defRPr>
    </a:lvl8pPr>
    <a:lvl9pPr marL="4095868" algn="l" defTabSz="102396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orient="horz" pos="1224" userDrawn="1">
          <p15:clr>
            <a:srgbClr val="A4A3A4"/>
          </p15:clr>
        </p15:guide>
        <p15:guide id="3" orient="horz" pos="1512" userDrawn="1">
          <p15:clr>
            <a:srgbClr val="A4A3A4"/>
          </p15:clr>
        </p15:guide>
        <p15:guide id="4" orient="horz" pos="2808" userDrawn="1">
          <p15:clr>
            <a:srgbClr val="A4A3A4"/>
          </p15:clr>
        </p15:guide>
        <p15:guide id="5" pos="552" userDrawn="1">
          <p15:clr>
            <a:srgbClr val="A4A3A4"/>
          </p15:clr>
        </p15:guide>
        <p15:guide id="6" pos="2976" userDrawn="1">
          <p15:clr>
            <a:srgbClr val="A4A3A4"/>
          </p15:clr>
        </p15:guide>
        <p15:guide id="7" pos="5400"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8CEB01-E8FF-EA7F-A37C-5A7B9BF3D68A}" name="Sebastian Byskov Jensen" initials="SB" userId="S::sbjensen@Nilfisk.com::3627f06f-3224-4433-a481-d48ba3e130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otte Vittrup" initials="CV" lastIdx="44" clrIdx="0">
    <p:extLst>
      <p:ext uri="{19B8F6BF-5375-455C-9EA6-DF929625EA0E}">
        <p15:presenceInfo xmlns:p15="http://schemas.microsoft.com/office/powerpoint/2012/main" userId="S-1-5-21-2455030247-886758136-1406340923-94286" providerId="AD"/>
      </p:ext>
    </p:extLst>
  </p:cmAuthor>
  <p:cmAuthor id="2" name="Lars Chrois" initials="LC" lastIdx="26" clrIdx="1">
    <p:extLst>
      <p:ext uri="{19B8F6BF-5375-455C-9EA6-DF929625EA0E}">
        <p15:presenceInfo xmlns:p15="http://schemas.microsoft.com/office/powerpoint/2012/main" userId="3ee1608269410e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1F3"/>
    <a:srgbClr val="8997A4"/>
    <a:srgbClr val="7C878E"/>
    <a:srgbClr val="000000"/>
    <a:srgbClr val="979797"/>
    <a:srgbClr val="4B4F54"/>
    <a:srgbClr val="606A70"/>
    <a:srgbClr val="D4CFBE"/>
    <a:srgbClr val="82827E"/>
    <a:srgbClr val="DDC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8C007-775A-C37F-45B0-114F65797169}" v="2" dt="2024-10-23T14:48:55.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95" autoAdjust="0"/>
    <p:restoredTop sz="92949" autoAdjust="0"/>
  </p:normalViewPr>
  <p:slideViewPr>
    <p:cSldViewPr snapToGrid="0">
      <p:cViewPr varScale="1">
        <p:scale>
          <a:sx n="103" d="100"/>
          <a:sy n="103" d="100"/>
        </p:scale>
        <p:origin x="1398" y="102"/>
      </p:cViewPr>
      <p:guideLst>
        <p:guide orient="horz" pos="192"/>
        <p:guide orient="horz" pos="1224"/>
        <p:guide orient="horz" pos="1512"/>
        <p:guide orient="horz" pos="2808"/>
        <p:guide pos="552"/>
        <p:guide pos="2976"/>
        <p:guide pos="540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8" d="100"/>
          <a:sy n="88" d="100"/>
        </p:scale>
        <p:origin x="6630" y="90"/>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Moore" userId="S::omoore@nilfisk.com::c79b40f9-21eb-4631-b2ed-a33620a58e56" providerId="AD" clId="Web-{7FE8C007-775A-C37F-45B0-114F65797169}"/>
    <pc:docChg chg="addSld delSld">
      <pc:chgData name="Olivia Moore" userId="S::omoore@nilfisk.com::c79b40f9-21eb-4631-b2ed-a33620a58e56" providerId="AD" clId="Web-{7FE8C007-775A-C37F-45B0-114F65797169}" dt="2024-10-23T14:48:55.178" v="1"/>
      <pc:docMkLst>
        <pc:docMk/>
      </pc:docMkLst>
      <pc:sldChg chg="add del">
        <pc:chgData name="Olivia Moore" userId="S::omoore@nilfisk.com::c79b40f9-21eb-4631-b2ed-a33620a58e56" providerId="AD" clId="Web-{7FE8C007-775A-C37F-45B0-114F65797169}" dt="2024-10-23T14:48:55.178" v="1"/>
        <pc:sldMkLst>
          <pc:docMk/>
          <pc:sldMk cId="1435881780" sldId="2147473237"/>
        </pc:sldMkLst>
      </pc:sldChg>
    </pc:docChg>
  </pc:docChgLst>
  <pc:docChgLst>
    <pc:chgData name="Olivia Moore" userId="S::omoore@nilfisk.com::c79b40f9-21eb-4631-b2ed-a33620a58e56" providerId="AD" clId="Web-{40620364-5295-E384-7C3E-552E6F52CA81}"/>
    <pc:docChg chg="addSld delSld modSld">
      <pc:chgData name="Olivia Moore" userId="S::omoore@nilfisk.com::c79b40f9-21eb-4631-b2ed-a33620a58e56" providerId="AD" clId="Web-{40620364-5295-E384-7C3E-552E6F52CA81}" dt="2024-09-30T13:40:30.256" v="149"/>
      <pc:docMkLst>
        <pc:docMk/>
      </pc:docMkLst>
      <pc:sldChg chg="addSp delSp modSp del">
        <pc:chgData name="Olivia Moore" userId="S::omoore@nilfisk.com::c79b40f9-21eb-4631-b2ed-a33620a58e56" providerId="AD" clId="Web-{40620364-5295-E384-7C3E-552E6F52CA81}" dt="2024-09-30T13:36:38.546" v="21"/>
        <pc:sldMkLst>
          <pc:docMk/>
          <pc:sldMk cId="460047939" sldId="291"/>
        </pc:sldMkLst>
        <pc:spChg chg="del">
          <ac:chgData name="Olivia Moore" userId="S::omoore@nilfisk.com::c79b40f9-21eb-4631-b2ed-a33620a58e56" providerId="AD" clId="Web-{40620364-5295-E384-7C3E-552E6F52CA81}" dt="2024-09-30T13:35:48.889" v="10"/>
          <ac:spMkLst>
            <pc:docMk/>
            <pc:sldMk cId="460047939" sldId="291"/>
            <ac:spMk id="4" creationId="{764C1A5E-2895-ABB9-ADFE-9D890B69D553}"/>
          </ac:spMkLst>
        </pc:spChg>
        <pc:spChg chg="del">
          <ac:chgData name="Olivia Moore" userId="S::omoore@nilfisk.com::c79b40f9-21eb-4631-b2ed-a33620a58e56" providerId="AD" clId="Web-{40620364-5295-E384-7C3E-552E6F52CA81}" dt="2024-09-30T13:35:48.889" v="9"/>
          <ac:spMkLst>
            <pc:docMk/>
            <pc:sldMk cId="460047939" sldId="291"/>
            <ac:spMk id="5" creationId="{95710077-D715-793B-3DB7-13FBFBF24D2D}"/>
          </ac:spMkLst>
        </pc:spChg>
        <pc:spChg chg="del">
          <ac:chgData name="Olivia Moore" userId="S::omoore@nilfisk.com::c79b40f9-21eb-4631-b2ed-a33620a58e56" providerId="AD" clId="Web-{40620364-5295-E384-7C3E-552E6F52CA81}" dt="2024-09-30T13:35:48.810" v="7"/>
          <ac:spMkLst>
            <pc:docMk/>
            <pc:sldMk cId="460047939" sldId="291"/>
            <ac:spMk id="6" creationId="{EDD33E2C-023E-8049-101D-C9E30FAA8F5B}"/>
          </ac:spMkLst>
        </pc:spChg>
        <pc:spChg chg="del">
          <ac:chgData name="Olivia Moore" userId="S::omoore@nilfisk.com::c79b40f9-21eb-4631-b2ed-a33620a58e56" providerId="AD" clId="Web-{40620364-5295-E384-7C3E-552E6F52CA81}" dt="2024-09-30T13:35:48.889" v="8"/>
          <ac:spMkLst>
            <pc:docMk/>
            <pc:sldMk cId="460047939" sldId="291"/>
            <ac:spMk id="7" creationId="{D528186F-7770-1C54-1AD2-3F1CA2EC7ACF}"/>
          </ac:spMkLst>
        </pc:spChg>
        <pc:spChg chg="del">
          <ac:chgData name="Olivia Moore" userId="S::omoore@nilfisk.com::c79b40f9-21eb-4631-b2ed-a33620a58e56" providerId="AD" clId="Web-{40620364-5295-E384-7C3E-552E6F52CA81}" dt="2024-09-30T13:35:48.920" v="11"/>
          <ac:spMkLst>
            <pc:docMk/>
            <pc:sldMk cId="460047939" sldId="291"/>
            <ac:spMk id="9" creationId="{197CA6F9-8506-F471-9A38-1B4BF3C8D9D7}"/>
          </ac:spMkLst>
        </pc:spChg>
        <pc:spChg chg="add del mod">
          <ac:chgData name="Olivia Moore" userId="S::omoore@nilfisk.com::c79b40f9-21eb-4631-b2ed-a33620a58e56" providerId="AD" clId="Web-{40620364-5295-E384-7C3E-552E6F52CA81}" dt="2024-09-30T13:35:29.607" v="4"/>
          <ac:spMkLst>
            <pc:docMk/>
            <pc:sldMk cId="460047939" sldId="291"/>
            <ac:spMk id="10" creationId="{CC10A6B8-2F35-DEA8-2F46-0B461BD9F4CE}"/>
          </ac:spMkLst>
        </pc:spChg>
        <pc:spChg chg="add del mod">
          <ac:chgData name="Olivia Moore" userId="S::omoore@nilfisk.com::c79b40f9-21eb-4631-b2ed-a33620a58e56" providerId="AD" clId="Web-{40620364-5295-E384-7C3E-552E6F52CA81}" dt="2024-09-30T13:36:05.202" v="14"/>
          <ac:spMkLst>
            <pc:docMk/>
            <pc:sldMk cId="460047939" sldId="291"/>
            <ac:spMk id="12" creationId="{FA9EFAA1-8BC6-3018-5C44-910676446D8C}"/>
          </ac:spMkLst>
        </pc:spChg>
        <pc:spChg chg="add del mod">
          <ac:chgData name="Olivia Moore" userId="S::omoore@nilfisk.com::c79b40f9-21eb-4631-b2ed-a33620a58e56" providerId="AD" clId="Web-{40620364-5295-E384-7C3E-552E6F52CA81}" dt="2024-09-30T13:36:08.639" v="15"/>
          <ac:spMkLst>
            <pc:docMk/>
            <pc:sldMk cId="460047939" sldId="291"/>
            <ac:spMk id="14" creationId="{B163E359-0F80-B897-B40A-2FB40D08EC3D}"/>
          </ac:spMkLst>
        </pc:spChg>
        <pc:spChg chg="add del mod">
          <ac:chgData name="Olivia Moore" userId="S::omoore@nilfisk.com::c79b40f9-21eb-4631-b2ed-a33620a58e56" providerId="AD" clId="Web-{40620364-5295-E384-7C3E-552E6F52CA81}" dt="2024-09-30T13:36:10.952" v="16"/>
          <ac:spMkLst>
            <pc:docMk/>
            <pc:sldMk cId="460047939" sldId="291"/>
            <ac:spMk id="16" creationId="{097E295E-9D94-2A97-19C9-B118477BC98F}"/>
          </ac:spMkLst>
        </pc:spChg>
        <pc:picChg chg="add del">
          <ac:chgData name="Olivia Moore" userId="S::omoore@nilfisk.com::c79b40f9-21eb-4631-b2ed-a33620a58e56" providerId="AD" clId="Web-{40620364-5295-E384-7C3E-552E6F52CA81}" dt="2024-09-30T13:35:46.545" v="6"/>
          <ac:picMkLst>
            <pc:docMk/>
            <pc:sldMk cId="460047939" sldId="291"/>
            <ac:picMk id="3" creationId="{04695333-AFA7-A648-C2DE-F28DA144FB1F}"/>
          </ac:picMkLst>
        </pc:picChg>
        <pc:picChg chg="add del">
          <ac:chgData name="Olivia Moore" userId="S::omoore@nilfisk.com::c79b40f9-21eb-4631-b2ed-a33620a58e56" providerId="AD" clId="Web-{40620364-5295-E384-7C3E-552E6F52CA81}" dt="2024-09-30T13:36:01.717" v="13"/>
          <ac:picMkLst>
            <pc:docMk/>
            <pc:sldMk cId="460047939" sldId="291"/>
            <ac:picMk id="18" creationId="{48AA9BF9-0AF0-26A5-4DBE-1CBD7F698442}"/>
          </ac:picMkLst>
        </pc:picChg>
        <pc:picChg chg="add">
          <ac:chgData name="Olivia Moore" userId="S::omoore@nilfisk.com::c79b40f9-21eb-4631-b2ed-a33620a58e56" providerId="AD" clId="Web-{40620364-5295-E384-7C3E-552E6F52CA81}" dt="2024-09-30T13:36:15.124" v="17"/>
          <ac:picMkLst>
            <pc:docMk/>
            <pc:sldMk cId="460047939" sldId="291"/>
            <ac:picMk id="20" creationId="{2BD40184-1241-F60A-9CBB-9F69F7F8B06B}"/>
          </ac:picMkLst>
        </pc:picChg>
        <pc:picChg chg="del mod modCrop">
          <ac:chgData name="Olivia Moore" userId="S::omoore@nilfisk.com::c79b40f9-21eb-4631-b2ed-a33620a58e56" providerId="AD" clId="Web-{40620364-5295-E384-7C3E-552E6F52CA81}" dt="2024-09-30T13:35:26.091" v="3"/>
          <ac:picMkLst>
            <pc:docMk/>
            <pc:sldMk cId="460047939" sldId="291"/>
            <ac:picMk id="21" creationId="{AF8B3883-7D1C-F116-0940-4530EF400ABF}"/>
          </ac:picMkLst>
        </pc:picChg>
      </pc:sldChg>
      <pc:sldChg chg="addSp delSp modSp">
        <pc:chgData name="Olivia Moore" userId="S::omoore@nilfisk.com::c79b40f9-21eb-4631-b2ed-a33620a58e56" providerId="AD" clId="Web-{40620364-5295-E384-7C3E-552E6F52CA81}" dt="2024-09-30T13:38:28.581" v="118" actId="1076"/>
        <pc:sldMkLst>
          <pc:docMk/>
          <pc:sldMk cId="1693263378" sldId="296"/>
        </pc:sldMkLst>
        <pc:graphicFrameChg chg="add del mod modGraphic">
          <ac:chgData name="Olivia Moore" userId="S::omoore@nilfisk.com::c79b40f9-21eb-4631-b2ed-a33620a58e56" providerId="AD" clId="Web-{40620364-5295-E384-7C3E-552E6F52CA81}" dt="2024-09-30T13:38:09.658" v="103"/>
          <ac:graphicFrameMkLst>
            <pc:docMk/>
            <pc:sldMk cId="1693263378" sldId="296"/>
            <ac:graphicFrameMk id="6" creationId="{F89A55A0-B66D-4937-BD10-1F9988EAEE18}"/>
          </ac:graphicFrameMkLst>
        </pc:graphicFrameChg>
        <pc:picChg chg="del">
          <ac:chgData name="Olivia Moore" userId="S::omoore@nilfisk.com::c79b40f9-21eb-4631-b2ed-a33620a58e56" providerId="AD" clId="Web-{40620364-5295-E384-7C3E-552E6F52CA81}" dt="2024-09-30T13:36:56.125" v="22"/>
          <ac:picMkLst>
            <pc:docMk/>
            <pc:sldMk cId="1693263378" sldId="296"/>
            <ac:picMk id="7" creationId="{9F702706-E92A-A5FC-89B1-9AE57C298F16}"/>
          </ac:picMkLst>
        </pc:picChg>
        <pc:picChg chg="mod">
          <ac:chgData name="Olivia Moore" userId="S::omoore@nilfisk.com::c79b40f9-21eb-4631-b2ed-a33620a58e56" providerId="AD" clId="Web-{40620364-5295-E384-7C3E-552E6F52CA81}" dt="2024-09-30T13:38:28.581" v="117" actId="1076"/>
          <ac:picMkLst>
            <pc:docMk/>
            <pc:sldMk cId="1693263378" sldId="296"/>
            <ac:picMk id="10" creationId="{13354820-EB26-E4D8-1164-31DBE0C85FB5}"/>
          </ac:picMkLst>
        </pc:picChg>
        <pc:picChg chg="mod">
          <ac:chgData name="Olivia Moore" userId="S::omoore@nilfisk.com::c79b40f9-21eb-4631-b2ed-a33620a58e56" providerId="AD" clId="Web-{40620364-5295-E384-7C3E-552E6F52CA81}" dt="2024-09-30T13:38:28.581" v="116" actId="1076"/>
          <ac:picMkLst>
            <pc:docMk/>
            <pc:sldMk cId="1693263378" sldId="296"/>
            <ac:picMk id="11" creationId="{76344A8C-3097-D023-591F-A6172351BFFC}"/>
          </ac:picMkLst>
        </pc:picChg>
        <pc:picChg chg="mod">
          <ac:chgData name="Olivia Moore" userId="S::omoore@nilfisk.com::c79b40f9-21eb-4631-b2ed-a33620a58e56" providerId="AD" clId="Web-{40620364-5295-E384-7C3E-552E6F52CA81}" dt="2024-09-30T13:38:28.581" v="118" actId="1076"/>
          <ac:picMkLst>
            <pc:docMk/>
            <pc:sldMk cId="1693263378" sldId="296"/>
            <ac:picMk id="16" creationId="{27DEE676-7098-9FA4-41BA-AD4B9B153A3A}"/>
          </ac:picMkLst>
        </pc:picChg>
      </pc:sldChg>
      <pc:sldChg chg="addSp delSp modSp">
        <pc:chgData name="Olivia Moore" userId="S::omoore@nilfisk.com::c79b40f9-21eb-4631-b2ed-a33620a58e56" providerId="AD" clId="Web-{40620364-5295-E384-7C3E-552E6F52CA81}" dt="2024-09-30T13:39:32.395" v="142" actId="1076"/>
        <pc:sldMkLst>
          <pc:docMk/>
          <pc:sldMk cId="128618507" sldId="297"/>
        </pc:sldMkLst>
        <pc:spChg chg="del">
          <ac:chgData name="Olivia Moore" userId="S::omoore@nilfisk.com::c79b40f9-21eb-4631-b2ed-a33620a58e56" providerId="AD" clId="Web-{40620364-5295-E384-7C3E-552E6F52CA81}" dt="2024-09-30T13:39:09.520" v="121"/>
          <ac:spMkLst>
            <pc:docMk/>
            <pc:sldMk cId="128618507" sldId="297"/>
            <ac:spMk id="2" creationId="{E5957676-273B-A742-5D99-3B89ECB9694A}"/>
          </ac:spMkLst>
        </pc:spChg>
        <pc:spChg chg="del">
          <ac:chgData name="Olivia Moore" userId="S::omoore@nilfisk.com::c79b40f9-21eb-4631-b2ed-a33620a58e56" providerId="AD" clId="Web-{40620364-5295-E384-7C3E-552E6F52CA81}" dt="2024-09-30T13:39:09.332" v="120"/>
          <ac:spMkLst>
            <pc:docMk/>
            <pc:sldMk cId="128618507" sldId="297"/>
            <ac:spMk id="3" creationId="{CF459E6A-0178-1489-28D1-E447CFD478DB}"/>
          </ac:spMkLst>
        </pc:spChg>
        <pc:spChg chg="mod">
          <ac:chgData name="Olivia Moore" userId="S::omoore@nilfisk.com::c79b40f9-21eb-4631-b2ed-a33620a58e56" providerId="AD" clId="Web-{40620364-5295-E384-7C3E-552E6F52CA81}" dt="2024-09-30T13:39:32.098" v="134" actId="1076"/>
          <ac:spMkLst>
            <pc:docMk/>
            <pc:sldMk cId="128618507" sldId="297"/>
            <ac:spMk id="4" creationId="{4A0FF1BF-0BFB-6C75-0523-C7B2F8404D07}"/>
          </ac:spMkLst>
        </pc:spChg>
        <pc:spChg chg="mod">
          <ac:chgData name="Olivia Moore" userId="S::omoore@nilfisk.com::c79b40f9-21eb-4631-b2ed-a33620a58e56" providerId="AD" clId="Web-{40620364-5295-E384-7C3E-552E6F52CA81}" dt="2024-09-30T13:39:32.223" v="137" actId="1076"/>
          <ac:spMkLst>
            <pc:docMk/>
            <pc:sldMk cId="128618507" sldId="297"/>
            <ac:spMk id="5" creationId="{C114B921-B02D-A383-F486-760E88A73440}"/>
          </ac:spMkLst>
        </pc:spChg>
        <pc:spChg chg="mod">
          <ac:chgData name="Olivia Moore" userId="S::omoore@nilfisk.com::c79b40f9-21eb-4631-b2ed-a33620a58e56" providerId="AD" clId="Web-{40620364-5295-E384-7C3E-552E6F52CA81}" dt="2024-09-30T13:39:32.161" v="135" actId="1076"/>
          <ac:spMkLst>
            <pc:docMk/>
            <pc:sldMk cId="128618507" sldId="297"/>
            <ac:spMk id="6" creationId="{224FE0BE-9FB1-E31C-4E6E-83269C15BDA8}"/>
          </ac:spMkLst>
        </pc:spChg>
        <pc:spChg chg="mod">
          <ac:chgData name="Olivia Moore" userId="S::omoore@nilfisk.com::c79b40f9-21eb-4631-b2ed-a33620a58e56" providerId="AD" clId="Web-{40620364-5295-E384-7C3E-552E6F52CA81}" dt="2024-09-30T13:39:32.255" v="138" actId="1076"/>
          <ac:spMkLst>
            <pc:docMk/>
            <pc:sldMk cId="128618507" sldId="297"/>
            <ac:spMk id="7" creationId="{1DA54061-049B-F30B-B2C0-831EFDD2E92B}"/>
          </ac:spMkLst>
        </pc:spChg>
        <pc:spChg chg="mod">
          <ac:chgData name="Olivia Moore" userId="S::omoore@nilfisk.com::c79b40f9-21eb-4631-b2ed-a33620a58e56" providerId="AD" clId="Web-{40620364-5295-E384-7C3E-552E6F52CA81}" dt="2024-09-30T13:39:32.192" v="136" actId="1076"/>
          <ac:spMkLst>
            <pc:docMk/>
            <pc:sldMk cId="128618507" sldId="297"/>
            <ac:spMk id="8" creationId="{FF7AA69F-08F4-34A1-253F-9137A2393CDE}"/>
          </ac:spMkLst>
        </pc:spChg>
        <pc:spChg chg="mod">
          <ac:chgData name="Olivia Moore" userId="S::omoore@nilfisk.com::c79b40f9-21eb-4631-b2ed-a33620a58e56" providerId="AD" clId="Web-{40620364-5295-E384-7C3E-552E6F52CA81}" dt="2024-09-30T13:39:32.286" v="139" actId="1076"/>
          <ac:spMkLst>
            <pc:docMk/>
            <pc:sldMk cId="128618507" sldId="297"/>
            <ac:spMk id="9" creationId="{7A7BA1E8-30FF-9F90-8B1A-FBC31A1732AC}"/>
          </ac:spMkLst>
        </pc:spChg>
        <pc:spChg chg="add del mod">
          <ac:chgData name="Olivia Moore" userId="S::omoore@nilfisk.com::c79b40f9-21eb-4631-b2ed-a33620a58e56" providerId="AD" clId="Web-{40620364-5295-E384-7C3E-552E6F52CA81}" dt="2024-09-30T13:39:19.707" v="124"/>
          <ac:spMkLst>
            <pc:docMk/>
            <pc:sldMk cId="128618507" sldId="297"/>
            <ac:spMk id="15" creationId="{31578529-2A75-39A2-A1A8-FFA32CDDE603}"/>
          </ac:spMkLst>
        </pc:spChg>
        <pc:spChg chg="add del mod">
          <ac:chgData name="Olivia Moore" userId="S::omoore@nilfisk.com::c79b40f9-21eb-4631-b2ed-a33620a58e56" providerId="AD" clId="Web-{40620364-5295-E384-7C3E-552E6F52CA81}" dt="2024-09-30T13:39:15.598" v="123"/>
          <ac:spMkLst>
            <pc:docMk/>
            <pc:sldMk cId="128618507" sldId="297"/>
            <ac:spMk id="17" creationId="{3B5BD080-2B14-2889-6674-6CDEF68C4A8F}"/>
          </ac:spMkLst>
        </pc:spChg>
        <pc:picChg chg="mod">
          <ac:chgData name="Olivia Moore" userId="S::omoore@nilfisk.com::c79b40f9-21eb-4631-b2ed-a33620a58e56" providerId="AD" clId="Web-{40620364-5295-E384-7C3E-552E6F52CA81}" dt="2024-09-30T13:39:32.317" v="140" actId="1076"/>
          <ac:picMkLst>
            <pc:docMk/>
            <pc:sldMk cId="128618507" sldId="297"/>
            <ac:picMk id="23" creationId="{C0DAAB27-A11B-8875-5845-E07F9BD36D9B}"/>
          </ac:picMkLst>
        </pc:picChg>
        <pc:picChg chg="mod">
          <ac:chgData name="Olivia Moore" userId="S::omoore@nilfisk.com::c79b40f9-21eb-4631-b2ed-a33620a58e56" providerId="AD" clId="Web-{40620364-5295-E384-7C3E-552E6F52CA81}" dt="2024-09-30T13:39:32.364" v="141" actId="1076"/>
          <ac:picMkLst>
            <pc:docMk/>
            <pc:sldMk cId="128618507" sldId="297"/>
            <ac:picMk id="28" creationId="{E9976D1C-22F3-D62C-77D8-C214C7A4CFA6}"/>
          </ac:picMkLst>
        </pc:picChg>
        <pc:picChg chg="del">
          <ac:chgData name="Olivia Moore" userId="S::omoore@nilfisk.com::c79b40f9-21eb-4631-b2ed-a33620a58e56" providerId="AD" clId="Web-{40620364-5295-E384-7C3E-552E6F52CA81}" dt="2024-09-30T13:39:09.177" v="119"/>
          <ac:picMkLst>
            <pc:docMk/>
            <pc:sldMk cId="128618507" sldId="297"/>
            <ac:picMk id="30" creationId="{9C1C121B-5E19-4A55-EF4A-B3DCC8FD4A09}"/>
          </ac:picMkLst>
        </pc:picChg>
        <pc:picChg chg="mod">
          <ac:chgData name="Olivia Moore" userId="S::omoore@nilfisk.com::c79b40f9-21eb-4631-b2ed-a33620a58e56" providerId="AD" clId="Web-{40620364-5295-E384-7C3E-552E6F52CA81}" dt="2024-09-30T13:39:32.395" v="142" actId="1076"/>
          <ac:picMkLst>
            <pc:docMk/>
            <pc:sldMk cId="128618507" sldId="297"/>
            <ac:picMk id="31" creationId="{D3F0308C-1501-791F-225C-8C8E597AFA99}"/>
          </ac:picMkLst>
        </pc:picChg>
      </pc:sldChg>
      <pc:sldChg chg="delSp">
        <pc:chgData name="Olivia Moore" userId="S::omoore@nilfisk.com::c79b40f9-21eb-4631-b2ed-a33620a58e56" providerId="AD" clId="Web-{40620364-5295-E384-7C3E-552E6F52CA81}" dt="2024-09-30T13:39:42.974" v="143"/>
        <pc:sldMkLst>
          <pc:docMk/>
          <pc:sldMk cId="2879120263" sldId="302"/>
        </pc:sldMkLst>
        <pc:spChg chg="del">
          <ac:chgData name="Olivia Moore" userId="S::omoore@nilfisk.com::c79b40f9-21eb-4631-b2ed-a33620a58e56" providerId="AD" clId="Web-{40620364-5295-E384-7C3E-552E6F52CA81}" dt="2024-09-30T13:39:42.974" v="143"/>
          <ac:spMkLst>
            <pc:docMk/>
            <pc:sldMk cId="2879120263" sldId="302"/>
            <ac:spMk id="12" creationId="{7B6F0392-EB0F-0E23-99BA-6CCABFD4A53F}"/>
          </ac:spMkLst>
        </pc:spChg>
      </pc:sldChg>
      <pc:sldChg chg="delSp">
        <pc:chgData name="Olivia Moore" userId="S::omoore@nilfisk.com::c79b40f9-21eb-4631-b2ed-a33620a58e56" providerId="AD" clId="Web-{40620364-5295-E384-7C3E-552E6F52CA81}" dt="2024-09-30T13:39:53.740" v="145"/>
        <pc:sldMkLst>
          <pc:docMk/>
          <pc:sldMk cId="3860279606" sldId="303"/>
        </pc:sldMkLst>
        <pc:spChg chg="del">
          <ac:chgData name="Olivia Moore" userId="S::omoore@nilfisk.com::c79b40f9-21eb-4631-b2ed-a33620a58e56" providerId="AD" clId="Web-{40620364-5295-E384-7C3E-552E6F52CA81}" dt="2024-09-30T13:39:53.740" v="145"/>
          <ac:spMkLst>
            <pc:docMk/>
            <pc:sldMk cId="3860279606" sldId="303"/>
            <ac:spMk id="12" creationId="{7B6F0392-EB0F-0E23-99BA-6CCABFD4A53F}"/>
          </ac:spMkLst>
        </pc:spChg>
      </pc:sldChg>
      <pc:sldChg chg="delSp">
        <pc:chgData name="Olivia Moore" userId="S::omoore@nilfisk.com::c79b40f9-21eb-4631-b2ed-a33620a58e56" providerId="AD" clId="Web-{40620364-5295-E384-7C3E-552E6F52CA81}" dt="2024-09-30T13:39:51.740" v="144"/>
        <pc:sldMkLst>
          <pc:docMk/>
          <pc:sldMk cId="917846750" sldId="304"/>
        </pc:sldMkLst>
        <pc:spChg chg="del">
          <ac:chgData name="Olivia Moore" userId="S::omoore@nilfisk.com::c79b40f9-21eb-4631-b2ed-a33620a58e56" providerId="AD" clId="Web-{40620364-5295-E384-7C3E-552E6F52CA81}" dt="2024-09-30T13:39:51.740" v="144"/>
          <ac:spMkLst>
            <pc:docMk/>
            <pc:sldMk cId="917846750" sldId="304"/>
            <ac:spMk id="12" creationId="{7B6F0392-EB0F-0E23-99BA-6CCABFD4A53F}"/>
          </ac:spMkLst>
        </pc:spChg>
      </pc:sldChg>
      <pc:sldChg chg="delSp">
        <pc:chgData name="Olivia Moore" userId="S::omoore@nilfisk.com::c79b40f9-21eb-4631-b2ed-a33620a58e56" providerId="AD" clId="Web-{40620364-5295-E384-7C3E-552E6F52CA81}" dt="2024-09-30T13:39:55.802" v="146"/>
        <pc:sldMkLst>
          <pc:docMk/>
          <pc:sldMk cId="2658465892" sldId="305"/>
        </pc:sldMkLst>
        <pc:spChg chg="del">
          <ac:chgData name="Olivia Moore" userId="S::omoore@nilfisk.com::c79b40f9-21eb-4631-b2ed-a33620a58e56" providerId="AD" clId="Web-{40620364-5295-E384-7C3E-552E6F52CA81}" dt="2024-09-30T13:39:55.802" v="146"/>
          <ac:spMkLst>
            <pc:docMk/>
            <pc:sldMk cId="2658465892" sldId="305"/>
            <ac:spMk id="12" creationId="{7B6F0392-EB0F-0E23-99BA-6CCABFD4A53F}"/>
          </ac:spMkLst>
        </pc:spChg>
      </pc:sldChg>
      <pc:sldChg chg="modSp">
        <pc:chgData name="Olivia Moore" userId="S::omoore@nilfisk.com::c79b40f9-21eb-4631-b2ed-a33620a58e56" providerId="AD" clId="Web-{40620364-5295-E384-7C3E-552E6F52CA81}" dt="2024-09-30T13:40:10.068" v="147"/>
        <pc:sldMkLst>
          <pc:docMk/>
          <pc:sldMk cId="1949215206" sldId="2147473234"/>
        </pc:sldMkLst>
        <pc:graphicFrameChg chg="modGraphic">
          <ac:chgData name="Olivia Moore" userId="S::omoore@nilfisk.com::c79b40f9-21eb-4631-b2ed-a33620a58e56" providerId="AD" clId="Web-{40620364-5295-E384-7C3E-552E6F52CA81}" dt="2024-09-30T13:40:10.068" v="147"/>
          <ac:graphicFrameMkLst>
            <pc:docMk/>
            <pc:sldMk cId="1949215206" sldId="2147473234"/>
            <ac:graphicFrameMk id="6" creationId="{3BE0B8CE-3B7F-3119-FC48-DBF6BDB7BAA9}"/>
          </ac:graphicFrameMkLst>
        </pc:graphicFrameChg>
      </pc:sldChg>
      <pc:sldChg chg="modSp">
        <pc:chgData name="Olivia Moore" userId="S::omoore@nilfisk.com::c79b40f9-21eb-4631-b2ed-a33620a58e56" providerId="AD" clId="Web-{40620364-5295-E384-7C3E-552E6F52CA81}" dt="2024-09-30T13:40:20.022" v="148"/>
        <pc:sldMkLst>
          <pc:docMk/>
          <pc:sldMk cId="2321793372" sldId="2147473235"/>
        </pc:sldMkLst>
        <pc:graphicFrameChg chg="modGraphic">
          <ac:chgData name="Olivia Moore" userId="S::omoore@nilfisk.com::c79b40f9-21eb-4631-b2ed-a33620a58e56" providerId="AD" clId="Web-{40620364-5295-E384-7C3E-552E6F52CA81}" dt="2024-09-30T13:40:20.022" v="148"/>
          <ac:graphicFrameMkLst>
            <pc:docMk/>
            <pc:sldMk cId="2321793372" sldId="2147473235"/>
            <ac:graphicFrameMk id="6" creationId="{3BE0B8CE-3B7F-3119-FC48-DBF6BDB7BAA9}"/>
          </ac:graphicFrameMkLst>
        </pc:graphicFrameChg>
      </pc:sldChg>
      <pc:sldChg chg="modSp">
        <pc:chgData name="Olivia Moore" userId="S::omoore@nilfisk.com::c79b40f9-21eb-4631-b2ed-a33620a58e56" providerId="AD" clId="Web-{40620364-5295-E384-7C3E-552E6F52CA81}" dt="2024-09-30T13:40:30.256" v="149"/>
        <pc:sldMkLst>
          <pc:docMk/>
          <pc:sldMk cId="1435881780" sldId="2147473237"/>
        </pc:sldMkLst>
        <pc:graphicFrameChg chg="modGraphic">
          <ac:chgData name="Olivia Moore" userId="S::omoore@nilfisk.com::c79b40f9-21eb-4631-b2ed-a33620a58e56" providerId="AD" clId="Web-{40620364-5295-E384-7C3E-552E6F52CA81}" dt="2024-09-30T13:40:30.256" v="149"/>
          <ac:graphicFrameMkLst>
            <pc:docMk/>
            <pc:sldMk cId="1435881780" sldId="2147473237"/>
            <ac:graphicFrameMk id="6" creationId="{3BE0B8CE-3B7F-3119-FC48-DBF6BDB7BAA9}"/>
          </ac:graphicFrameMkLst>
        </pc:graphicFrameChg>
      </pc:sldChg>
      <pc:sldChg chg="addSp delSp modSp add replId">
        <pc:chgData name="Olivia Moore" userId="S::omoore@nilfisk.com::c79b40f9-21eb-4631-b2ed-a33620a58e56" providerId="AD" clId="Web-{40620364-5295-E384-7C3E-552E6F52CA81}" dt="2024-09-30T13:36:33.952" v="20" actId="1076"/>
        <pc:sldMkLst>
          <pc:docMk/>
          <pc:sldMk cId="3750651482" sldId="2147473259"/>
        </pc:sldMkLst>
        <pc:picChg chg="add mod">
          <ac:chgData name="Olivia Moore" userId="S::omoore@nilfisk.com::c79b40f9-21eb-4631-b2ed-a33620a58e56" providerId="AD" clId="Web-{40620364-5295-E384-7C3E-552E6F52CA81}" dt="2024-09-30T13:36:33.952" v="20" actId="1076"/>
          <ac:picMkLst>
            <pc:docMk/>
            <pc:sldMk cId="3750651482" sldId="2147473259"/>
            <ac:picMk id="2" creationId="{F456CFCD-14C3-9386-A29B-5289CA899D40}"/>
          </ac:picMkLst>
        </pc:picChg>
        <pc:picChg chg="del">
          <ac:chgData name="Olivia Moore" userId="S::omoore@nilfisk.com::c79b40f9-21eb-4631-b2ed-a33620a58e56" providerId="AD" clId="Web-{40620364-5295-E384-7C3E-552E6F52CA81}" dt="2024-09-30T13:36:31.296" v="18"/>
          <ac:picMkLst>
            <pc:docMk/>
            <pc:sldMk cId="3750651482" sldId="2147473259"/>
            <ac:picMk id="3" creationId="{04695333-AFA7-A648-C2DE-F28DA144FB1F}"/>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20T19:20:06.845"/>
    </inkml:context>
    <inkml:brush xml:id="br0">
      <inkml:brushProperty name="width" value="0.05" units="cm"/>
      <inkml:brushProperty name="height" value="0.05" units="cm"/>
      <inkml:brushProperty name="color" value="#008C3A"/>
    </inkml:brush>
  </inkml:definitions>
  <inkml:trace contextRef="#ctx0" brushRef="#br0">0 1 7578,'0'0'1600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050">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050">
                <a:latin typeface="Arial" panose="020B0604020202020204" pitchFamily="34" charset="0"/>
                <a:cs typeface="Arial" panose="020B0604020202020204" pitchFamily="34" charset="0"/>
              </a:defRPr>
            </a:lvl1pPr>
          </a:lstStyle>
          <a:p>
            <a:fld id="{377487DA-082B-4712-87EF-A52F989376F6}" type="datetimeFigureOut">
              <a:rPr lang="en-US" smtClean="0"/>
              <a:pPr/>
              <a:t>10/23/2024</a:t>
            </a:fld>
            <a:endParaRPr lang="en-US"/>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6054CEA7-A081-4B80-B0DE-E1334A21D67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511984"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2pPr>
    <a:lvl3pPr marL="1023967"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3pPr>
    <a:lvl4pPr marL="1535951"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4pPr>
    <a:lvl5pPr marL="2047934" algn="l" defTabSz="1023967" rtl="0" eaLnBrk="1" latinLnBrk="0" hangingPunct="1">
      <a:defRPr sz="1050" kern="1200">
        <a:solidFill>
          <a:schemeClr val="tx1"/>
        </a:solidFill>
        <a:latin typeface="Arial" panose="020B0604020202020204" pitchFamily="34" charset="0"/>
        <a:ea typeface="+mn-ea"/>
        <a:cs typeface="Arial" panose="020B0604020202020204" pitchFamily="34" charset="0"/>
      </a:defRPr>
    </a:lvl5pPr>
    <a:lvl6pPr marL="2559918" algn="l" defTabSz="1023967" rtl="0" eaLnBrk="1" latinLnBrk="0" hangingPunct="1">
      <a:defRPr sz="1300" kern="1200">
        <a:solidFill>
          <a:schemeClr val="tx1"/>
        </a:solidFill>
        <a:latin typeface="+mn-lt"/>
        <a:ea typeface="+mn-ea"/>
        <a:cs typeface="+mn-cs"/>
      </a:defRPr>
    </a:lvl6pPr>
    <a:lvl7pPr marL="3071901" algn="l" defTabSz="1023967" rtl="0" eaLnBrk="1" latinLnBrk="0" hangingPunct="1">
      <a:defRPr sz="1300" kern="1200">
        <a:solidFill>
          <a:schemeClr val="tx1"/>
        </a:solidFill>
        <a:latin typeface="+mn-lt"/>
        <a:ea typeface="+mn-ea"/>
        <a:cs typeface="+mn-cs"/>
      </a:defRPr>
    </a:lvl7pPr>
    <a:lvl8pPr marL="3583884" algn="l" defTabSz="1023967" rtl="0" eaLnBrk="1" latinLnBrk="0" hangingPunct="1">
      <a:defRPr sz="1300" kern="1200">
        <a:solidFill>
          <a:schemeClr val="tx1"/>
        </a:solidFill>
        <a:latin typeface="+mn-lt"/>
        <a:ea typeface="+mn-ea"/>
        <a:cs typeface="+mn-cs"/>
      </a:defRPr>
    </a:lvl8pPr>
    <a:lvl9pPr marL="4095868" algn="l" defTabSz="10239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6054CEA7-A081-4B80-B0DE-E1334A21D67A}" type="slidenum">
              <a:rPr lang="en-US" smtClean="0"/>
              <a:t>7</a:t>
            </a:fld>
            <a:endParaRPr lang="en-US"/>
          </a:p>
        </p:txBody>
      </p:sp>
    </p:spTree>
    <p:extLst>
      <p:ext uri="{BB962C8B-B14F-4D97-AF65-F5344CB8AC3E}">
        <p14:creationId xmlns:p14="http://schemas.microsoft.com/office/powerpoint/2010/main" val="147213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4CEA7-A081-4B80-B0DE-E1334A21D67A}" type="slidenum">
              <a:rPr lang="en-US" smtClean="0"/>
              <a:t>17</a:t>
            </a:fld>
            <a:endParaRPr lang="en-US"/>
          </a:p>
        </p:txBody>
      </p:sp>
    </p:spTree>
    <p:extLst>
      <p:ext uri="{BB962C8B-B14F-4D97-AF65-F5344CB8AC3E}">
        <p14:creationId xmlns:p14="http://schemas.microsoft.com/office/powerpoint/2010/main" val="739636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0" y="1"/>
            <a:ext cx="12192000" cy="6273799"/>
          </a:xfrm>
        </p:spPr>
        <p:txBody>
          <a:bodyPr tIns="1249724" anchor="ctr"/>
          <a:lstStyle>
            <a:lvl1pPr marL="0" indent="0" algn="ctr">
              <a:buNone/>
              <a:defRPr sz="1600" i="1"/>
            </a:lvl1pPr>
          </a:lstStyle>
          <a:p>
            <a:r>
              <a:rPr lang="pl-PL" noProof="0"/>
              <a:t>Kliknij ikonę, aby dodać obraz</a:t>
            </a:r>
            <a:endParaRPr lang="en-US" noProof="0" dirty="0"/>
          </a:p>
        </p:txBody>
      </p:sp>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9203801"/>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B69735F-A452-4024-977F-DD52AC156AF4}"/>
              </a:ext>
            </a:extLst>
          </p:cNvPr>
          <p:cNvSpPr>
            <a:spLocks noGrp="1"/>
          </p:cNvSpPr>
          <p:nvPr>
            <p:ph type="title" hasCustomPrompt="1"/>
          </p:nvPr>
        </p:nvSpPr>
        <p:spPr>
          <a:xfrm>
            <a:off x="479425" y="669851"/>
            <a:ext cx="11233150" cy="1169582"/>
          </a:xfrm>
        </p:spPr>
        <p:txBody>
          <a:bodyPr/>
          <a:lstStyle>
            <a:lvl1pPr algn="ctr">
              <a:lnSpc>
                <a:spcPts val="4000"/>
              </a:lnSpc>
              <a:defRPr sz="4000"/>
            </a:lvl1pPr>
          </a:lstStyle>
          <a:p>
            <a:r>
              <a:rPr lang="en-US" dirty="0"/>
              <a:t>Click to edit Presentation Headline.</a:t>
            </a:r>
            <a:br>
              <a:rPr lang="en-US" dirty="0"/>
            </a:br>
            <a:r>
              <a:rPr lang="en-US" dirty="0"/>
              <a:t>Use White or Nilfisk Dark as text color.</a:t>
            </a:r>
          </a:p>
        </p:txBody>
      </p:sp>
      <p:sp>
        <p:nvSpPr>
          <p:cNvPr id="7" name="Rectangle 6">
            <a:extLst>
              <a:ext uri="{FF2B5EF4-FFF2-40B4-BE49-F238E27FC236}">
                <a16:creationId xmlns:a16="http://schemas.microsoft.com/office/drawing/2014/main" id="{9BBDEE45-E090-44D1-98D1-825385BC723C}"/>
              </a:ext>
            </a:extLst>
          </p:cNvPr>
          <p:cNvSpPr/>
          <p:nvPr userDrawn="1"/>
        </p:nvSpPr>
        <p:spPr>
          <a:xfrm>
            <a:off x="348343" y="6479177"/>
            <a:ext cx="975360" cy="2699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Tree>
    <p:extLst>
      <p:ext uri="{BB962C8B-B14F-4D97-AF65-F5344CB8AC3E}">
        <p14:creationId xmlns:p14="http://schemas.microsoft.com/office/powerpoint/2010/main" val="289073475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9" name="Content Placeholder 18"/>
          <p:cNvSpPr>
            <a:spLocks noGrp="1"/>
          </p:cNvSpPr>
          <p:nvPr>
            <p:ph sz="quarter" idx="18"/>
          </p:nvPr>
        </p:nvSpPr>
        <p:spPr>
          <a:xfrm>
            <a:off x="479425" y="1529985"/>
            <a:ext cx="2586038" cy="4594372"/>
          </a:xfrm>
          <a:solidFill>
            <a:schemeClr val="bg1"/>
          </a:solidFill>
          <a:effectLst>
            <a:outerShdw blurRad="139700" sx="102000" sy="102000" algn="ctr" rotWithShape="0">
              <a:schemeClr val="bg2">
                <a:alpha val="30000"/>
              </a:schemeClr>
            </a:outerShdw>
          </a:effectLst>
        </p:spPr>
        <p:txBody>
          <a:bodyPr vert="horz" lIns="216000" tIns="864000" rIns="180000" bIns="216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1434880018"/>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3" name="Object 12"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1" name="Text Placeholder 10"/>
          <p:cNvSpPr>
            <a:spLocks noGrp="1"/>
          </p:cNvSpPr>
          <p:nvPr>
            <p:ph type="body" sz="quarter" idx="13" hasCustomPrompt="1"/>
          </p:nvPr>
        </p:nvSpPr>
        <p:spPr>
          <a:xfrm>
            <a:off x="479425" y="1531915"/>
            <a:ext cx="2586038" cy="775354"/>
          </a:xfrm>
          <a:noFill/>
        </p:spPr>
        <p:txBody>
          <a:bodyPr lIns="216000" tIns="180000" rIns="144000" bIns="0" anchor="t">
            <a:noAutofit/>
          </a:bodyPr>
          <a:lstStyle>
            <a:lvl1pPr marL="0" indent="0">
              <a:buNone/>
              <a:defRPr b="1">
                <a:solidFill>
                  <a:schemeClr val="accent3"/>
                </a:solidFill>
                <a:latin typeface="+mj-lt"/>
              </a:defRPr>
            </a:lvl1pPr>
            <a:lvl2pPr>
              <a:defRPr b="1"/>
            </a:lvl2pPr>
            <a:lvl3pPr>
              <a:defRPr b="1"/>
            </a:lvl3pPr>
            <a:lvl4pPr>
              <a:defRPr b="1"/>
            </a:lvl4pPr>
            <a:lvl5pPr>
              <a:defRPr b="1"/>
            </a:lvl5pPr>
          </a:lstStyle>
          <a:p>
            <a:pPr lvl="0"/>
            <a:r>
              <a:rPr lang="en-US" noProof="0" dirty="0"/>
              <a:t>Insert content</a:t>
            </a:r>
          </a:p>
        </p:txBody>
      </p:sp>
      <p:sp>
        <p:nvSpPr>
          <p:cNvPr id="22" name="Content Placeholder 18">
            <a:extLst>
              <a:ext uri="{FF2B5EF4-FFF2-40B4-BE49-F238E27FC236}">
                <a16:creationId xmlns:a16="http://schemas.microsoft.com/office/drawing/2014/main" id="{6D336ECD-29CC-48D0-B322-298E9D3E152B}"/>
              </a:ext>
            </a:extLst>
          </p:cNvPr>
          <p:cNvSpPr>
            <a:spLocks noGrp="1"/>
          </p:cNvSpPr>
          <p:nvPr>
            <p:ph sz="quarter" idx="23"/>
          </p:nvPr>
        </p:nvSpPr>
        <p:spPr>
          <a:xfrm>
            <a:off x="3361796" y="1529985"/>
            <a:ext cx="2586038" cy="4594372"/>
          </a:xfrm>
          <a:solidFill>
            <a:schemeClr val="bg1"/>
          </a:solidFill>
          <a:effectLst>
            <a:outerShdw blurRad="139700" sx="102000" sy="102000" algn="ctr" rotWithShape="0">
              <a:schemeClr val="bg2">
                <a:alpha val="30000"/>
              </a:schemeClr>
            </a:outerShdw>
          </a:effectLst>
        </p:spPr>
        <p:txBody>
          <a:bodyPr vert="horz" lIns="216000" tIns="864000" rIns="180000" bIns="216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23" name="Text Placeholder 10">
            <a:extLst>
              <a:ext uri="{FF2B5EF4-FFF2-40B4-BE49-F238E27FC236}">
                <a16:creationId xmlns:a16="http://schemas.microsoft.com/office/drawing/2014/main" id="{7A89B6B4-D22F-43E5-8EC2-AD07CBFD8568}"/>
              </a:ext>
            </a:extLst>
          </p:cNvPr>
          <p:cNvSpPr>
            <a:spLocks noGrp="1"/>
          </p:cNvSpPr>
          <p:nvPr>
            <p:ph type="body" sz="quarter" idx="24" hasCustomPrompt="1"/>
          </p:nvPr>
        </p:nvSpPr>
        <p:spPr>
          <a:xfrm>
            <a:off x="3361795" y="1531915"/>
            <a:ext cx="2586038" cy="775354"/>
          </a:xfrm>
          <a:noFill/>
        </p:spPr>
        <p:txBody>
          <a:bodyPr lIns="216000" tIns="180000" rIns="144000" bIns="0" anchor="t">
            <a:noAutofit/>
          </a:bodyPr>
          <a:lstStyle>
            <a:lvl1pPr marL="0" indent="0">
              <a:buNone/>
              <a:defRPr b="1">
                <a:solidFill>
                  <a:schemeClr val="accent3"/>
                </a:solidFill>
                <a:latin typeface="+mj-lt"/>
              </a:defRPr>
            </a:lvl1pPr>
            <a:lvl2pPr>
              <a:defRPr b="1"/>
            </a:lvl2pPr>
            <a:lvl3pPr>
              <a:defRPr b="1"/>
            </a:lvl3pPr>
            <a:lvl4pPr>
              <a:defRPr b="1"/>
            </a:lvl4pPr>
            <a:lvl5pPr>
              <a:defRPr b="1"/>
            </a:lvl5pPr>
          </a:lstStyle>
          <a:p>
            <a:pPr lvl="0"/>
            <a:r>
              <a:rPr lang="en-US" noProof="0" dirty="0"/>
              <a:t>Insert content</a:t>
            </a:r>
          </a:p>
        </p:txBody>
      </p:sp>
      <p:sp>
        <p:nvSpPr>
          <p:cNvPr id="24" name="Content Placeholder 18">
            <a:extLst>
              <a:ext uri="{FF2B5EF4-FFF2-40B4-BE49-F238E27FC236}">
                <a16:creationId xmlns:a16="http://schemas.microsoft.com/office/drawing/2014/main" id="{4CB7A7D7-2A49-427E-874B-C10B706C1E77}"/>
              </a:ext>
            </a:extLst>
          </p:cNvPr>
          <p:cNvSpPr>
            <a:spLocks noGrp="1"/>
          </p:cNvSpPr>
          <p:nvPr>
            <p:ph sz="quarter" idx="25"/>
          </p:nvPr>
        </p:nvSpPr>
        <p:spPr>
          <a:xfrm>
            <a:off x="6244167" y="1529985"/>
            <a:ext cx="2586038" cy="4594372"/>
          </a:xfrm>
          <a:solidFill>
            <a:schemeClr val="bg1"/>
          </a:solidFill>
          <a:effectLst>
            <a:outerShdw blurRad="139700" sx="102000" sy="102000" algn="ctr" rotWithShape="0">
              <a:schemeClr val="bg2">
                <a:alpha val="30000"/>
              </a:schemeClr>
            </a:outerShdw>
          </a:effectLst>
        </p:spPr>
        <p:txBody>
          <a:bodyPr vert="horz" lIns="216000" tIns="864000" rIns="180000" bIns="216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25" name="Text Placeholder 10">
            <a:extLst>
              <a:ext uri="{FF2B5EF4-FFF2-40B4-BE49-F238E27FC236}">
                <a16:creationId xmlns:a16="http://schemas.microsoft.com/office/drawing/2014/main" id="{706FD9DE-D534-40CE-BADF-4806A01DAC4C}"/>
              </a:ext>
            </a:extLst>
          </p:cNvPr>
          <p:cNvSpPr>
            <a:spLocks noGrp="1"/>
          </p:cNvSpPr>
          <p:nvPr>
            <p:ph type="body" sz="quarter" idx="26" hasCustomPrompt="1"/>
          </p:nvPr>
        </p:nvSpPr>
        <p:spPr>
          <a:xfrm>
            <a:off x="6244166" y="1531915"/>
            <a:ext cx="2586038" cy="775354"/>
          </a:xfrm>
          <a:noFill/>
        </p:spPr>
        <p:txBody>
          <a:bodyPr lIns="216000" tIns="180000" rIns="144000" bIns="0" anchor="t">
            <a:noAutofit/>
          </a:bodyPr>
          <a:lstStyle>
            <a:lvl1pPr marL="0" indent="0">
              <a:buNone/>
              <a:defRPr b="1">
                <a:solidFill>
                  <a:schemeClr val="accent3"/>
                </a:solidFill>
                <a:latin typeface="+mj-lt"/>
              </a:defRPr>
            </a:lvl1pPr>
            <a:lvl2pPr>
              <a:defRPr b="1"/>
            </a:lvl2pPr>
            <a:lvl3pPr>
              <a:defRPr b="1"/>
            </a:lvl3pPr>
            <a:lvl4pPr>
              <a:defRPr b="1"/>
            </a:lvl4pPr>
            <a:lvl5pPr>
              <a:defRPr b="1"/>
            </a:lvl5pPr>
          </a:lstStyle>
          <a:p>
            <a:pPr lvl="0"/>
            <a:r>
              <a:rPr lang="en-US" noProof="0" dirty="0"/>
              <a:t>Insert content</a:t>
            </a:r>
          </a:p>
        </p:txBody>
      </p:sp>
      <p:sp>
        <p:nvSpPr>
          <p:cNvPr id="26" name="Content Placeholder 18">
            <a:extLst>
              <a:ext uri="{FF2B5EF4-FFF2-40B4-BE49-F238E27FC236}">
                <a16:creationId xmlns:a16="http://schemas.microsoft.com/office/drawing/2014/main" id="{47DA4058-84EF-461D-934F-D341A5BB3D40}"/>
              </a:ext>
            </a:extLst>
          </p:cNvPr>
          <p:cNvSpPr>
            <a:spLocks noGrp="1"/>
          </p:cNvSpPr>
          <p:nvPr>
            <p:ph sz="quarter" idx="27"/>
          </p:nvPr>
        </p:nvSpPr>
        <p:spPr>
          <a:xfrm>
            <a:off x="9126537" y="1529985"/>
            <a:ext cx="2586038" cy="4594372"/>
          </a:xfrm>
          <a:solidFill>
            <a:schemeClr val="bg1"/>
          </a:solidFill>
          <a:effectLst>
            <a:outerShdw blurRad="139700" sx="102000" sy="102000" algn="ctr" rotWithShape="0">
              <a:schemeClr val="bg2">
                <a:alpha val="30000"/>
              </a:schemeClr>
            </a:outerShdw>
          </a:effectLst>
        </p:spPr>
        <p:txBody>
          <a:bodyPr vert="horz" lIns="216000" tIns="864000" rIns="180000" bIns="216000" rtlCol="0">
            <a:noAutofit/>
          </a:bodyPr>
          <a:lstStyle>
            <a:lvl1pPr>
              <a:defRPr lang="en-US" noProof="0" dirty="0"/>
            </a:lvl1pPr>
            <a:lvl2pPr>
              <a:defRPr lang="en-US" noProof="0" dirty="0"/>
            </a:lvl2pPr>
            <a:lvl3pPr>
              <a:defRPr lang="en-US" noProof="0" dirty="0"/>
            </a:lvl3pPr>
            <a:lvl4pPr>
              <a:defRPr lang="en-US" noProof="0" dirty="0"/>
            </a:lvl4pPr>
            <a:lvl5pPr>
              <a:defRPr lang="en-US" noProof="0" dirty="0"/>
            </a:lvl5p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27" name="Text Placeholder 10">
            <a:extLst>
              <a:ext uri="{FF2B5EF4-FFF2-40B4-BE49-F238E27FC236}">
                <a16:creationId xmlns:a16="http://schemas.microsoft.com/office/drawing/2014/main" id="{5B11B367-A392-4D07-A3AA-FEA082E5DFB0}"/>
              </a:ext>
            </a:extLst>
          </p:cNvPr>
          <p:cNvSpPr>
            <a:spLocks noGrp="1"/>
          </p:cNvSpPr>
          <p:nvPr>
            <p:ph type="body" sz="quarter" idx="28" hasCustomPrompt="1"/>
          </p:nvPr>
        </p:nvSpPr>
        <p:spPr>
          <a:xfrm>
            <a:off x="9126537" y="1531915"/>
            <a:ext cx="2586038" cy="775354"/>
          </a:xfrm>
          <a:noFill/>
        </p:spPr>
        <p:txBody>
          <a:bodyPr lIns="216000" tIns="180000" rIns="144000" bIns="0" anchor="t">
            <a:noAutofit/>
          </a:bodyPr>
          <a:lstStyle>
            <a:lvl1pPr marL="0" indent="0">
              <a:buNone/>
              <a:defRPr b="1">
                <a:solidFill>
                  <a:schemeClr val="accent3"/>
                </a:solidFill>
                <a:latin typeface="+mj-lt"/>
              </a:defRPr>
            </a:lvl1pPr>
            <a:lvl2pPr>
              <a:defRPr b="1"/>
            </a:lvl2pPr>
            <a:lvl3pPr>
              <a:defRPr b="1"/>
            </a:lvl3pPr>
            <a:lvl4pPr>
              <a:defRPr b="1"/>
            </a:lvl4pPr>
            <a:lvl5pPr>
              <a:defRPr b="1"/>
            </a:lvl5pPr>
          </a:lstStyle>
          <a:p>
            <a:pPr lvl="0"/>
            <a:r>
              <a:rPr lang="en-US" noProof="0" dirty="0"/>
              <a:t>Insert content</a:t>
            </a:r>
          </a:p>
        </p:txBody>
      </p:sp>
      <p:sp>
        <p:nvSpPr>
          <p:cNvPr id="5" name="Date Placeholder 4">
            <a:extLst>
              <a:ext uri="{FF2B5EF4-FFF2-40B4-BE49-F238E27FC236}">
                <a16:creationId xmlns:a16="http://schemas.microsoft.com/office/drawing/2014/main" id="{1BAD02FB-189A-4BD4-8E2E-B325B0929E8F}"/>
              </a:ext>
            </a:extLst>
          </p:cNvPr>
          <p:cNvSpPr>
            <a:spLocks noGrp="1"/>
          </p:cNvSpPr>
          <p:nvPr>
            <p:ph type="dt" sz="half" idx="29"/>
          </p:nvPr>
        </p:nvSpPr>
        <p:spPr/>
        <p:txBody>
          <a:bodyPr/>
          <a:lstStyle/>
          <a:p>
            <a:fld id="{A0ABC626-455B-41B0-A0E7-A5E156590607}" type="datetime1">
              <a:rPr lang="en-US" smtClean="0"/>
              <a:pPr/>
              <a:t>10/23/2024</a:t>
            </a:fld>
            <a:endParaRPr lang="en-US"/>
          </a:p>
        </p:txBody>
      </p:sp>
      <p:sp>
        <p:nvSpPr>
          <p:cNvPr id="6" name="Footer Placeholder 5">
            <a:extLst>
              <a:ext uri="{FF2B5EF4-FFF2-40B4-BE49-F238E27FC236}">
                <a16:creationId xmlns:a16="http://schemas.microsoft.com/office/drawing/2014/main" id="{BC36B14F-11E0-4889-A413-CB3C7AFF79B4}"/>
              </a:ext>
            </a:extLst>
          </p:cNvPr>
          <p:cNvSpPr>
            <a:spLocks noGrp="1"/>
          </p:cNvSpPr>
          <p:nvPr>
            <p:ph type="ftr" sz="quarter" idx="30"/>
          </p:nvPr>
        </p:nvSpPr>
        <p:spPr/>
        <p:txBody>
          <a:bodyPr/>
          <a:lstStyle/>
          <a:p>
            <a:pPr algn="l"/>
            <a:r>
              <a:rPr lang="en-US"/>
              <a:t>COMPANY CONFIDENTIAL</a:t>
            </a:r>
            <a:endParaRPr lang="en-US" dirty="0"/>
          </a:p>
        </p:txBody>
      </p:sp>
      <p:sp>
        <p:nvSpPr>
          <p:cNvPr id="7" name="Slide Number Placeholder 6">
            <a:extLst>
              <a:ext uri="{FF2B5EF4-FFF2-40B4-BE49-F238E27FC236}">
                <a16:creationId xmlns:a16="http://schemas.microsoft.com/office/drawing/2014/main" id="{39B28851-AA76-4129-AC91-31C430AE821B}"/>
              </a:ext>
            </a:extLst>
          </p:cNvPr>
          <p:cNvSpPr>
            <a:spLocks noGrp="1"/>
          </p:cNvSpPr>
          <p:nvPr>
            <p:ph type="sldNum" sz="quarter" idx="31"/>
          </p:nvPr>
        </p:nvSpPr>
        <p:spPr/>
        <p:txBody>
          <a:bodyPr/>
          <a:lstStyle/>
          <a:p>
            <a:fld id="{6C385236-B7BA-4938-9EA6-6DEC8CA653D7}" type="slidenum">
              <a:rPr lang="en-US" smtClean="0"/>
              <a:pPr/>
              <a:t>‹#›</a:t>
            </a:fld>
            <a:endParaRPr lang="en-US"/>
          </a:p>
        </p:txBody>
      </p:sp>
      <p:sp>
        <p:nvSpPr>
          <p:cNvPr id="16" name="Text Placeholder 7">
            <a:extLst>
              <a:ext uri="{FF2B5EF4-FFF2-40B4-BE49-F238E27FC236}">
                <a16:creationId xmlns:a16="http://schemas.microsoft.com/office/drawing/2014/main" id="{0C4B6512-58D0-4126-A96F-DCE2BC492B64}"/>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17" name="Title Placeholder 1">
            <a:extLst>
              <a:ext uri="{FF2B5EF4-FFF2-40B4-BE49-F238E27FC236}">
                <a16:creationId xmlns:a16="http://schemas.microsoft.com/office/drawing/2014/main" id="{164CE1CF-9577-4E95-9A2E-848CA260D9F9}"/>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dirty="0"/>
              <a:t>Insert headline</a:t>
            </a:r>
          </a:p>
        </p:txBody>
      </p:sp>
    </p:spTree>
    <p:extLst>
      <p:ext uri="{BB962C8B-B14F-4D97-AF65-F5344CB8AC3E}">
        <p14:creationId xmlns:p14="http://schemas.microsoft.com/office/powerpoint/2010/main" val="131259880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mparison">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208B418E-47E7-4CB3-9272-AFFEF9163A3D}"/>
              </a:ext>
            </a:extLst>
          </p:cNvPr>
          <p:cNvSpPr>
            <a:spLocks noGrp="1"/>
          </p:cNvSpPr>
          <p:nvPr>
            <p:ph type="pic" sz="quarter" idx="23" hasCustomPrompt="1"/>
          </p:nvPr>
        </p:nvSpPr>
        <p:spPr>
          <a:xfrm>
            <a:off x="0" y="1"/>
            <a:ext cx="12192000" cy="2488018"/>
          </a:xfrm>
        </p:spPr>
        <p:txBody>
          <a:bodyPr lIns="72000" tIns="71974" rIns="71974" bIns="72000" anchor="b" anchorCtr="0"/>
          <a:lstStyle>
            <a:lvl1pPr marL="0" indent="0" algn="ctr">
              <a:spcBef>
                <a:spcPts val="0"/>
              </a:spcBef>
              <a:buNone/>
              <a:defRPr baseline="0">
                <a:solidFill>
                  <a:schemeClr val="tx1"/>
                </a:solidFill>
              </a:defRPr>
            </a:lvl1pPr>
          </a:lstStyle>
          <a:p>
            <a:r>
              <a:rPr lang="en-US" noProof="0" dirty="0"/>
              <a:t>Click to insert a picture</a:t>
            </a:r>
            <a:br>
              <a:rPr lang="en-US" noProof="0" dirty="0"/>
            </a:br>
            <a:r>
              <a:rPr lang="en-US" noProof="0" dirty="0"/>
              <a:t>Note that the picture will be inserted on top of the text placeholder.</a:t>
            </a:r>
            <a:br>
              <a:rPr lang="en-US" noProof="0" dirty="0"/>
            </a:br>
            <a:r>
              <a:rPr lang="en-US" noProof="0" dirty="0"/>
              <a:t>Therefore, in order to insert text, right click the picture and choose "Send to back"</a:t>
            </a:r>
          </a:p>
        </p:txBody>
      </p:sp>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1441696195"/>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3" name="Object 12"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1" name="Text Placeholder 10"/>
          <p:cNvSpPr>
            <a:spLocks noGrp="1"/>
          </p:cNvSpPr>
          <p:nvPr>
            <p:ph type="body" sz="quarter" idx="13" hasCustomPrompt="1"/>
          </p:nvPr>
        </p:nvSpPr>
        <p:spPr>
          <a:xfrm>
            <a:off x="1064435" y="2805514"/>
            <a:ext cx="4269012" cy="623486"/>
          </a:xfrm>
          <a:noFill/>
        </p:spPr>
        <p:txBody>
          <a:bodyPr lIns="144000" tIns="0" rIns="144000" bIns="0" anchor="ctr">
            <a:noAutofit/>
          </a:bodyPr>
          <a:lstStyle>
            <a:lvl1pPr marL="0" indent="0" algn="ctr">
              <a:lnSpc>
                <a:spcPts val="1700"/>
              </a:lnSpc>
              <a:buNone/>
              <a:defRPr b="1">
                <a:solidFill>
                  <a:schemeClr val="tx1"/>
                </a:solidFill>
                <a:latin typeface="+mj-lt"/>
              </a:defRPr>
            </a:lvl1pPr>
            <a:lvl2pPr>
              <a:defRPr b="1"/>
            </a:lvl2pPr>
            <a:lvl3pPr>
              <a:defRPr b="1"/>
            </a:lvl3pPr>
            <a:lvl4pPr>
              <a:defRPr b="1"/>
            </a:lvl4pPr>
            <a:lvl5pPr>
              <a:defRPr b="1"/>
            </a:lvl5pPr>
          </a:lstStyle>
          <a:p>
            <a:pPr lvl="0"/>
            <a:r>
              <a:rPr lang="en-US" noProof="0" dirty="0"/>
              <a:t>Click to edit </a:t>
            </a:r>
            <a:br>
              <a:rPr lang="en-US" noProof="0" dirty="0"/>
            </a:br>
            <a:r>
              <a:rPr lang="en-US" noProof="0" dirty="0"/>
              <a:t>Master text styles</a:t>
            </a:r>
          </a:p>
        </p:txBody>
      </p:sp>
      <p:sp>
        <p:nvSpPr>
          <p:cNvPr id="16" name="Text Placeholder 10"/>
          <p:cNvSpPr>
            <a:spLocks noGrp="1"/>
          </p:cNvSpPr>
          <p:nvPr>
            <p:ph type="body" sz="quarter" idx="17" hasCustomPrompt="1"/>
          </p:nvPr>
        </p:nvSpPr>
        <p:spPr>
          <a:xfrm>
            <a:off x="6644154" y="2803583"/>
            <a:ext cx="4267530" cy="622719"/>
          </a:xfrm>
          <a:noFill/>
        </p:spPr>
        <p:txBody>
          <a:bodyPr lIns="144000" tIns="0" rIns="144000" bIns="0" anchor="ctr">
            <a:noAutofit/>
          </a:bodyPr>
          <a:lstStyle>
            <a:lvl1pPr marL="0" indent="0" algn="ctr">
              <a:lnSpc>
                <a:spcPts val="1700"/>
              </a:lnSpc>
              <a:buNone/>
              <a:defRPr b="1">
                <a:solidFill>
                  <a:schemeClr val="tx1"/>
                </a:solidFill>
                <a:latin typeface="+mj-lt"/>
              </a:defRPr>
            </a:lvl1pPr>
            <a:lvl2pPr>
              <a:defRPr b="1"/>
            </a:lvl2pPr>
            <a:lvl3pPr>
              <a:defRPr b="1"/>
            </a:lvl3pPr>
            <a:lvl4pPr>
              <a:defRPr b="1"/>
            </a:lvl4pPr>
            <a:lvl5pPr>
              <a:defRPr b="1"/>
            </a:lvl5pPr>
          </a:lstStyle>
          <a:p>
            <a:pPr lvl="0"/>
            <a:r>
              <a:rPr lang="en-US" noProof="0" dirty="0"/>
              <a:t>Click to edit Master text styles</a:t>
            </a:r>
          </a:p>
        </p:txBody>
      </p:sp>
      <p:sp>
        <p:nvSpPr>
          <p:cNvPr id="19" name="Content Placeholder 18"/>
          <p:cNvSpPr>
            <a:spLocks noGrp="1"/>
          </p:cNvSpPr>
          <p:nvPr>
            <p:ph sz="quarter" idx="18" hasCustomPrompt="1"/>
          </p:nvPr>
        </p:nvSpPr>
        <p:spPr>
          <a:xfrm>
            <a:off x="1064435" y="3429001"/>
            <a:ext cx="4269012" cy="2748516"/>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 name="Content Placeholder 18"/>
          <p:cNvSpPr>
            <a:spLocks noGrp="1"/>
          </p:cNvSpPr>
          <p:nvPr>
            <p:ph sz="quarter" idx="19" hasCustomPrompt="1"/>
          </p:nvPr>
        </p:nvSpPr>
        <p:spPr>
          <a:xfrm>
            <a:off x="6644154" y="3426304"/>
            <a:ext cx="4267531" cy="2748516"/>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6">
            <a:extLst>
              <a:ext uri="{FF2B5EF4-FFF2-40B4-BE49-F238E27FC236}">
                <a16:creationId xmlns:a16="http://schemas.microsoft.com/office/drawing/2014/main" id="{92606E51-302A-402C-B20F-54F37450EF5A}"/>
              </a:ext>
            </a:extLst>
          </p:cNvPr>
          <p:cNvSpPr>
            <a:spLocks noGrp="1"/>
          </p:cNvSpPr>
          <p:nvPr>
            <p:ph type="body" sz="quarter" idx="43" hasCustomPrompt="1"/>
          </p:nvPr>
        </p:nvSpPr>
        <p:spPr>
          <a:xfrm>
            <a:off x="2824031" y="2079363"/>
            <a:ext cx="698400" cy="698238"/>
          </a:xfrm>
          <a:prstGeom prst="ellipse">
            <a:avLst/>
          </a:prstGeom>
          <a:solidFill>
            <a:schemeClr val="accent1"/>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15" name="Text Placeholder 6">
            <a:extLst>
              <a:ext uri="{FF2B5EF4-FFF2-40B4-BE49-F238E27FC236}">
                <a16:creationId xmlns:a16="http://schemas.microsoft.com/office/drawing/2014/main" id="{AA946F2A-6D15-4356-AACE-77B713052445}"/>
              </a:ext>
            </a:extLst>
          </p:cNvPr>
          <p:cNvSpPr>
            <a:spLocks noGrp="1"/>
          </p:cNvSpPr>
          <p:nvPr>
            <p:ph type="body" sz="quarter" idx="44" hasCustomPrompt="1"/>
          </p:nvPr>
        </p:nvSpPr>
        <p:spPr>
          <a:xfrm>
            <a:off x="8424045" y="2079363"/>
            <a:ext cx="698400" cy="698238"/>
          </a:xfrm>
          <a:prstGeom prst="ellipse">
            <a:avLst/>
          </a:prstGeom>
          <a:solidFill>
            <a:schemeClr val="accent2"/>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5" name="Date Placeholder 4">
            <a:extLst>
              <a:ext uri="{FF2B5EF4-FFF2-40B4-BE49-F238E27FC236}">
                <a16:creationId xmlns:a16="http://schemas.microsoft.com/office/drawing/2014/main" id="{24436295-A04E-410C-BC96-E703F87AF8FB}"/>
              </a:ext>
            </a:extLst>
          </p:cNvPr>
          <p:cNvSpPr>
            <a:spLocks noGrp="1"/>
          </p:cNvSpPr>
          <p:nvPr>
            <p:ph type="dt" sz="half" idx="45"/>
          </p:nvPr>
        </p:nvSpPr>
        <p:spPr/>
        <p:txBody>
          <a:bodyPr/>
          <a:lstStyle/>
          <a:p>
            <a:fld id="{A0ABC626-455B-41B0-A0E7-A5E156590607}" type="datetime1">
              <a:rPr lang="en-US" smtClean="0"/>
              <a:pPr/>
              <a:t>10/23/2024</a:t>
            </a:fld>
            <a:endParaRPr lang="en-US"/>
          </a:p>
        </p:txBody>
      </p:sp>
      <p:sp>
        <p:nvSpPr>
          <p:cNvPr id="6" name="Footer Placeholder 5">
            <a:extLst>
              <a:ext uri="{FF2B5EF4-FFF2-40B4-BE49-F238E27FC236}">
                <a16:creationId xmlns:a16="http://schemas.microsoft.com/office/drawing/2014/main" id="{B0B2DE98-0117-4A18-88E2-669F6FB209A4}"/>
              </a:ext>
            </a:extLst>
          </p:cNvPr>
          <p:cNvSpPr>
            <a:spLocks noGrp="1"/>
          </p:cNvSpPr>
          <p:nvPr>
            <p:ph type="ftr" sz="quarter" idx="46"/>
          </p:nvPr>
        </p:nvSpPr>
        <p:spPr/>
        <p:txBody>
          <a:bodyPr/>
          <a:lstStyle/>
          <a:p>
            <a:pPr algn="l"/>
            <a:r>
              <a:rPr lang="en-US"/>
              <a:t>COMPANY CONFIDENTIAL</a:t>
            </a:r>
            <a:endParaRPr lang="en-US" dirty="0"/>
          </a:p>
        </p:txBody>
      </p:sp>
      <p:sp>
        <p:nvSpPr>
          <p:cNvPr id="7" name="Slide Number Placeholder 6">
            <a:extLst>
              <a:ext uri="{FF2B5EF4-FFF2-40B4-BE49-F238E27FC236}">
                <a16:creationId xmlns:a16="http://schemas.microsoft.com/office/drawing/2014/main" id="{61D719EE-E991-4D3D-BAFB-EB072BFB1EEB}"/>
              </a:ext>
            </a:extLst>
          </p:cNvPr>
          <p:cNvSpPr>
            <a:spLocks noGrp="1"/>
          </p:cNvSpPr>
          <p:nvPr>
            <p:ph type="sldNum" sz="quarter" idx="47"/>
          </p:nvPr>
        </p:nvSpPr>
        <p:spPr/>
        <p:txBody>
          <a:bodyPr/>
          <a:lstStyle/>
          <a:p>
            <a:fld id="{6C385236-B7BA-4938-9EA6-6DEC8CA653D7}" type="slidenum">
              <a:rPr lang="en-US" smtClean="0"/>
              <a:pPr/>
              <a:t>‹#›</a:t>
            </a:fld>
            <a:endParaRPr lang="en-US"/>
          </a:p>
        </p:txBody>
      </p:sp>
      <p:sp>
        <p:nvSpPr>
          <p:cNvPr id="18" name="Text Placeholder 7">
            <a:extLst>
              <a:ext uri="{FF2B5EF4-FFF2-40B4-BE49-F238E27FC236}">
                <a16:creationId xmlns:a16="http://schemas.microsoft.com/office/drawing/2014/main" id="{FC155D83-CC89-488D-A2E1-DDEE95784B50}"/>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22" name="Title Placeholder 1">
            <a:extLst>
              <a:ext uri="{FF2B5EF4-FFF2-40B4-BE49-F238E27FC236}">
                <a16:creationId xmlns:a16="http://schemas.microsoft.com/office/drawing/2014/main" id="{2CEEA349-D809-4E4C-BA93-BCE8AF64CA59}"/>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dirty="0"/>
              <a:t>Insert headline</a:t>
            </a:r>
          </a:p>
        </p:txBody>
      </p:sp>
    </p:spTree>
    <p:extLst>
      <p:ext uri="{BB962C8B-B14F-4D97-AF65-F5344CB8AC3E}">
        <p14:creationId xmlns:p14="http://schemas.microsoft.com/office/powerpoint/2010/main" val="76169125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004E70DC-C3D2-4252-9260-04CDF1B85E16}"/>
              </a:ext>
            </a:extLst>
          </p:cNvPr>
          <p:cNvSpPr>
            <a:spLocks noGrp="1"/>
          </p:cNvSpPr>
          <p:nvPr>
            <p:ph type="pic" sz="quarter" idx="25" hasCustomPrompt="1"/>
          </p:nvPr>
        </p:nvSpPr>
        <p:spPr>
          <a:xfrm>
            <a:off x="0" y="1"/>
            <a:ext cx="12192000" cy="2488018"/>
          </a:xfrm>
        </p:spPr>
        <p:txBody>
          <a:bodyPr lIns="72000" tIns="71974" rIns="71974" bIns="72000" anchor="b" anchorCtr="0"/>
          <a:lstStyle>
            <a:lvl1pPr marL="0" indent="0" algn="ctr">
              <a:spcBef>
                <a:spcPts val="0"/>
              </a:spcBef>
              <a:buNone/>
              <a:defRPr baseline="0">
                <a:solidFill>
                  <a:schemeClr val="tx1"/>
                </a:solidFill>
              </a:defRPr>
            </a:lvl1pPr>
          </a:lstStyle>
          <a:p>
            <a:r>
              <a:rPr lang="en-US" noProof="0" dirty="0"/>
              <a:t>Click to insert a picture</a:t>
            </a:r>
            <a:br>
              <a:rPr lang="en-US" noProof="0" dirty="0"/>
            </a:br>
            <a:r>
              <a:rPr lang="en-US" noProof="0" dirty="0"/>
              <a:t>Note that the picture will be inserted on top of the text placeholder.</a:t>
            </a:r>
            <a:br>
              <a:rPr lang="en-US" noProof="0" dirty="0"/>
            </a:br>
            <a:r>
              <a:rPr lang="en-US" noProof="0" dirty="0"/>
              <a:t>Therefore, in order to insert text, right click the picture and choose "Send to back"</a:t>
            </a:r>
          </a:p>
        </p:txBody>
      </p:sp>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2203443689"/>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3" name="Object 12" hidden="1"/>
                      <p:cNvPicPr/>
                      <p:nvPr/>
                    </p:nvPicPr>
                    <p:blipFill>
                      <a:blip r:embed="rId4"/>
                      <a:stretch>
                        <a:fillRect/>
                      </a:stretch>
                    </p:blipFill>
                    <p:spPr>
                      <a:xfrm>
                        <a:off x="2119" y="2118"/>
                        <a:ext cx="2116" cy="2116"/>
                      </a:xfrm>
                      <a:prstGeom prst="rect">
                        <a:avLst/>
                      </a:prstGeom>
                    </p:spPr>
                  </p:pic>
                </p:oleObj>
              </mc:Fallback>
            </mc:AlternateContent>
          </a:graphicData>
        </a:graphic>
      </p:graphicFrame>
      <p:sp>
        <p:nvSpPr>
          <p:cNvPr id="11" name="Text Placeholder 10"/>
          <p:cNvSpPr>
            <a:spLocks noGrp="1"/>
          </p:cNvSpPr>
          <p:nvPr>
            <p:ph type="body" sz="quarter" idx="13" hasCustomPrompt="1"/>
          </p:nvPr>
        </p:nvSpPr>
        <p:spPr>
          <a:xfrm>
            <a:off x="479426" y="2914458"/>
            <a:ext cx="2725830" cy="622800"/>
          </a:xfrm>
          <a:noFill/>
        </p:spPr>
        <p:txBody>
          <a:bodyPr lIns="144000" tIns="0" rIns="144000" bIns="0" anchor="ctr">
            <a:noAutofit/>
          </a:bodyPr>
          <a:lstStyle>
            <a:lvl1pPr marL="0" indent="0">
              <a:buNone/>
              <a:defRPr b="1">
                <a:solidFill>
                  <a:schemeClr val="tx1"/>
                </a:solidFill>
                <a:latin typeface="+mj-lt"/>
              </a:defRPr>
            </a:lvl1pPr>
            <a:lvl2pPr>
              <a:defRPr b="1"/>
            </a:lvl2pPr>
            <a:lvl3pPr>
              <a:defRPr b="1"/>
            </a:lvl3pPr>
            <a:lvl4pPr>
              <a:defRPr b="1"/>
            </a:lvl4pPr>
            <a:lvl5pPr>
              <a:defRPr b="1"/>
            </a:lvl5pPr>
          </a:lstStyle>
          <a:p>
            <a:pPr lvl="0"/>
            <a:r>
              <a:rPr lang="en-US" noProof="0" dirty="0"/>
              <a:t>Click to edit Master text styles</a:t>
            </a:r>
          </a:p>
        </p:txBody>
      </p:sp>
      <p:sp>
        <p:nvSpPr>
          <p:cNvPr id="19" name="Content Placeholder 18"/>
          <p:cNvSpPr>
            <a:spLocks noGrp="1"/>
          </p:cNvSpPr>
          <p:nvPr>
            <p:ph sz="quarter" idx="18" hasCustomPrompt="1"/>
          </p:nvPr>
        </p:nvSpPr>
        <p:spPr>
          <a:xfrm>
            <a:off x="479426" y="3535328"/>
            <a:ext cx="2725830" cy="2652821"/>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Text Placeholder 6">
            <a:extLst>
              <a:ext uri="{FF2B5EF4-FFF2-40B4-BE49-F238E27FC236}">
                <a16:creationId xmlns:a16="http://schemas.microsoft.com/office/drawing/2014/main" id="{0777F5BC-90F4-414E-B27A-79BDF9D40929}"/>
              </a:ext>
            </a:extLst>
          </p:cNvPr>
          <p:cNvSpPr>
            <a:spLocks noGrp="1"/>
          </p:cNvSpPr>
          <p:nvPr>
            <p:ph type="body" sz="quarter" idx="43" hasCustomPrompt="1"/>
          </p:nvPr>
        </p:nvSpPr>
        <p:spPr>
          <a:xfrm>
            <a:off x="1428341" y="2079363"/>
            <a:ext cx="828000" cy="828000"/>
          </a:xfrm>
          <a:prstGeom prst="ellipse">
            <a:avLst/>
          </a:prstGeom>
          <a:solidFill>
            <a:schemeClr val="tx2"/>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32" name="Text Placeholder 10">
            <a:extLst>
              <a:ext uri="{FF2B5EF4-FFF2-40B4-BE49-F238E27FC236}">
                <a16:creationId xmlns:a16="http://schemas.microsoft.com/office/drawing/2014/main" id="{BD7EB420-7E8D-454A-92D5-C50919056636}"/>
              </a:ext>
            </a:extLst>
          </p:cNvPr>
          <p:cNvSpPr>
            <a:spLocks noGrp="1"/>
          </p:cNvSpPr>
          <p:nvPr>
            <p:ph type="body" sz="quarter" idx="44" hasCustomPrompt="1"/>
          </p:nvPr>
        </p:nvSpPr>
        <p:spPr>
          <a:xfrm>
            <a:off x="3315198" y="2914458"/>
            <a:ext cx="2725830" cy="622800"/>
          </a:xfrm>
          <a:noFill/>
        </p:spPr>
        <p:txBody>
          <a:bodyPr lIns="144000" tIns="0" rIns="144000" bIns="0" anchor="ctr">
            <a:noAutofit/>
          </a:bodyPr>
          <a:lstStyle>
            <a:lvl1pPr marL="0" indent="0">
              <a:buNone/>
              <a:defRPr b="1">
                <a:solidFill>
                  <a:schemeClr val="tx1"/>
                </a:solidFill>
                <a:latin typeface="+mj-lt"/>
              </a:defRPr>
            </a:lvl1pPr>
            <a:lvl2pPr>
              <a:defRPr b="1"/>
            </a:lvl2pPr>
            <a:lvl3pPr>
              <a:defRPr b="1"/>
            </a:lvl3pPr>
            <a:lvl4pPr>
              <a:defRPr b="1"/>
            </a:lvl4pPr>
            <a:lvl5pPr>
              <a:defRPr b="1"/>
            </a:lvl5pPr>
          </a:lstStyle>
          <a:p>
            <a:pPr lvl="0"/>
            <a:r>
              <a:rPr lang="en-US" noProof="0" dirty="0"/>
              <a:t>Click to edit Master text styles</a:t>
            </a:r>
          </a:p>
        </p:txBody>
      </p:sp>
      <p:sp>
        <p:nvSpPr>
          <p:cNvPr id="33" name="Content Placeholder 18">
            <a:extLst>
              <a:ext uri="{FF2B5EF4-FFF2-40B4-BE49-F238E27FC236}">
                <a16:creationId xmlns:a16="http://schemas.microsoft.com/office/drawing/2014/main" id="{B228A39C-C8A6-4AC7-96A3-25A525A9A4F2}"/>
              </a:ext>
            </a:extLst>
          </p:cNvPr>
          <p:cNvSpPr>
            <a:spLocks noGrp="1"/>
          </p:cNvSpPr>
          <p:nvPr>
            <p:ph sz="quarter" idx="45" hasCustomPrompt="1"/>
          </p:nvPr>
        </p:nvSpPr>
        <p:spPr>
          <a:xfrm>
            <a:off x="3315199" y="3535328"/>
            <a:ext cx="2725830" cy="2652821"/>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4" name="Text Placeholder 6">
            <a:extLst>
              <a:ext uri="{FF2B5EF4-FFF2-40B4-BE49-F238E27FC236}">
                <a16:creationId xmlns:a16="http://schemas.microsoft.com/office/drawing/2014/main" id="{47F886A1-D69F-4044-9B1C-2C721E721AFF}"/>
              </a:ext>
            </a:extLst>
          </p:cNvPr>
          <p:cNvSpPr>
            <a:spLocks noGrp="1"/>
          </p:cNvSpPr>
          <p:nvPr>
            <p:ph type="body" sz="quarter" idx="46" hasCustomPrompt="1"/>
          </p:nvPr>
        </p:nvSpPr>
        <p:spPr>
          <a:xfrm>
            <a:off x="4264113" y="2079363"/>
            <a:ext cx="828000" cy="828000"/>
          </a:xfrm>
          <a:prstGeom prst="ellipse">
            <a:avLst/>
          </a:prstGeom>
          <a:solidFill>
            <a:schemeClr val="accent1"/>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35" name="Text Placeholder 10">
            <a:extLst>
              <a:ext uri="{FF2B5EF4-FFF2-40B4-BE49-F238E27FC236}">
                <a16:creationId xmlns:a16="http://schemas.microsoft.com/office/drawing/2014/main" id="{B89EAACB-7074-471C-BBA2-8BF0CC3E4EB9}"/>
              </a:ext>
            </a:extLst>
          </p:cNvPr>
          <p:cNvSpPr>
            <a:spLocks noGrp="1"/>
          </p:cNvSpPr>
          <p:nvPr>
            <p:ph type="body" sz="quarter" idx="47" hasCustomPrompt="1"/>
          </p:nvPr>
        </p:nvSpPr>
        <p:spPr>
          <a:xfrm>
            <a:off x="6150970" y="2914458"/>
            <a:ext cx="2725830" cy="622800"/>
          </a:xfrm>
          <a:noFill/>
        </p:spPr>
        <p:txBody>
          <a:bodyPr lIns="144000" tIns="0" rIns="144000" bIns="0" anchor="ctr">
            <a:noAutofit/>
          </a:bodyPr>
          <a:lstStyle>
            <a:lvl1pPr marL="0" indent="0">
              <a:buNone/>
              <a:defRPr b="1">
                <a:solidFill>
                  <a:schemeClr val="tx1"/>
                </a:solidFill>
                <a:latin typeface="+mj-lt"/>
              </a:defRPr>
            </a:lvl1pPr>
            <a:lvl2pPr>
              <a:defRPr b="1"/>
            </a:lvl2pPr>
            <a:lvl3pPr>
              <a:defRPr b="1"/>
            </a:lvl3pPr>
            <a:lvl4pPr>
              <a:defRPr b="1"/>
            </a:lvl4pPr>
            <a:lvl5pPr>
              <a:defRPr b="1"/>
            </a:lvl5pPr>
          </a:lstStyle>
          <a:p>
            <a:pPr lvl="0"/>
            <a:r>
              <a:rPr lang="en-US" noProof="0" dirty="0"/>
              <a:t>Click to edit Master text styles</a:t>
            </a:r>
          </a:p>
        </p:txBody>
      </p:sp>
      <p:sp>
        <p:nvSpPr>
          <p:cNvPr id="36" name="Content Placeholder 18">
            <a:extLst>
              <a:ext uri="{FF2B5EF4-FFF2-40B4-BE49-F238E27FC236}">
                <a16:creationId xmlns:a16="http://schemas.microsoft.com/office/drawing/2014/main" id="{EB79EFFE-A060-4C8D-BD8F-E52045C9C7EF}"/>
              </a:ext>
            </a:extLst>
          </p:cNvPr>
          <p:cNvSpPr>
            <a:spLocks noGrp="1"/>
          </p:cNvSpPr>
          <p:nvPr>
            <p:ph sz="quarter" idx="48" hasCustomPrompt="1"/>
          </p:nvPr>
        </p:nvSpPr>
        <p:spPr>
          <a:xfrm>
            <a:off x="6150972" y="3535328"/>
            <a:ext cx="2725830" cy="2652821"/>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7" name="Text Placeholder 6">
            <a:extLst>
              <a:ext uri="{FF2B5EF4-FFF2-40B4-BE49-F238E27FC236}">
                <a16:creationId xmlns:a16="http://schemas.microsoft.com/office/drawing/2014/main" id="{3BEA2D42-9FD4-4716-AB0B-9632B9F8E378}"/>
              </a:ext>
            </a:extLst>
          </p:cNvPr>
          <p:cNvSpPr>
            <a:spLocks noGrp="1"/>
          </p:cNvSpPr>
          <p:nvPr>
            <p:ph type="body" sz="quarter" idx="49" hasCustomPrompt="1"/>
          </p:nvPr>
        </p:nvSpPr>
        <p:spPr>
          <a:xfrm>
            <a:off x="7099885" y="2079363"/>
            <a:ext cx="828000" cy="828000"/>
          </a:xfrm>
          <a:prstGeom prst="ellipse">
            <a:avLst/>
          </a:prstGeom>
          <a:solidFill>
            <a:schemeClr val="accent2"/>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38" name="Text Placeholder 10">
            <a:extLst>
              <a:ext uri="{FF2B5EF4-FFF2-40B4-BE49-F238E27FC236}">
                <a16:creationId xmlns:a16="http://schemas.microsoft.com/office/drawing/2014/main" id="{8FD4303F-49FA-457B-B244-4E8B906863CA}"/>
              </a:ext>
            </a:extLst>
          </p:cNvPr>
          <p:cNvSpPr>
            <a:spLocks noGrp="1"/>
          </p:cNvSpPr>
          <p:nvPr>
            <p:ph type="body" sz="quarter" idx="50" hasCustomPrompt="1"/>
          </p:nvPr>
        </p:nvSpPr>
        <p:spPr>
          <a:xfrm>
            <a:off x="8986744" y="2914458"/>
            <a:ext cx="2725830" cy="622800"/>
          </a:xfrm>
          <a:noFill/>
        </p:spPr>
        <p:txBody>
          <a:bodyPr lIns="144000" tIns="0" rIns="144000" bIns="0" anchor="ctr">
            <a:noAutofit/>
          </a:bodyPr>
          <a:lstStyle>
            <a:lvl1pPr marL="0" indent="0">
              <a:buNone/>
              <a:defRPr b="1">
                <a:solidFill>
                  <a:schemeClr val="tx1"/>
                </a:solidFill>
                <a:latin typeface="+mj-lt"/>
              </a:defRPr>
            </a:lvl1pPr>
            <a:lvl2pPr>
              <a:defRPr b="1"/>
            </a:lvl2pPr>
            <a:lvl3pPr>
              <a:defRPr b="1"/>
            </a:lvl3pPr>
            <a:lvl4pPr>
              <a:defRPr b="1"/>
            </a:lvl4pPr>
            <a:lvl5pPr>
              <a:defRPr b="1"/>
            </a:lvl5pPr>
          </a:lstStyle>
          <a:p>
            <a:pPr lvl="0"/>
            <a:r>
              <a:rPr lang="en-US" noProof="0" dirty="0"/>
              <a:t>Click to edit Master text styles</a:t>
            </a:r>
          </a:p>
        </p:txBody>
      </p:sp>
      <p:sp>
        <p:nvSpPr>
          <p:cNvPr id="39" name="Content Placeholder 18">
            <a:extLst>
              <a:ext uri="{FF2B5EF4-FFF2-40B4-BE49-F238E27FC236}">
                <a16:creationId xmlns:a16="http://schemas.microsoft.com/office/drawing/2014/main" id="{03E82EC9-6A37-4D1E-933C-F9272C7F54EE}"/>
              </a:ext>
            </a:extLst>
          </p:cNvPr>
          <p:cNvSpPr>
            <a:spLocks noGrp="1"/>
          </p:cNvSpPr>
          <p:nvPr>
            <p:ph sz="quarter" idx="51" hasCustomPrompt="1"/>
          </p:nvPr>
        </p:nvSpPr>
        <p:spPr>
          <a:xfrm>
            <a:off x="8986744" y="3535328"/>
            <a:ext cx="2725830" cy="2652821"/>
          </a:xfrm>
          <a:noFill/>
        </p:spPr>
        <p:txBody>
          <a:bodyPr lIns="144000" tIns="144000" r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0" name="Text Placeholder 6">
            <a:extLst>
              <a:ext uri="{FF2B5EF4-FFF2-40B4-BE49-F238E27FC236}">
                <a16:creationId xmlns:a16="http://schemas.microsoft.com/office/drawing/2014/main" id="{0169E3EB-3F89-482B-9603-7497CA07EED3}"/>
              </a:ext>
            </a:extLst>
          </p:cNvPr>
          <p:cNvSpPr>
            <a:spLocks noGrp="1"/>
          </p:cNvSpPr>
          <p:nvPr>
            <p:ph type="body" sz="quarter" idx="52" hasCustomPrompt="1"/>
          </p:nvPr>
        </p:nvSpPr>
        <p:spPr>
          <a:xfrm>
            <a:off x="9935659" y="2079363"/>
            <a:ext cx="828000" cy="828000"/>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5" name="Date Placeholder 4">
            <a:extLst>
              <a:ext uri="{FF2B5EF4-FFF2-40B4-BE49-F238E27FC236}">
                <a16:creationId xmlns:a16="http://schemas.microsoft.com/office/drawing/2014/main" id="{7381527C-8083-4F64-ACF8-D0782F8C892E}"/>
              </a:ext>
            </a:extLst>
          </p:cNvPr>
          <p:cNvSpPr>
            <a:spLocks noGrp="1"/>
          </p:cNvSpPr>
          <p:nvPr>
            <p:ph type="dt" sz="half" idx="53"/>
          </p:nvPr>
        </p:nvSpPr>
        <p:spPr/>
        <p:txBody>
          <a:bodyPr/>
          <a:lstStyle/>
          <a:p>
            <a:fld id="{A0ABC626-455B-41B0-A0E7-A5E156590607}" type="datetime1">
              <a:rPr lang="en-US" smtClean="0"/>
              <a:pPr/>
              <a:t>10/23/2024</a:t>
            </a:fld>
            <a:endParaRPr lang="en-US"/>
          </a:p>
        </p:txBody>
      </p:sp>
      <p:sp>
        <p:nvSpPr>
          <p:cNvPr id="6" name="Footer Placeholder 5">
            <a:extLst>
              <a:ext uri="{FF2B5EF4-FFF2-40B4-BE49-F238E27FC236}">
                <a16:creationId xmlns:a16="http://schemas.microsoft.com/office/drawing/2014/main" id="{77F89F93-34D9-4219-91BC-313CBE6E7366}"/>
              </a:ext>
            </a:extLst>
          </p:cNvPr>
          <p:cNvSpPr>
            <a:spLocks noGrp="1"/>
          </p:cNvSpPr>
          <p:nvPr>
            <p:ph type="ftr" sz="quarter" idx="54"/>
          </p:nvPr>
        </p:nvSpPr>
        <p:spPr/>
        <p:txBody>
          <a:bodyPr/>
          <a:lstStyle/>
          <a:p>
            <a:pPr algn="l"/>
            <a:r>
              <a:rPr lang="en-US"/>
              <a:t>COMPANY CONFIDENTIAL</a:t>
            </a:r>
            <a:endParaRPr lang="en-US" dirty="0"/>
          </a:p>
        </p:txBody>
      </p:sp>
      <p:sp>
        <p:nvSpPr>
          <p:cNvPr id="7" name="Slide Number Placeholder 6">
            <a:extLst>
              <a:ext uri="{FF2B5EF4-FFF2-40B4-BE49-F238E27FC236}">
                <a16:creationId xmlns:a16="http://schemas.microsoft.com/office/drawing/2014/main" id="{1C6A6AB2-CD6B-4C00-BDB7-580562DE15F6}"/>
              </a:ext>
            </a:extLst>
          </p:cNvPr>
          <p:cNvSpPr>
            <a:spLocks noGrp="1"/>
          </p:cNvSpPr>
          <p:nvPr>
            <p:ph type="sldNum" sz="quarter" idx="55"/>
          </p:nvPr>
        </p:nvSpPr>
        <p:spPr/>
        <p:txBody>
          <a:bodyPr/>
          <a:lstStyle/>
          <a:p>
            <a:fld id="{6C385236-B7BA-4938-9EA6-6DEC8CA653D7}" type="slidenum">
              <a:rPr lang="en-US" smtClean="0"/>
              <a:pPr/>
              <a:t>‹#›</a:t>
            </a:fld>
            <a:endParaRPr lang="en-US"/>
          </a:p>
        </p:txBody>
      </p:sp>
      <p:sp>
        <p:nvSpPr>
          <p:cNvPr id="22" name="Text Placeholder 7">
            <a:extLst>
              <a:ext uri="{FF2B5EF4-FFF2-40B4-BE49-F238E27FC236}">
                <a16:creationId xmlns:a16="http://schemas.microsoft.com/office/drawing/2014/main" id="{B42607E9-9610-476B-930F-0A9576413139}"/>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23" name="Title Placeholder 1">
            <a:extLst>
              <a:ext uri="{FF2B5EF4-FFF2-40B4-BE49-F238E27FC236}">
                <a16:creationId xmlns:a16="http://schemas.microsoft.com/office/drawing/2014/main" id="{26FADBE2-42E3-44BC-9BB9-E8F8F24A893E}"/>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dirty="0"/>
              <a:t>Insert headline</a:t>
            </a:r>
          </a:p>
        </p:txBody>
      </p:sp>
    </p:spTree>
    <p:extLst>
      <p:ext uri="{BB962C8B-B14F-4D97-AF65-F5344CB8AC3E}">
        <p14:creationId xmlns:p14="http://schemas.microsoft.com/office/powerpoint/2010/main" val="368611993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0488875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1C9D9593-6010-4D84-B698-3916B996FA30}"/>
              </a:ext>
            </a:extLst>
          </p:cNvPr>
          <p:cNvSpPr>
            <a:spLocks noGrp="1"/>
          </p:cNvSpPr>
          <p:nvPr>
            <p:ph type="dt" sz="half" idx="18"/>
          </p:nvPr>
        </p:nvSpPr>
        <p:spPr/>
        <p:txBody>
          <a:bodyPr/>
          <a:lstStyle/>
          <a:p>
            <a:fld id="{A0ABC626-455B-41B0-A0E7-A5E156590607}" type="datetime1">
              <a:rPr lang="en-US" smtClean="0"/>
              <a:pPr/>
              <a:t>10/23/2024</a:t>
            </a:fld>
            <a:endParaRPr lang="en-US"/>
          </a:p>
        </p:txBody>
      </p:sp>
      <p:sp>
        <p:nvSpPr>
          <p:cNvPr id="4" name="Footer Placeholder 3">
            <a:extLst>
              <a:ext uri="{FF2B5EF4-FFF2-40B4-BE49-F238E27FC236}">
                <a16:creationId xmlns:a16="http://schemas.microsoft.com/office/drawing/2014/main" id="{68C73727-0AEF-4180-9A25-9D9E4AA4CDE0}"/>
              </a:ext>
            </a:extLst>
          </p:cNvPr>
          <p:cNvSpPr>
            <a:spLocks noGrp="1"/>
          </p:cNvSpPr>
          <p:nvPr>
            <p:ph type="ftr" sz="quarter" idx="19"/>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40140819-2DD2-4C6A-B2BA-661DD2B0CB85}"/>
              </a:ext>
            </a:extLst>
          </p:cNvPr>
          <p:cNvSpPr>
            <a:spLocks noGrp="1"/>
          </p:cNvSpPr>
          <p:nvPr>
            <p:ph type="sldNum" sz="quarter" idx="20"/>
          </p:nvPr>
        </p:nvSpPr>
        <p:spPr/>
        <p:txBody>
          <a:bodyPr/>
          <a:lstStyle/>
          <a:p>
            <a:fld id="{6C385236-B7BA-4938-9EA6-6DEC8CA653D7}" type="slidenum">
              <a:rPr lang="en-US" smtClean="0"/>
              <a:pPr/>
              <a:t>‹#›</a:t>
            </a:fld>
            <a:endParaRPr lang="en-US"/>
          </a:p>
        </p:txBody>
      </p:sp>
      <p:sp>
        <p:nvSpPr>
          <p:cNvPr id="8" name="Text Placeholder 7">
            <a:extLst>
              <a:ext uri="{FF2B5EF4-FFF2-40B4-BE49-F238E27FC236}">
                <a16:creationId xmlns:a16="http://schemas.microsoft.com/office/drawing/2014/main" id="{59F31923-D926-4EC1-927C-8708EF07DF2D}"/>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9" name="Title Placeholder 1">
            <a:extLst>
              <a:ext uri="{FF2B5EF4-FFF2-40B4-BE49-F238E27FC236}">
                <a16:creationId xmlns:a16="http://schemas.microsoft.com/office/drawing/2014/main" id="{9B7F5197-BFC0-474F-8B91-9B266F1A87C4}"/>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dirty="0"/>
              <a:t>Insert headline</a:t>
            </a:r>
          </a:p>
        </p:txBody>
      </p:sp>
    </p:spTree>
    <p:extLst>
      <p:ext uri="{BB962C8B-B14F-4D97-AF65-F5344CB8AC3E}">
        <p14:creationId xmlns:p14="http://schemas.microsoft.com/office/powerpoint/2010/main" val="191305973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 Righ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7956995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Picture Placeholder 3">
            <a:extLst>
              <a:ext uri="{FF2B5EF4-FFF2-40B4-BE49-F238E27FC236}">
                <a16:creationId xmlns:a16="http://schemas.microsoft.com/office/drawing/2014/main" id="{270A7E1B-06C4-491A-A7D6-5E2BF0B762AA}"/>
              </a:ext>
            </a:extLst>
          </p:cNvPr>
          <p:cNvSpPr>
            <a:spLocks noGrp="1"/>
          </p:cNvSpPr>
          <p:nvPr>
            <p:ph type="pic" sz="quarter" idx="17" hasCustomPrompt="1"/>
          </p:nvPr>
        </p:nvSpPr>
        <p:spPr>
          <a:xfrm>
            <a:off x="6205538" y="0"/>
            <a:ext cx="5986461" cy="6284890"/>
          </a:xfrm>
        </p:spPr>
        <p:txBody>
          <a:bodyPr lIns="60458" tIns="60458" rIns="60458" bIns="61200" anchor="ctr" anchorCtr="0"/>
          <a:lstStyle>
            <a:lvl1pPr marL="0" indent="0" algn="ctr">
              <a:spcBef>
                <a:spcPts val="0"/>
              </a:spcBef>
              <a:buNone/>
              <a:defRPr baseline="0">
                <a:solidFill>
                  <a:schemeClr val="tx1"/>
                </a:solidFill>
              </a:defRPr>
            </a:lvl1pPr>
          </a:lstStyle>
          <a:p>
            <a:r>
              <a:rPr lang="en-US" noProof="0" dirty="0"/>
              <a:t>Click to insert a picture</a:t>
            </a:r>
          </a:p>
        </p:txBody>
      </p:sp>
      <p:sp>
        <p:nvSpPr>
          <p:cNvPr id="13" name="Text Placeholder 18">
            <a:extLst>
              <a:ext uri="{FF2B5EF4-FFF2-40B4-BE49-F238E27FC236}">
                <a16:creationId xmlns:a16="http://schemas.microsoft.com/office/drawing/2014/main" id="{6292EC8F-CA80-4608-8BBB-26EAD8252482}"/>
              </a:ext>
            </a:extLst>
          </p:cNvPr>
          <p:cNvSpPr>
            <a:spLocks noGrp="1"/>
          </p:cNvSpPr>
          <p:nvPr>
            <p:ph type="body" sz="quarter" idx="18"/>
          </p:nvPr>
        </p:nvSpPr>
        <p:spPr>
          <a:xfrm>
            <a:off x="479425" y="1412875"/>
            <a:ext cx="5507038" cy="4870450"/>
          </a:xfrm>
          <a:noFill/>
        </p:spPr>
        <p:txBody>
          <a:bodyPr lIns="0" tIns="0" rIns="0" bIns="0"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3" name="Date Placeholder 2">
            <a:extLst>
              <a:ext uri="{FF2B5EF4-FFF2-40B4-BE49-F238E27FC236}">
                <a16:creationId xmlns:a16="http://schemas.microsoft.com/office/drawing/2014/main" id="{EFD0F7C6-431E-46C4-9429-A3D456CBADBB}"/>
              </a:ext>
            </a:extLst>
          </p:cNvPr>
          <p:cNvSpPr>
            <a:spLocks noGrp="1"/>
          </p:cNvSpPr>
          <p:nvPr>
            <p:ph type="dt" sz="half" idx="20"/>
          </p:nvPr>
        </p:nvSpPr>
        <p:spPr/>
        <p:txBody>
          <a:bodyPr/>
          <a:lstStyle/>
          <a:p>
            <a:fld id="{A0ABC626-455B-41B0-A0E7-A5E156590607}" type="datetime1">
              <a:rPr lang="en-US" smtClean="0"/>
              <a:pPr/>
              <a:t>10/23/2024</a:t>
            </a:fld>
            <a:endParaRPr lang="en-US"/>
          </a:p>
        </p:txBody>
      </p:sp>
      <p:sp>
        <p:nvSpPr>
          <p:cNvPr id="4" name="Footer Placeholder 3">
            <a:extLst>
              <a:ext uri="{FF2B5EF4-FFF2-40B4-BE49-F238E27FC236}">
                <a16:creationId xmlns:a16="http://schemas.microsoft.com/office/drawing/2014/main" id="{D8820383-CC25-496B-BB92-273CBD649C18}"/>
              </a:ext>
            </a:extLst>
          </p:cNvPr>
          <p:cNvSpPr>
            <a:spLocks noGrp="1"/>
          </p:cNvSpPr>
          <p:nvPr>
            <p:ph type="ftr" sz="quarter" idx="21"/>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20F88412-719A-4E27-BE3B-7A6D9C0B356A}"/>
              </a:ext>
            </a:extLst>
          </p:cNvPr>
          <p:cNvSpPr>
            <a:spLocks noGrp="1"/>
          </p:cNvSpPr>
          <p:nvPr>
            <p:ph type="sldNum" sz="quarter" idx="22"/>
          </p:nvPr>
        </p:nvSpPr>
        <p:spPr/>
        <p:txBody>
          <a:bodyPr/>
          <a:lstStyle/>
          <a:p>
            <a:fld id="{6C385236-B7BA-4938-9EA6-6DEC8CA653D7}" type="slidenum">
              <a:rPr lang="en-US" smtClean="0"/>
              <a:pPr/>
              <a:t>‹#›</a:t>
            </a:fld>
            <a:endParaRPr lang="en-US"/>
          </a:p>
        </p:txBody>
      </p:sp>
      <p:sp>
        <p:nvSpPr>
          <p:cNvPr id="10" name="Text Placeholder 7">
            <a:extLst>
              <a:ext uri="{FF2B5EF4-FFF2-40B4-BE49-F238E27FC236}">
                <a16:creationId xmlns:a16="http://schemas.microsoft.com/office/drawing/2014/main" id="{AD0C1278-E9AE-4168-A595-99A55EA23DF8}"/>
              </a:ext>
            </a:extLst>
          </p:cNvPr>
          <p:cNvSpPr>
            <a:spLocks noGrp="1"/>
          </p:cNvSpPr>
          <p:nvPr>
            <p:ph type="body" sz="quarter" idx="14" hasCustomPrompt="1"/>
          </p:nvPr>
        </p:nvSpPr>
        <p:spPr>
          <a:xfrm>
            <a:off x="475521" y="873877"/>
            <a:ext cx="5507038"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11" name="Title Placeholder 1">
            <a:extLst>
              <a:ext uri="{FF2B5EF4-FFF2-40B4-BE49-F238E27FC236}">
                <a16:creationId xmlns:a16="http://schemas.microsoft.com/office/drawing/2014/main" id="{7B0E5E79-8AD5-4282-B864-D586098D06AB}"/>
              </a:ext>
            </a:extLst>
          </p:cNvPr>
          <p:cNvSpPr>
            <a:spLocks noGrp="1"/>
          </p:cNvSpPr>
          <p:nvPr>
            <p:ph type="title" hasCustomPrompt="1"/>
          </p:nvPr>
        </p:nvSpPr>
        <p:spPr>
          <a:xfrm>
            <a:off x="479425" y="494490"/>
            <a:ext cx="5506081" cy="388013"/>
          </a:xfrm>
          <a:prstGeom prst="rect">
            <a:avLst/>
          </a:prstGeom>
        </p:spPr>
        <p:txBody>
          <a:bodyPr vert="horz" lIns="0" tIns="0" rIns="0" bIns="0" rtlCol="0" anchor="t">
            <a:noAutofit/>
          </a:bodyPr>
          <a:lstStyle>
            <a:lvl1pPr>
              <a:defRPr/>
            </a:lvl1pPr>
          </a:lstStyle>
          <a:p>
            <a:r>
              <a:rPr lang="en-US" noProof="0" dirty="0"/>
              <a:t>Insert headline</a:t>
            </a:r>
          </a:p>
        </p:txBody>
      </p:sp>
    </p:spTree>
    <p:extLst>
      <p:ext uri="{BB962C8B-B14F-4D97-AF65-F5344CB8AC3E}">
        <p14:creationId xmlns:p14="http://schemas.microsoft.com/office/powerpoint/2010/main" val="163130132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7638528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3" name="Text Placeholder 18">
            <a:extLst>
              <a:ext uri="{FF2B5EF4-FFF2-40B4-BE49-F238E27FC236}">
                <a16:creationId xmlns:a16="http://schemas.microsoft.com/office/drawing/2014/main" id="{EC72F5BB-D66A-4AE5-BE40-DAC7B5574161}"/>
              </a:ext>
            </a:extLst>
          </p:cNvPr>
          <p:cNvSpPr>
            <a:spLocks noGrp="1"/>
          </p:cNvSpPr>
          <p:nvPr>
            <p:ph type="body" sz="quarter" idx="17"/>
          </p:nvPr>
        </p:nvSpPr>
        <p:spPr>
          <a:xfrm>
            <a:off x="6200776" y="1412875"/>
            <a:ext cx="5511800" cy="4870450"/>
          </a:xfrm>
          <a:noFill/>
        </p:spPr>
        <p:txBody>
          <a:bodyPr lIns="0" tIns="0" rIns="0" bIns="0"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16" name="Picture Placeholder 3">
            <a:extLst>
              <a:ext uri="{FF2B5EF4-FFF2-40B4-BE49-F238E27FC236}">
                <a16:creationId xmlns:a16="http://schemas.microsoft.com/office/drawing/2014/main" id="{B5B7800E-C1F4-4988-9830-63D6CD965A31}"/>
              </a:ext>
            </a:extLst>
          </p:cNvPr>
          <p:cNvSpPr>
            <a:spLocks noGrp="1"/>
          </p:cNvSpPr>
          <p:nvPr>
            <p:ph type="pic" sz="quarter" idx="18" hasCustomPrompt="1"/>
          </p:nvPr>
        </p:nvSpPr>
        <p:spPr>
          <a:xfrm>
            <a:off x="0" y="0"/>
            <a:ext cx="5986463" cy="6283325"/>
          </a:xfrm>
        </p:spPr>
        <p:txBody>
          <a:bodyPr lIns="0" tIns="0" rIns="0" bIns="0" anchor="ctr" anchorCtr="0"/>
          <a:lstStyle>
            <a:lvl1pPr marL="0" indent="0" algn="ctr">
              <a:spcBef>
                <a:spcPts val="0"/>
              </a:spcBef>
              <a:buNone/>
              <a:defRPr baseline="0">
                <a:solidFill>
                  <a:schemeClr val="tx1"/>
                </a:solidFill>
              </a:defRPr>
            </a:lvl1pPr>
          </a:lstStyle>
          <a:p>
            <a:r>
              <a:rPr lang="en-US" noProof="0"/>
              <a:t>Click to insert a picture</a:t>
            </a:r>
          </a:p>
        </p:txBody>
      </p:sp>
      <p:sp>
        <p:nvSpPr>
          <p:cNvPr id="3" name="Date Placeholder 2">
            <a:extLst>
              <a:ext uri="{FF2B5EF4-FFF2-40B4-BE49-F238E27FC236}">
                <a16:creationId xmlns:a16="http://schemas.microsoft.com/office/drawing/2014/main" id="{E54AC8E3-7E26-425E-8440-6C36641BAB2B}"/>
              </a:ext>
            </a:extLst>
          </p:cNvPr>
          <p:cNvSpPr>
            <a:spLocks noGrp="1"/>
          </p:cNvSpPr>
          <p:nvPr>
            <p:ph type="dt" sz="half" idx="20"/>
          </p:nvPr>
        </p:nvSpPr>
        <p:spPr/>
        <p:txBody>
          <a:bodyPr/>
          <a:lstStyle/>
          <a:p>
            <a:fld id="{A0ABC626-455B-41B0-A0E7-A5E156590607}" type="datetime1">
              <a:rPr lang="en-US" smtClean="0"/>
              <a:pPr/>
              <a:t>10/23/2024</a:t>
            </a:fld>
            <a:endParaRPr lang="en-US"/>
          </a:p>
        </p:txBody>
      </p:sp>
      <p:sp>
        <p:nvSpPr>
          <p:cNvPr id="4" name="Footer Placeholder 3">
            <a:extLst>
              <a:ext uri="{FF2B5EF4-FFF2-40B4-BE49-F238E27FC236}">
                <a16:creationId xmlns:a16="http://schemas.microsoft.com/office/drawing/2014/main" id="{B22B9DD0-AE94-45C4-ABB9-A2AE218DA704}"/>
              </a:ext>
            </a:extLst>
          </p:cNvPr>
          <p:cNvSpPr>
            <a:spLocks noGrp="1"/>
          </p:cNvSpPr>
          <p:nvPr>
            <p:ph type="ftr" sz="quarter" idx="21"/>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103D825D-904C-4C01-BE1D-29445C0E59F0}"/>
              </a:ext>
            </a:extLst>
          </p:cNvPr>
          <p:cNvSpPr>
            <a:spLocks noGrp="1"/>
          </p:cNvSpPr>
          <p:nvPr>
            <p:ph type="sldNum" sz="quarter" idx="22"/>
          </p:nvPr>
        </p:nvSpPr>
        <p:spPr/>
        <p:txBody>
          <a:bodyPr/>
          <a:lstStyle/>
          <a:p>
            <a:fld id="{6C385236-B7BA-4938-9EA6-6DEC8CA653D7}" type="slidenum">
              <a:rPr lang="en-US" smtClean="0"/>
              <a:pPr/>
              <a:t>‹#›</a:t>
            </a:fld>
            <a:endParaRPr lang="en-US"/>
          </a:p>
        </p:txBody>
      </p:sp>
      <p:sp>
        <p:nvSpPr>
          <p:cNvPr id="10" name="Text Placeholder 7">
            <a:extLst>
              <a:ext uri="{FF2B5EF4-FFF2-40B4-BE49-F238E27FC236}">
                <a16:creationId xmlns:a16="http://schemas.microsoft.com/office/drawing/2014/main" id="{D08A57AA-70F0-446E-8A3A-71C82A9FED97}"/>
              </a:ext>
            </a:extLst>
          </p:cNvPr>
          <p:cNvSpPr>
            <a:spLocks noGrp="1"/>
          </p:cNvSpPr>
          <p:nvPr>
            <p:ph type="body" sz="quarter" idx="14" hasCustomPrompt="1"/>
          </p:nvPr>
        </p:nvSpPr>
        <p:spPr>
          <a:xfrm>
            <a:off x="6205539" y="873877"/>
            <a:ext cx="5505084"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11" name="Title Placeholder 1">
            <a:extLst>
              <a:ext uri="{FF2B5EF4-FFF2-40B4-BE49-F238E27FC236}">
                <a16:creationId xmlns:a16="http://schemas.microsoft.com/office/drawing/2014/main" id="{16E8E331-60E3-42A0-B941-83830F3205B6}"/>
              </a:ext>
            </a:extLst>
          </p:cNvPr>
          <p:cNvSpPr>
            <a:spLocks noGrp="1"/>
          </p:cNvSpPr>
          <p:nvPr>
            <p:ph type="title" hasCustomPrompt="1"/>
          </p:nvPr>
        </p:nvSpPr>
        <p:spPr>
          <a:xfrm>
            <a:off x="6208447" y="494490"/>
            <a:ext cx="5504128" cy="388013"/>
          </a:xfrm>
          <a:prstGeom prst="rect">
            <a:avLst/>
          </a:prstGeom>
        </p:spPr>
        <p:txBody>
          <a:bodyPr vert="horz" lIns="0" tIns="0" rIns="0" bIns="0" rtlCol="0" anchor="t">
            <a:noAutofit/>
          </a:bodyPr>
          <a:lstStyle>
            <a:lvl1pPr>
              <a:defRPr/>
            </a:lvl1pPr>
          </a:lstStyle>
          <a:p>
            <a:r>
              <a:rPr lang="en-US" noProof="0" dirty="0"/>
              <a:t>Insert headline</a:t>
            </a:r>
          </a:p>
        </p:txBody>
      </p:sp>
    </p:spTree>
    <p:extLst>
      <p:ext uri="{BB962C8B-B14F-4D97-AF65-F5344CB8AC3E}">
        <p14:creationId xmlns:p14="http://schemas.microsoft.com/office/powerpoint/2010/main" val="19173953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 Left">
    <p:spTree>
      <p:nvGrpSpPr>
        <p:cNvPr id="1" name=""/>
        <p:cNvGrpSpPr/>
        <p:nvPr/>
      </p:nvGrpSpPr>
      <p:grpSpPr>
        <a:xfrm>
          <a:off x="0" y="0"/>
          <a:ext cx="0" cy="0"/>
          <a:chOff x="0" y="0"/>
          <a:chExt cx="0" cy="0"/>
        </a:xfrm>
      </p:grpSpPr>
      <p:sp>
        <p:nvSpPr>
          <p:cNvPr id="10" name="Text Placeholder 18">
            <a:extLst>
              <a:ext uri="{FF2B5EF4-FFF2-40B4-BE49-F238E27FC236}">
                <a16:creationId xmlns:a16="http://schemas.microsoft.com/office/drawing/2014/main" id="{13F9A983-C937-4508-B213-1A5EC060D737}"/>
              </a:ext>
            </a:extLst>
          </p:cNvPr>
          <p:cNvSpPr>
            <a:spLocks noGrp="1"/>
          </p:cNvSpPr>
          <p:nvPr>
            <p:ph type="body" sz="quarter" idx="15"/>
          </p:nvPr>
        </p:nvSpPr>
        <p:spPr>
          <a:xfrm>
            <a:off x="8629649" y="0"/>
            <a:ext cx="3562350" cy="6283325"/>
          </a:xfrm>
          <a:solidFill>
            <a:schemeClr val="bg2">
              <a:lumMod val="20000"/>
              <a:lumOff val="80000"/>
            </a:schemeClr>
          </a:solidFill>
        </p:spPr>
        <p:txBody>
          <a:bodyPr lIns="288000" tIns="1692000" rIns="432000" bIns="180000"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12" name="Chart Placeholder 3">
            <a:extLst>
              <a:ext uri="{FF2B5EF4-FFF2-40B4-BE49-F238E27FC236}">
                <a16:creationId xmlns:a16="http://schemas.microsoft.com/office/drawing/2014/main" id="{BD4EEDF5-749A-4E0A-9F2C-5DB6EC42D113}"/>
              </a:ext>
            </a:extLst>
          </p:cNvPr>
          <p:cNvSpPr>
            <a:spLocks noGrp="1"/>
          </p:cNvSpPr>
          <p:nvPr>
            <p:ph type="chart" sz="quarter" idx="17"/>
          </p:nvPr>
        </p:nvSpPr>
        <p:spPr>
          <a:xfrm>
            <a:off x="473569" y="1412875"/>
            <a:ext cx="7692236" cy="4870449"/>
          </a:xfrm>
        </p:spPr>
        <p:txBody>
          <a:bodyPr/>
          <a:lstStyle/>
          <a:p>
            <a:r>
              <a:rPr lang="pl-PL"/>
              <a:t>Kliknij ikonę, aby dodać wykres</a:t>
            </a:r>
            <a:endParaRPr lang="en-US" dirty="0"/>
          </a:p>
        </p:txBody>
      </p:sp>
      <p:sp>
        <p:nvSpPr>
          <p:cNvPr id="2" name="Date Placeholder 1">
            <a:extLst>
              <a:ext uri="{FF2B5EF4-FFF2-40B4-BE49-F238E27FC236}">
                <a16:creationId xmlns:a16="http://schemas.microsoft.com/office/drawing/2014/main" id="{41B3F6EE-929F-475B-BA0D-BAE5642C0B50}"/>
              </a:ext>
            </a:extLst>
          </p:cNvPr>
          <p:cNvSpPr>
            <a:spLocks noGrp="1"/>
          </p:cNvSpPr>
          <p:nvPr>
            <p:ph type="dt" sz="half" idx="18"/>
          </p:nvPr>
        </p:nvSpPr>
        <p:spPr/>
        <p:txBody>
          <a:bodyPr/>
          <a:lstStyle/>
          <a:p>
            <a:fld id="{A0ABC626-455B-41B0-A0E7-A5E156590607}" type="datetime1">
              <a:rPr lang="en-US" smtClean="0"/>
              <a:pPr/>
              <a:t>10/23/2024</a:t>
            </a:fld>
            <a:endParaRPr lang="en-US"/>
          </a:p>
        </p:txBody>
      </p:sp>
      <p:sp>
        <p:nvSpPr>
          <p:cNvPr id="3" name="Footer Placeholder 2">
            <a:extLst>
              <a:ext uri="{FF2B5EF4-FFF2-40B4-BE49-F238E27FC236}">
                <a16:creationId xmlns:a16="http://schemas.microsoft.com/office/drawing/2014/main" id="{7356A101-CC96-4EEA-A848-52CCEB16DA27}"/>
              </a:ext>
            </a:extLst>
          </p:cNvPr>
          <p:cNvSpPr>
            <a:spLocks noGrp="1"/>
          </p:cNvSpPr>
          <p:nvPr>
            <p:ph type="ftr" sz="quarter" idx="19"/>
          </p:nvPr>
        </p:nvSpPr>
        <p:spPr/>
        <p:txBody>
          <a:bodyPr/>
          <a:lstStyle/>
          <a:p>
            <a:pPr algn="l"/>
            <a:r>
              <a:rPr lang="en-US"/>
              <a:t>COMPANY CONFIDENTIAL</a:t>
            </a:r>
            <a:endParaRPr lang="en-US" dirty="0"/>
          </a:p>
        </p:txBody>
      </p:sp>
      <p:sp>
        <p:nvSpPr>
          <p:cNvPr id="4" name="Slide Number Placeholder 3">
            <a:extLst>
              <a:ext uri="{FF2B5EF4-FFF2-40B4-BE49-F238E27FC236}">
                <a16:creationId xmlns:a16="http://schemas.microsoft.com/office/drawing/2014/main" id="{68E14E5D-3CDA-4372-B95E-72D345C3A38C}"/>
              </a:ext>
            </a:extLst>
          </p:cNvPr>
          <p:cNvSpPr>
            <a:spLocks noGrp="1"/>
          </p:cNvSpPr>
          <p:nvPr>
            <p:ph type="sldNum" sz="quarter" idx="20"/>
          </p:nvPr>
        </p:nvSpPr>
        <p:spPr/>
        <p:txBody>
          <a:bodyPr/>
          <a:lstStyle/>
          <a:p>
            <a:fld id="{6C385236-B7BA-4938-9EA6-6DEC8CA653D7}" type="slidenum">
              <a:rPr lang="en-US" smtClean="0"/>
              <a:pPr/>
              <a:t>‹#›</a:t>
            </a:fld>
            <a:endParaRPr lang="en-US"/>
          </a:p>
        </p:txBody>
      </p:sp>
      <p:sp>
        <p:nvSpPr>
          <p:cNvPr id="11" name="Text Placeholder 7">
            <a:extLst>
              <a:ext uri="{FF2B5EF4-FFF2-40B4-BE49-F238E27FC236}">
                <a16:creationId xmlns:a16="http://schemas.microsoft.com/office/drawing/2014/main" id="{3F8C0934-E3E7-4664-8099-283D222151C8}"/>
              </a:ext>
            </a:extLst>
          </p:cNvPr>
          <p:cNvSpPr>
            <a:spLocks noGrp="1"/>
          </p:cNvSpPr>
          <p:nvPr>
            <p:ph type="body" sz="quarter" idx="14" hasCustomPrompt="1"/>
          </p:nvPr>
        </p:nvSpPr>
        <p:spPr>
          <a:xfrm>
            <a:off x="475521" y="873877"/>
            <a:ext cx="7864216"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14" name="Title Placeholder 1">
            <a:extLst>
              <a:ext uri="{FF2B5EF4-FFF2-40B4-BE49-F238E27FC236}">
                <a16:creationId xmlns:a16="http://schemas.microsoft.com/office/drawing/2014/main" id="{54AC913B-9002-46E4-B468-3AFC28ABEC0B}"/>
              </a:ext>
            </a:extLst>
          </p:cNvPr>
          <p:cNvSpPr>
            <a:spLocks noGrp="1"/>
          </p:cNvSpPr>
          <p:nvPr>
            <p:ph type="title" hasCustomPrompt="1"/>
          </p:nvPr>
        </p:nvSpPr>
        <p:spPr>
          <a:xfrm>
            <a:off x="479425" y="494490"/>
            <a:ext cx="7862850" cy="388013"/>
          </a:xfrm>
          <a:prstGeom prst="rect">
            <a:avLst/>
          </a:prstGeom>
        </p:spPr>
        <p:txBody>
          <a:bodyPr vert="horz" lIns="0" tIns="0" rIns="0" bIns="0" rtlCol="0" anchor="t">
            <a:noAutofit/>
          </a:bodyPr>
          <a:lstStyle>
            <a:lvl1pPr>
              <a:defRPr/>
            </a:lvl1pPr>
          </a:lstStyle>
          <a:p>
            <a:r>
              <a:rPr lang="en-US" noProof="0" dirty="0"/>
              <a:t>Insert headline</a:t>
            </a:r>
          </a:p>
        </p:txBody>
      </p:sp>
    </p:spTree>
    <p:extLst>
      <p:ext uri="{BB962C8B-B14F-4D97-AF65-F5344CB8AC3E}">
        <p14:creationId xmlns:p14="http://schemas.microsoft.com/office/powerpoint/2010/main" val="240600368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8B08A26-BAAF-4968-8268-454F68923264}"/>
              </a:ext>
            </a:extLst>
          </p:cNvPr>
          <p:cNvSpPr>
            <a:spLocks noGrp="1"/>
          </p:cNvSpPr>
          <p:nvPr>
            <p:ph type="pic" sz="quarter" idx="18" hasCustomPrompt="1"/>
          </p:nvPr>
        </p:nvSpPr>
        <p:spPr>
          <a:xfrm>
            <a:off x="0" y="1"/>
            <a:ext cx="12192000" cy="6283324"/>
          </a:xfrm>
        </p:spPr>
        <p:txBody>
          <a:bodyPr lIns="72000" tIns="71974" rIns="71974" bIns="72000" anchor="b" anchorCtr="0"/>
          <a:lstStyle>
            <a:lvl1pPr marL="0" indent="0" algn="ctr">
              <a:spcBef>
                <a:spcPts val="0"/>
              </a:spcBef>
              <a:buNone/>
              <a:defRPr baseline="0">
                <a:solidFill>
                  <a:schemeClr val="tx1"/>
                </a:solidFill>
              </a:defRPr>
            </a:lvl1pPr>
          </a:lstStyle>
          <a:p>
            <a:r>
              <a:rPr lang="en-US" noProof="0" dirty="0"/>
              <a:t>Click to insert a picture</a:t>
            </a:r>
            <a:br>
              <a:rPr lang="en-US" noProof="0" dirty="0"/>
            </a:br>
            <a:br>
              <a:rPr lang="en-US" noProof="0" dirty="0"/>
            </a:br>
            <a:r>
              <a:rPr lang="en-US" noProof="0" dirty="0"/>
              <a:t>Note that the picture will be inserted on top of the text placeholder.</a:t>
            </a:r>
            <a:br>
              <a:rPr lang="en-US" noProof="0" dirty="0"/>
            </a:br>
            <a:r>
              <a:rPr lang="en-US" noProof="0" dirty="0"/>
              <a:t>Therefore, in order to insert text, right click the picture and choose "Send to back"</a:t>
            </a:r>
          </a:p>
        </p:txBody>
      </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9278807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9" name="Date Placeholder 8">
            <a:extLst>
              <a:ext uri="{FF2B5EF4-FFF2-40B4-BE49-F238E27FC236}">
                <a16:creationId xmlns:a16="http://schemas.microsoft.com/office/drawing/2014/main" id="{2A6F7A33-E8CB-44EE-8CDF-D0B516341419}"/>
              </a:ext>
            </a:extLst>
          </p:cNvPr>
          <p:cNvSpPr>
            <a:spLocks noGrp="1"/>
          </p:cNvSpPr>
          <p:nvPr>
            <p:ph type="dt" sz="half" idx="19"/>
          </p:nvPr>
        </p:nvSpPr>
        <p:spPr/>
        <p:txBody>
          <a:bodyPr/>
          <a:lstStyle/>
          <a:p>
            <a:fld id="{A0ABC626-455B-41B0-A0E7-A5E156590607}" type="datetime1">
              <a:rPr lang="en-US" smtClean="0"/>
              <a:pPr/>
              <a:t>10/23/2024</a:t>
            </a:fld>
            <a:endParaRPr lang="en-US"/>
          </a:p>
        </p:txBody>
      </p:sp>
      <p:sp>
        <p:nvSpPr>
          <p:cNvPr id="13" name="Footer Placeholder 12">
            <a:extLst>
              <a:ext uri="{FF2B5EF4-FFF2-40B4-BE49-F238E27FC236}">
                <a16:creationId xmlns:a16="http://schemas.microsoft.com/office/drawing/2014/main" id="{B7AC1C34-2EEF-4748-B554-904EDB9E2B1A}"/>
              </a:ext>
            </a:extLst>
          </p:cNvPr>
          <p:cNvSpPr>
            <a:spLocks noGrp="1"/>
          </p:cNvSpPr>
          <p:nvPr>
            <p:ph type="ftr" sz="quarter" idx="20"/>
          </p:nvPr>
        </p:nvSpPr>
        <p:spPr/>
        <p:txBody>
          <a:bodyPr/>
          <a:lstStyle/>
          <a:p>
            <a:pPr algn="l"/>
            <a:r>
              <a:rPr lang="en-US"/>
              <a:t>COMPANY CONFIDENTIAL</a:t>
            </a:r>
            <a:endParaRPr lang="en-US" dirty="0"/>
          </a:p>
        </p:txBody>
      </p:sp>
      <p:sp>
        <p:nvSpPr>
          <p:cNvPr id="14" name="Slide Number Placeholder 13">
            <a:extLst>
              <a:ext uri="{FF2B5EF4-FFF2-40B4-BE49-F238E27FC236}">
                <a16:creationId xmlns:a16="http://schemas.microsoft.com/office/drawing/2014/main" id="{54698D3A-A577-4AD4-9616-F4D5993A770C}"/>
              </a:ext>
            </a:extLst>
          </p:cNvPr>
          <p:cNvSpPr>
            <a:spLocks noGrp="1"/>
          </p:cNvSpPr>
          <p:nvPr>
            <p:ph type="sldNum" sz="quarter" idx="21"/>
          </p:nvPr>
        </p:nvSpPr>
        <p:spPr/>
        <p:txBody>
          <a:bodyPr/>
          <a:lstStyle/>
          <a:p>
            <a:fld id="{6C385236-B7BA-4938-9EA6-6DEC8CA653D7}" type="slidenum">
              <a:rPr lang="en-US" smtClean="0"/>
              <a:pPr/>
              <a:t>‹#›</a:t>
            </a:fld>
            <a:endParaRPr lang="en-US" dirty="0"/>
          </a:p>
        </p:txBody>
      </p:sp>
      <p:sp>
        <p:nvSpPr>
          <p:cNvPr id="15" name="Title 3">
            <a:extLst>
              <a:ext uri="{FF2B5EF4-FFF2-40B4-BE49-F238E27FC236}">
                <a16:creationId xmlns:a16="http://schemas.microsoft.com/office/drawing/2014/main" id="{E5D4A826-2FEC-4303-893D-3DA3EF3C1E33}"/>
              </a:ext>
            </a:extLst>
          </p:cNvPr>
          <p:cNvSpPr>
            <a:spLocks noGrp="1"/>
          </p:cNvSpPr>
          <p:nvPr>
            <p:ph type="title" hasCustomPrompt="1"/>
          </p:nvPr>
        </p:nvSpPr>
        <p:spPr>
          <a:xfrm>
            <a:off x="479425" y="669851"/>
            <a:ext cx="11233150" cy="1169582"/>
          </a:xfrm>
        </p:spPr>
        <p:txBody>
          <a:bodyPr/>
          <a:lstStyle>
            <a:lvl1pPr algn="ctr">
              <a:lnSpc>
                <a:spcPts val="4000"/>
              </a:lnSpc>
              <a:defRPr sz="4000"/>
            </a:lvl1pPr>
          </a:lstStyle>
          <a:p>
            <a:r>
              <a:rPr lang="en-US" dirty="0"/>
              <a:t>Insert closing headline.</a:t>
            </a:r>
            <a:br>
              <a:rPr lang="en-US" dirty="0"/>
            </a:br>
            <a:r>
              <a:rPr lang="en-US" dirty="0"/>
              <a:t>Use white or dark colored text.</a:t>
            </a:r>
          </a:p>
        </p:txBody>
      </p:sp>
    </p:spTree>
    <p:extLst>
      <p:ext uri="{BB962C8B-B14F-4D97-AF65-F5344CB8AC3E}">
        <p14:creationId xmlns:p14="http://schemas.microsoft.com/office/powerpoint/2010/main" val="325102849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ps and corporate guidelines">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908D9CAA-34CE-479D-8E34-30EAE7DFFC9C}"/>
              </a:ext>
            </a:extLst>
          </p:cNvPr>
          <p:cNvSpPr/>
          <p:nvPr userDrawn="1"/>
        </p:nvSpPr>
        <p:spPr>
          <a:xfrm>
            <a:off x="6204108" y="1014232"/>
            <a:ext cx="5516547" cy="5192393"/>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6" name="Rectangle 95">
            <a:extLst>
              <a:ext uri="{FF2B5EF4-FFF2-40B4-BE49-F238E27FC236}">
                <a16:creationId xmlns:a16="http://schemas.microsoft.com/office/drawing/2014/main" id="{365DD7DB-93FC-4CE9-BB55-707FAD0F9441}"/>
              </a:ext>
            </a:extLst>
          </p:cNvPr>
          <p:cNvSpPr/>
          <p:nvPr userDrawn="1"/>
        </p:nvSpPr>
        <p:spPr>
          <a:xfrm>
            <a:off x="3574137" y="1014234"/>
            <a:ext cx="2534124" cy="3498544"/>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3" name="Rectangle 42">
            <a:extLst>
              <a:ext uri="{FF2B5EF4-FFF2-40B4-BE49-F238E27FC236}">
                <a16:creationId xmlns:a16="http://schemas.microsoft.com/office/drawing/2014/main" id="{930F4D85-8103-4DAC-83B9-2EA8A555B766}"/>
              </a:ext>
            </a:extLst>
          </p:cNvPr>
          <p:cNvSpPr/>
          <p:nvPr userDrawn="1"/>
        </p:nvSpPr>
        <p:spPr>
          <a:xfrm>
            <a:off x="479425" y="1014232"/>
            <a:ext cx="2999687" cy="34985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pic>
        <p:nvPicPr>
          <p:cNvPr id="42" name="Picture 41">
            <a:extLst>
              <a:ext uri="{FF2B5EF4-FFF2-40B4-BE49-F238E27FC236}">
                <a16:creationId xmlns:a16="http://schemas.microsoft.com/office/drawing/2014/main" id="{C8352981-5F56-444D-A675-E830B4DDC19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6469662" y="1607847"/>
            <a:ext cx="1229752" cy="1373815"/>
          </a:xfrm>
          <a:prstGeom prst="rect">
            <a:avLst/>
          </a:prstGeom>
          <a:ln w="3175">
            <a:solidFill>
              <a:schemeClr val="bg2"/>
            </a:solidFill>
          </a:ln>
        </p:spPr>
      </p:pic>
      <p:sp>
        <p:nvSpPr>
          <p:cNvPr id="11" name="TextBox 10"/>
          <p:cNvSpPr txBox="1"/>
          <p:nvPr userDrawn="1"/>
        </p:nvSpPr>
        <p:spPr>
          <a:xfrm>
            <a:off x="2068307" y="1599603"/>
            <a:ext cx="1420105" cy="123111"/>
          </a:xfrm>
          <a:prstGeom prst="rect">
            <a:avLst/>
          </a:prstGeom>
          <a:noFill/>
        </p:spPr>
        <p:txBody>
          <a:bodyPr wrap="square" lIns="0" tIns="0" rIns="0" bIns="0" rtlCol="0" anchor="b">
            <a:spAutoFit/>
          </a:bodyPr>
          <a:lstStyle/>
          <a:p>
            <a:pPr defTabSz="914400"/>
            <a:r>
              <a:rPr lang="en-US" sz="800" dirty="0">
                <a:solidFill>
                  <a:schemeClr val="tx1"/>
                </a:solidFill>
                <a:latin typeface="+mj-lt"/>
                <a:cs typeface="Arial" pitchFamily="34" charset="0"/>
              </a:rPr>
              <a:t>SELECT SLIDE LAYOUTS</a:t>
            </a:r>
          </a:p>
        </p:txBody>
      </p:sp>
      <p:sp>
        <p:nvSpPr>
          <p:cNvPr id="12" name="TextBox 11"/>
          <p:cNvSpPr txBox="1"/>
          <p:nvPr userDrawn="1"/>
        </p:nvSpPr>
        <p:spPr>
          <a:xfrm>
            <a:off x="2068308" y="1767283"/>
            <a:ext cx="1366324" cy="369332"/>
          </a:xfrm>
          <a:prstGeom prst="rect">
            <a:avLst/>
          </a:prstGeom>
          <a:noFill/>
        </p:spPr>
        <p:txBody>
          <a:bodyPr wrap="square" lIns="0" tIns="0" rIns="0" bIns="0" rtlCol="0">
            <a:spAutoFit/>
          </a:bodyPr>
          <a:lstStyle/>
          <a:p>
            <a:pPr defTabSz="914400"/>
            <a:r>
              <a:rPr lang="en-US" sz="800" dirty="0">
                <a:solidFill>
                  <a:schemeClr val="tx1"/>
                </a:solidFill>
                <a:cs typeface="Arial" pitchFamily="34" charset="0"/>
              </a:rPr>
              <a:t>Find title, agendas, section header, plain content and picture layouts:</a:t>
            </a:r>
          </a:p>
        </p:txBody>
      </p:sp>
      <p:sp>
        <p:nvSpPr>
          <p:cNvPr id="13" name="TextBox 12"/>
          <p:cNvSpPr txBox="1"/>
          <p:nvPr userDrawn="1"/>
        </p:nvSpPr>
        <p:spPr>
          <a:xfrm>
            <a:off x="2068309" y="2268336"/>
            <a:ext cx="1357023" cy="492443"/>
          </a:xfrm>
          <a:prstGeom prst="rect">
            <a:avLst/>
          </a:prstGeom>
          <a:noFill/>
        </p:spPr>
        <p:txBody>
          <a:bodyPr wrap="square" lIns="0" tIns="0" rIns="0" bIns="0" rtlCol="0">
            <a:spAutoFit/>
          </a:bodyPr>
          <a:lstStyle/>
          <a:p>
            <a:pPr defTabSz="914400"/>
            <a:r>
              <a:rPr lang="en-US" sz="800" b="0" dirty="0">
                <a:solidFill>
                  <a:schemeClr val="tx1"/>
                </a:solidFill>
                <a:latin typeface="+mj-lt"/>
                <a:cs typeface="Arial" pitchFamily="34" charset="0"/>
              </a:rPr>
              <a:t>Home </a:t>
            </a:r>
            <a:r>
              <a:rPr lang="en-US" sz="800" b="0" dirty="0">
                <a:solidFill>
                  <a:schemeClr val="tx1"/>
                </a:solidFill>
                <a:latin typeface="+mj-lt"/>
                <a:cs typeface="Arial" pitchFamily="34" charset="0"/>
                <a:sym typeface="Wingdings 3"/>
              </a:rPr>
              <a:t> </a:t>
            </a:r>
            <a:r>
              <a:rPr lang="en-US" sz="800" b="0" dirty="0">
                <a:solidFill>
                  <a:schemeClr val="tx1"/>
                </a:solidFill>
                <a:latin typeface="+mj-lt"/>
                <a:cs typeface="Arial" pitchFamily="34" charset="0"/>
              </a:rPr>
              <a:t>New Slide</a:t>
            </a:r>
          </a:p>
          <a:p>
            <a:pPr defTabSz="914400"/>
            <a:endParaRPr lang="en-US" sz="800" b="0" dirty="0">
              <a:solidFill>
                <a:schemeClr val="tx1"/>
              </a:solidFill>
              <a:latin typeface="+mj-lt"/>
              <a:cs typeface="Arial" pitchFamily="34" charset="0"/>
            </a:endParaRPr>
          </a:p>
          <a:p>
            <a:pPr defTabSz="914400"/>
            <a:r>
              <a:rPr lang="en-US" sz="800" b="0" dirty="0">
                <a:solidFill>
                  <a:schemeClr val="tx1"/>
                </a:solidFill>
                <a:latin typeface="+mj-lt"/>
                <a:cs typeface="Arial" pitchFamily="34" charset="0"/>
              </a:rPr>
              <a:t>Home </a:t>
            </a:r>
            <a:r>
              <a:rPr lang="en-US" sz="800" b="0" dirty="0">
                <a:solidFill>
                  <a:schemeClr val="tx1"/>
                </a:solidFill>
                <a:latin typeface="+mj-lt"/>
                <a:cs typeface="Arial" pitchFamily="34" charset="0"/>
                <a:sym typeface="Wingdings 3"/>
              </a:rPr>
              <a:t> </a:t>
            </a:r>
            <a:r>
              <a:rPr lang="en-US" sz="800" b="0" dirty="0">
                <a:solidFill>
                  <a:schemeClr val="tx1"/>
                </a:solidFill>
                <a:latin typeface="+mj-lt"/>
                <a:cs typeface="Arial" pitchFamily="34" charset="0"/>
              </a:rPr>
              <a:t>Layout </a:t>
            </a:r>
            <a:r>
              <a:rPr lang="en-US" sz="800" b="0" dirty="0">
                <a:solidFill>
                  <a:schemeClr val="tx1"/>
                </a:solidFill>
                <a:latin typeface="+mn-lt"/>
                <a:cs typeface="Arial" pitchFamily="34" charset="0"/>
              </a:rPr>
              <a:t>(to change existing layout)</a:t>
            </a:r>
          </a:p>
        </p:txBody>
      </p:sp>
      <p:sp>
        <p:nvSpPr>
          <p:cNvPr id="14" name="TextBox 13"/>
          <p:cNvSpPr txBox="1"/>
          <p:nvPr userDrawn="1"/>
        </p:nvSpPr>
        <p:spPr>
          <a:xfrm>
            <a:off x="6359209" y="1177891"/>
            <a:ext cx="5628870" cy="266400"/>
          </a:xfrm>
          <a:prstGeom prst="rect">
            <a:avLst/>
          </a:prstGeom>
          <a:noFill/>
        </p:spPr>
        <p:txBody>
          <a:bodyPr wrap="none" lIns="108000" tIns="36000" rIns="36000" bIns="36000" rtlCol="0" anchor="ctr">
            <a:noAutofit/>
          </a:bodyPr>
          <a:lstStyle/>
          <a:p>
            <a:pPr defTabSz="914400"/>
            <a:r>
              <a:rPr lang="en-US" sz="1100" spc="30" baseline="0" dirty="0">
                <a:solidFill>
                  <a:schemeClr val="tx1"/>
                </a:solidFill>
                <a:latin typeface="+mj-lt"/>
                <a:cs typeface="Arial" pitchFamily="34" charset="0"/>
              </a:rPr>
              <a:t>COLORS AND EFFECTS</a:t>
            </a:r>
          </a:p>
        </p:txBody>
      </p:sp>
      <p:sp>
        <p:nvSpPr>
          <p:cNvPr id="17" name="TextBox 16"/>
          <p:cNvSpPr txBox="1"/>
          <p:nvPr userDrawn="1"/>
        </p:nvSpPr>
        <p:spPr>
          <a:xfrm>
            <a:off x="576969" y="1178254"/>
            <a:ext cx="2987868" cy="265460"/>
          </a:xfrm>
          <a:prstGeom prst="rect">
            <a:avLst/>
          </a:prstGeom>
          <a:noFill/>
        </p:spPr>
        <p:txBody>
          <a:bodyPr wrap="none" lIns="108000" tIns="36000" rIns="36000" bIns="36000" rtlCol="0" anchor="ctr">
            <a:noAutofit/>
          </a:bodyPr>
          <a:lstStyle/>
          <a:p>
            <a:pPr defTabSz="914400"/>
            <a:r>
              <a:rPr lang="en-US" sz="1100" spc="30" baseline="0" dirty="0">
                <a:solidFill>
                  <a:schemeClr val="tx1"/>
                </a:solidFill>
                <a:latin typeface="+mj-lt"/>
                <a:cs typeface="Arial" pitchFamily="34" charset="0"/>
              </a:rPr>
              <a:t>HOW TO...</a:t>
            </a:r>
          </a:p>
        </p:txBody>
      </p:sp>
      <p:sp>
        <p:nvSpPr>
          <p:cNvPr id="19" name="TextBox 18"/>
          <p:cNvSpPr txBox="1"/>
          <p:nvPr userDrawn="1"/>
        </p:nvSpPr>
        <p:spPr>
          <a:xfrm>
            <a:off x="6486246" y="3549534"/>
            <a:ext cx="2164800" cy="123111"/>
          </a:xfrm>
          <a:prstGeom prst="rect">
            <a:avLst/>
          </a:prstGeom>
          <a:noFill/>
        </p:spPr>
        <p:txBody>
          <a:bodyPr wrap="square" lIns="0" tIns="0" rIns="0" bIns="0" rtlCol="0" anchor="b">
            <a:spAutoFit/>
          </a:bodyPr>
          <a:lstStyle/>
          <a:p>
            <a:pPr defTabSz="914400"/>
            <a:r>
              <a:rPr lang="en-US" sz="800">
                <a:solidFill>
                  <a:schemeClr val="tx1"/>
                </a:solidFill>
                <a:latin typeface="+mj-lt"/>
                <a:cs typeface="Arial" pitchFamily="34" charset="0"/>
              </a:rPr>
              <a:t>CHARTS</a:t>
            </a:r>
            <a:r>
              <a:rPr lang="en-US" sz="800">
                <a:solidFill>
                  <a:schemeClr val="tx1"/>
                </a:solidFill>
                <a:latin typeface="+mn-lt"/>
                <a:cs typeface="Arial" pitchFamily="34" charset="0"/>
              </a:rPr>
              <a:t>– </a:t>
            </a:r>
            <a:r>
              <a:rPr lang="en-US" sz="800" dirty="0">
                <a:solidFill>
                  <a:schemeClr val="tx1"/>
                </a:solidFill>
                <a:latin typeface="+mn-lt"/>
                <a:cs typeface="Arial" pitchFamily="34" charset="0"/>
              </a:rPr>
              <a:t>DESIGN AND EFFECTS</a:t>
            </a:r>
          </a:p>
        </p:txBody>
      </p:sp>
      <p:grpSp>
        <p:nvGrpSpPr>
          <p:cNvPr id="27" name="Group 26"/>
          <p:cNvGrpSpPr/>
          <p:nvPr userDrawn="1"/>
        </p:nvGrpSpPr>
        <p:grpSpPr>
          <a:xfrm>
            <a:off x="6443768" y="2745123"/>
            <a:ext cx="1255646" cy="190805"/>
            <a:chOff x="2834640" y="3855720"/>
            <a:chExt cx="708660" cy="228600"/>
          </a:xfrm>
        </p:grpSpPr>
        <p:cxnSp>
          <p:nvCxnSpPr>
            <p:cNvPr id="28" name="Straight Connector 27"/>
            <p:cNvCxnSpPr/>
            <p:nvPr/>
          </p:nvCxnSpPr>
          <p:spPr>
            <a:xfrm>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userDrawn="1"/>
        </p:nvSpPr>
        <p:spPr>
          <a:xfrm>
            <a:off x="3678523" y="1177891"/>
            <a:ext cx="2287064" cy="266400"/>
          </a:xfrm>
          <a:prstGeom prst="rect">
            <a:avLst/>
          </a:prstGeom>
          <a:noFill/>
        </p:spPr>
        <p:txBody>
          <a:bodyPr wrap="none" lIns="108000" tIns="36000" rIns="36000" bIns="36000" rtlCol="0" anchor="ctr">
            <a:noAutofit/>
          </a:bodyPr>
          <a:lstStyle/>
          <a:p>
            <a:pPr defTabSz="914400"/>
            <a:r>
              <a:rPr lang="en-US" sz="1100" spc="30" baseline="0" dirty="0">
                <a:solidFill>
                  <a:schemeClr val="tx1"/>
                </a:solidFill>
                <a:latin typeface="+mj-lt"/>
                <a:cs typeface="Arial" pitchFamily="34" charset="0"/>
              </a:rPr>
              <a:t>TEXT</a:t>
            </a:r>
          </a:p>
        </p:txBody>
      </p:sp>
      <p:sp>
        <p:nvSpPr>
          <p:cNvPr id="37" name="TextBox 36"/>
          <p:cNvSpPr txBox="1"/>
          <p:nvPr userDrawn="1"/>
        </p:nvSpPr>
        <p:spPr>
          <a:xfrm>
            <a:off x="3802777" y="1599603"/>
            <a:ext cx="1924081" cy="123111"/>
          </a:xfrm>
          <a:prstGeom prst="rect">
            <a:avLst/>
          </a:prstGeom>
          <a:noFill/>
        </p:spPr>
        <p:txBody>
          <a:bodyPr wrap="square" lIns="0" tIns="0" rIns="0" bIns="0" rtlCol="0" anchor="b">
            <a:spAutoFit/>
          </a:bodyPr>
          <a:lstStyle/>
          <a:p>
            <a:pPr defTabSz="914400"/>
            <a:r>
              <a:rPr lang="en-US" sz="800" b="0" kern="1200" dirty="0">
                <a:solidFill>
                  <a:srgbClr val="000000"/>
                </a:solidFill>
                <a:latin typeface="+mj-lt"/>
                <a:ea typeface="+mn-ea"/>
                <a:cs typeface="Arial" pitchFamily="34" charset="0"/>
              </a:rPr>
              <a:t>FONT</a:t>
            </a:r>
          </a:p>
        </p:txBody>
      </p:sp>
      <p:sp>
        <p:nvSpPr>
          <p:cNvPr id="38" name="TextBox 37"/>
          <p:cNvSpPr txBox="1"/>
          <p:nvPr userDrawn="1"/>
        </p:nvSpPr>
        <p:spPr>
          <a:xfrm>
            <a:off x="3802541" y="1760575"/>
            <a:ext cx="2270378" cy="123111"/>
          </a:xfrm>
          <a:prstGeom prst="rect">
            <a:avLst/>
          </a:prstGeom>
          <a:noFill/>
        </p:spPr>
        <p:txBody>
          <a:bodyPr wrap="square" lIns="0" tIns="0" rIns="0" bIns="0" rtlCol="0">
            <a:spAutoFit/>
          </a:bodyPr>
          <a:lstStyle/>
          <a:p>
            <a:pPr defTabSz="914400"/>
            <a:r>
              <a:rPr lang="en-US" sz="800" dirty="0">
                <a:solidFill>
                  <a:srgbClr val="000000"/>
                </a:solidFill>
                <a:cs typeface="Arial" pitchFamily="34" charset="0"/>
              </a:rPr>
              <a:t>Roboto is used for all text</a:t>
            </a:r>
          </a:p>
        </p:txBody>
      </p:sp>
      <p:sp>
        <p:nvSpPr>
          <p:cNvPr id="39" name="TextBox 38"/>
          <p:cNvSpPr txBox="1"/>
          <p:nvPr userDrawn="1"/>
        </p:nvSpPr>
        <p:spPr>
          <a:xfrm>
            <a:off x="3802541" y="2073987"/>
            <a:ext cx="1924081" cy="123111"/>
          </a:xfrm>
          <a:prstGeom prst="rect">
            <a:avLst/>
          </a:prstGeom>
          <a:noFill/>
        </p:spPr>
        <p:txBody>
          <a:bodyPr wrap="square" lIns="0" tIns="0" rIns="0" bIns="0" rtlCol="0" anchor="b">
            <a:spAutoFit/>
          </a:bodyPr>
          <a:lstStyle/>
          <a:p>
            <a:pPr marL="0" algn="l" defTabSz="914400" rtl="0" eaLnBrk="1" latinLnBrk="0" hangingPunct="1"/>
            <a:r>
              <a:rPr lang="en-US" sz="800" b="0" kern="1200" dirty="0">
                <a:solidFill>
                  <a:srgbClr val="000000"/>
                </a:solidFill>
                <a:latin typeface="+mj-lt"/>
                <a:ea typeface="+mn-ea"/>
                <a:cs typeface="Arial" pitchFamily="34" charset="0"/>
              </a:rPr>
              <a:t>STYLE AND SIZES</a:t>
            </a:r>
          </a:p>
        </p:txBody>
      </p:sp>
      <p:sp>
        <p:nvSpPr>
          <p:cNvPr id="40" name="TextBox 39"/>
          <p:cNvSpPr txBox="1"/>
          <p:nvPr userDrawn="1"/>
        </p:nvSpPr>
        <p:spPr>
          <a:xfrm>
            <a:off x="3802541" y="2250050"/>
            <a:ext cx="1922209" cy="471924"/>
          </a:xfrm>
          <a:prstGeom prst="rect">
            <a:avLst/>
          </a:prstGeom>
          <a:noFill/>
        </p:spPr>
        <p:txBody>
          <a:bodyPr wrap="square" lIns="0" tIns="0" rIns="0" bIns="0" rtlCol="0">
            <a:spAutoFit/>
          </a:bodyPr>
          <a:lstStyle/>
          <a:p>
            <a:pPr defTabSz="914400">
              <a:spcAft>
                <a:spcPts val="400"/>
              </a:spcAft>
            </a:pPr>
            <a:r>
              <a:rPr lang="en-US" sz="800" dirty="0">
                <a:solidFill>
                  <a:srgbClr val="000000"/>
                </a:solidFill>
                <a:cs typeface="Arial" pitchFamily="34" charset="0"/>
              </a:rPr>
              <a:t>Headline: Roboto Bold, size 34</a:t>
            </a:r>
          </a:p>
          <a:p>
            <a:pPr defTabSz="914400">
              <a:spcAft>
                <a:spcPts val="400"/>
              </a:spcAft>
            </a:pPr>
            <a:r>
              <a:rPr lang="en-US" sz="800" dirty="0">
                <a:solidFill>
                  <a:srgbClr val="000000"/>
                </a:solidFill>
                <a:cs typeface="Arial" pitchFamily="34" charset="0"/>
              </a:rPr>
              <a:t>Sub-headline: Roboto Light, size 20</a:t>
            </a:r>
          </a:p>
          <a:p>
            <a:pPr defTabSz="914400">
              <a:spcAft>
                <a:spcPts val="400"/>
              </a:spcAft>
            </a:pPr>
            <a:r>
              <a:rPr lang="en-US" sz="800" dirty="0">
                <a:solidFill>
                  <a:srgbClr val="000000"/>
                </a:solidFill>
                <a:cs typeface="Arial" pitchFamily="34" charset="0"/>
              </a:rPr>
              <a:t>Body text: Roboto Light, size 14</a:t>
            </a:r>
          </a:p>
        </p:txBody>
      </p:sp>
      <p:sp>
        <p:nvSpPr>
          <p:cNvPr id="44" name="TextBox 43"/>
          <p:cNvSpPr txBox="1"/>
          <p:nvPr userDrawn="1"/>
        </p:nvSpPr>
        <p:spPr>
          <a:xfrm>
            <a:off x="2062808" y="3216109"/>
            <a:ext cx="1362524" cy="123111"/>
          </a:xfrm>
          <a:prstGeom prst="rect">
            <a:avLst/>
          </a:prstGeom>
          <a:noFill/>
        </p:spPr>
        <p:txBody>
          <a:bodyPr wrap="square" lIns="0" tIns="0" rIns="0" bIns="0" rtlCol="0" anchor="b">
            <a:spAutoFit/>
          </a:bodyPr>
          <a:lstStyle/>
          <a:p>
            <a:pPr defTabSz="914400"/>
            <a:r>
              <a:rPr lang="en-US" sz="800" dirty="0">
                <a:solidFill>
                  <a:schemeClr val="tx1"/>
                </a:solidFill>
                <a:latin typeface="+mj-lt"/>
                <a:cs typeface="Arial" pitchFamily="34" charset="0"/>
              </a:rPr>
              <a:t>DISPLAY GUIDES </a:t>
            </a:r>
          </a:p>
        </p:txBody>
      </p:sp>
      <p:sp>
        <p:nvSpPr>
          <p:cNvPr id="45" name="TextBox 44"/>
          <p:cNvSpPr txBox="1"/>
          <p:nvPr userDrawn="1"/>
        </p:nvSpPr>
        <p:spPr>
          <a:xfrm>
            <a:off x="2062810" y="3445206"/>
            <a:ext cx="1302435" cy="492443"/>
          </a:xfrm>
          <a:prstGeom prst="rect">
            <a:avLst/>
          </a:prstGeom>
          <a:noFill/>
        </p:spPr>
        <p:txBody>
          <a:bodyPr wrap="square" lIns="0" tIns="0" rIns="0" bIns="0" rtlCol="0">
            <a:spAutoFit/>
          </a:bodyPr>
          <a:lstStyle/>
          <a:p>
            <a:pPr defTabSz="914400"/>
            <a:r>
              <a:rPr lang="en-US" sz="800" dirty="0">
                <a:solidFill>
                  <a:schemeClr val="tx1"/>
                </a:solidFill>
                <a:cs typeface="Arial" pitchFamily="34" charset="0"/>
              </a:rPr>
              <a:t>Display guides on the screen to view the content area. All content should be inside the red guides.</a:t>
            </a:r>
          </a:p>
        </p:txBody>
      </p:sp>
      <p:sp>
        <p:nvSpPr>
          <p:cNvPr id="46" name="TextBox 45"/>
          <p:cNvSpPr txBox="1"/>
          <p:nvPr userDrawn="1"/>
        </p:nvSpPr>
        <p:spPr>
          <a:xfrm>
            <a:off x="2062809" y="3997816"/>
            <a:ext cx="1285966" cy="123111"/>
          </a:xfrm>
          <a:prstGeom prst="rect">
            <a:avLst/>
          </a:prstGeom>
          <a:noFill/>
        </p:spPr>
        <p:txBody>
          <a:bodyPr wrap="square" lIns="0" tIns="0" rIns="0" bIns="0" rtlCol="0">
            <a:spAutoFit/>
          </a:bodyPr>
          <a:lstStyle/>
          <a:p>
            <a:pPr defTabSz="914400"/>
            <a:r>
              <a:rPr lang="en-US" sz="800" b="0">
                <a:solidFill>
                  <a:schemeClr val="tx1"/>
                </a:solidFill>
                <a:latin typeface="+mj-lt"/>
                <a:cs typeface="Arial" pitchFamily="34" charset="0"/>
              </a:rPr>
              <a:t>View</a:t>
            </a:r>
            <a:r>
              <a:rPr lang="en-US" sz="800" b="0">
                <a:solidFill>
                  <a:schemeClr val="tx1"/>
                </a:solidFill>
                <a:latin typeface="+mj-lt"/>
                <a:cs typeface="Arial" pitchFamily="34" charset="0"/>
                <a:sym typeface="Wingdings 3"/>
              </a:rPr>
              <a:t> </a:t>
            </a:r>
            <a:r>
              <a:rPr lang="en-US" sz="800" b="0" dirty="0">
                <a:solidFill>
                  <a:schemeClr val="tx1"/>
                </a:solidFill>
                <a:latin typeface="+mj-lt"/>
                <a:cs typeface="Arial" pitchFamily="34" charset="0"/>
                <a:sym typeface="Wingdings 3"/>
              </a:rPr>
              <a:t>Guides</a:t>
            </a:r>
            <a:endParaRPr lang="en-US" sz="800" b="0" dirty="0">
              <a:solidFill>
                <a:schemeClr val="tx1"/>
              </a:solidFill>
              <a:latin typeface="+mj-lt"/>
              <a:cs typeface="Arial" pitchFamily="34" charset="0"/>
            </a:endParaRPr>
          </a:p>
        </p:txBody>
      </p:sp>
      <p:sp>
        <p:nvSpPr>
          <p:cNvPr id="47" name="TextBox 46"/>
          <p:cNvSpPr txBox="1"/>
          <p:nvPr userDrawn="1"/>
        </p:nvSpPr>
        <p:spPr>
          <a:xfrm>
            <a:off x="8258296" y="1599603"/>
            <a:ext cx="1488000" cy="123111"/>
          </a:xfrm>
          <a:prstGeom prst="rect">
            <a:avLst/>
          </a:prstGeom>
          <a:noFill/>
        </p:spPr>
        <p:txBody>
          <a:bodyPr wrap="square" lIns="0" tIns="0" rIns="0" bIns="0" rtlCol="0" anchor="b">
            <a:spAutoFit/>
          </a:bodyPr>
          <a:lstStyle/>
          <a:p>
            <a:pPr defTabSz="914400"/>
            <a:r>
              <a:rPr lang="en-US" sz="800" b="0" dirty="0">
                <a:solidFill>
                  <a:srgbClr val="000000"/>
                </a:solidFill>
                <a:latin typeface="+mj-lt"/>
                <a:cs typeface="Arial" pitchFamily="34" charset="0"/>
              </a:rPr>
              <a:t>PRIMARY COLORS</a:t>
            </a:r>
          </a:p>
        </p:txBody>
      </p:sp>
      <p:sp>
        <p:nvSpPr>
          <p:cNvPr id="48" name="TextBox 47"/>
          <p:cNvSpPr txBox="1"/>
          <p:nvPr userDrawn="1"/>
        </p:nvSpPr>
        <p:spPr>
          <a:xfrm>
            <a:off x="9849330" y="1602000"/>
            <a:ext cx="1584000" cy="246221"/>
          </a:xfrm>
          <a:prstGeom prst="rect">
            <a:avLst/>
          </a:prstGeom>
          <a:noFill/>
        </p:spPr>
        <p:txBody>
          <a:bodyPr wrap="square" lIns="0" tIns="0" rIns="0" bIns="0" rtlCol="0" anchor="b">
            <a:spAutoFit/>
          </a:bodyPr>
          <a:lstStyle/>
          <a:p>
            <a:pPr defTabSz="914400"/>
            <a:r>
              <a:rPr lang="en-US" sz="800" b="0" dirty="0">
                <a:solidFill>
                  <a:srgbClr val="000000"/>
                </a:solidFill>
                <a:latin typeface="+mj-lt"/>
                <a:cs typeface="Arial" pitchFamily="34" charset="0"/>
              </a:rPr>
              <a:t>SECONDARY COLORS FOR CHARTS &amp; DIAGRAMS</a:t>
            </a:r>
          </a:p>
        </p:txBody>
      </p:sp>
      <p:sp>
        <p:nvSpPr>
          <p:cNvPr id="50" name="TextBox 49"/>
          <p:cNvSpPr txBox="1"/>
          <p:nvPr/>
        </p:nvSpPr>
        <p:spPr>
          <a:xfrm>
            <a:off x="8582916" y="1826363"/>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Nilfisk Dark</a:t>
            </a:r>
          </a:p>
        </p:txBody>
      </p:sp>
      <p:sp>
        <p:nvSpPr>
          <p:cNvPr id="51" name="Rektangel 11"/>
          <p:cNvSpPr>
            <a:spLocks noChangeAspect="1"/>
          </p:cNvSpPr>
          <p:nvPr/>
        </p:nvSpPr>
        <p:spPr bwMode="auto">
          <a:xfrm>
            <a:off x="9849332" y="1921624"/>
            <a:ext cx="244800" cy="183600"/>
          </a:xfrm>
          <a:prstGeom prst="rect">
            <a:avLst/>
          </a:prstGeom>
          <a:solidFill>
            <a:schemeClr val="accent1"/>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52" name="TextBox 51"/>
          <p:cNvSpPr txBox="1"/>
          <p:nvPr/>
        </p:nvSpPr>
        <p:spPr>
          <a:xfrm>
            <a:off x="10168721" y="1951870"/>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Accent 1: Grey/Blue</a:t>
            </a:r>
          </a:p>
        </p:txBody>
      </p:sp>
      <p:sp>
        <p:nvSpPr>
          <p:cNvPr id="53" name="Rektangel 18"/>
          <p:cNvSpPr/>
          <p:nvPr/>
        </p:nvSpPr>
        <p:spPr bwMode="auto">
          <a:xfrm>
            <a:off x="8258297" y="1796117"/>
            <a:ext cx="244800" cy="183600"/>
          </a:xfrm>
          <a:prstGeom prst="rect">
            <a:avLst/>
          </a:prstGeom>
          <a:solidFill>
            <a:schemeClr val="tx1"/>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55" name="TextBox 54"/>
          <p:cNvSpPr txBox="1"/>
          <p:nvPr/>
        </p:nvSpPr>
        <p:spPr>
          <a:xfrm>
            <a:off x="8582916" y="2063363"/>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Nilfisk Blue</a:t>
            </a:r>
          </a:p>
        </p:txBody>
      </p:sp>
      <p:sp>
        <p:nvSpPr>
          <p:cNvPr id="56" name="Rektangel 7"/>
          <p:cNvSpPr>
            <a:spLocks noChangeAspect="1"/>
          </p:cNvSpPr>
          <p:nvPr/>
        </p:nvSpPr>
        <p:spPr bwMode="auto">
          <a:xfrm>
            <a:off x="9849332" y="2158624"/>
            <a:ext cx="244800" cy="183600"/>
          </a:xfrm>
          <a:prstGeom prst="rect">
            <a:avLst/>
          </a:prstGeom>
          <a:solidFill>
            <a:schemeClr val="accent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57" name="TextBox 56"/>
          <p:cNvSpPr txBox="1"/>
          <p:nvPr/>
        </p:nvSpPr>
        <p:spPr>
          <a:xfrm>
            <a:off x="10168721" y="2188870"/>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Accent 2: Dark blue</a:t>
            </a:r>
          </a:p>
        </p:txBody>
      </p:sp>
      <p:sp>
        <p:nvSpPr>
          <p:cNvPr id="58" name="Rektangel 18"/>
          <p:cNvSpPr/>
          <p:nvPr/>
        </p:nvSpPr>
        <p:spPr bwMode="auto">
          <a:xfrm>
            <a:off x="8258297" y="2033117"/>
            <a:ext cx="244800" cy="183600"/>
          </a:xfrm>
          <a:prstGeom prst="rect">
            <a:avLst/>
          </a:prstGeom>
          <a:solidFill>
            <a:schemeClr val="accent3"/>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dirty="0">
              <a:solidFill>
                <a:srgbClr val="000000"/>
              </a:solidFill>
            </a:endParaRPr>
          </a:p>
        </p:txBody>
      </p:sp>
      <p:sp>
        <p:nvSpPr>
          <p:cNvPr id="63" name="Rektangel 18"/>
          <p:cNvSpPr/>
          <p:nvPr/>
        </p:nvSpPr>
        <p:spPr bwMode="auto">
          <a:xfrm>
            <a:off x="3802541" y="3117398"/>
            <a:ext cx="325435" cy="264226"/>
          </a:xfrm>
          <a:prstGeom prst="rect">
            <a:avLst/>
          </a:prstGeom>
          <a:solidFill>
            <a:schemeClr val="tx1"/>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dirty="0">
              <a:solidFill>
                <a:schemeClr val="tx1"/>
              </a:solidFill>
            </a:endParaRPr>
          </a:p>
        </p:txBody>
      </p:sp>
      <p:sp>
        <p:nvSpPr>
          <p:cNvPr id="64" name="TextBox 63"/>
          <p:cNvSpPr txBox="1"/>
          <p:nvPr/>
        </p:nvSpPr>
        <p:spPr>
          <a:xfrm>
            <a:off x="4235215" y="3145852"/>
            <a:ext cx="1454281" cy="24622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Nilfisk Dark is the default color for headlines and body text. </a:t>
            </a:r>
          </a:p>
        </p:txBody>
      </p:sp>
      <p:grpSp>
        <p:nvGrpSpPr>
          <p:cNvPr id="118" name="Group 117">
            <a:extLst>
              <a:ext uri="{FF2B5EF4-FFF2-40B4-BE49-F238E27FC236}">
                <a16:creationId xmlns:a16="http://schemas.microsoft.com/office/drawing/2014/main" id="{5E6F26DC-ED06-4AE5-BB8F-0CC90D2A969E}"/>
              </a:ext>
            </a:extLst>
          </p:cNvPr>
          <p:cNvGrpSpPr/>
          <p:nvPr userDrawn="1"/>
        </p:nvGrpSpPr>
        <p:grpSpPr>
          <a:xfrm>
            <a:off x="3796272" y="3597708"/>
            <a:ext cx="584370" cy="366154"/>
            <a:chOff x="3776319" y="3799737"/>
            <a:chExt cx="642807" cy="402769"/>
          </a:xfrm>
        </p:grpSpPr>
        <p:sp>
          <p:nvSpPr>
            <p:cNvPr id="68" name="Rektangel 22"/>
            <p:cNvSpPr/>
            <p:nvPr/>
          </p:nvSpPr>
          <p:spPr bwMode="auto">
            <a:xfrm>
              <a:off x="3776319" y="3799737"/>
              <a:ext cx="342913" cy="257185"/>
            </a:xfrm>
            <a:prstGeom prst="rect">
              <a:avLst/>
            </a:prstGeom>
            <a:solidFill>
              <a:schemeClr val="accent3"/>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69" name="Rektangel 11"/>
            <p:cNvSpPr>
              <a:spLocks noChangeAspect="1"/>
            </p:cNvSpPr>
            <p:nvPr/>
          </p:nvSpPr>
          <p:spPr bwMode="auto">
            <a:xfrm>
              <a:off x="3876284" y="3848265"/>
              <a:ext cx="342913" cy="257185"/>
            </a:xfrm>
            <a:prstGeom prst="rect">
              <a:avLst/>
            </a:prstGeom>
            <a:solidFill>
              <a:schemeClr val="bg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0" name="Rektangel 7"/>
            <p:cNvSpPr>
              <a:spLocks noChangeAspect="1"/>
            </p:cNvSpPr>
            <p:nvPr/>
          </p:nvSpPr>
          <p:spPr bwMode="auto">
            <a:xfrm>
              <a:off x="3976249" y="3896792"/>
              <a:ext cx="342913" cy="257185"/>
            </a:xfrm>
            <a:prstGeom prst="rect">
              <a:avLst/>
            </a:prstGeom>
            <a:solidFill>
              <a:schemeClr val="tx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1" name="Rektangel 9"/>
            <p:cNvSpPr>
              <a:spLocks noChangeAspect="1"/>
            </p:cNvSpPr>
            <p:nvPr/>
          </p:nvSpPr>
          <p:spPr bwMode="auto">
            <a:xfrm>
              <a:off x="4076213" y="3945321"/>
              <a:ext cx="342913" cy="257185"/>
            </a:xfrm>
            <a:prstGeom prst="rect">
              <a:avLst/>
            </a:prstGeom>
            <a:solidFill>
              <a:schemeClr val="bg1"/>
            </a:solidFill>
            <a:ln w="3175" cap="flat" cmpd="sng" algn="ctr">
              <a:solidFill>
                <a:schemeClr val="bg2"/>
              </a:solid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dirty="0">
                <a:solidFill>
                  <a:srgbClr val="000000"/>
                </a:solidFill>
              </a:endParaRPr>
            </a:p>
          </p:txBody>
        </p:sp>
      </p:grpSp>
      <p:sp>
        <p:nvSpPr>
          <p:cNvPr id="72" name="TextBox 71"/>
          <p:cNvSpPr txBox="1"/>
          <p:nvPr userDrawn="1"/>
        </p:nvSpPr>
        <p:spPr>
          <a:xfrm>
            <a:off x="4539038" y="3521694"/>
            <a:ext cx="1426550" cy="738664"/>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Feel free to change the body text color to white or one of the other primary colors in order to create emphasis, highlight or better contrast between text and background.</a:t>
            </a:r>
          </a:p>
        </p:txBody>
      </p:sp>
      <p:sp>
        <p:nvSpPr>
          <p:cNvPr id="73" name="Rektangel 22"/>
          <p:cNvSpPr/>
          <p:nvPr userDrawn="1"/>
        </p:nvSpPr>
        <p:spPr bwMode="auto">
          <a:xfrm>
            <a:off x="8258296" y="2270116"/>
            <a:ext cx="244800" cy="183600"/>
          </a:xfrm>
          <a:prstGeom prst="rect">
            <a:avLst/>
          </a:prstGeom>
          <a:solidFill>
            <a:schemeClr val="bg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4" name="TextBox 73"/>
          <p:cNvSpPr txBox="1"/>
          <p:nvPr userDrawn="1"/>
        </p:nvSpPr>
        <p:spPr>
          <a:xfrm>
            <a:off x="8582915" y="2300363"/>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Nilfisk Accent 1</a:t>
            </a:r>
          </a:p>
        </p:txBody>
      </p:sp>
      <p:sp>
        <p:nvSpPr>
          <p:cNvPr id="75" name="Rektangel 9"/>
          <p:cNvSpPr>
            <a:spLocks noChangeAspect="1"/>
          </p:cNvSpPr>
          <p:nvPr userDrawn="1"/>
        </p:nvSpPr>
        <p:spPr bwMode="auto">
          <a:xfrm>
            <a:off x="9849330" y="2395623"/>
            <a:ext cx="244800" cy="183600"/>
          </a:xfrm>
          <a:prstGeom prst="rect">
            <a:avLst/>
          </a:prstGeom>
          <a:solidFill>
            <a:schemeClr val="accent4"/>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76" name="TextBox 75"/>
          <p:cNvSpPr txBox="1"/>
          <p:nvPr userDrawn="1"/>
        </p:nvSpPr>
        <p:spPr>
          <a:xfrm>
            <a:off x="10168720" y="2425871"/>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Accent 4: Ocean blue</a:t>
            </a:r>
          </a:p>
        </p:txBody>
      </p:sp>
      <p:sp>
        <p:nvSpPr>
          <p:cNvPr id="81" name="Content Placeholder 5"/>
          <p:cNvSpPr txBox="1">
            <a:spLocks/>
          </p:cNvSpPr>
          <p:nvPr userDrawn="1"/>
        </p:nvSpPr>
        <p:spPr>
          <a:xfrm>
            <a:off x="6474281" y="3081964"/>
            <a:ext cx="1436029" cy="123111"/>
          </a:xfrm>
          <a:prstGeom prst="rect">
            <a:avLst/>
          </a:prstGeom>
        </p:spPr>
        <p:txBody>
          <a:bodyPr wrap="square" lIns="0" tIns="0" rIns="0" bIns="0">
            <a:spAutoFit/>
          </a:bodyPr>
          <a:lstStyle>
            <a:lvl1pPr marL="199105" indent="-199105" algn="l" defTabSz="102396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398209" indent="-199105" algn="l" defTabSz="102396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597314" indent="-199105" algn="l" defTabSz="1023967"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3pPr>
            <a:lvl4pPr marL="810641" indent="-213327" algn="l" defTabSz="1023967"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4pPr>
            <a:lvl5pPr marL="1009745" indent="-199105" algn="l" defTabSz="1023967"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en-US" sz="800" dirty="0">
                <a:solidFill>
                  <a:schemeClr val="tx1"/>
                </a:solidFill>
              </a:rPr>
              <a:t>Never use the Standard Colors</a:t>
            </a:r>
          </a:p>
        </p:txBody>
      </p:sp>
      <p:cxnSp>
        <p:nvCxnSpPr>
          <p:cNvPr id="82" name="Straight Connector 81"/>
          <p:cNvCxnSpPr>
            <a:cxnSpLocks/>
          </p:cNvCxnSpPr>
          <p:nvPr userDrawn="1"/>
        </p:nvCxnSpPr>
        <p:spPr>
          <a:xfrm>
            <a:off x="6474281" y="3361226"/>
            <a:ext cx="495904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6" name="Title 1"/>
          <p:cNvSpPr txBox="1">
            <a:spLocks/>
          </p:cNvSpPr>
          <p:nvPr userDrawn="1"/>
        </p:nvSpPr>
        <p:spPr>
          <a:xfrm>
            <a:off x="558868" y="885750"/>
            <a:ext cx="11171767" cy="689910"/>
          </a:xfrm>
          <a:prstGeom prst="rect">
            <a:avLst/>
          </a:prstGeom>
        </p:spPr>
        <p:txBody>
          <a:bodyPr vert="horz" lIns="0" tIns="0" rIns="0" bIns="0" rtlCol="0" anchor="t">
            <a:noAutofit/>
          </a:bodyPr>
          <a:lstStyle>
            <a:lvl1pPr algn="l" defTabSz="1023967" rtl="0" eaLnBrk="1" latinLnBrk="0" hangingPunct="1">
              <a:spcBef>
                <a:spcPct val="0"/>
              </a:spcBef>
              <a:buNone/>
              <a:defRPr sz="2400" b="1" kern="1200">
                <a:solidFill>
                  <a:schemeClr val="tx2"/>
                </a:solidFill>
                <a:latin typeface="+mj-lt"/>
                <a:ea typeface="+mj-ea"/>
                <a:cs typeface="+mj-cs"/>
              </a:defRPr>
            </a:lvl1pPr>
          </a:lstStyle>
          <a:p>
            <a:endParaRPr lang="en-US" sz="2800" b="1" kern="1200" dirty="0">
              <a:solidFill>
                <a:schemeClr val="tx1"/>
              </a:solidFill>
              <a:latin typeface="+mj-lt"/>
              <a:ea typeface="+mj-ea"/>
              <a:cs typeface="+mj-cs"/>
            </a:endParaRPr>
          </a:p>
        </p:txBody>
      </p:sp>
      <p:sp>
        <p:nvSpPr>
          <p:cNvPr id="83" name="Date Placeholder 8">
            <a:extLst>
              <a:ext uri="{FF2B5EF4-FFF2-40B4-BE49-F238E27FC236}">
                <a16:creationId xmlns:a16="http://schemas.microsoft.com/office/drawing/2014/main" id="{FE12C273-601D-40AF-BD56-6F1846451924}"/>
              </a:ext>
            </a:extLst>
          </p:cNvPr>
          <p:cNvSpPr>
            <a:spLocks noGrp="1"/>
          </p:cNvSpPr>
          <p:nvPr userDrawn="1">
            <p:ph type="dt" sz="half" idx="19"/>
          </p:nvPr>
        </p:nvSpPr>
        <p:spPr>
          <a:xfrm>
            <a:off x="3008551" y="6529068"/>
            <a:ext cx="759950" cy="153888"/>
          </a:xfrm>
        </p:spPr>
        <p:txBody>
          <a:bodyPr/>
          <a:lstStyle/>
          <a:p>
            <a:fld id="{A0ABC626-455B-41B0-A0E7-A5E156590607}" type="datetime1">
              <a:rPr lang="en-US" smtClean="0"/>
              <a:pPr/>
              <a:t>10/23/2024</a:t>
            </a:fld>
            <a:endParaRPr lang="en-US"/>
          </a:p>
        </p:txBody>
      </p:sp>
      <p:sp>
        <p:nvSpPr>
          <p:cNvPr id="84" name="Footer Placeholder 12">
            <a:extLst>
              <a:ext uri="{FF2B5EF4-FFF2-40B4-BE49-F238E27FC236}">
                <a16:creationId xmlns:a16="http://schemas.microsoft.com/office/drawing/2014/main" id="{5E3596F1-2045-40CC-A80E-499FCE019B3A}"/>
              </a:ext>
            </a:extLst>
          </p:cNvPr>
          <p:cNvSpPr>
            <a:spLocks noGrp="1"/>
          </p:cNvSpPr>
          <p:nvPr userDrawn="1">
            <p:ph type="ftr" sz="quarter" idx="20"/>
          </p:nvPr>
        </p:nvSpPr>
        <p:spPr>
          <a:xfrm>
            <a:off x="920896" y="6529068"/>
            <a:ext cx="2087655" cy="153888"/>
          </a:xfrm>
        </p:spPr>
        <p:txBody>
          <a:bodyPr/>
          <a:lstStyle/>
          <a:p>
            <a:pPr algn="l"/>
            <a:r>
              <a:rPr lang="en-US"/>
              <a:t>COMPANY CONFIDENTIAL</a:t>
            </a:r>
            <a:endParaRPr lang="en-US" dirty="0"/>
          </a:p>
        </p:txBody>
      </p:sp>
      <p:sp>
        <p:nvSpPr>
          <p:cNvPr id="85" name="Slide Number Placeholder 13">
            <a:extLst>
              <a:ext uri="{FF2B5EF4-FFF2-40B4-BE49-F238E27FC236}">
                <a16:creationId xmlns:a16="http://schemas.microsoft.com/office/drawing/2014/main" id="{6A79043F-E70A-4446-8650-0C2A2B7B0881}"/>
              </a:ext>
            </a:extLst>
          </p:cNvPr>
          <p:cNvSpPr>
            <a:spLocks noGrp="1"/>
          </p:cNvSpPr>
          <p:nvPr userDrawn="1">
            <p:ph type="sldNum" sz="quarter" idx="21"/>
          </p:nvPr>
        </p:nvSpPr>
        <p:spPr>
          <a:xfrm>
            <a:off x="479426" y="6529068"/>
            <a:ext cx="270170" cy="153888"/>
          </a:xfrm>
        </p:spPr>
        <p:txBody>
          <a:bodyPr/>
          <a:lstStyle/>
          <a:p>
            <a:fld id="{6C385236-B7BA-4938-9EA6-6DEC8CA653D7}" type="slidenum">
              <a:rPr lang="en-US" smtClean="0"/>
              <a:pPr/>
              <a:t>‹#›</a:t>
            </a:fld>
            <a:endParaRPr lang="en-US" dirty="0"/>
          </a:p>
        </p:txBody>
      </p:sp>
      <p:sp>
        <p:nvSpPr>
          <p:cNvPr id="87" name="Rektangel 22">
            <a:extLst>
              <a:ext uri="{FF2B5EF4-FFF2-40B4-BE49-F238E27FC236}">
                <a16:creationId xmlns:a16="http://schemas.microsoft.com/office/drawing/2014/main" id="{94B553FC-3AAD-430C-8BBF-3DF9335D0629}"/>
              </a:ext>
            </a:extLst>
          </p:cNvPr>
          <p:cNvSpPr/>
          <p:nvPr userDrawn="1"/>
        </p:nvSpPr>
        <p:spPr bwMode="auto">
          <a:xfrm>
            <a:off x="8258296" y="2511626"/>
            <a:ext cx="244800" cy="183600"/>
          </a:xfrm>
          <a:prstGeom prst="rect">
            <a:avLst/>
          </a:prstGeom>
          <a:solidFill>
            <a:schemeClr val="tx2"/>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90" name="TextBox 89">
            <a:extLst>
              <a:ext uri="{FF2B5EF4-FFF2-40B4-BE49-F238E27FC236}">
                <a16:creationId xmlns:a16="http://schemas.microsoft.com/office/drawing/2014/main" id="{52ECF2D3-E70D-444B-A194-20FBB4EF8314}"/>
              </a:ext>
            </a:extLst>
          </p:cNvPr>
          <p:cNvSpPr txBox="1"/>
          <p:nvPr userDrawn="1"/>
        </p:nvSpPr>
        <p:spPr>
          <a:xfrm>
            <a:off x="8582915" y="2541873"/>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Nilfisk Accent 2</a:t>
            </a:r>
          </a:p>
        </p:txBody>
      </p:sp>
      <p:sp>
        <p:nvSpPr>
          <p:cNvPr id="92" name="Rektangel 9">
            <a:extLst>
              <a:ext uri="{FF2B5EF4-FFF2-40B4-BE49-F238E27FC236}">
                <a16:creationId xmlns:a16="http://schemas.microsoft.com/office/drawing/2014/main" id="{C6A9245E-199C-439D-8F58-D6A26180CCF2}"/>
              </a:ext>
            </a:extLst>
          </p:cNvPr>
          <p:cNvSpPr>
            <a:spLocks noChangeAspect="1"/>
          </p:cNvSpPr>
          <p:nvPr userDrawn="1"/>
        </p:nvSpPr>
        <p:spPr bwMode="auto">
          <a:xfrm>
            <a:off x="9849330" y="2629249"/>
            <a:ext cx="244800" cy="183600"/>
          </a:xfrm>
          <a:prstGeom prst="rect">
            <a:avLst/>
          </a:prstGeom>
          <a:solidFill>
            <a:schemeClr val="accent5"/>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93" name="TextBox 92">
            <a:extLst>
              <a:ext uri="{FF2B5EF4-FFF2-40B4-BE49-F238E27FC236}">
                <a16:creationId xmlns:a16="http://schemas.microsoft.com/office/drawing/2014/main" id="{A25B0928-DFF1-4B6F-8C9F-7FE6579D5FCC}"/>
              </a:ext>
            </a:extLst>
          </p:cNvPr>
          <p:cNvSpPr txBox="1"/>
          <p:nvPr userDrawn="1"/>
        </p:nvSpPr>
        <p:spPr>
          <a:xfrm>
            <a:off x="10168720" y="2659497"/>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Accent 5: Green</a:t>
            </a:r>
          </a:p>
        </p:txBody>
      </p:sp>
      <p:sp>
        <p:nvSpPr>
          <p:cNvPr id="94" name="Rektangel 9">
            <a:extLst>
              <a:ext uri="{FF2B5EF4-FFF2-40B4-BE49-F238E27FC236}">
                <a16:creationId xmlns:a16="http://schemas.microsoft.com/office/drawing/2014/main" id="{37D8958A-387C-45BD-83D0-DBC3BB0017DA}"/>
              </a:ext>
            </a:extLst>
          </p:cNvPr>
          <p:cNvSpPr>
            <a:spLocks noChangeAspect="1"/>
          </p:cNvSpPr>
          <p:nvPr userDrawn="1"/>
        </p:nvSpPr>
        <p:spPr bwMode="auto">
          <a:xfrm>
            <a:off x="9849330" y="2853321"/>
            <a:ext cx="244800" cy="183600"/>
          </a:xfrm>
          <a:prstGeom prst="rect">
            <a:avLst/>
          </a:prstGeom>
          <a:solidFill>
            <a:schemeClr val="accent6"/>
          </a:solidFill>
          <a:ln w="6350" cap="flat" cmpd="sng" algn="ctr">
            <a:noFill/>
            <a:prstDash val="solid"/>
            <a:round/>
            <a:headEnd type="none" w="med" len="med"/>
            <a:tailEnd type="none" w="med" len="med"/>
          </a:ln>
          <a:effectLst/>
        </p:spPr>
        <p:txBody>
          <a:bodyPr vert="horz" wrap="square" lIns="54000" tIns="45720" rIns="54000" bIns="45720" numCol="1" rtlCol="0" anchor="ctr" anchorCtr="0" compatLnSpc="1">
            <a:prstTxWarp prst="textNoShape">
              <a:avLst/>
            </a:prstTxWarp>
          </a:bodyPr>
          <a:lstStyle/>
          <a:p>
            <a:pPr algn="ctr" defTabSz="914400" fontAlgn="base">
              <a:spcBef>
                <a:spcPct val="0"/>
              </a:spcBef>
              <a:spcAft>
                <a:spcPct val="0"/>
              </a:spcAft>
            </a:pPr>
            <a:endParaRPr lang="en-US" sz="1600">
              <a:solidFill>
                <a:srgbClr val="000000"/>
              </a:solidFill>
            </a:endParaRPr>
          </a:p>
        </p:txBody>
      </p:sp>
      <p:sp>
        <p:nvSpPr>
          <p:cNvPr id="95" name="TextBox 94">
            <a:extLst>
              <a:ext uri="{FF2B5EF4-FFF2-40B4-BE49-F238E27FC236}">
                <a16:creationId xmlns:a16="http://schemas.microsoft.com/office/drawing/2014/main" id="{F2D3E017-96F6-423B-9145-008DB23FF524}"/>
              </a:ext>
            </a:extLst>
          </p:cNvPr>
          <p:cNvSpPr txBox="1"/>
          <p:nvPr userDrawn="1"/>
        </p:nvSpPr>
        <p:spPr>
          <a:xfrm>
            <a:off x="10168720" y="2883569"/>
            <a:ext cx="1392000"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Accent 6: Red Alert</a:t>
            </a:r>
          </a:p>
        </p:txBody>
      </p:sp>
      <p:pic>
        <p:nvPicPr>
          <p:cNvPr id="102" name="Picture 101">
            <a:extLst>
              <a:ext uri="{FF2B5EF4-FFF2-40B4-BE49-F238E27FC236}">
                <a16:creationId xmlns:a16="http://schemas.microsoft.com/office/drawing/2014/main" id="{1ABD7990-89CC-49DB-AA0A-0AC2D5EF726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486246" y="3852045"/>
            <a:ext cx="1815300" cy="1222363"/>
          </a:xfrm>
          <a:prstGeom prst="rect">
            <a:avLst/>
          </a:prstGeom>
        </p:spPr>
      </p:pic>
      <p:pic>
        <p:nvPicPr>
          <p:cNvPr id="103" name="Picture 102">
            <a:extLst>
              <a:ext uri="{FF2B5EF4-FFF2-40B4-BE49-F238E27FC236}">
                <a16:creationId xmlns:a16="http://schemas.microsoft.com/office/drawing/2014/main" id="{6546A0DA-94D1-4668-A757-FF579938F67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503096" y="3878959"/>
            <a:ext cx="1797056" cy="1215521"/>
          </a:xfrm>
          <a:prstGeom prst="rect">
            <a:avLst/>
          </a:prstGeom>
        </p:spPr>
      </p:pic>
      <p:sp>
        <p:nvSpPr>
          <p:cNvPr id="18" name="TextBox 17"/>
          <p:cNvSpPr txBox="1"/>
          <p:nvPr userDrawn="1"/>
        </p:nvSpPr>
        <p:spPr>
          <a:xfrm>
            <a:off x="6463409" y="5337962"/>
            <a:ext cx="2680591" cy="123111"/>
          </a:xfrm>
          <a:prstGeom prst="rect">
            <a:avLst/>
          </a:prstGeom>
          <a:noFill/>
        </p:spPr>
        <p:txBody>
          <a:bodyPr wrap="square" lIns="0" tIns="0" rIns="0" bIns="0" rtlCol="0" anchor="b">
            <a:spAutoFit/>
          </a:bodyPr>
          <a:lstStyle/>
          <a:p>
            <a:pPr defTabSz="914400"/>
            <a:r>
              <a:rPr lang="en-US" sz="800" dirty="0">
                <a:solidFill>
                  <a:schemeClr val="tx1"/>
                </a:solidFill>
                <a:latin typeface="+mj-lt"/>
                <a:cs typeface="Arial" pitchFamily="34" charset="0"/>
              </a:rPr>
              <a:t>SMARTART </a:t>
            </a:r>
            <a:r>
              <a:rPr lang="en-US" sz="800" dirty="0">
                <a:solidFill>
                  <a:schemeClr val="tx1"/>
                </a:solidFill>
                <a:latin typeface="+mn-lt"/>
                <a:cs typeface="Arial" pitchFamily="34" charset="0"/>
              </a:rPr>
              <a:t>– DESIGN AND EFFECTS</a:t>
            </a:r>
          </a:p>
        </p:txBody>
      </p:sp>
      <p:grpSp>
        <p:nvGrpSpPr>
          <p:cNvPr id="105" name="Group 104">
            <a:extLst>
              <a:ext uri="{FF2B5EF4-FFF2-40B4-BE49-F238E27FC236}">
                <a16:creationId xmlns:a16="http://schemas.microsoft.com/office/drawing/2014/main" id="{03585E07-6B11-4B4F-AE56-460E3215EDE8}"/>
              </a:ext>
            </a:extLst>
          </p:cNvPr>
          <p:cNvGrpSpPr/>
          <p:nvPr userDrawn="1"/>
        </p:nvGrpSpPr>
        <p:grpSpPr>
          <a:xfrm>
            <a:off x="8513102" y="4099093"/>
            <a:ext cx="1730876" cy="944549"/>
            <a:chOff x="2834640" y="3855720"/>
            <a:chExt cx="708660" cy="228600"/>
          </a:xfrm>
        </p:grpSpPr>
        <p:cxnSp>
          <p:nvCxnSpPr>
            <p:cNvPr id="106" name="Straight Connector 105">
              <a:extLst>
                <a:ext uri="{FF2B5EF4-FFF2-40B4-BE49-F238E27FC236}">
                  <a16:creationId xmlns:a16="http://schemas.microsoft.com/office/drawing/2014/main" id="{9809A7F2-F48F-4F60-957B-2DB7F7B34D5A}"/>
                </a:ext>
              </a:extLst>
            </p:cNvPr>
            <p:cNvCxnSpPr/>
            <p:nvPr/>
          </p:nvCxnSpPr>
          <p:spPr>
            <a:xfrm>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614DE27-4BEA-4798-AF7D-67C66CD04692}"/>
                </a:ext>
              </a:extLst>
            </p:cNvPr>
            <p:cNvCxnSpPr/>
            <p:nvPr/>
          </p:nvCxnSpPr>
          <p:spPr>
            <a:xfrm flipH="1">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109" name="Picture 108">
            <a:extLst>
              <a:ext uri="{FF2B5EF4-FFF2-40B4-BE49-F238E27FC236}">
                <a16:creationId xmlns:a16="http://schemas.microsoft.com/office/drawing/2014/main" id="{0B27BA4E-0BF4-4C02-940E-C2B8347325A4}"/>
              </a:ext>
            </a:extLst>
          </p:cNvPr>
          <p:cNvPicPr>
            <a:picLocks noChangeAspect="1"/>
          </p:cNvPicPr>
          <p:nvPr userDrawn="1"/>
        </p:nvPicPr>
        <p:blipFill>
          <a:blip r:embed="rId5"/>
          <a:stretch>
            <a:fillRect/>
          </a:stretch>
        </p:blipFill>
        <p:spPr>
          <a:xfrm>
            <a:off x="6463409" y="5577357"/>
            <a:ext cx="4969921" cy="443263"/>
          </a:xfrm>
          <a:prstGeom prst="rect">
            <a:avLst/>
          </a:prstGeom>
        </p:spPr>
      </p:pic>
      <p:grpSp>
        <p:nvGrpSpPr>
          <p:cNvPr id="111" name="Group 110">
            <a:extLst>
              <a:ext uri="{FF2B5EF4-FFF2-40B4-BE49-F238E27FC236}">
                <a16:creationId xmlns:a16="http://schemas.microsoft.com/office/drawing/2014/main" id="{94A9BDE5-F054-4AD6-B204-D8056D976AEC}"/>
              </a:ext>
            </a:extLst>
          </p:cNvPr>
          <p:cNvGrpSpPr/>
          <p:nvPr userDrawn="1"/>
        </p:nvGrpSpPr>
        <p:grpSpPr>
          <a:xfrm>
            <a:off x="7019925" y="5670940"/>
            <a:ext cx="4375305" cy="217835"/>
            <a:chOff x="2834640" y="3855720"/>
            <a:chExt cx="708660" cy="228600"/>
          </a:xfrm>
        </p:grpSpPr>
        <p:cxnSp>
          <p:nvCxnSpPr>
            <p:cNvPr id="112" name="Straight Connector 111">
              <a:extLst>
                <a:ext uri="{FF2B5EF4-FFF2-40B4-BE49-F238E27FC236}">
                  <a16:creationId xmlns:a16="http://schemas.microsoft.com/office/drawing/2014/main" id="{F45128B7-C518-458F-B497-DBD7A8897B75}"/>
                </a:ext>
              </a:extLst>
            </p:cNvPr>
            <p:cNvCxnSpPr/>
            <p:nvPr/>
          </p:nvCxnSpPr>
          <p:spPr>
            <a:xfrm>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1651C43-F09B-4205-ABB2-EAC554A231A2}"/>
                </a:ext>
              </a:extLst>
            </p:cNvPr>
            <p:cNvCxnSpPr/>
            <p:nvPr/>
          </p:nvCxnSpPr>
          <p:spPr>
            <a:xfrm flipH="1">
              <a:off x="2834640" y="3855720"/>
              <a:ext cx="708660" cy="228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39575785-35B6-49AB-9E5B-A44383234BA4}"/>
              </a:ext>
            </a:extLst>
          </p:cNvPr>
          <p:cNvSpPr txBox="1"/>
          <p:nvPr userDrawn="1"/>
        </p:nvSpPr>
        <p:spPr>
          <a:xfrm>
            <a:off x="10495883" y="3991118"/>
            <a:ext cx="1064838" cy="738664"/>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Keep charts and SmartArt simple and minimalistic. </a:t>
            </a:r>
            <a:br>
              <a:rPr lang="en-US" sz="800" dirty="0">
                <a:solidFill>
                  <a:schemeClr val="tx1"/>
                </a:solidFill>
                <a:cs typeface="Arial" pitchFamily="34" charset="0"/>
              </a:rPr>
            </a:br>
            <a:endParaRPr lang="en-US" sz="800" dirty="0">
              <a:solidFill>
                <a:schemeClr val="tx1"/>
              </a:solidFill>
              <a:cs typeface="Arial" pitchFamily="34" charset="0"/>
            </a:endParaRPr>
          </a:p>
          <a:p>
            <a:pPr defTabSz="914400"/>
            <a:r>
              <a:rPr lang="en-US" sz="800" dirty="0">
                <a:solidFill>
                  <a:schemeClr val="tx1"/>
                </a:solidFill>
                <a:cs typeface="Arial" pitchFamily="34" charset="0"/>
              </a:rPr>
              <a:t>Avoid bevel, emboss and 3D effects.</a:t>
            </a:r>
          </a:p>
        </p:txBody>
      </p:sp>
      <p:sp>
        <p:nvSpPr>
          <p:cNvPr id="115" name="Rectangle 114">
            <a:extLst>
              <a:ext uri="{FF2B5EF4-FFF2-40B4-BE49-F238E27FC236}">
                <a16:creationId xmlns:a16="http://schemas.microsoft.com/office/drawing/2014/main" id="{2B4EC30E-B7CE-4A68-8E8B-D5254BC914CC}"/>
              </a:ext>
            </a:extLst>
          </p:cNvPr>
          <p:cNvSpPr/>
          <p:nvPr userDrawn="1"/>
        </p:nvSpPr>
        <p:spPr>
          <a:xfrm>
            <a:off x="479425" y="4611253"/>
            <a:ext cx="5628836" cy="1588341"/>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16" name="TextBox 115">
            <a:extLst>
              <a:ext uri="{FF2B5EF4-FFF2-40B4-BE49-F238E27FC236}">
                <a16:creationId xmlns:a16="http://schemas.microsoft.com/office/drawing/2014/main" id="{FD99C6E9-148D-4428-B5D8-6AD43505DA41}"/>
              </a:ext>
            </a:extLst>
          </p:cNvPr>
          <p:cNvSpPr txBox="1"/>
          <p:nvPr userDrawn="1"/>
        </p:nvSpPr>
        <p:spPr>
          <a:xfrm>
            <a:off x="558868" y="4773728"/>
            <a:ext cx="2287064" cy="266400"/>
          </a:xfrm>
          <a:prstGeom prst="rect">
            <a:avLst/>
          </a:prstGeom>
          <a:noFill/>
        </p:spPr>
        <p:txBody>
          <a:bodyPr wrap="none" lIns="108000" tIns="36000" rIns="36000" bIns="36000" rtlCol="0" anchor="ctr">
            <a:noAutofit/>
          </a:bodyPr>
          <a:lstStyle/>
          <a:p>
            <a:pPr defTabSz="914400"/>
            <a:r>
              <a:rPr lang="en-US" sz="1100" spc="30" baseline="0" dirty="0">
                <a:solidFill>
                  <a:schemeClr val="tx1"/>
                </a:solidFill>
                <a:latin typeface="+mj-lt"/>
                <a:cs typeface="Arial" pitchFamily="34" charset="0"/>
              </a:rPr>
              <a:t>CALL OUTS</a:t>
            </a:r>
          </a:p>
        </p:txBody>
      </p:sp>
      <p:sp>
        <p:nvSpPr>
          <p:cNvPr id="117" name="TextBox 116">
            <a:extLst>
              <a:ext uri="{FF2B5EF4-FFF2-40B4-BE49-F238E27FC236}">
                <a16:creationId xmlns:a16="http://schemas.microsoft.com/office/drawing/2014/main" id="{C1335B58-8355-4223-9A0F-3FB094B7984A}"/>
              </a:ext>
            </a:extLst>
          </p:cNvPr>
          <p:cNvSpPr txBox="1"/>
          <p:nvPr userDrawn="1"/>
        </p:nvSpPr>
        <p:spPr>
          <a:xfrm>
            <a:off x="3802541" y="2920536"/>
            <a:ext cx="1924081" cy="123111"/>
          </a:xfrm>
          <a:prstGeom prst="rect">
            <a:avLst/>
          </a:prstGeom>
          <a:noFill/>
        </p:spPr>
        <p:txBody>
          <a:bodyPr wrap="square" lIns="0" tIns="0" rIns="0" bIns="0" rtlCol="0" anchor="b">
            <a:spAutoFit/>
          </a:bodyPr>
          <a:lstStyle/>
          <a:p>
            <a:pPr marL="0" algn="l" defTabSz="914400" rtl="0" eaLnBrk="1" latinLnBrk="0" hangingPunct="1"/>
            <a:r>
              <a:rPr lang="en-US" sz="800" b="0" kern="1200" dirty="0">
                <a:solidFill>
                  <a:srgbClr val="000000"/>
                </a:solidFill>
                <a:latin typeface="+mj-lt"/>
                <a:ea typeface="+mn-ea"/>
                <a:cs typeface="Arial" pitchFamily="34" charset="0"/>
              </a:rPr>
              <a:t>TEXT COLOR</a:t>
            </a:r>
          </a:p>
        </p:txBody>
      </p:sp>
      <p:pic>
        <p:nvPicPr>
          <p:cNvPr id="120" name="Picture 119">
            <a:extLst>
              <a:ext uri="{FF2B5EF4-FFF2-40B4-BE49-F238E27FC236}">
                <a16:creationId xmlns:a16="http://schemas.microsoft.com/office/drawing/2014/main" id="{EA7DB651-0930-424D-8AAB-494794615B25}"/>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94112" y="1513060"/>
            <a:ext cx="1225191" cy="1407314"/>
          </a:xfrm>
          <a:prstGeom prst="rect">
            <a:avLst/>
          </a:prstGeom>
        </p:spPr>
      </p:pic>
      <p:sp>
        <p:nvSpPr>
          <p:cNvPr id="124" name="Oval 123">
            <a:extLst>
              <a:ext uri="{FF2B5EF4-FFF2-40B4-BE49-F238E27FC236}">
                <a16:creationId xmlns:a16="http://schemas.microsoft.com/office/drawing/2014/main" id="{F7AB58B9-3487-4503-98A3-261B6871E0AB}"/>
              </a:ext>
            </a:extLst>
          </p:cNvPr>
          <p:cNvSpPr/>
          <p:nvPr userDrawn="1"/>
        </p:nvSpPr>
        <p:spPr>
          <a:xfrm>
            <a:off x="3076416" y="4919253"/>
            <a:ext cx="951609" cy="95160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bg1"/>
                </a:solidFill>
              </a:rPr>
              <a:t>Call-out text here</a:t>
            </a:r>
          </a:p>
        </p:txBody>
      </p:sp>
      <p:sp>
        <p:nvSpPr>
          <p:cNvPr id="127" name="Rectangle: Rounded Corners 126">
            <a:extLst>
              <a:ext uri="{FF2B5EF4-FFF2-40B4-BE49-F238E27FC236}">
                <a16:creationId xmlns:a16="http://schemas.microsoft.com/office/drawing/2014/main" id="{B6CD54A2-4412-4A84-AF5A-DACAD97CBE74}"/>
              </a:ext>
            </a:extLst>
          </p:cNvPr>
          <p:cNvSpPr/>
          <p:nvPr userDrawn="1"/>
        </p:nvSpPr>
        <p:spPr>
          <a:xfrm>
            <a:off x="4222590" y="5306886"/>
            <a:ext cx="1667164" cy="323268"/>
          </a:xfrm>
          <a:prstGeom prst="roundRect">
            <a:avLst>
              <a:gd name="adj" fmla="val 50000"/>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Call out text here</a:t>
            </a:r>
          </a:p>
        </p:txBody>
      </p:sp>
      <p:sp>
        <p:nvSpPr>
          <p:cNvPr id="128" name="TextBox 127">
            <a:extLst>
              <a:ext uri="{FF2B5EF4-FFF2-40B4-BE49-F238E27FC236}">
                <a16:creationId xmlns:a16="http://schemas.microsoft.com/office/drawing/2014/main" id="{5C803F96-D305-4337-A4A7-EF0BCC606DD0}"/>
              </a:ext>
            </a:extLst>
          </p:cNvPr>
          <p:cNvSpPr txBox="1"/>
          <p:nvPr userDrawn="1"/>
        </p:nvSpPr>
        <p:spPr>
          <a:xfrm>
            <a:off x="688006" y="5335884"/>
            <a:ext cx="2120985" cy="12311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Circles and race-track shapes are preferred</a:t>
            </a:r>
          </a:p>
        </p:txBody>
      </p:sp>
      <p:sp>
        <p:nvSpPr>
          <p:cNvPr id="129" name="TextBox 128">
            <a:extLst>
              <a:ext uri="{FF2B5EF4-FFF2-40B4-BE49-F238E27FC236}">
                <a16:creationId xmlns:a16="http://schemas.microsoft.com/office/drawing/2014/main" id="{26944829-53C6-4832-B927-4DF77768AF22}"/>
              </a:ext>
            </a:extLst>
          </p:cNvPr>
          <p:cNvSpPr txBox="1"/>
          <p:nvPr userDrawn="1"/>
        </p:nvSpPr>
        <p:spPr>
          <a:xfrm>
            <a:off x="686640" y="5170041"/>
            <a:ext cx="1362524" cy="123111"/>
          </a:xfrm>
          <a:prstGeom prst="rect">
            <a:avLst/>
          </a:prstGeom>
          <a:noFill/>
        </p:spPr>
        <p:txBody>
          <a:bodyPr wrap="square" lIns="0" tIns="0" rIns="0" bIns="0" rtlCol="0" anchor="b">
            <a:spAutoFit/>
          </a:bodyPr>
          <a:lstStyle/>
          <a:p>
            <a:pPr defTabSz="914400"/>
            <a:r>
              <a:rPr lang="en-US" sz="800" dirty="0">
                <a:solidFill>
                  <a:schemeClr val="tx1"/>
                </a:solidFill>
                <a:latin typeface="+mj-lt"/>
                <a:cs typeface="Arial" pitchFamily="34" charset="0"/>
              </a:rPr>
              <a:t>SHAPES</a:t>
            </a:r>
          </a:p>
        </p:txBody>
      </p:sp>
      <p:sp>
        <p:nvSpPr>
          <p:cNvPr id="130" name="TextBox 129">
            <a:extLst>
              <a:ext uri="{FF2B5EF4-FFF2-40B4-BE49-F238E27FC236}">
                <a16:creationId xmlns:a16="http://schemas.microsoft.com/office/drawing/2014/main" id="{501F335D-AC9C-4F79-BE6D-7BFEDF74FE27}"/>
              </a:ext>
            </a:extLst>
          </p:cNvPr>
          <p:cNvSpPr txBox="1"/>
          <p:nvPr userDrawn="1"/>
        </p:nvSpPr>
        <p:spPr>
          <a:xfrm>
            <a:off x="688007" y="5769347"/>
            <a:ext cx="2193844" cy="246221"/>
          </a:xfrm>
          <a:prstGeom prst="rect">
            <a:avLst/>
          </a:prstGeom>
          <a:noFill/>
        </p:spPr>
        <p:txBody>
          <a:bodyPr wrap="square" lIns="0" tIns="0" rIns="0" bIns="0" rtlCol="0" anchor="ctr">
            <a:spAutoFit/>
          </a:bodyPr>
          <a:lstStyle/>
          <a:p>
            <a:pPr defTabSz="914400"/>
            <a:r>
              <a:rPr lang="en-US" sz="800" dirty="0">
                <a:solidFill>
                  <a:schemeClr val="tx1"/>
                </a:solidFill>
                <a:cs typeface="Arial" pitchFamily="34" charset="0"/>
              </a:rPr>
              <a:t>Use a bright color as Nilfisk Blue, if an alert call out is needed then use the Red Alert color</a:t>
            </a:r>
          </a:p>
        </p:txBody>
      </p:sp>
      <p:sp>
        <p:nvSpPr>
          <p:cNvPr id="131" name="TextBox 130">
            <a:extLst>
              <a:ext uri="{FF2B5EF4-FFF2-40B4-BE49-F238E27FC236}">
                <a16:creationId xmlns:a16="http://schemas.microsoft.com/office/drawing/2014/main" id="{9E6CBA77-60E5-4B50-BBFC-943B830A4FB8}"/>
              </a:ext>
            </a:extLst>
          </p:cNvPr>
          <p:cNvSpPr txBox="1"/>
          <p:nvPr userDrawn="1"/>
        </p:nvSpPr>
        <p:spPr>
          <a:xfrm>
            <a:off x="686640" y="5597590"/>
            <a:ext cx="1362524" cy="123111"/>
          </a:xfrm>
          <a:prstGeom prst="rect">
            <a:avLst/>
          </a:prstGeom>
          <a:noFill/>
        </p:spPr>
        <p:txBody>
          <a:bodyPr wrap="square" lIns="0" tIns="0" rIns="0" bIns="0" rtlCol="0" anchor="b">
            <a:spAutoFit/>
          </a:bodyPr>
          <a:lstStyle/>
          <a:p>
            <a:pPr defTabSz="914400"/>
            <a:r>
              <a:rPr lang="en-US" sz="800" dirty="0">
                <a:solidFill>
                  <a:schemeClr val="tx1"/>
                </a:solidFill>
                <a:latin typeface="+mj-lt"/>
                <a:cs typeface="Arial" pitchFamily="34" charset="0"/>
              </a:rPr>
              <a:t>COLORS</a:t>
            </a:r>
          </a:p>
        </p:txBody>
      </p:sp>
      <p:pic>
        <p:nvPicPr>
          <p:cNvPr id="133" name="Picture 132">
            <a:extLst>
              <a:ext uri="{FF2B5EF4-FFF2-40B4-BE49-F238E27FC236}">
                <a16:creationId xmlns:a16="http://schemas.microsoft.com/office/drawing/2014/main" id="{DBC42F93-7A2E-45E5-BF9E-672AE70AF541}"/>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r="16"/>
          <a:stretch/>
        </p:blipFill>
        <p:spPr>
          <a:xfrm>
            <a:off x="686641" y="3203941"/>
            <a:ext cx="1205207" cy="951982"/>
          </a:xfrm>
          <a:prstGeom prst="rect">
            <a:avLst/>
          </a:prstGeom>
        </p:spPr>
      </p:pic>
      <p:sp>
        <p:nvSpPr>
          <p:cNvPr id="89" name="TextBox 88">
            <a:extLst>
              <a:ext uri="{FF2B5EF4-FFF2-40B4-BE49-F238E27FC236}">
                <a16:creationId xmlns:a16="http://schemas.microsoft.com/office/drawing/2014/main" id="{FB05DA62-B4C6-45AC-9BFB-A0E475FE9E84}"/>
              </a:ext>
            </a:extLst>
          </p:cNvPr>
          <p:cNvSpPr txBox="1"/>
          <p:nvPr userDrawn="1"/>
        </p:nvSpPr>
        <p:spPr>
          <a:xfrm>
            <a:off x="484566" y="420116"/>
            <a:ext cx="7304039" cy="523220"/>
          </a:xfrm>
          <a:prstGeom prst="rect">
            <a:avLst/>
          </a:prstGeom>
          <a:noFill/>
        </p:spPr>
        <p:txBody>
          <a:bodyPr wrap="square" lIns="0">
            <a:spAutoFit/>
          </a:bodyPr>
          <a:lstStyle/>
          <a:p>
            <a:r>
              <a:rPr lang="en-US" sz="2800" noProof="0" dirty="0">
                <a:latin typeface="+mj-lt"/>
              </a:rPr>
              <a:t>Nilfisk presentation guidelines and tips</a:t>
            </a:r>
            <a:endParaRPr lang="en-US" sz="2800" dirty="0">
              <a:latin typeface="+mj-lt"/>
            </a:endParaRPr>
          </a:p>
        </p:txBody>
      </p:sp>
    </p:spTree>
    <p:extLst>
      <p:ext uri="{BB962C8B-B14F-4D97-AF65-F5344CB8AC3E}">
        <p14:creationId xmlns:p14="http://schemas.microsoft.com/office/powerpoint/2010/main" val="349016345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94490"/>
            <a:ext cx="6199282" cy="451808"/>
          </a:xfrm>
        </p:spPr>
        <p:txBody>
          <a:bodyPr/>
          <a:lstStyle>
            <a:lvl1pPr>
              <a:defRPr/>
            </a:lvl1pPr>
          </a:lstStyle>
          <a:p>
            <a:r>
              <a:rPr lang="en-US" noProof="0" dirty="0"/>
              <a:t>Add agenda title</a:t>
            </a:r>
          </a:p>
        </p:txBody>
      </p:sp>
      <p:sp>
        <p:nvSpPr>
          <p:cNvPr id="7" name="Text Placeholder 6"/>
          <p:cNvSpPr>
            <a:spLocks noGrp="1"/>
          </p:cNvSpPr>
          <p:nvPr>
            <p:ph type="body" sz="quarter" idx="37" hasCustomPrompt="1"/>
          </p:nvPr>
        </p:nvSpPr>
        <p:spPr>
          <a:xfrm>
            <a:off x="1968167" y="1381125"/>
            <a:ext cx="471054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20" name="Text Placeholder 6"/>
          <p:cNvSpPr>
            <a:spLocks noGrp="1"/>
          </p:cNvSpPr>
          <p:nvPr>
            <p:ph type="body" sz="quarter" idx="38" hasCustomPrompt="1"/>
          </p:nvPr>
        </p:nvSpPr>
        <p:spPr>
          <a:xfrm>
            <a:off x="1968167" y="2222844"/>
            <a:ext cx="471054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21" name="Text Placeholder 6"/>
          <p:cNvSpPr>
            <a:spLocks noGrp="1"/>
          </p:cNvSpPr>
          <p:nvPr>
            <p:ph type="body" sz="quarter" idx="39" hasCustomPrompt="1"/>
          </p:nvPr>
        </p:nvSpPr>
        <p:spPr>
          <a:xfrm>
            <a:off x="1968167" y="3064563"/>
            <a:ext cx="471054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22" name="Text Placeholder 6"/>
          <p:cNvSpPr>
            <a:spLocks noGrp="1"/>
          </p:cNvSpPr>
          <p:nvPr>
            <p:ph type="body" sz="quarter" idx="40" hasCustomPrompt="1"/>
          </p:nvPr>
        </p:nvSpPr>
        <p:spPr>
          <a:xfrm>
            <a:off x="1968167" y="3906282"/>
            <a:ext cx="471054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23" name="Text Placeholder 6"/>
          <p:cNvSpPr>
            <a:spLocks noGrp="1"/>
          </p:cNvSpPr>
          <p:nvPr>
            <p:ph type="body" sz="quarter" idx="41" hasCustomPrompt="1"/>
          </p:nvPr>
        </p:nvSpPr>
        <p:spPr>
          <a:xfrm>
            <a:off x="1968167" y="4748001"/>
            <a:ext cx="471054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24" name="Text Placeholder 6"/>
          <p:cNvSpPr>
            <a:spLocks noGrp="1"/>
          </p:cNvSpPr>
          <p:nvPr>
            <p:ph type="body" sz="quarter" idx="42" hasCustomPrompt="1"/>
          </p:nvPr>
        </p:nvSpPr>
        <p:spPr>
          <a:xfrm>
            <a:off x="1968167" y="5589718"/>
            <a:ext cx="471054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25" name="Text Placeholder 6"/>
          <p:cNvSpPr>
            <a:spLocks noGrp="1"/>
          </p:cNvSpPr>
          <p:nvPr>
            <p:ph type="body" sz="quarter" idx="43" hasCustomPrompt="1"/>
          </p:nvPr>
        </p:nvSpPr>
        <p:spPr>
          <a:xfrm>
            <a:off x="1117600" y="1381125"/>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26" name="Text Placeholder 6"/>
          <p:cNvSpPr>
            <a:spLocks noGrp="1"/>
          </p:cNvSpPr>
          <p:nvPr>
            <p:ph type="body" sz="quarter" idx="44" hasCustomPrompt="1"/>
          </p:nvPr>
        </p:nvSpPr>
        <p:spPr>
          <a:xfrm>
            <a:off x="1117600" y="2222844"/>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27" name="Text Placeholder 6"/>
          <p:cNvSpPr>
            <a:spLocks noGrp="1"/>
          </p:cNvSpPr>
          <p:nvPr>
            <p:ph type="body" sz="quarter" idx="45" hasCustomPrompt="1"/>
          </p:nvPr>
        </p:nvSpPr>
        <p:spPr>
          <a:xfrm>
            <a:off x="1117600" y="3064563"/>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28" name="Text Placeholder 6"/>
          <p:cNvSpPr>
            <a:spLocks noGrp="1"/>
          </p:cNvSpPr>
          <p:nvPr>
            <p:ph type="body" sz="quarter" idx="46" hasCustomPrompt="1"/>
          </p:nvPr>
        </p:nvSpPr>
        <p:spPr>
          <a:xfrm>
            <a:off x="1117600" y="3906282"/>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29" name="Text Placeholder 6"/>
          <p:cNvSpPr>
            <a:spLocks noGrp="1"/>
          </p:cNvSpPr>
          <p:nvPr>
            <p:ph type="body" sz="quarter" idx="47" hasCustomPrompt="1"/>
          </p:nvPr>
        </p:nvSpPr>
        <p:spPr>
          <a:xfrm>
            <a:off x="1117600" y="4748001"/>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30" name="Text Placeholder 6"/>
          <p:cNvSpPr>
            <a:spLocks noGrp="1"/>
          </p:cNvSpPr>
          <p:nvPr>
            <p:ph type="body" sz="quarter" idx="48" hasCustomPrompt="1"/>
          </p:nvPr>
        </p:nvSpPr>
        <p:spPr>
          <a:xfrm>
            <a:off x="1117600" y="5589718"/>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18" name="Picture Placeholder 3">
            <a:extLst>
              <a:ext uri="{FF2B5EF4-FFF2-40B4-BE49-F238E27FC236}">
                <a16:creationId xmlns:a16="http://schemas.microsoft.com/office/drawing/2014/main" id="{92633BA2-668C-4362-AF86-6885DEF6DFDD}"/>
              </a:ext>
            </a:extLst>
          </p:cNvPr>
          <p:cNvSpPr>
            <a:spLocks noGrp="1"/>
          </p:cNvSpPr>
          <p:nvPr>
            <p:ph type="pic" sz="quarter" idx="17" hasCustomPrompt="1"/>
          </p:nvPr>
        </p:nvSpPr>
        <p:spPr>
          <a:xfrm>
            <a:off x="6929718" y="0"/>
            <a:ext cx="5262281" cy="6273800"/>
          </a:xfrm>
        </p:spPr>
        <p:txBody>
          <a:bodyPr lIns="60458" tIns="60458" rIns="60458" bIns="61200" anchor="ctr" anchorCtr="0"/>
          <a:lstStyle>
            <a:lvl1pPr marL="0" indent="0" algn="ctr">
              <a:spcBef>
                <a:spcPts val="0"/>
              </a:spcBef>
              <a:buNone/>
              <a:defRPr baseline="0">
                <a:solidFill>
                  <a:schemeClr val="tx1"/>
                </a:solidFill>
              </a:defRPr>
            </a:lvl1pPr>
          </a:lstStyle>
          <a:p>
            <a:r>
              <a:rPr lang="en-US" noProof="0" dirty="0"/>
              <a:t>Click to insert a picture</a:t>
            </a:r>
          </a:p>
        </p:txBody>
      </p:sp>
      <p:sp>
        <p:nvSpPr>
          <p:cNvPr id="3" name="Date Placeholder 2">
            <a:extLst>
              <a:ext uri="{FF2B5EF4-FFF2-40B4-BE49-F238E27FC236}">
                <a16:creationId xmlns:a16="http://schemas.microsoft.com/office/drawing/2014/main" id="{2AB7C68E-A9DB-482D-8573-A1E734D89C45}"/>
              </a:ext>
            </a:extLst>
          </p:cNvPr>
          <p:cNvSpPr>
            <a:spLocks noGrp="1"/>
          </p:cNvSpPr>
          <p:nvPr>
            <p:ph type="dt" sz="half" idx="49"/>
          </p:nvPr>
        </p:nvSpPr>
        <p:spPr/>
        <p:txBody>
          <a:bodyPr/>
          <a:lstStyle/>
          <a:p>
            <a:fld id="{A0ABC626-455B-41B0-A0E7-A5E156590607}" type="datetime1">
              <a:rPr lang="en-US" smtClean="0"/>
              <a:pPr/>
              <a:t>10/23/2024</a:t>
            </a:fld>
            <a:endParaRPr lang="en-US"/>
          </a:p>
        </p:txBody>
      </p:sp>
      <p:sp>
        <p:nvSpPr>
          <p:cNvPr id="8" name="Footer Placeholder 7">
            <a:extLst>
              <a:ext uri="{FF2B5EF4-FFF2-40B4-BE49-F238E27FC236}">
                <a16:creationId xmlns:a16="http://schemas.microsoft.com/office/drawing/2014/main" id="{7A036050-6042-4828-AEF7-BEF88D457057}"/>
              </a:ext>
            </a:extLst>
          </p:cNvPr>
          <p:cNvSpPr>
            <a:spLocks noGrp="1"/>
          </p:cNvSpPr>
          <p:nvPr>
            <p:ph type="ftr" sz="quarter" idx="50"/>
          </p:nvPr>
        </p:nvSpPr>
        <p:spPr/>
        <p:txBody>
          <a:bodyPr/>
          <a:lstStyle/>
          <a:p>
            <a:pPr algn="l"/>
            <a:r>
              <a:rPr lang="en-US"/>
              <a:t>COMPANY CONFIDENTIAL</a:t>
            </a:r>
            <a:endParaRPr lang="en-US" dirty="0"/>
          </a:p>
        </p:txBody>
      </p:sp>
      <p:sp>
        <p:nvSpPr>
          <p:cNvPr id="9" name="Slide Number Placeholder 8">
            <a:extLst>
              <a:ext uri="{FF2B5EF4-FFF2-40B4-BE49-F238E27FC236}">
                <a16:creationId xmlns:a16="http://schemas.microsoft.com/office/drawing/2014/main" id="{4B648AB8-957A-40F5-BE6A-A1A7B5839E37}"/>
              </a:ext>
            </a:extLst>
          </p:cNvPr>
          <p:cNvSpPr>
            <a:spLocks noGrp="1"/>
          </p:cNvSpPr>
          <p:nvPr>
            <p:ph type="sldNum" sz="quarter" idx="51"/>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3424303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3 /  List">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5EC2438A-E891-4FFF-BA92-718E67D50BD4}"/>
              </a:ext>
            </a:extLst>
          </p:cNvPr>
          <p:cNvSpPr>
            <a:spLocks noGrp="1"/>
          </p:cNvSpPr>
          <p:nvPr>
            <p:ph type="title" hasCustomPrompt="1"/>
          </p:nvPr>
        </p:nvSpPr>
        <p:spPr>
          <a:xfrm>
            <a:off x="479425" y="494490"/>
            <a:ext cx="6199282" cy="451808"/>
          </a:xfrm>
        </p:spPr>
        <p:txBody>
          <a:bodyPr/>
          <a:lstStyle>
            <a:lvl1pPr>
              <a:defRPr/>
            </a:lvl1pPr>
          </a:lstStyle>
          <a:p>
            <a:r>
              <a:rPr lang="en-US" noProof="0" dirty="0"/>
              <a:t>Add agenda title</a:t>
            </a:r>
          </a:p>
        </p:txBody>
      </p:sp>
      <p:sp>
        <p:nvSpPr>
          <p:cNvPr id="32" name="Text Placeholder 6">
            <a:extLst>
              <a:ext uri="{FF2B5EF4-FFF2-40B4-BE49-F238E27FC236}">
                <a16:creationId xmlns:a16="http://schemas.microsoft.com/office/drawing/2014/main" id="{351349A8-F4AD-481C-B833-2018086AEB1D}"/>
              </a:ext>
            </a:extLst>
          </p:cNvPr>
          <p:cNvSpPr>
            <a:spLocks noGrp="1"/>
          </p:cNvSpPr>
          <p:nvPr>
            <p:ph type="body" sz="quarter" idx="37" hasCustomPrompt="1"/>
          </p:nvPr>
        </p:nvSpPr>
        <p:spPr>
          <a:xfrm>
            <a:off x="1968167" y="1381125"/>
            <a:ext cx="3961046"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33" name="Text Placeholder 6">
            <a:extLst>
              <a:ext uri="{FF2B5EF4-FFF2-40B4-BE49-F238E27FC236}">
                <a16:creationId xmlns:a16="http://schemas.microsoft.com/office/drawing/2014/main" id="{BCB23696-A8EE-4D7D-9CF8-BFE08B462CA1}"/>
              </a:ext>
            </a:extLst>
          </p:cNvPr>
          <p:cNvSpPr>
            <a:spLocks noGrp="1"/>
          </p:cNvSpPr>
          <p:nvPr>
            <p:ph type="body" sz="quarter" idx="38" hasCustomPrompt="1"/>
          </p:nvPr>
        </p:nvSpPr>
        <p:spPr>
          <a:xfrm>
            <a:off x="1968167" y="2222844"/>
            <a:ext cx="3961046"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34" name="Text Placeholder 6">
            <a:extLst>
              <a:ext uri="{FF2B5EF4-FFF2-40B4-BE49-F238E27FC236}">
                <a16:creationId xmlns:a16="http://schemas.microsoft.com/office/drawing/2014/main" id="{E3258258-BD87-4BF7-A9C9-7E4A20BC8D3D}"/>
              </a:ext>
            </a:extLst>
          </p:cNvPr>
          <p:cNvSpPr>
            <a:spLocks noGrp="1"/>
          </p:cNvSpPr>
          <p:nvPr>
            <p:ph type="body" sz="quarter" idx="39" hasCustomPrompt="1"/>
          </p:nvPr>
        </p:nvSpPr>
        <p:spPr>
          <a:xfrm>
            <a:off x="1968167" y="3064563"/>
            <a:ext cx="3961046"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35" name="Text Placeholder 6">
            <a:extLst>
              <a:ext uri="{FF2B5EF4-FFF2-40B4-BE49-F238E27FC236}">
                <a16:creationId xmlns:a16="http://schemas.microsoft.com/office/drawing/2014/main" id="{F0CC60F9-E018-493B-A231-1CF8D7DF68AD}"/>
              </a:ext>
            </a:extLst>
          </p:cNvPr>
          <p:cNvSpPr>
            <a:spLocks noGrp="1"/>
          </p:cNvSpPr>
          <p:nvPr>
            <p:ph type="body" sz="quarter" idx="40" hasCustomPrompt="1"/>
          </p:nvPr>
        </p:nvSpPr>
        <p:spPr>
          <a:xfrm>
            <a:off x="1968167" y="3906282"/>
            <a:ext cx="3961046"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36" name="Text Placeholder 6">
            <a:extLst>
              <a:ext uri="{FF2B5EF4-FFF2-40B4-BE49-F238E27FC236}">
                <a16:creationId xmlns:a16="http://schemas.microsoft.com/office/drawing/2014/main" id="{70697D3F-4B19-4E9B-B001-70DCCED5AAEE}"/>
              </a:ext>
            </a:extLst>
          </p:cNvPr>
          <p:cNvSpPr>
            <a:spLocks noGrp="1"/>
          </p:cNvSpPr>
          <p:nvPr>
            <p:ph type="body" sz="quarter" idx="41" hasCustomPrompt="1"/>
          </p:nvPr>
        </p:nvSpPr>
        <p:spPr>
          <a:xfrm>
            <a:off x="1968167" y="4748001"/>
            <a:ext cx="3961046"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37" name="Text Placeholder 6">
            <a:extLst>
              <a:ext uri="{FF2B5EF4-FFF2-40B4-BE49-F238E27FC236}">
                <a16:creationId xmlns:a16="http://schemas.microsoft.com/office/drawing/2014/main" id="{87D41523-EEDC-4E02-B090-DC27D43D682D}"/>
              </a:ext>
            </a:extLst>
          </p:cNvPr>
          <p:cNvSpPr>
            <a:spLocks noGrp="1"/>
          </p:cNvSpPr>
          <p:nvPr>
            <p:ph type="body" sz="quarter" idx="42" hasCustomPrompt="1"/>
          </p:nvPr>
        </p:nvSpPr>
        <p:spPr>
          <a:xfrm>
            <a:off x="1968167" y="5589718"/>
            <a:ext cx="3961046"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38" name="Text Placeholder 6">
            <a:extLst>
              <a:ext uri="{FF2B5EF4-FFF2-40B4-BE49-F238E27FC236}">
                <a16:creationId xmlns:a16="http://schemas.microsoft.com/office/drawing/2014/main" id="{8E766D98-EE19-481A-A53E-6807A968ABAD}"/>
              </a:ext>
            </a:extLst>
          </p:cNvPr>
          <p:cNvSpPr>
            <a:spLocks noGrp="1"/>
          </p:cNvSpPr>
          <p:nvPr>
            <p:ph type="body" sz="quarter" idx="43" hasCustomPrompt="1"/>
          </p:nvPr>
        </p:nvSpPr>
        <p:spPr>
          <a:xfrm>
            <a:off x="1117600" y="1381125"/>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39" name="Text Placeholder 6">
            <a:extLst>
              <a:ext uri="{FF2B5EF4-FFF2-40B4-BE49-F238E27FC236}">
                <a16:creationId xmlns:a16="http://schemas.microsoft.com/office/drawing/2014/main" id="{B2146F9C-B635-4DAF-B173-D1BB2897C7A2}"/>
              </a:ext>
            </a:extLst>
          </p:cNvPr>
          <p:cNvSpPr>
            <a:spLocks noGrp="1"/>
          </p:cNvSpPr>
          <p:nvPr>
            <p:ph type="body" sz="quarter" idx="44" hasCustomPrompt="1"/>
          </p:nvPr>
        </p:nvSpPr>
        <p:spPr>
          <a:xfrm>
            <a:off x="1117600" y="2222844"/>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40" name="Text Placeholder 6">
            <a:extLst>
              <a:ext uri="{FF2B5EF4-FFF2-40B4-BE49-F238E27FC236}">
                <a16:creationId xmlns:a16="http://schemas.microsoft.com/office/drawing/2014/main" id="{4F56AAD3-4EAB-4030-838D-7F5893CBAAFE}"/>
              </a:ext>
            </a:extLst>
          </p:cNvPr>
          <p:cNvSpPr>
            <a:spLocks noGrp="1"/>
          </p:cNvSpPr>
          <p:nvPr>
            <p:ph type="body" sz="quarter" idx="45" hasCustomPrompt="1"/>
          </p:nvPr>
        </p:nvSpPr>
        <p:spPr>
          <a:xfrm>
            <a:off x="1117600" y="3064563"/>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41" name="Text Placeholder 6">
            <a:extLst>
              <a:ext uri="{FF2B5EF4-FFF2-40B4-BE49-F238E27FC236}">
                <a16:creationId xmlns:a16="http://schemas.microsoft.com/office/drawing/2014/main" id="{5C907538-E1C5-4754-89E9-C3EB0BA8E6DF}"/>
              </a:ext>
            </a:extLst>
          </p:cNvPr>
          <p:cNvSpPr>
            <a:spLocks noGrp="1"/>
          </p:cNvSpPr>
          <p:nvPr>
            <p:ph type="body" sz="quarter" idx="46" hasCustomPrompt="1"/>
          </p:nvPr>
        </p:nvSpPr>
        <p:spPr>
          <a:xfrm>
            <a:off x="1117600" y="3906282"/>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42" name="Text Placeholder 6">
            <a:extLst>
              <a:ext uri="{FF2B5EF4-FFF2-40B4-BE49-F238E27FC236}">
                <a16:creationId xmlns:a16="http://schemas.microsoft.com/office/drawing/2014/main" id="{F15BB5B4-070C-45C6-8263-A39458E6957D}"/>
              </a:ext>
            </a:extLst>
          </p:cNvPr>
          <p:cNvSpPr>
            <a:spLocks noGrp="1"/>
          </p:cNvSpPr>
          <p:nvPr>
            <p:ph type="body" sz="quarter" idx="47" hasCustomPrompt="1"/>
          </p:nvPr>
        </p:nvSpPr>
        <p:spPr>
          <a:xfrm>
            <a:off x="1117600" y="4748001"/>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43" name="Text Placeholder 6">
            <a:extLst>
              <a:ext uri="{FF2B5EF4-FFF2-40B4-BE49-F238E27FC236}">
                <a16:creationId xmlns:a16="http://schemas.microsoft.com/office/drawing/2014/main" id="{4794B6D5-516E-4598-95CB-8FACBE449A19}"/>
              </a:ext>
            </a:extLst>
          </p:cNvPr>
          <p:cNvSpPr>
            <a:spLocks noGrp="1"/>
          </p:cNvSpPr>
          <p:nvPr>
            <p:ph type="body" sz="quarter" idx="48" hasCustomPrompt="1"/>
          </p:nvPr>
        </p:nvSpPr>
        <p:spPr>
          <a:xfrm>
            <a:off x="1117600" y="5589718"/>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44" name="Text Placeholder 6">
            <a:extLst>
              <a:ext uri="{FF2B5EF4-FFF2-40B4-BE49-F238E27FC236}">
                <a16:creationId xmlns:a16="http://schemas.microsoft.com/office/drawing/2014/main" id="{2375903A-F4B6-40A4-9007-A4446B00364B}"/>
              </a:ext>
            </a:extLst>
          </p:cNvPr>
          <p:cNvSpPr>
            <a:spLocks noGrp="1"/>
          </p:cNvSpPr>
          <p:nvPr>
            <p:ph type="body" sz="quarter" idx="49" hasCustomPrompt="1"/>
          </p:nvPr>
        </p:nvSpPr>
        <p:spPr>
          <a:xfrm>
            <a:off x="7113355" y="1381125"/>
            <a:ext cx="459922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45" name="Text Placeholder 6">
            <a:extLst>
              <a:ext uri="{FF2B5EF4-FFF2-40B4-BE49-F238E27FC236}">
                <a16:creationId xmlns:a16="http://schemas.microsoft.com/office/drawing/2014/main" id="{2597909E-9336-428B-BD7D-97A3705EE7B6}"/>
              </a:ext>
            </a:extLst>
          </p:cNvPr>
          <p:cNvSpPr>
            <a:spLocks noGrp="1"/>
          </p:cNvSpPr>
          <p:nvPr>
            <p:ph type="body" sz="quarter" idx="50" hasCustomPrompt="1"/>
          </p:nvPr>
        </p:nvSpPr>
        <p:spPr>
          <a:xfrm>
            <a:off x="7113355" y="2222844"/>
            <a:ext cx="459922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46" name="Text Placeholder 6">
            <a:extLst>
              <a:ext uri="{FF2B5EF4-FFF2-40B4-BE49-F238E27FC236}">
                <a16:creationId xmlns:a16="http://schemas.microsoft.com/office/drawing/2014/main" id="{17599A58-0AE1-48B2-8DB7-C4041E1E2284}"/>
              </a:ext>
            </a:extLst>
          </p:cNvPr>
          <p:cNvSpPr>
            <a:spLocks noGrp="1"/>
          </p:cNvSpPr>
          <p:nvPr>
            <p:ph type="body" sz="quarter" idx="51" hasCustomPrompt="1"/>
          </p:nvPr>
        </p:nvSpPr>
        <p:spPr>
          <a:xfrm>
            <a:off x="7113355" y="3064563"/>
            <a:ext cx="459922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47" name="Text Placeholder 6">
            <a:extLst>
              <a:ext uri="{FF2B5EF4-FFF2-40B4-BE49-F238E27FC236}">
                <a16:creationId xmlns:a16="http://schemas.microsoft.com/office/drawing/2014/main" id="{75E0B5C7-0542-41B5-83BD-F4877256F024}"/>
              </a:ext>
            </a:extLst>
          </p:cNvPr>
          <p:cNvSpPr>
            <a:spLocks noGrp="1"/>
          </p:cNvSpPr>
          <p:nvPr>
            <p:ph type="body" sz="quarter" idx="52" hasCustomPrompt="1"/>
          </p:nvPr>
        </p:nvSpPr>
        <p:spPr>
          <a:xfrm>
            <a:off x="7113355" y="3906282"/>
            <a:ext cx="459922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48" name="Text Placeholder 6">
            <a:extLst>
              <a:ext uri="{FF2B5EF4-FFF2-40B4-BE49-F238E27FC236}">
                <a16:creationId xmlns:a16="http://schemas.microsoft.com/office/drawing/2014/main" id="{13407488-E31A-4BD6-BA18-CEE59220234C}"/>
              </a:ext>
            </a:extLst>
          </p:cNvPr>
          <p:cNvSpPr>
            <a:spLocks noGrp="1"/>
          </p:cNvSpPr>
          <p:nvPr>
            <p:ph type="body" sz="quarter" idx="53" hasCustomPrompt="1"/>
          </p:nvPr>
        </p:nvSpPr>
        <p:spPr>
          <a:xfrm>
            <a:off x="7113355" y="4748001"/>
            <a:ext cx="459922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49" name="Text Placeholder 6">
            <a:extLst>
              <a:ext uri="{FF2B5EF4-FFF2-40B4-BE49-F238E27FC236}">
                <a16:creationId xmlns:a16="http://schemas.microsoft.com/office/drawing/2014/main" id="{473C5B7A-5DE6-4EE7-A616-36152F429213}"/>
              </a:ext>
            </a:extLst>
          </p:cNvPr>
          <p:cNvSpPr>
            <a:spLocks noGrp="1"/>
          </p:cNvSpPr>
          <p:nvPr>
            <p:ph type="body" sz="quarter" idx="54" hasCustomPrompt="1"/>
          </p:nvPr>
        </p:nvSpPr>
        <p:spPr>
          <a:xfrm>
            <a:off x="7113355" y="5589718"/>
            <a:ext cx="4599220" cy="698238"/>
          </a:xfrm>
          <a:ln>
            <a:noFill/>
          </a:ln>
        </p:spPr>
        <p:txBody>
          <a:bodyPr lIns="72000" tIns="72000" rIns="72000" bIns="72000" anchor="ctr"/>
          <a:lstStyle>
            <a:lvl1pPr marL="0" indent="0">
              <a:buNone/>
              <a:defRPr/>
            </a:lvl1pPr>
          </a:lstStyle>
          <a:p>
            <a:pPr lvl="0"/>
            <a:r>
              <a:rPr lang="en-US" noProof="0" dirty="0"/>
              <a:t>Insert agenda topic here</a:t>
            </a:r>
          </a:p>
        </p:txBody>
      </p:sp>
      <p:sp>
        <p:nvSpPr>
          <p:cNvPr id="50" name="Text Placeholder 6">
            <a:extLst>
              <a:ext uri="{FF2B5EF4-FFF2-40B4-BE49-F238E27FC236}">
                <a16:creationId xmlns:a16="http://schemas.microsoft.com/office/drawing/2014/main" id="{D32C3EDB-5591-4579-9FE5-7193CC5A5C10}"/>
              </a:ext>
            </a:extLst>
          </p:cNvPr>
          <p:cNvSpPr>
            <a:spLocks noGrp="1"/>
          </p:cNvSpPr>
          <p:nvPr>
            <p:ph type="body" sz="quarter" idx="55" hasCustomPrompt="1"/>
          </p:nvPr>
        </p:nvSpPr>
        <p:spPr>
          <a:xfrm>
            <a:off x="6262788" y="1381125"/>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51" name="Text Placeholder 6">
            <a:extLst>
              <a:ext uri="{FF2B5EF4-FFF2-40B4-BE49-F238E27FC236}">
                <a16:creationId xmlns:a16="http://schemas.microsoft.com/office/drawing/2014/main" id="{57A219F9-4663-4810-9DB6-6EA406D3B6CE}"/>
              </a:ext>
            </a:extLst>
          </p:cNvPr>
          <p:cNvSpPr>
            <a:spLocks noGrp="1"/>
          </p:cNvSpPr>
          <p:nvPr>
            <p:ph type="body" sz="quarter" idx="56" hasCustomPrompt="1"/>
          </p:nvPr>
        </p:nvSpPr>
        <p:spPr>
          <a:xfrm>
            <a:off x="6262788" y="2222844"/>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52" name="Text Placeholder 6">
            <a:extLst>
              <a:ext uri="{FF2B5EF4-FFF2-40B4-BE49-F238E27FC236}">
                <a16:creationId xmlns:a16="http://schemas.microsoft.com/office/drawing/2014/main" id="{BDC7CE9C-FBC7-4161-BD88-75178F21B731}"/>
              </a:ext>
            </a:extLst>
          </p:cNvPr>
          <p:cNvSpPr>
            <a:spLocks noGrp="1"/>
          </p:cNvSpPr>
          <p:nvPr>
            <p:ph type="body" sz="quarter" idx="57" hasCustomPrompt="1"/>
          </p:nvPr>
        </p:nvSpPr>
        <p:spPr>
          <a:xfrm>
            <a:off x="6262788" y="3064563"/>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53" name="Text Placeholder 6">
            <a:extLst>
              <a:ext uri="{FF2B5EF4-FFF2-40B4-BE49-F238E27FC236}">
                <a16:creationId xmlns:a16="http://schemas.microsoft.com/office/drawing/2014/main" id="{11ACFE30-978D-4A7F-97D7-D7AC99268D5A}"/>
              </a:ext>
            </a:extLst>
          </p:cNvPr>
          <p:cNvSpPr>
            <a:spLocks noGrp="1"/>
          </p:cNvSpPr>
          <p:nvPr>
            <p:ph type="body" sz="quarter" idx="58" hasCustomPrompt="1"/>
          </p:nvPr>
        </p:nvSpPr>
        <p:spPr>
          <a:xfrm>
            <a:off x="6262788" y="3906282"/>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54" name="Text Placeholder 6">
            <a:extLst>
              <a:ext uri="{FF2B5EF4-FFF2-40B4-BE49-F238E27FC236}">
                <a16:creationId xmlns:a16="http://schemas.microsoft.com/office/drawing/2014/main" id="{CCC62BDF-1677-4A73-8312-A8E0954470A0}"/>
              </a:ext>
            </a:extLst>
          </p:cNvPr>
          <p:cNvSpPr>
            <a:spLocks noGrp="1"/>
          </p:cNvSpPr>
          <p:nvPr>
            <p:ph type="body" sz="quarter" idx="59" hasCustomPrompt="1"/>
          </p:nvPr>
        </p:nvSpPr>
        <p:spPr>
          <a:xfrm>
            <a:off x="6262788" y="4748001"/>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55" name="Text Placeholder 6">
            <a:extLst>
              <a:ext uri="{FF2B5EF4-FFF2-40B4-BE49-F238E27FC236}">
                <a16:creationId xmlns:a16="http://schemas.microsoft.com/office/drawing/2014/main" id="{9646ABFE-34F3-4E34-8A80-DF3F4164BB5C}"/>
              </a:ext>
            </a:extLst>
          </p:cNvPr>
          <p:cNvSpPr>
            <a:spLocks noGrp="1"/>
          </p:cNvSpPr>
          <p:nvPr>
            <p:ph type="body" sz="quarter" idx="60" hasCustomPrompt="1"/>
          </p:nvPr>
        </p:nvSpPr>
        <p:spPr>
          <a:xfrm>
            <a:off x="6262788" y="5589718"/>
            <a:ext cx="698400" cy="698238"/>
          </a:xfrm>
          <a:prstGeom prst="ellipse">
            <a:avLst/>
          </a:prstGeom>
          <a:solidFill>
            <a:schemeClr val="accent3"/>
          </a:solidFill>
          <a:ln>
            <a:noFill/>
          </a:ln>
        </p:spPr>
        <p:txBody>
          <a:bodyPr lIns="0" tIns="0" rIns="0" bIns="0" anchor="ctr"/>
          <a:lstStyle>
            <a:lvl1pPr marL="0" indent="0" algn="ctr">
              <a:buNone/>
              <a:defRPr sz="2800" b="1">
                <a:solidFill>
                  <a:schemeClr val="bg1"/>
                </a:solidFill>
                <a:latin typeface="Roboto Black" panose="02000000000000000000" pitchFamily="2" charset="0"/>
                <a:ea typeface="Roboto Black" panose="02000000000000000000" pitchFamily="2" charset="0"/>
              </a:defRPr>
            </a:lvl1pPr>
          </a:lstStyle>
          <a:p>
            <a:pPr lvl="0"/>
            <a:r>
              <a:rPr lang="en-US" noProof="0" dirty="0"/>
              <a:t>X</a:t>
            </a:r>
          </a:p>
        </p:txBody>
      </p:sp>
      <p:sp>
        <p:nvSpPr>
          <p:cNvPr id="2" name="Date Placeholder 1">
            <a:extLst>
              <a:ext uri="{FF2B5EF4-FFF2-40B4-BE49-F238E27FC236}">
                <a16:creationId xmlns:a16="http://schemas.microsoft.com/office/drawing/2014/main" id="{33AEA049-3D98-4D27-BBB6-7363FCAE05E4}"/>
              </a:ext>
            </a:extLst>
          </p:cNvPr>
          <p:cNvSpPr>
            <a:spLocks noGrp="1"/>
          </p:cNvSpPr>
          <p:nvPr>
            <p:ph type="dt" sz="half" idx="61"/>
          </p:nvPr>
        </p:nvSpPr>
        <p:spPr/>
        <p:txBody>
          <a:bodyPr/>
          <a:lstStyle/>
          <a:p>
            <a:fld id="{A0ABC626-455B-41B0-A0E7-A5E156590607}" type="datetime1">
              <a:rPr lang="en-US" smtClean="0"/>
              <a:pPr/>
              <a:t>10/23/2024</a:t>
            </a:fld>
            <a:endParaRPr lang="en-US"/>
          </a:p>
        </p:txBody>
      </p:sp>
      <p:sp>
        <p:nvSpPr>
          <p:cNvPr id="3" name="Footer Placeholder 2">
            <a:extLst>
              <a:ext uri="{FF2B5EF4-FFF2-40B4-BE49-F238E27FC236}">
                <a16:creationId xmlns:a16="http://schemas.microsoft.com/office/drawing/2014/main" id="{CE6CB17F-ACF8-494F-935E-30DE3EDF065F}"/>
              </a:ext>
            </a:extLst>
          </p:cNvPr>
          <p:cNvSpPr>
            <a:spLocks noGrp="1"/>
          </p:cNvSpPr>
          <p:nvPr>
            <p:ph type="ftr" sz="quarter" idx="62"/>
          </p:nvPr>
        </p:nvSpPr>
        <p:spPr/>
        <p:txBody>
          <a:bodyPr/>
          <a:lstStyle/>
          <a:p>
            <a:pPr algn="l"/>
            <a:r>
              <a:rPr lang="en-US"/>
              <a:t>COMPANY CONFIDENTIAL</a:t>
            </a:r>
            <a:endParaRPr lang="en-US" dirty="0"/>
          </a:p>
        </p:txBody>
      </p:sp>
      <p:sp>
        <p:nvSpPr>
          <p:cNvPr id="7" name="Slide Number Placeholder 6">
            <a:extLst>
              <a:ext uri="{FF2B5EF4-FFF2-40B4-BE49-F238E27FC236}">
                <a16:creationId xmlns:a16="http://schemas.microsoft.com/office/drawing/2014/main" id="{E8133BF0-8957-4E9B-BE04-D45722805AD4}"/>
              </a:ext>
            </a:extLst>
          </p:cNvPr>
          <p:cNvSpPr>
            <a:spLocks noGrp="1"/>
          </p:cNvSpPr>
          <p:nvPr>
            <p:ph type="sldNum" sz="quarter" idx="63"/>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360840405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 time slo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Add agenda title</a:t>
            </a:r>
          </a:p>
        </p:txBody>
      </p:sp>
      <p:sp>
        <p:nvSpPr>
          <p:cNvPr id="41" name="Text Placeholder 6"/>
          <p:cNvSpPr>
            <a:spLocks noGrp="1"/>
          </p:cNvSpPr>
          <p:nvPr>
            <p:ph type="body" sz="quarter" idx="61" hasCustomPrompt="1"/>
          </p:nvPr>
        </p:nvSpPr>
        <p:spPr>
          <a:xfrm>
            <a:off x="479425" y="1669646"/>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dirty="0"/>
              <a:t>Add time</a:t>
            </a:r>
          </a:p>
        </p:txBody>
      </p:sp>
      <p:sp>
        <p:nvSpPr>
          <p:cNvPr id="42" name="Text Placeholder 6"/>
          <p:cNvSpPr>
            <a:spLocks noGrp="1"/>
          </p:cNvSpPr>
          <p:nvPr>
            <p:ph type="body" sz="quarter" idx="62" hasCustomPrompt="1"/>
          </p:nvPr>
        </p:nvSpPr>
        <p:spPr>
          <a:xfrm>
            <a:off x="2305050" y="1669646"/>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43" name="Text Placeholder 6"/>
          <p:cNvSpPr>
            <a:spLocks noGrp="1"/>
          </p:cNvSpPr>
          <p:nvPr>
            <p:ph type="body" sz="quarter" idx="63" hasCustomPrompt="1"/>
          </p:nvPr>
        </p:nvSpPr>
        <p:spPr>
          <a:xfrm>
            <a:off x="8148638" y="1669646"/>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44" name="Text Placeholder 6"/>
          <p:cNvSpPr>
            <a:spLocks noGrp="1"/>
          </p:cNvSpPr>
          <p:nvPr>
            <p:ph type="body" sz="quarter" idx="64" hasCustomPrompt="1"/>
          </p:nvPr>
        </p:nvSpPr>
        <p:spPr>
          <a:xfrm>
            <a:off x="479425" y="2224867"/>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dirty="0"/>
              <a:t>Add time</a:t>
            </a:r>
          </a:p>
        </p:txBody>
      </p:sp>
      <p:sp>
        <p:nvSpPr>
          <p:cNvPr id="45" name="Text Placeholder 6"/>
          <p:cNvSpPr>
            <a:spLocks noGrp="1"/>
          </p:cNvSpPr>
          <p:nvPr>
            <p:ph type="body" sz="quarter" idx="65" hasCustomPrompt="1"/>
          </p:nvPr>
        </p:nvSpPr>
        <p:spPr>
          <a:xfrm>
            <a:off x="2305050" y="2224867"/>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46" name="Text Placeholder 6"/>
          <p:cNvSpPr>
            <a:spLocks noGrp="1"/>
          </p:cNvSpPr>
          <p:nvPr>
            <p:ph type="body" sz="quarter" idx="66" hasCustomPrompt="1"/>
          </p:nvPr>
        </p:nvSpPr>
        <p:spPr>
          <a:xfrm>
            <a:off x="8148638" y="2224867"/>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47" name="Text Placeholder 6"/>
          <p:cNvSpPr>
            <a:spLocks noGrp="1"/>
          </p:cNvSpPr>
          <p:nvPr>
            <p:ph type="body" sz="quarter" idx="67" hasCustomPrompt="1"/>
          </p:nvPr>
        </p:nvSpPr>
        <p:spPr>
          <a:xfrm>
            <a:off x="479425" y="2780088"/>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48" name="Text Placeholder 6"/>
          <p:cNvSpPr>
            <a:spLocks noGrp="1"/>
          </p:cNvSpPr>
          <p:nvPr>
            <p:ph type="body" sz="quarter" idx="68" hasCustomPrompt="1"/>
          </p:nvPr>
        </p:nvSpPr>
        <p:spPr>
          <a:xfrm>
            <a:off x="2305050" y="2780088"/>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49" name="Text Placeholder 6"/>
          <p:cNvSpPr>
            <a:spLocks noGrp="1"/>
          </p:cNvSpPr>
          <p:nvPr>
            <p:ph type="body" sz="quarter" idx="69" hasCustomPrompt="1"/>
          </p:nvPr>
        </p:nvSpPr>
        <p:spPr>
          <a:xfrm>
            <a:off x="8148638" y="2780088"/>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50" name="Text Placeholder 6"/>
          <p:cNvSpPr>
            <a:spLocks noGrp="1"/>
          </p:cNvSpPr>
          <p:nvPr>
            <p:ph type="body" sz="quarter" idx="70" hasCustomPrompt="1"/>
          </p:nvPr>
        </p:nvSpPr>
        <p:spPr>
          <a:xfrm>
            <a:off x="479425" y="3335309"/>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51" name="Text Placeholder 6"/>
          <p:cNvSpPr>
            <a:spLocks noGrp="1"/>
          </p:cNvSpPr>
          <p:nvPr>
            <p:ph type="body" sz="quarter" idx="71" hasCustomPrompt="1"/>
          </p:nvPr>
        </p:nvSpPr>
        <p:spPr>
          <a:xfrm>
            <a:off x="2305050" y="3335309"/>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52" name="Text Placeholder 6"/>
          <p:cNvSpPr>
            <a:spLocks noGrp="1"/>
          </p:cNvSpPr>
          <p:nvPr>
            <p:ph type="body" sz="quarter" idx="72" hasCustomPrompt="1"/>
          </p:nvPr>
        </p:nvSpPr>
        <p:spPr>
          <a:xfrm>
            <a:off x="8148638" y="3335309"/>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53" name="Text Placeholder 6"/>
          <p:cNvSpPr>
            <a:spLocks noGrp="1"/>
          </p:cNvSpPr>
          <p:nvPr>
            <p:ph type="body" sz="quarter" idx="73" hasCustomPrompt="1"/>
          </p:nvPr>
        </p:nvSpPr>
        <p:spPr>
          <a:xfrm>
            <a:off x="479425" y="3890530"/>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54" name="Text Placeholder 6"/>
          <p:cNvSpPr>
            <a:spLocks noGrp="1"/>
          </p:cNvSpPr>
          <p:nvPr>
            <p:ph type="body" sz="quarter" idx="74" hasCustomPrompt="1"/>
          </p:nvPr>
        </p:nvSpPr>
        <p:spPr>
          <a:xfrm>
            <a:off x="2305050" y="3890530"/>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55" name="Text Placeholder 6"/>
          <p:cNvSpPr>
            <a:spLocks noGrp="1"/>
          </p:cNvSpPr>
          <p:nvPr>
            <p:ph type="body" sz="quarter" idx="75" hasCustomPrompt="1"/>
          </p:nvPr>
        </p:nvSpPr>
        <p:spPr>
          <a:xfrm>
            <a:off x="8148638" y="3890530"/>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56" name="Text Placeholder 6"/>
          <p:cNvSpPr>
            <a:spLocks noGrp="1"/>
          </p:cNvSpPr>
          <p:nvPr>
            <p:ph type="body" sz="quarter" idx="76" hasCustomPrompt="1"/>
          </p:nvPr>
        </p:nvSpPr>
        <p:spPr>
          <a:xfrm>
            <a:off x="479425" y="4445751"/>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57" name="Text Placeholder 6"/>
          <p:cNvSpPr>
            <a:spLocks noGrp="1"/>
          </p:cNvSpPr>
          <p:nvPr>
            <p:ph type="body" sz="quarter" idx="77" hasCustomPrompt="1"/>
          </p:nvPr>
        </p:nvSpPr>
        <p:spPr>
          <a:xfrm>
            <a:off x="2305050" y="4445751"/>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60" name="Text Placeholder 6"/>
          <p:cNvSpPr>
            <a:spLocks noGrp="1"/>
          </p:cNvSpPr>
          <p:nvPr>
            <p:ph type="body" sz="quarter" idx="78" hasCustomPrompt="1"/>
          </p:nvPr>
        </p:nvSpPr>
        <p:spPr>
          <a:xfrm>
            <a:off x="8148638" y="4445751"/>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61" name="Text Placeholder 6"/>
          <p:cNvSpPr>
            <a:spLocks noGrp="1"/>
          </p:cNvSpPr>
          <p:nvPr>
            <p:ph type="body" sz="quarter" idx="79" hasCustomPrompt="1"/>
          </p:nvPr>
        </p:nvSpPr>
        <p:spPr>
          <a:xfrm>
            <a:off x="479425" y="5000972"/>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62" name="Text Placeholder 6"/>
          <p:cNvSpPr>
            <a:spLocks noGrp="1"/>
          </p:cNvSpPr>
          <p:nvPr>
            <p:ph type="body" sz="quarter" idx="80" hasCustomPrompt="1"/>
          </p:nvPr>
        </p:nvSpPr>
        <p:spPr>
          <a:xfrm>
            <a:off x="2305050" y="5000972"/>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topic</a:t>
            </a:r>
          </a:p>
        </p:txBody>
      </p:sp>
      <p:sp>
        <p:nvSpPr>
          <p:cNvPr id="87" name="Text Placeholder 6"/>
          <p:cNvSpPr>
            <a:spLocks noGrp="1"/>
          </p:cNvSpPr>
          <p:nvPr>
            <p:ph type="body" sz="quarter" idx="81" hasCustomPrompt="1"/>
          </p:nvPr>
        </p:nvSpPr>
        <p:spPr>
          <a:xfrm>
            <a:off x="8148638" y="5000972"/>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sp>
        <p:nvSpPr>
          <p:cNvPr id="88" name="Text Placeholder 6"/>
          <p:cNvSpPr>
            <a:spLocks noGrp="1"/>
          </p:cNvSpPr>
          <p:nvPr>
            <p:ph type="body" sz="quarter" idx="82" hasCustomPrompt="1"/>
          </p:nvPr>
        </p:nvSpPr>
        <p:spPr>
          <a:xfrm>
            <a:off x="479425" y="5556195"/>
            <a:ext cx="1611314"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time</a:t>
            </a:r>
          </a:p>
        </p:txBody>
      </p:sp>
      <p:sp>
        <p:nvSpPr>
          <p:cNvPr id="89" name="Text Placeholder 6"/>
          <p:cNvSpPr>
            <a:spLocks noGrp="1"/>
          </p:cNvSpPr>
          <p:nvPr>
            <p:ph type="body" sz="quarter" idx="83" hasCustomPrompt="1"/>
          </p:nvPr>
        </p:nvSpPr>
        <p:spPr>
          <a:xfrm>
            <a:off x="2305050" y="5556195"/>
            <a:ext cx="5629275"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dirty="0"/>
              <a:t>Add topic</a:t>
            </a:r>
          </a:p>
        </p:txBody>
      </p:sp>
      <p:sp>
        <p:nvSpPr>
          <p:cNvPr id="90" name="Text Placeholder 6"/>
          <p:cNvSpPr>
            <a:spLocks noGrp="1"/>
          </p:cNvSpPr>
          <p:nvPr>
            <p:ph type="body" sz="quarter" idx="84" hasCustomPrompt="1"/>
          </p:nvPr>
        </p:nvSpPr>
        <p:spPr>
          <a:xfrm>
            <a:off x="8148638" y="5556195"/>
            <a:ext cx="3563937" cy="460430"/>
          </a:xfrm>
          <a:noFill/>
          <a:ln>
            <a:noFill/>
          </a:ln>
        </p:spPr>
        <p:txBody>
          <a:bodyPr lIns="72000" tIns="72000" rIns="36000" bIns="72000" anchor="ctr">
            <a:noAutofit/>
          </a:bodyPr>
          <a:lstStyle>
            <a:lvl1pPr marL="0" indent="0">
              <a:buNone/>
              <a:defRPr sz="1500" b="0">
                <a:solidFill>
                  <a:schemeClr val="tx1"/>
                </a:solidFill>
              </a:defRPr>
            </a:lvl1pPr>
          </a:lstStyle>
          <a:p>
            <a:pPr lvl="0"/>
            <a:r>
              <a:rPr lang="en-US" noProof="0"/>
              <a:t>Add responsible</a:t>
            </a:r>
          </a:p>
        </p:txBody>
      </p:sp>
      <p:grpSp>
        <p:nvGrpSpPr>
          <p:cNvPr id="9" name="Group 8">
            <a:extLst>
              <a:ext uri="{FF2B5EF4-FFF2-40B4-BE49-F238E27FC236}">
                <a16:creationId xmlns:a16="http://schemas.microsoft.com/office/drawing/2014/main" id="{5AF44546-1648-451C-910B-498F6D308F00}"/>
              </a:ext>
            </a:extLst>
          </p:cNvPr>
          <p:cNvGrpSpPr/>
          <p:nvPr userDrawn="1"/>
        </p:nvGrpSpPr>
        <p:grpSpPr>
          <a:xfrm>
            <a:off x="479425" y="2147408"/>
            <a:ext cx="1611313" cy="3869217"/>
            <a:chOff x="479425" y="2414108"/>
            <a:chExt cx="1611313" cy="3869217"/>
          </a:xfrm>
        </p:grpSpPr>
        <p:cxnSp>
          <p:nvCxnSpPr>
            <p:cNvPr id="8" name="Straight Connector 7">
              <a:extLst>
                <a:ext uri="{FF2B5EF4-FFF2-40B4-BE49-F238E27FC236}">
                  <a16:creationId xmlns:a16="http://schemas.microsoft.com/office/drawing/2014/main" id="{A42555AF-E1A4-47F5-9169-374271B957B4}"/>
                </a:ext>
              </a:extLst>
            </p:cNvPr>
            <p:cNvCxnSpPr/>
            <p:nvPr userDrawn="1"/>
          </p:nvCxnSpPr>
          <p:spPr>
            <a:xfrm>
              <a:off x="479425" y="24141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555386-084F-44D3-B220-7A39E6783EB0}"/>
                </a:ext>
              </a:extLst>
            </p:cNvPr>
            <p:cNvCxnSpPr/>
            <p:nvPr userDrawn="1"/>
          </p:nvCxnSpPr>
          <p:spPr>
            <a:xfrm>
              <a:off x="479425" y="294188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C74258-649D-42DB-8F4B-05803E4E7B8D}"/>
                </a:ext>
              </a:extLst>
            </p:cNvPr>
            <p:cNvCxnSpPr/>
            <p:nvPr userDrawn="1"/>
          </p:nvCxnSpPr>
          <p:spPr>
            <a:xfrm>
              <a:off x="479425" y="349324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1A03A7E-9A9A-4333-9151-BC46EA3D27AE}"/>
                </a:ext>
              </a:extLst>
            </p:cNvPr>
            <p:cNvCxnSpPr/>
            <p:nvPr userDrawn="1"/>
          </p:nvCxnSpPr>
          <p:spPr>
            <a:xfrm>
              <a:off x="479425" y="406243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4D6B63-DD53-44E0-AA42-1B8355B27F89}"/>
                </a:ext>
              </a:extLst>
            </p:cNvPr>
            <p:cNvCxnSpPr/>
            <p:nvPr userDrawn="1"/>
          </p:nvCxnSpPr>
          <p:spPr>
            <a:xfrm>
              <a:off x="479425" y="4617660"/>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A73CE9F-97CF-4512-BA54-4F5407269A09}"/>
                </a:ext>
              </a:extLst>
            </p:cNvPr>
            <p:cNvCxnSpPr/>
            <p:nvPr userDrawn="1"/>
          </p:nvCxnSpPr>
          <p:spPr>
            <a:xfrm>
              <a:off x="479425" y="51826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934C2C-659B-435B-A3B2-493AAA8DE686}"/>
                </a:ext>
              </a:extLst>
            </p:cNvPr>
            <p:cNvCxnSpPr/>
            <p:nvPr userDrawn="1"/>
          </p:nvCxnSpPr>
          <p:spPr>
            <a:xfrm>
              <a:off x="479425" y="572202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0207F92-367E-4524-AEC3-120A62965AEE}"/>
                </a:ext>
              </a:extLst>
            </p:cNvPr>
            <p:cNvCxnSpPr/>
            <p:nvPr userDrawn="1"/>
          </p:nvCxnSpPr>
          <p:spPr>
            <a:xfrm>
              <a:off x="479425" y="6283325"/>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4339DDD-B4E1-4358-B5FA-586443067ECA}"/>
              </a:ext>
            </a:extLst>
          </p:cNvPr>
          <p:cNvGrpSpPr/>
          <p:nvPr userDrawn="1"/>
        </p:nvGrpSpPr>
        <p:grpSpPr>
          <a:xfrm>
            <a:off x="2305050" y="2147408"/>
            <a:ext cx="5629275" cy="3869217"/>
            <a:chOff x="479425" y="2414108"/>
            <a:chExt cx="1611313" cy="3869217"/>
          </a:xfrm>
        </p:grpSpPr>
        <p:cxnSp>
          <p:nvCxnSpPr>
            <p:cNvPr id="65" name="Straight Connector 64">
              <a:extLst>
                <a:ext uri="{FF2B5EF4-FFF2-40B4-BE49-F238E27FC236}">
                  <a16:creationId xmlns:a16="http://schemas.microsoft.com/office/drawing/2014/main" id="{6EBD5BF6-E829-4F5D-A7C5-0B0025A2B99F}"/>
                </a:ext>
              </a:extLst>
            </p:cNvPr>
            <p:cNvCxnSpPr/>
            <p:nvPr userDrawn="1"/>
          </p:nvCxnSpPr>
          <p:spPr>
            <a:xfrm>
              <a:off x="479425" y="24141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595886B-5507-40D2-BF5B-5383C7AABAD4}"/>
                </a:ext>
              </a:extLst>
            </p:cNvPr>
            <p:cNvCxnSpPr/>
            <p:nvPr userDrawn="1"/>
          </p:nvCxnSpPr>
          <p:spPr>
            <a:xfrm>
              <a:off x="479425" y="294188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675BA35-8745-48FB-A3AD-4DEF70AC235D}"/>
                </a:ext>
              </a:extLst>
            </p:cNvPr>
            <p:cNvCxnSpPr/>
            <p:nvPr userDrawn="1"/>
          </p:nvCxnSpPr>
          <p:spPr>
            <a:xfrm>
              <a:off x="479425" y="349324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039D460-405B-4C89-B79D-7C5F880B0C58}"/>
                </a:ext>
              </a:extLst>
            </p:cNvPr>
            <p:cNvCxnSpPr/>
            <p:nvPr userDrawn="1"/>
          </p:nvCxnSpPr>
          <p:spPr>
            <a:xfrm>
              <a:off x="479425" y="406243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13AA718-6E4C-4272-9664-3EEC7F75FBA9}"/>
                </a:ext>
              </a:extLst>
            </p:cNvPr>
            <p:cNvCxnSpPr/>
            <p:nvPr userDrawn="1"/>
          </p:nvCxnSpPr>
          <p:spPr>
            <a:xfrm>
              <a:off x="479425" y="4617660"/>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585297A-85B5-40D8-B839-32C2284A0177}"/>
                </a:ext>
              </a:extLst>
            </p:cNvPr>
            <p:cNvCxnSpPr/>
            <p:nvPr userDrawn="1"/>
          </p:nvCxnSpPr>
          <p:spPr>
            <a:xfrm>
              <a:off x="479425" y="51826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5BDA541-7155-4EFF-9480-6AE2114A726F}"/>
                </a:ext>
              </a:extLst>
            </p:cNvPr>
            <p:cNvCxnSpPr/>
            <p:nvPr userDrawn="1"/>
          </p:nvCxnSpPr>
          <p:spPr>
            <a:xfrm>
              <a:off x="479425" y="572202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F7B504-2473-4887-8FC2-1F170BFC35C3}"/>
                </a:ext>
              </a:extLst>
            </p:cNvPr>
            <p:cNvCxnSpPr/>
            <p:nvPr userDrawn="1"/>
          </p:nvCxnSpPr>
          <p:spPr>
            <a:xfrm>
              <a:off x="479425" y="6283325"/>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B2810FF3-0234-4B54-BE32-7F32EEC9220B}"/>
              </a:ext>
            </a:extLst>
          </p:cNvPr>
          <p:cNvGrpSpPr/>
          <p:nvPr userDrawn="1"/>
        </p:nvGrpSpPr>
        <p:grpSpPr>
          <a:xfrm>
            <a:off x="8148636" y="2147408"/>
            <a:ext cx="3563937" cy="3869217"/>
            <a:chOff x="479425" y="2414108"/>
            <a:chExt cx="1611313" cy="3869217"/>
          </a:xfrm>
        </p:grpSpPr>
        <p:cxnSp>
          <p:nvCxnSpPr>
            <p:cNvPr id="74" name="Straight Connector 73">
              <a:extLst>
                <a:ext uri="{FF2B5EF4-FFF2-40B4-BE49-F238E27FC236}">
                  <a16:creationId xmlns:a16="http://schemas.microsoft.com/office/drawing/2014/main" id="{63DAC0C6-1596-44CF-8D3E-DEECCFCEB7CC}"/>
                </a:ext>
              </a:extLst>
            </p:cNvPr>
            <p:cNvCxnSpPr/>
            <p:nvPr userDrawn="1"/>
          </p:nvCxnSpPr>
          <p:spPr>
            <a:xfrm>
              <a:off x="479425" y="24141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3FFDAAC-D868-410B-A29F-658E0FAA73D7}"/>
                </a:ext>
              </a:extLst>
            </p:cNvPr>
            <p:cNvCxnSpPr/>
            <p:nvPr userDrawn="1"/>
          </p:nvCxnSpPr>
          <p:spPr>
            <a:xfrm>
              <a:off x="479425" y="294188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B109B53-EDD2-476E-80A7-AFB992AF7D43}"/>
                </a:ext>
              </a:extLst>
            </p:cNvPr>
            <p:cNvCxnSpPr/>
            <p:nvPr userDrawn="1"/>
          </p:nvCxnSpPr>
          <p:spPr>
            <a:xfrm>
              <a:off x="479425" y="349324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4AFB6E-1ED5-4909-80A7-0C41EBB886B9}"/>
                </a:ext>
              </a:extLst>
            </p:cNvPr>
            <p:cNvCxnSpPr/>
            <p:nvPr userDrawn="1"/>
          </p:nvCxnSpPr>
          <p:spPr>
            <a:xfrm>
              <a:off x="479425" y="4062439"/>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8D16148-854F-429E-9BE5-ACB42857AFC3}"/>
                </a:ext>
              </a:extLst>
            </p:cNvPr>
            <p:cNvCxnSpPr/>
            <p:nvPr userDrawn="1"/>
          </p:nvCxnSpPr>
          <p:spPr>
            <a:xfrm>
              <a:off x="479425" y="4617660"/>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D279F8E-5166-4C03-A3BF-EE2758DA71B3}"/>
                </a:ext>
              </a:extLst>
            </p:cNvPr>
            <p:cNvCxnSpPr/>
            <p:nvPr userDrawn="1"/>
          </p:nvCxnSpPr>
          <p:spPr>
            <a:xfrm>
              <a:off x="479425" y="5182608"/>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A451ACE-7DEC-41A9-A0A0-952E37DFB5A8}"/>
                </a:ext>
              </a:extLst>
            </p:cNvPr>
            <p:cNvCxnSpPr/>
            <p:nvPr userDrawn="1"/>
          </p:nvCxnSpPr>
          <p:spPr>
            <a:xfrm>
              <a:off x="479425" y="5722022"/>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4A4AEAD-0AA2-4ADE-A79A-B34BB9BAFAA2}"/>
                </a:ext>
              </a:extLst>
            </p:cNvPr>
            <p:cNvCxnSpPr/>
            <p:nvPr userDrawn="1"/>
          </p:nvCxnSpPr>
          <p:spPr>
            <a:xfrm>
              <a:off x="479425" y="6283325"/>
              <a:ext cx="1611313"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D1834548-5653-41F2-B56C-2C649F09CA2A}"/>
              </a:ext>
            </a:extLst>
          </p:cNvPr>
          <p:cNvSpPr>
            <a:spLocks noGrp="1"/>
          </p:cNvSpPr>
          <p:nvPr>
            <p:ph type="dt" sz="half" idx="85"/>
          </p:nvPr>
        </p:nvSpPr>
        <p:spPr/>
        <p:txBody>
          <a:bodyPr/>
          <a:lstStyle/>
          <a:p>
            <a:fld id="{A0ABC626-455B-41B0-A0E7-A5E156590607}" type="datetime1">
              <a:rPr lang="en-US" smtClean="0"/>
              <a:pPr/>
              <a:t>10/23/2024</a:t>
            </a:fld>
            <a:endParaRPr lang="en-US"/>
          </a:p>
        </p:txBody>
      </p:sp>
      <p:sp>
        <p:nvSpPr>
          <p:cNvPr id="10" name="Footer Placeholder 9">
            <a:extLst>
              <a:ext uri="{FF2B5EF4-FFF2-40B4-BE49-F238E27FC236}">
                <a16:creationId xmlns:a16="http://schemas.microsoft.com/office/drawing/2014/main" id="{E97B84B0-822D-49C6-A34C-86186352F6A5}"/>
              </a:ext>
            </a:extLst>
          </p:cNvPr>
          <p:cNvSpPr>
            <a:spLocks noGrp="1"/>
          </p:cNvSpPr>
          <p:nvPr>
            <p:ph type="ftr" sz="quarter" idx="86"/>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FD0B388B-F2D2-4661-9DC9-E8C0621E3BBE}"/>
              </a:ext>
            </a:extLst>
          </p:cNvPr>
          <p:cNvSpPr>
            <a:spLocks noGrp="1"/>
          </p:cNvSpPr>
          <p:nvPr>
            <p:ph type="sldNum" sz="quarter" idx="87"/>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318845304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0"/>
            <a:ext cx="12191999" cy="6283325"/>
          </a:xfrm>
          <a:solidFill>
            <a:schemeClr val="tx1"/>
          </a:solidFill>
        </p:spPr>
        <p:txBody>
          <a:bodyPr vert="horz" lIns="396000" tIns="1188000" rIns="0" bIns="0" rtlCol="0" anchor="t">
            <a:noAutofit/>
          </a:bodyPr>
          <a:lstStyle>
            <a:lvl1pPr>
              <a:defRPr lang="en-US" sz="11200">
                <a:solidFill>
                  <a:schemeClr val="bg1"/>
                </a:solidFill>
              </a:defRPr>
            </a:lvl1pPr>
          </a:lstStyle>
          <a:p>
            <a:pPr marL="0" lvl="0"/>
            <a:r>
              <a:rPr lang="en-US" noProof="0" dirty="0"/>
              <a:t>No.</a:t>
            </a:r>
          </a:p>
        </p:txBody>
      </p:sp>
      <p:sp>
        <p:nvSpPr>
          <p:cNvPr id="4" name="Pladsholder til tekst 3">
            <a:extLst>
              <a:ext uri="{FF2B5EF4-FFF2-40B4-BE49-F238E27FC236}">
                <a16:creationId xmlns:a16="http://schemas.microsoft.com/office/drawing/2014/main" id="{9E59AC80-2065-4B79-ABB9-E0090AED5764}"/>
              </a:ext>
            </a:extLst>
          </p:cNvPr>
          <p:cNvSpPr>
            <a:spLocks noGrp="1"/>
          </p:cNvSpPr>
          <p:nvPr>
            <p:ph type="body" sz="quarter" idx="13" hasCustomPrompt="1"/>
          </p:nvPr>
        </p:nvSpPr>
        <p:spPr>
          <a:xfrm>
            <a:off x="479425" y="1905581"/>
            <a:ext cx="4533899" cy="3355393"/>
          </a:xfrm>
        </p:spPr>
        <p:txBody>
          <a:bodyPr/>
          <a:lstStyle>
            <a:lvl1pPr marL="0" indent="0">
              <a:buNone/>
              <a:defRPr sz="2400" b="0">
                <a:solidFill>
                  <a:schemeClr val="bg1"/>
                </a:solidFill>
              </a:defRPr>
            </a:lvl1pPr>
            <a:lvl2pPr marL="199104" indent="0">
              <a:buNone/>
              <a:defRPr sz="2400" b="1">
                <a:solidFill>
                  <a:schemeClr val="bg1"/>
                </a:solidFill>
              </a:defRPr>
            </a:lvl2pPr>
            <a:lvl3pPr marL="398209" indent="0">
              <a:buNone/>
              <a:defRPr sz="2400" b="1">
                <a:solidFill>
                  <a:schemeClr val="bg1"/>
                </a:solidFill>
              </a:defRPr>
            </a:lvl3pPr>
            <a:lvl4pPr marL="597314" indent="0">
              <a:buNone/>
              <a:defRPr sz="2400" b="1">
                <a:solidFill>
                  <a:schemeClr val="bg1"/>
                </a:solidFill>
              </a:defRPr>
            </a:lvl4pPr>
            <a:lvl5pPr marL="810640" indent="0">
              <a:buNone/>
              <a:defRPr sz="2400" b="1">
                <a:solidFill>
                  <a:schemeClr val="bg1"/>
                </a:solidFill>
              </a:defRPr>
            </a:lvl5pPr>
          </a:lstStyle>
          <a:p>
            <a:pPr lvl="0"/>
            <a:r>
              <a:rPr lang="en-US" noProof="0" dirty="0"/>
              <a:t>Chapter description</a:t>
            </a:r>
          </a:p>
        </p:txBody>
      </p:sp>
      <p:sp>
        <p:nvSpPr>
          <p:cNvPr id="3" name="Date Placeholder 2">
            <a:extLst>
              <a:ext uri="{FF2B5EF4-FFF2-40B4-BE49-F238E27FC236}">
                <a16:creationId xmlns:a16="http://schemas.microsoft.com/office/drawing/2014/main" id="{B69CADED-E389-4A90-8695-2241B35CC4B1}"/>
              </a:ext>
            </a:extLst>
          </p:cNvPr>
          <p:cNvSpPr>
            <a:spLocks noGrp="1"/>
          </p:cNvSpPr>
          <p:nvPr>
            <p:ph type="dt" sz="half" idx="14"/>
          </p:nvPr>
        </p:nvSpPr>
        <p:spPr/>
        <p:txBody>
          <a:bodyPr/>
          <a:lstStyle/>
          <a:p>
            <a:fld id="{A0ABC626-455B-41B0-A0E7-A5E156590607}" type="datetime1">
              <a:rPr lang="en-US" smtClean="0"/>
              <a:pPr/>
              <a:t>10/23/2024</a:t>
            </a:fld>
            <a:endParaRPr lang="en-US"/>
          </a:p>
        </p:txBody>
      </p:sp>
      <p:sp>
        <p:nvSpPr>
          <p:cNvPr id="5" name="Footer Placeholder 4">
            <a:extLst>
              <a:ext uri="{FF2B5EF4-FFF2-40B4-BE49-F238E27FC236}">
                <a16:creationId xmlns:a16="http://schemas.microsoft.com/office/drawing/2014/main" id="{6AA70BB6-25A7-4634-8894-E73E4AFD4075}"/>
              </a:ext>
            </a:extLst>
          </p:cNvPr>
          <p:cNvSpPr>
            <a:spLocks noGrp="1"/>
          </p:cNvSpPr>
          <p:nvPr>
            <p:ph type="ftr" sz="quarter" idx="15"/>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02963D1F-9BC2-4C83-B4E0-D420BF762FF2}"/>
              </a:ext>
            </a:extLst>
          </p:cNvPr>
          <p:cNvSpPr>
            <a:spLocks noGrp="1"/>
          </p:cNvSpPr>
          <p:nvPr>
            <p:ph type="sldNum" sz="quarter" idx="16"/>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406440562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4B4BFD70-DB4E-40A7-BB2B-CDCE358B2D10}"/>
              </a:ext>
            </a:extLst>
          </p:cNvPr>
          <p:cNvSpPr>
            <a:spLocks noGrp="1"/>
          </p:cNvSpPr>
          <p:nvPr>
            <p:ph type="pic" sz="quarter" idx="13" hasCustomPrompt="1"/>
          </p:nvPr>
        </p:nvSpPr>
        <p:spPr>
          <a:xfrm>
            <a:off x="0" y="0"/>
            <a:ext cx="12192000" cy="6283325"/>
          </a:xfrm>
        </p:spPr>
        <p:txBody>
          <a:bodyPr anchor="ctr"/>
          <a:lstStyle>
            <a:lvl1pPr marL="0" indent="0" algn="ctr">
              <a:buNone/>
              <a:defRPr/>
            </a:lvl1pPr>
          </a:lstStyle>
          <a:p>
            <a:r>
              <a:rPr lang="en-US" noProof="0"/>
              <a:t>Click to insert a picture</a:t>
            </a:r>
          </a:p>
        </p:txBody>
      </p:sp>
      <p:sp>
        <p:nvSpPr>
          <p:cNvPr id="2" name="Date Placeholder 1">
            <a:extLst>
              <a:ext uri="{FF2B5EF4-FFF2-40B4-BE49-F238E27FC236}">
                <a16:creationId xmlns:a16="http://schemas.microsoft.com/office/drawing/2014/main" id="{44F308AD-319A-4257-8F36-D8EC672BBAF8}"/>
              </a:ext>
            </a:extLst>
          </p:cNvPr>
          <p:cNvSpPr>
            <a:spLocks noGrp="1"/>
          </p:cNvSpPr>
          <p:nvPr>
            <p:ph type="dt" sz="half" idx="14"/>
          </p:nvPr>
        </p:nvSpPr>
        <p:spPr/>
        <p:txBody>
          <a:bodyPr/>
          <a:lstStyle/>
          <a:p>
            <a:fld id="{A0ABC626-455B-41B0-A0E7-A5E156590607}" type="datetime1">
              <a:rPr lang="en-US" smtClean="0"/>
              <a:pPr/>
              <a:t>10/23/2024</a:t>
            </a:fld>
            <a:endParaRPr lang="en-US"/>
          </a:p>
        </p:txBody>
      </p:sp>
      <p:sp>
        <p:nvSpPr>
          <p:cNvPr id="3" name="Footer Placeholder 2">
            <a:extLst>
              <a:ext uri="{FF2B5EF4-FFF2-40B4-BE49-F238E27FC236}">
                <a16:creationId xmlns:a16="http://schemas.microsoft.com/office/drawing/2014/main" id="{BE2CDDB3-FE79-401E-B3FC-2814F04A41DE}"/>
              </a:ext>
            </a:extLst>
          </p:cNvPr>
          <p:cNvSpPr>
            <a:spLocks noGrp="1"/>
          </p:cNvSpPr>
          <p:nvPr>
            <p:ph type="ftr" sz="quarter" idx="15"/>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986AB3FD-5A37-415A-B656-2C687E1EE8C3}"/>
              </a:ext>
            </a:extLst>
          </p:cNvPr>
          <p:cNvSpPr>
            <a:spLocks noGrp="1"/>
          </p:cNvSpPr>
          <p:nvPr>
            <p:ph type="sldNum" sz="quarter" idx="16"/>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101951037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4801200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663" imgH="659" progId="TCLayout.ActiveDocument.1">
                  <p:embed/>
                </p:oleObj>
              </mc:Choice>
              <mc:Fallback>
                <p:oleObj name="think-cell Slide" r:id="rId3" imgW="663" imgH="659"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2" name="Content Placeholder 11"/>
          <p:cNvSpPr>
            <a:spLocks noGrp="1"/>
          </p:cNvSpPr>
          <p:nvPr>
            <p:ph sz="quarter" idx="13"/>
          </p:nvPr>
        </p:nvSpPr>
        <p:spPr/>
        <p:txBody>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8" name="Text Placeholder 7">
            <a:extLst>
              <a:ext uri="{FF2B5EF4-FFF2-40B4-BE49-F238E27FC236}">
                <a16:creationId xmlns:a16="http://schemas.microsoft.com/office/drawing/2014/main" id="{FB898C72-7053-41C8-962D-E7ABA07F07D3}"/>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10" name="Title Placeholder 1">
            <a:extLst>
              <a:ext uri="{FF2B5EF4-FFF2-40B4-BE49-F238E27FC236}">
                <a16:creationId xmlns:a16="http://schemas.microsoft.com/office/drawing/2014/main" id="{DF8D286F-0631-4A74-BC0F-B8FAF09572F4}"/>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dirty="0"/>
              <a:t>Insert headline</a:t>
            </a:r>
          </a:p>
        </p:txBody>
      </p:sp>
      <p:sp>
        <p:nvSpPr>
          <p:cNvPr id="2" name="Date Placeholder 1">
            <a:extLst>
              <a:ext uri="{FF2B5EF4-FFF2-40B4-BE49-F238E27FC236}">
                <a16:creationId xmlns:a16="http://schemas.microsoft.com/office/drawing/2014/main" id="{A08CF4EB-E2D2-439D-9045-B7CD284FB983}"/>
              </a:ext>
            </a:extLst>
          </p:cNvPr>
          <p:cNvSpPr>
            <a:spLocks noGrp="1"/>
          </p:cNvSpPr>
          <p:nvPr>
            <p:ph type="dt" sz="half" idx="15"/>
          </p:nvPr>
        </p:nvSpPr>
        <p:spPr/>
        <p:txBody>
          <a:bodyPr/>
          <a:lstStyle/>
          <a:p>
            <a:fld id="{A0ABC626-455B-41B0-A0E7-A5E156590607}" type="datetime1">
              <a:rPr lang="en-US" smtClean="0"/>
              <a:pPr/>
              <a:t>10/23/2024</a:t>
            </a:fld>
            <a:endParaRPr lang="en-US"/>
          </a:p>
        </p:txBody>
      </p:sp>
      <p:sp>
        <p:nvSpPr>
          <p:cNvPr id="7" name="Footer Placeholder 6">
            <a:extLst>
              <a:ext uri="{FF2B5EF4-FFF2-40B4-BE49-F238E27FC236}">
                <a16:creationId xmlns:a16="http://schemas.microsoft.com/office/drawing/2014/main" id="{958D13E1-3A34-43A4-9A9E-36AA97573910}"/>
              </a:ext>
            </a:extLst>
          </p:cNvPr>
          <p:cNvSpPr>
            <a:spLocks noGrp="1"/>
          </p:cNvSpPr>
          <p:nvPr>
            <p:ph type="ftr" sz="quarter" idx="16"/>
          </p:nvPr>
        </p:nvSpPr>
        <p:spPr/>
        <p:txBody>
          <a:bodyPr/>
          <a:lstStyle/>
          <a:p>
            <a:pPr algn="l"/>
            <a:r>
              <a:rPr lang="en-US"/>
              <a:t>COMPANY CONFIDENTIAL</a:t>
            </a:r>
            <a:endParaRPr lang="en-US" dirty="0"/>
          </a:p>
        </p:txBody>
      </p:sp>
      <p:sp>
        <p:nvSpPr>
          <p:cNvPr id="9" name="Slide Number Placeholder 8">
            <a:extLst>
              <a:ext uri="{FF2B5EF4-FFF2-40B4-BE49-F238E27FC236}">
                <a16:creationId xmlns:a16="http://schemas.microsoft.com/office/drawing/2014/main" id="{C779AEF6-0861-4BED-8DBA-F8E201DBF67A}"/>
              </a:ext>
            </a:extLst>
          </p:cNvPr>
          <p:cNvSpPr>
            <a:spLocks noGrp="1"/>
          </p:cNvSpPr>
          <p:nvPr>
            <p:ph type="sldNum" sz="quarter" idx="17"/>
          </p:nvPr>
        </p:nvSpPr>
        <p:spPr/>
        <p:txBody>
          <a:bodyPr/>
          <a:lstStyle/>
          <a:p>
            <a:fld id="{6C385236-B7BA-4938-9EA6-6DEC8CA653D7}" type="slidenum">
              <a:rPr lang="en-US" smtClean="0"/>
              <a:pPr/>
              <a:t>‹#›</a:t>
            </a:fld>
            <a:endParaRPr lang="en-US"/>
          </a:p>
        </p:txBody>
      </p:sp>
    </p:spTree>
    <p:extLst>
      <p:ext uri="{BB962C8B-B14F-4D97-AF65-F5344CB8AC3E}">
        <p14:creationId xmlns:p14="http://schemas.microsoft.com/office/powerpoint/2010/main" val="272501491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6B0225-7039-48B3-98CA-F9C79F378E5B}"/>
              </a:ext>
            </a:extLst>
          </p:cNvPr>
          <p:cNvSpPr>
            <a:spLocks noGrp="1"/>
          </p:cNvSpPr>
          <p:nvPr>
            <p:ph type="dt" sz="half" idx="20"/>
          </p:nvPr>
        </p:nvSpPr>
        <p:spPr/>
        <p:txBody>
          <a:bodyPr/>
          <a:lstStyle/>
          <a:p>
            <a:fld id="{A0ABC626-455B-41B0-A0E7-A5E156590607}" type="datetime1">
              <a:rPr lang="en-US" smtClean="0"/>
              <a:pPr/>
              <a:t>10/23/2024</a:t>
            </a:fld>
            <a:endParaRPr lang="en-US"/>
          </a:p>
        </p:txBody>
      </p:sp>
      <p:sp>
        <p:nvSpPr>
          <p:cNvPr id="3" name="Footer Placeholder 2">
            <a:extLst>
              <a:ext uri="{FF2B5EF4-FFF2-40B4-BE49-F238E27FC236}">
                <a16:creationId xmlns:a16="http://schemas.microsoft.com/office/drawing/2014/main" id="{782861D1-EF2F-4EB2-AEF2-E522D67DA9D4}"/>
              </a:ext>
            </a:extLst>
          </p:cNvPr>
          <p:cNvSpPr>
            <a:spLocks noGrp="1"/>
          </p:cNvSpPr>
          <p:nvPr>
            <p:ph type="ftr" sz="quarter" idx="21"/>
          </p:nvPr>
        </p:nvSpPr>
        <p:spPr/>
        <p:txBody>
          <a:bodyPr/>
          <a:lstStyle/>
          <a:p>
            <a:pPr algn="l"/>
            <a:r>
              <a:rPr lang="en-US"/>
              <a:t>COMPANY CONFIDENTIAL</a:t>
            </a:r>
            <a:endParaRPr lang="en-US" dirty="0"/>
          </a:p>
        </p:txBody>
      </p:sp>
      <p:sp>
        <p:nvSpPr>
          <p:cNvPr id="4" name="Slide Number Placeholder 3">
            <a:extLst>
              <a:ext uri="{FF2B5EF4-FFF2-40B4-BE49-F238E27FC236}">
                <a16:creationId xmlns:a16="http://schemas.microsoft.com/office/drawing/2014/main" id="{53C9D6DA-69E9-442F-A773-A891DDE182EB}"/>
              </a:ext>
            </a:extLst>
          </p:cNvPr>
          <p:cNvSpPr>
            <a:spLocks noGrp="1"/>
          </p:cNvSpPr>
          <p:nvPr>
            <p:ph type="sldNum" sz="quarter" idx="22"/>
          </p:nvPr>
        </p:nvSpPr>
        <p:spPr/>
        <p:txBody>
          <a:bodyPr/>
          <a:lstStyle/>
          <a:p>
            <a:fld id="{6C385236-B7BA-4938-9EA6-6DEC8CA653D7}" type="slidenum">
              <a:rPr lang="en-US" smtClean="0"/>
              <a:pPr/>
              <a:t>‹#›</a:t>
            </a:fld>
            <a:endParaRPr lang="en-US"/>
          </a:p>
        </p:txBody>
      </p:sp>
      <p:sp>
        <p:nvSpPr>
          <p:cNvPr id="14" name="Content Placeholder 15">
            <a:extLst>
              <a:ext uri="{FF2B5EF4-FFF2-40B4-BE49-F238E27FC236}">
                <a16:creationId xmlns:a16="http://schemas.microsoft.com/office/drawing/2014/main" id="{0E30B8C3-99BC-4EA8-9F51-16441ACFF127}"/>
              </a:ext>
            </a:extLst>
          </p:cNvPr>
          <p:cNvSpPr>
            <a:spLocks noGrp="1"/>
          </p:cNvSpPr>
          <p:nvPr>
            <p:ph sz="quarter" idx="18"/>
          </p:nvPr>
        </p:nvSpPr>
        <p:spPr>
          <a:xfrm>
            <a:off x="479425" y="1520455"/>
            <a:ext cx="5453230"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15" name="Content Placeholder 15">
            <a:extLst>
              <a:ext uri="{FF2B5EF4-FFF2-40B4-BE49-F238E27FC236}">
                <a16:creationId xmlns:a16="http://schemas.microsoft.com/office/drawing/2014/main" id="{75D73B26-0895-4883-BA0C-764814FBE6E2}"/>
              </a:ext>
            </a:extLst>
          </p:cNvPr>
          <p:cNvSpPr>
            <a:spLocks noGrp="1"/>
          </p:cNvSpPr>
          <p:nvPr>
            <p:ph sz="quarter" idx="23"/>
          </p:nvPr>
        </p:nvSpPr>
        <p:spPr>
          <a:xfrm>
            <a:off x="6257393" y="1520455"/>
            <a:ext cx="5453230"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9" name="Text Placeholder 7">
            <a:extLst>
              <a:ext uri="{FF2B5EF4-FFF2-40B4-BE49-F238E27FC236}">
                <a16:creationId xmlns:a16="http://schemas.microsoft.com/office/drawing/2014/main" id="{5933180D-75FE-4F14-8D5E-D9A2074AA930}"/>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10" name="Title Placeholder 1">
            <a:extLst>
              <a:ext uri="{FF2B5EF4-FFF2-40B4-BE49-F238E27FC236}">
                <a16:creationId xmlns:a16="http://schemas.microsoft.com/office/drawing/2014/main" id="{D00FB905-32CD-42E9-8258-F12B297987F6}"/>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dirty="0"/>
              <a:t>Insert headline</a:t>
            </a:r>
          </a:p>
        </p:txBody>
      </p:sp>
    </p:spTree>
    <p:extLst>
      <p:ext uri="{BB962C8B-B14F-4D97-AF65-F5344CB8AC3E}">
        <p14:creationId xmlns:p14="http://schemas.microsoft.com/office/powerpoint/2010/main" val="112185494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6" name="Content Placeholder 15"/>
          <p:cNvSpPr>
            <a:spLocks noGrp="1"/>
          </p:cNvSpPr>
          <p:nvPr>
            <p:ph sz="quarter" idx="18"/>
          </p:nvPr>
        </p:nvSpPr>
        <p:spPr>
          <a:xfrm>
            <a:off x="479425" y="1520455"/>
            <a:ext cx="3559175"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10" name="Content Placeholder 15">
            <a:extLst>
              <a:ext uri="{FF2B5EF4-FFF2-40B4-BE49-F238E27FC236}">
                <a16:creationId xmlns:a16="http://schemas.microsoft.com/office/drawing/2014/main" id="{0B733BB0-DDF7-43FE-8650-14ED80168530}"/>
              </a:ext>
            </a:extLst>
          </p:cNvPr>
          <p:cNvSpPr>
            <a:spLocks noGrp="1"/>
          </p:cNvSpPr>
          <p:nvPr>
            <p:ph sz="quarter" idx="21"/>
          </p:nvPr>
        </p:nvSpPr>
        <p:spPr>
          <a:xfrm>
            <a:off x="4316412" y="1520455"/>
            <a:ext cx="3559175"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14" name="Content Placeholder 15">
            <a:extLst>
              <a:ext uri="{FF2B5EF4-FFF2-40B4-BE49-F238E27FC236}">
                <a16:creationId xmlns:a16="http://schemas.microsoft.com/office/drawing/2014/main" id="{40624097-47BA-486C-B254-5708E62FF98C}"/>
              </a:ext>
            </a:extLst>
          </p:cNvPr>
          <p:cNvSpPr>
            <a:spLocks noGrp="1"/>
          </p:cNvSpPr>
          <p:nvPr>
            <p:ph sz="quarter" idx="22"/>
          </p:nvPr>
        </p:nvSpPr>
        <p:spPr>
          <a:xfrm>
            <a:off x="8153400" y="1520455"/>
            <a:ext cx="3559175" cy="4610837"/>
          </a:xfrm>
          <a:solidFill>
            <a:schemeClr val="bg1"/>
          </a:solidFill>
          <a:effectLst>
            <a:outerShdw blurRad="139700" sx="102000" sy="102000" algn="ctr" rotWithShape="0">
              <a:schemeClr val="bg2">
                <a:alpha val="30000"/>
              </a:schemeClr>
            </a:outerShdw>
          </a:effectLst>
        </p:spPr>
        <p:txBody>
          <a:bodyPr lIns="216000" tIns="216000" rIns="180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2" name="Date Placeholder 1">
            <a:extLst>
              <a:ext uri="{FF2B5EF4-FFF2-40B4-BE49-F238E27FC236}">
                <a16:creationId xmlns:a16="http://schemas.microsoft.com/office/drawing/2014/main" id="{05A9E12F-56E6-4CE7-AC36-74FAA7DC90B1}"/>
              </a:ext>
            </a:extLst>
          </p:cNvPr>
          <p:cNvSpPr>
            <a:spLocks noGrp="1"/>
          </p:cNvSpPr>
          <p:nvPr>
            <p:ph type="dt" sz="half" idx="23"/>
          </p:nvPr>
        </p:nvSpPr>
        <p:spPr/>
        <p:txBody>
          <a:bodyPr/>
          <a:lstStyle/>
          <a:p>
            <a:fld id="{A0ABC626-455B-41B0-A0E7-A5E156590607}" type="datetime1">
              <a:rPr lang="en-US" smtClean="0"/>
              <a:pPr/>
              <a:t>10/23/2024</a:t>
            </a:fld>
            <a:endParaRPr lang="en-US"/>
          </a:p>
        </p:txBody>
      </p:sp>
      <p:sp>
        <p:nvSpPr>
          <p:cNvPr id="3" name="Footer Placeholder 2">
            <a:extLst>
              <a:ext uri="{FF2B5EF4-FFF2-40B4-BE49-F238E27FC236}">
                <a16:creationId xmlns:a16="http://schemas.microsoft.com/office/drawing/2014/main" id="{05FCB355-B74E-4957-8F6A-00F07C389E77}"/>
              </a:ext>
            </a:extLst>
          </p:cNvPr>
          <p:cNvSpPr>
            <a:spLocks noGrp="1"/>
          </p:cNvSpPr>
          <p:nvPr>
            <p:ph type="ftr" sz="quarter" idx="24"/>
          </p:nvPr>
        </p:nvSpPr>
        <p:spPr/>
        <p:txBody>
          <a:bodyPr/>
          <a:lstStyle/>
          <a:p>
            <a:pPr algn="l"/>
            <a:r>
              <a:rPr lang="en-US"/>
              <a:t>COMPANY CONFIDENTIAL</a:t>
            </a:r>
            <a:endParaRPr lang="en-US" dirty="0"/>
          </a:p>
        </p:txBody>
      </p:sp>
      <p:sp>
        <p:nvSpPr>
          <p:cNvPr id="4" name="Slide Number Placeholder 3">
            <a:extLst>
              <a:ext uri="{FF2B5EF4-FFF2-40B4-BE49-F238E27FC236}">
                <a16:creationId xmlns:a16="http://schemas.microsoft.com/office/drawing/2014/main" id="{2EA9B464-C3D1-4C04-9D0D-15CDD8B1CFE8}"/>
              </a:ext>
            </a:extLst>
          </p:cNvPr>
          <p:cNvSpPr>
            <a:spLocks noGrp="1"/>
          </p:cNvSpPr>
          <p:nvPr>
            <p:ph type="sldNum" sz="quarter" idx="25"/>
          </p:nvPr>
        </p:nvSpPr>
        <p:spPr/>
        <p:txBody>
          <a:bodyPr/>
          <a:lstStyle/>
          <a:p>
            <a:fld id="{6C385236-B7BA-4938-9EA6-6DEC8CA653D7}" type="slidenum">
              <a:rPr lang="en-US" smtClean="0"/>
              <a:pPr/>
              <a:t>‹#›</a:t>
            </a:fld>
            <a:endParaRPr lang="en-US"/>
          </a:p>
        </p:txBody>
      </p:sp>
      <p:sp>
        <p:nvSpPr>
          <p:cNvPr id="11" name="Text Placeholder 7">
            <a:extLst>
              <a:ext uri="{FF2B5EF4-FFF2-40B4-BE49-F238E27FC236}">
                <a16:creationId xmlns:a16="http://schemas.microsoft.com/office/drawing/2014/main" id="{3BD1A00F-254A-4998-AD1B-BC5B24CBC075}"/>
              </a:ext>
            </a:extLst>
          </p:cNvPr>
          <p:cNvSpPr>
            <a:spLocks noGrp="1"/>
          </p:cNvSpPr>
          <p:nvPr>
            <p:ph type="body" sz="quarter" idx="14" hasCustomPrompt="1"/>
          </p:nvPr>
        </p:nvSpPr>
        <p:spPr>
          <a:xfrm>
            <a:off x="475521" y="873877"/>
            <a:ext cx="11235102" cy="376456"/>
          </a:xfrm>
        </p:spPr>
        <p:txBody>
          <a:bodyPr/>
          <a:lstStyle>
            <a:lvl1pPr marL="0" indent="0">
              <a:buNone/>
              <a:defRPr sz="1800"/>
            </a:lvl1pPr>
            <a:lvl2pPr marL="199104" indent="0">
              <a:buNone/>
              <a:defRPr/>
            </a:lvl2pPr>
          </a:lstStyle>
          <a:p>
            <a:pPr lvl="0"/>
            <a:r>
              <a:rPr lang="en-US" dirty="0"/>
              <a:t>Click to insert </a:t>
            </a:r>
            <a:r>
              <a:rPr lang="en-US" dirty="0" err="1"/>
              <a:t>subheadline</a:t>
            </a:r>
            <a:endParaRPr lang="en-US" dirty="0"/>
          </a:p>
        </p:txBody>
      </p:sp>
      <p:sp>
        <p:nvSpPr>
          <p:cNvPr id="12" name="Title Placeholder 1">
            <a:extLst>
              <a:ext uri="{FF2B5EF4-FFF2-40B4-BE49-F238E27FC236}">
                <a16:creationId xmlns:a16="http://schemas.microsoft.com/office/drawing/2014/main" id="{C65BD86D-DE0C-4FF1-A7AE-72A2DA524962}"/>
              </a:ext>
            </a:extLst>
          </p:cNvPr>
          <p:cNvSpPr>
            <a:spLocks noGrp="1"/>
          </p:cNvSpPr>
          <p:nvPr>
            <p:ph type="title" hasCustomPrompt="1"/>
          </p:nvPr>
        </p:nvSpPr>
        <p:spPr>
          <a:xfrm>
            <a:off x="479425" y="494490"/>
            <a:ext cx="11233150" cy="388013"/>
          </a:xfrm>
          <a:prstGeom prst="rect">
            <a:avLst/>
          </a:prstGeom>
        </p:spPr>
        <p:txBody>
          <a:bodyPr vert="horz" lIns="0" tIns="0" rIns="0" bIns="0" rtlCol="0" anchor="t">
            <a:noAutofit/>
          </a:bodyPr>
          <a:lstStyle>
            <a:lvl1pPr>
              <a:defRPr/>
            </a:lvl1pPr>
          </a:lstStyle>
          <a:p>
            <a:r>
              <a:rPr lang="en-US" noProof="0" dirty="0"/>
              <a:t>Insert headline</a:t>
            </a:r>
          </a:p>
        </p:txBody>
      </p:sp>
    </p:spTree>
    <p:extLst>
      <p:ext uri="{BB962C8B-B14F-4D97-AF65-F5344CB8AC3E}">
        <p14:creationId xmlns:p14="http://schemas.microsoft.com/office/powerpoint/2010/main" val="283367035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0"/>
            </p:custDataLst>
            <p:extLst>
              <p:ext uri="{D42A27DB-BD31-4B8C-83A1-F6EECF244321}">
                <p14:modId xmlns:p14="http://schemas.microsoft.com/office/powerpoint/2010/main" val="3594057031"/>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7" name="Object 6" hidden="1"/>
                      <p:cNvPicPr/>
                      <p:nvPr/>
                    </p:nvPicPr>
                    <p:blipFill>
                      <a:blip r:embed="rId22"/>
                      <a:stretch>
                        <a:fillRect/>
                      </a:stretch>
                    </p:blipFill>
                    <p:spPr>
                      <a:xfrm>
                        <a:off x="2119" y="2118"/>
                        <a:ext cx="2116" cy="2116"/>
                      </a:xfrm>
                      <a:prstGeom prst="rect">
                        <a:avLst/>
                      </a:prstGeom>
                    </p:spPr>
                  </p:pic>
                </p:oleObj>
              </mc:Fallback>
            </mc:AlternateContent>
          </a:graphicData>
        </a:graphic>
      </p:graphicFrame>
      <p:sp>
        <p:nvSpPr>
          <p:cNvPr id="2" name="Title Placeholder 1"/>
          <p:cNvSpPr>
            <a:spLocks noGrp="1"/>
          </p:cNvSpPr>
          <p:nvPr>
            <p:ph type="title"/>
          </p:nvPr>
        </p:nvSpPr>
        <p:spPr>
          <a:xfrm>
            <a:off x="479425" y="494490"/>
            <a:ext cx="11233150" cy="451808"/>
          </a:xfrm>
          <a:prstGeom prst="rect">
            <a:avLst/>
          </a:prstGeom>
        </p:spPr>
        <p:txBody>
          <a:bodyPr vert="horz" lIns="0" tIns="0" rIns="0" bIns="0" rtlCol="0" anchor="t">
            <a:noAutofit/>
          </a:bodyPr>
          <a:lstStyle/>
          <a:p>
            <a:r>
              <a:rPr lang="en-US" noProof="0" dirty="0"/>
              <a:t>Click to edit headline</a:t>
            </a:r>
          </a:p>
        </p:txBody>
      </p:sp>
      <p:sp>
        <p:nvSpPr>
          <p:cNvPr id="3" name="Text Placeholder 2"/>
          <p:cNvSpPr>
            <a:spLocks noGrp="1"/>
          </p:cNvSpPr>
          <p:nvPr>
            <p:ph type="body" idx="1"/>
          </p:nvPr>
        </p:nvSpPr>
        <p:spPr>
          <a:xfrm>
            <a:off x="479425" y="1416345"/>
            <a:ext cx="11235102" cy="4863764"/>
          </a:xfrm>
          <a:prstGeom prst="rect">
            <a:avLst/>
          </a:prstGeom>
        </p:spPr>
        <p:txBody>
          <a:bodyPr vert="horz" lIns="0" tIns="0" rIns="0" bIns="0" rtlCol="0">
            <a:no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dirty="0"/>
          </a:p>
        </p:txBody>
      </p:sp>
      <p:sp>
        <p:nvSpPr>
          <p:cNvPr id="4" name="Date Placeholder 3"/>
          <p:cNvSpPr>
            <a:spLocks noGrp="1"/>
          </p:cNvSpPr>
          <p:nvPr>
            <p:ph type="dt" sz="half" idx="2"/>
          </p:nvPr>
        </p:nvSpPr>
        <p:spPr>
          <a:xfrm>
            <a:off x="3008551" y="6529068"/>
            <a:ext cx="759950" cy="153888"/>
          </a:xfrm>
          <a:prstGeom prst="rect">
            <a:avLst/>
          </a:prstGeom>
        </p:spPr>
        <p:txBody>
          <a:bodyPr vert="horz" wrap="square" lIns="0" tIns="0" rIns="0" bIns="0" rtlCol="0" anchor="ctr">
            <a:spAutoFit/>
          </a:bodyPr>
          <a:lstStyle>
            <a:lvl1pPr algn="l">
              <a:defRPr sz="1000">
                <a:solidFill>
                  <a:schemeClr val="bg2"/>
                </a:solidFill>
              </a:defRPr>
            </a:lvl1pPr>
          </a:lstStyle>
          <a:p>
            <a:fld id="{A0ABC626-455B-41B0-A0E7-A5E156590607}" type="datetime1">
              <a:rPr lang="en-US" smtClean="0"/>
              <a:pPr/>
              <a:t>10/23/2024</a:t>
            </a:fld>
            <a:endParaRPr lang="en-US"/>
          </a:p>
        </p:txBody>
      </p:sp>
      <p:sp>
        <p:nvSpPr>
          <p:cNvPr id="5" name="Footer Placeholder 4"/>
          <p:cNvSpPr>
            <a:spLocks noGrp="1"/>
          </p:cNvSpPr>
          <p:nvPr>
            <p:ph type="ftr" sz="quarter" idx="3"/>
          </p:nvPr>
        </p:nvSpPr>
        <p:spPr>
          <a:xfrm>
            <a:off x="920896" y="6529068"/>
            <a:ext cx="2087655" cy="153888"/>
          </a:xfrm>
          <a:prstGeom prst="rect">
            <a:avLst/>
          </a:prstGeom>
        </p:spPr>
        <p:txBody>
          <a:bodyPr vert="horz" wrap="square" lIns="0" tIns="0" rIns="0" bIns="0" rtlCol="0" anchor="ctr">
            <a:spAutoFit/>
          </a:bodyPr>
          <a:lstStyle>
            <a:lvl1pPr algn="ctr">
              <a:defRPr sz="1000">
                <a:solidFill>
                  <a:schemeClr val="bg2"/>
                </a:solidFill>
              </a:defRPr>
            </a:lvl1pPr>
          </a:lstStyle>
          <a:p>
            <a:pPr algn="l"/>
            <a:r>
              <a:rPr lang="en-US" dirty="0"/>
              <a:t>COMPANY CONFIDENTIAL</a:t>
            </a:r>
          </a:p>
        </p:txBody>
      </p:sp>
      <p:sp>
        <p:nvSpPr>
          <p:cNvPr id="6" name="Slide Number Placeholder 5"/>
          <p:cNvSpPr>
            <a:spLocks noGrp="1"/>
          </p:cNvSpPr>
          <p:nvPr>
            <p:ph type="sldNum" sz="quarter" idx="4"/>
          </p:nvPr>
        </p:nvSpPr>
        <p:spPr>
          <a:xfrm>
            <a:off x="479426" y="6529068"/>
            <a:ext cx="270170" cy="153888"/>
          </a:xfrm>
          <a:prstGeom prst="rect">
            <a:avLst/>
          </a:prstGeom>
        </p:spPr>
        <p:txBody>
          <a:bodyPr vert="horz" wrap="square" lIns="0" tIns="0" rIns="0" bIns="0" rtlCol="0" anchor="ctr">
            <a:spAutoFit/>
          </a:bodyPr>
          <a:lstStyle>
            <a:lvl1pPr algn="l">
              <a:defRPr sz="1000">
                <a:solidFill>
                  <a:schemeClr val="bg2"/>
                </a:solidFill>
              </a:defRPr>
            </a:lvl1pPr>
          </a:lstStyle>
          <a:p>
            <a:fld id="{6C385236-B7BA-4938-9EA6-6DEC8CA653D7}" type="slidenum">
              <a:rPr lang="en-US" smtClean="0"/>
              <a:pPr/>
              <a:t>‹#›</a:t>
            </a:fld>
            <a:endParaRPr lang="en-US" dirty="0"/>
          </a:p>
        </p:txBody>
      </p:sp>
      <p:pic>
        <p:nvPicPr>
          <p:cNvPr id="60" name="Picture 59">
            <a:extLst>
              <a:ext uri="{FF2B5EF4-FFF2-40B4-BE49-F238E27FC236}">
                <a16:creationId xmlns:a16="http://schemas.microsoft.com/office/drawing/2014/main" id="{E554F899-0C42-4584-AB31-B3CB5C39A5FE}"/>
              </a:ext>
            </a:extLst>
          </p:cNvPr>
          <p:cNvPicPr>
            <a:picLocks noChangeAspect="1"/>
          </p:cNvPicPr>
          <p:nvPr userDrawn="1"/>
        </p:nvPicPr>
        <p:blipFill>
          <a:blip r:embed="rId23" cstate="hqprint">
            <a:extLst>
              <a:ext uri="{28A0092B-C50C-407E-A947-70E740481C1C}">
                <a14:useLocalDpi xmlns:a14="http://schemas.microsoft.com/office/drawing/2010/main"/>
              </a:ext>
            </a:extLst>
          </a:blip>
          <a:stretch>
            <a:fillRect/>
          </a:stretch>
        </p:blipFill>
        <p:spPr>
          <a:xfrm>
            <a:off x="10221763" y="6280109"/>
            <a:ext cx="1698923" cy="578036"/>
          </a:xfrm>
          <a:prstGeom prst="rect">
            <a:avLst/>
          </a:prstGeom>
        </p:spPr>
      </p:pic>
      <p:cxnSp>
        <p:nvCxnSpPr>
          <p:cNvPr id="9" name="Straight Connector 8">
            <a:extLst>
              <a:ext uri="{FF2B5EF4-FFF2-40B4-BE49-F238E27FC236}">
                <a16:creationId xmlns:a16="http://schemas.microsoft.com/office/drawing/2014/main" id="{79F4330D-ED58-4D57-AF19-921FEB513F99}"/>
              </a:ext>
            </a:extLst>
          </p:cNvPr>
          <p:cNvCxnSpPr/>
          <p:nvPr userDrawn="1"/>
        </p:nvCxnSpPr>
        <p:spPr>
          <a:xfrm>
            <a:off x="759891" y="6529068"/>
            <a:ext cx="0" cy="153888"/>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565658"/>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735" r:id="rId3"/>
    <p:sldLayoutId id="2147483698" r:id="rId4"/>
    <p:sldLayoutId id="2147483660" r:id="rId5"/>
    <p:sldLayoutId id="2147483725" r:id="rId6"/>
    <p:sldLayoutId id="2147483650" r:id="rId7"/>
    <p:sldLayoutId id="2147483652" r:id="rId8"/>
    <p:sldLayoutId id="2147483721" r:id="rId9"/>
    <p:sldLayoutId id="2147483724" r:id="rId10"/>
    <p:sldLayoutId id="2147483653" r:id="rId11"/>
    <p:sldLayoutId id="2147483723" r:id="rId12"/>
    <p:sldLayoutId id="2147483654" r:id="rId13"/>
    <p:sldLayoutId id="2147483732" r:id="rId14"/>
    <p:sldLayoutId id="2147483731" r:id="rId15"/>
    <p:sldLayoutId id="2147483728" r:id="rId16"/>
    <p:sldLayoutId id="2147483736" r:id="rId17"/>
    <p:sldLayoutId id="2147483720" r:id="rId18"/>
  </p:sldLayoutIdLst>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hf hdr="0" dt="0"/>
  <p:txStyles>
    <p:titleStyle>
      <a:lvl1pPr algn="l" defTabSz="1023967" rtl="0" eaLnBrk="1" latinLnBrk="0" hangingPunct="1">
        <a:lnSpc>
          <a:spcPts val="3100"/>
        </a:lnSpc>
        <a:spcBef>
          <a:spcPct val="0"/>
        </a:spcBef>
        <a:spcAft>
          <a:spcPts val="400"/>
        </a:spcAft>
        <a:buNone/>
        <a:tabLst>
          <a:tab pos="989013" algn="l"/>
        </a:tabLst>
        <a:defRPr sz="2800" b="1" kern="1200">
          <a:solidFill>
            <a:schemeClr val="tx1"/>
          </a:solidFill>
          <a:latin typeface="+mj-lt"/>
          <a:ea typeface="+mj-ea"/>
          <a:cs typeface="+mj-cs"/>
        </a:defRPr>
      </a:lvl1pPr>
    </p:titleStyle>
    <p:bodyStyle>
      <a:lvl1pPr marL="199105" indent="-199105" algn="l" defTabSz="1023967" rtl="0" eaLnBrk="1" latinLnBrk="0" hangingPunct="1">
        <a:lnSpc>
          <a:spcPct val="120000"/>
        </a:lnSpc>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lnSpc>
          <a:spcPct val="120000"/>
        </a:lnSpc>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lnSpc>
          <a:spcPct val="120000"/>
        </a:lnSpc>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lnSpc>
          <a:spcPct val="120000"/>
        </a:lnSpc>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lnSpc>
          <a:spcPct val="120000"/>
        </a:lnSpc>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23967" rtl="0" eaLnBrk="1" latinLnBrk="0" hangingPunct="1">
        <a:defRPr sz="2000" kern="1200">
          <a:solidFill>
            <a:schemeClr val="tx1"/>
          </a:solidFill>
          <a:latin typeface="+mn-lt"/>
          <a:ea typeface="+mn-ea"/>
          <a:cs typeface="+mn-cs"/>
        </a:defRPr>
      </a:lvl1pPr>
      <a:lvl2pPr marL="511984" algn="l" defTabSz="1023967" rtl="0" eaLnBrk="1" latinLnBrk="0" hangingPunct="1">
        <a:defRPr sz="2000" kern="1200">
          <a:solidFill>
            <a:schemeClr val="tx1"/>
          </a:solidFill>
          <a:latin typeface="+mn-lt"/>
          <a:ea typeface="+mn-ea"/>
          <a:cs typeface="+mn-cs"/>
        </a:defRPr>
      </a:lvl2pPr>
      <a:lvl3pPr marL="1023967" algn="l" defTabSz="1023967" rtl="0" eaLnBrk="1" latinLnBrk="0" hangingPunct="1">
        <a:defRPr sz="2000" kern="1200">
          <a:solidFill>
            <a:schemeClr val="tx1"/>
          </a:solidFill>
          <a:latin typeface="+mn-lt"/>
          <a:ea typeface="+mn-ea"/>
          <a:cs typeface="+mn-cs"/>
        </a:defRPr>
      </a:lvl3pPr>
      <a:lvl4pPr marL="1535951" algn="l" defTabSz="1023967" rtl="0" eaLnBrk="1" latinLnBrk="0" hangingPunct="1">
        <a:defRPr sz="2000" kern="1200">
          <a:solidFill>
            <a:schemeClr val="tx1"/>
          </a:solidFill>
          <a:latin typeface="+mn-lt"/>
          <a:ea typeface="+mn-ea"/>
          <a:cs typeface="+mn-cs"/>
        </a:defRPr>
      </a:lvl4pPr>
      <a:lvl5pPr marL="2047934" algn="l" defTabSz="1023967" rtl="0" eaLnBrk="1" latinLnBrk="0" hangingPunct="1">
        <a:defRPr sz="2000" kern="1200">
          <a:solidFill>
            <a:schemeClr val="tx1"/>
          </a:solidFill>
          <a:latin typeface="+mn-lt"/>
          <a:ea typeface="+mn-ea"/>
          <a:cs typeface="+mn-cs"/>
        </a:defRPr>
      </a:lvl5pPr>
      <a:lvl6pPr marL="2559918" algn="l" defTabSz="1023967" rtl="0" eaLnBrk="1" latinLnBrk="0" hangingPunct="1">
        <a:defRPr sz="2000" kern="1200">
          <a:solidFill>
            <a:schemeClr val="tx1"/>
          </a:solidFill>
          <a:latin typeface="+mn-lt"/>
          <a:ea typeface="+mn-ea"/>
          <a:cs typeface="+mn-cs"/>
        </a:defRPr>
      </a:lvl6pPr>
      <a:lvl7pPr marL="3071901" algn="l" defTabSz="1023967" rtl="0" eaLnBrk="1" latinLnBrk="0" hangingPunct="1">
        <a:defRPr sz="2000" kern="1200">
          <a:solidFill>
            <a:schemeClr val="tx1"/>
          </a:solidFill>
          <a:latin typeface="+mn-lt"/>
          <a:ea typeface="+mn-ea"/>
          <a:cs typeface="+mn-cs"/>
        </a:defRPr>
      </a:lvl7pPr>
      <a:lvl8pPr marL="3583884" algn="l" defTabSz="1023967" rtl="0" eaLnBrk="1" latinLnBrk="0" hangingPunct="1">
        <a:defRPr sz="2000" kern="1200">
          <a:solidFill>
            <a:schemeClr val="tx1"/>
          </a:solidFill>
          <a:latin typeface="+mn-lt"/>
          <a:ea typeface="+mn-ea"/>
          <a:cs typeface="+mn-cs"/>
        </a:defRPr>
      </a:lvl8pPr>
      <a:lvl9pPr marL="4095868" algn="l" defTabSz="1023967"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302" userDrawn="1">
          <p15:clr>
            <a:srgbClr val="F26B43"/>
          </p15:clr>
        </p15:guide>
        <p15:guide id="4" orient="horz" pos="3952" userDrawn="1">
          <p15:clr>
            <a:srgbClr val="F26B43"/>
          </p15:clr>
        </p15:guide>
        <p15:guide id="5" pos="7378" userDrawn="1">
          <p15:clr>
            <a:srgbClr val="F26B43"/>
          </p15:clr>
        </p15:guide>
        <p15:guide id="10" orient="horz" pos="890" userDrawn="1">
          <p15:clr>
            <a:srgbClr val="F26B43"/>
          </p15:clr>
        </p15:guide>
        <p15:guide id="18" pos="1317" userDrawn="1">
          <p15:clr>
            <a:srgbClr val="A4A3A4"/>
          </p15:clr>
        </p15:guide>
        <p15:guide id="19" pos="1452" userDrawn="1">
          <p15:clr>
            <a:srgbClr val="A4A3A4"/>
          </p15:clr>
        </p15:guide>
        <p15:guide id="22" pos="2544" userDrawn="1">
          <p15:clr>
            <a:srgbClr val="A4A3A4"/>
          </p15:clr>
        </p15:guide>
        <p15:guide id="23" pos="2679" userDrawn="1">
          <p15:clr>
            <a:srgbClr val="A4A3A4"/>
          </p15:clr>
        </p15:guide>
        <p15:guide id="26" pos="3771" userDrawn="1">
          <p15:clr>
            <a:srgbClr val="A4A3A4"/>
          </p15:clr>
        </p15:guide>
        <p15:guide id="27" pos="3906" userDrawn="1">
          <p15:clr>
            <a:srgbClr val="A4A3A4"/>
          </p15:clr>
        </p15:guide>
        <p15:guide id="30" pos="4998" userDrawn="1">
          <p15:clr>
            <a:srgbClr val="A4A3A4"/>
          </p15:clr>
        </p15:guide>
        <p15:guide id="31" pos="5133" userDrawn="1">
          <p15:clr>
            <a:srgbClr val="A4A3A4"/>
          </p15:clr>
        </p15:guide>
        <p15:guide id="34" pos="6225" userDrawn="1">
          <p15:clr>
            <a:srgbClr val="A4A3A4"/>
          </p15:clr>
        </p15:guide>
        <p15:guide id="35" pos="636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iagram&#10;&#10;Description automatically generated">
            <a:extLst>
              <a:ext uri="{FF2B5EF4-FFF2-40B4-BE49-F238E27FC236}">
                <a16:creationId xmlns:a16="http://schemas.microsoft.com/office/drawing/2014/main" id="{61ECDF8D-0DED-42E9-BEAF-15E47B55100C}"/>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a:ext>
            </a:extLst>
          </a:blip>
          <a:srcRect/>
          <a:stretch/>
        </p:blipFill>
        <p:spPr>
          <a:xfrm>
            <a:off x="0" y="1"/>
            <a:ext cx="12192000" cy="6273799"/>
          </a:xfrm>
          <a:prstGeom prst="rect">
            <a:avLst/>
          </a:prstGeom>
          <a:noFill/>
        </p:spPr>
      </p:pic>
      <p:sp>
        <p:nvSpPr>
          <p:cNvPr id="3" name="Title 2">
            <a:extLst>
              <a:ext uri="{FF2B5EF4-FFF2-40B4-BE49-F238E27FC236}">
                <a16:creationId xmlns:a16="http://schemas.microsoft.com/office/drawing/2014/main" id="{08F58484-5BC4-4866-93A0-0360B816257A}"/>
              </a:ext>
            </a:extLst>
          </p:cNvPr>
          <p:cNvSpPr>
            <a:spLocks noGrp="1"/>
          </p:cNvSpPr>
          <p:nvPr>
            <p:ph type="title"/>
          </p:nvPr>
        </p:nvSpPr>
        <p:spPr/>
        <p:txBody>
          <a:bodyPr/>
          <a:lstStyle/>
          <a:p>
            <a:r>
              <a:rPr lang="en-US" dirty="0"/>
              <a:t>MC2C Facelift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66939D6-6557-4237-898B-931BC890A7B3}"/>
                  </a:ext>
                </a:extLst>
              </p14:cNvPr>
              <p14:cNvContentPartPr/>
              <p14:nvPr/>
            </p14:nvContentPartPr>
            <p14:xfrm>
              <a:off x="-255960" y="1515154"/>
              <a:ext cx="360" cy="360"/>
            </p14:xfrm>
          </p:contentPart>
        </mc:Choice>
        <mc:Fallback xmlns="">
          <p:pic>
            <p:nvPicPr>
              <p:cNvPr id="4" name="Ink 3">
                <a:extLst>
                  <a:ext uri="{FF2B5EF4-FFF2-40B4-BE49-F238E27FC236}">
                    <a16:creationId xmlns:a16="http://schemas.microsoft.com/office/drawing/2014/main" id="{566939D6-6557-4237-898B-931BC890A7B3}"/>
                  </a:ext>
                </a:extLst>
              </p:cNvPr>
              <p:cNvPicPr/>
              <p:nvPr/>
            </p:nvPicPr>
            <p:blipFill>
              <a:blip r:embed="rId5"/>
              <a:stretch>
                <a:fillRect/>
              </a:stretch>
            </p:blipFill>
            <p:spPr>
              <a:xfrm>
                <a:off x="-264960" y="1506154"/>
                <a:ext cx="18000" cy="18000"/>
              </a:xfrm>
              <a:prstGeom prst="rect">
                <a:avLst/>
              </a:prstGeom>
            </p:spPr>
          </p:pic>
        </mc:Fallback>
      </mc:AlternateContent>
    </p:spTree>
    <p:extLst>
      <p:ext uri="{BB962C8B-B14F-4D97-AF65-F5344CB8AC3E}">
        <p14:creationId xmlns:p14="http://schemas.microsoft.com/office/powerpoint/2010/main" val="199627045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5500B6-0050-BC72-0972-25398A35A4BA}"/>
              </a:ext>
            </a:extLst>
          </p:cNvPr>
          <p:cNvSpPr>
            <a:spLocks noGrp="1"/>
          </p:cNvSpPr>
          <p:nvPr>
            <p:ph type="body" sz="quarter" idx="18"/>
          </p:nvPr>
        </p:nvSpPr>
        <p:spPr>
          <a:xfrm>
            <a:off x="1454227" y="1923054"/>
            <a:ext cx="4450812" cy="1162113"/>
          </a:xfrm>
        </p:spPr>
        <p:txBody>
          <a:bodyPr wrap="square">
            <a:spAutoFit/>
          </a:bodyPr>
          <a:lstStyle/>
          <a:p>
            <a:pPr marL="0" indent="0">
              <a:buNone/>
            </a:pPr>
            <a:r>
              <a:rPr lang="en-US" sz="1500">
                <a:latin typeface="+mj-lt"/>
              </a:rPr>
              <a:t>Key Target Segments</a:t>
            </a:r>
          </a:p>
          <a:p>
            <a:r>
              <a:rPr lang="en-US"/>
              <a:t>Prosumer </a:t>
            </a:r>
          </a:p>
          <a:p>
            <a:r>
              <a:rPr lang="en-US"/>
              <a:t>Professional user</a:t>
            </a:r>
            <a:endParaRPr lang="vi-VN"/>
          </a:p>
          <a:p>
            <a:pPr marL="0" indent="0">
              <a:buNone/>
            </a:pPr>
            <a:endParaRPr lang="en-US"/>
          </a:p>
        </p:txBody>
      </p:sp>
      <p:sp>
        <p:nvSpPr>
          <p:cNvPr id="4" name="Footer Placeholder 3">
            <a:extLst>
              <a:ext uri="{FF2B5EF4-FFF2-40B4-BE49-F238E27FC236}">
                <a16:creationId xmlns:a16="http://schemas.microsoft.com/office/drawing/2014/main" id="{21630BC5-4046-0370-91CB-E463E54E042D}"/>
              </a:ext>
            </a:extLst>
          </p:cNvPr>
          <p:cNvSpPr>
            <a:spLocks noGrp="1"/>
          </p:cNvSpPr>
          <p:nvPr>
            <p:ph type="ftr" sz="quarter" idx="21"/>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7B0BEAF2-350C-D310-0A59-DA972843F34D}"/>
              </a:ext>
            </a:extLst>
          </p:cNvPr>
          <p:cNvSpPr>
            <a:spLocks noGrp="1"/>
          </p:cNvSpPr>
          <p:nvPr>
            <p:ph type="sldNum" sz="quarter" idx="22"/>
          </p:nvPr>
        </p:nvSpPr>
        <p:spPr/>
        <p:txBody>
          <a:bodyPr/>
          <a:lstStyle/>
          <a:p>
            <a:fld id="{6C385236-B7BA-4938-9EA6-6DEC8CA653D7}" type="slidenum">
              <a:rPr lang="en-US" smtClean="0"/>
              <a:pPr/>
              <a:t>10</a:t>
            </a:fld>
            <a:endParaRPr lang="en-US"/>
          </a:p>
        </p:txBody>
      </p:sp>
      <p:sp>
        <p:nvSpPr>
          <p:cNvPr id="6" name="Text Placeholder 5">
            <a:extLst>
              <a:ext uri="{FF2B5EF4-FFF2-40B4-BE49-F238E27FC236}">
                <a16:creationId xmlns:a16="http://schemas.microsoft.com/office/drawing/2014/main" id="{3E5D4F84-AC09-5B04-5CAE-F2BBEFF2D624}"/>
              </a:ext>
            </a:extLst>
          </p:cNvPr>
          <p:cNvSpPr>
            <a:spLocks noGrp="1"/>
          </p:cNvSpPr>
          <p:nvPr>
            <p:ph type="body" sz="quarter" idx="14"/>
          </p:nvPr>
        </p:nvSpPr>
        <p:spPr/>
        <p:txBody>
          <a:bodyPr/>
          <a:lstStyle/>
          <a:p>
            <a:r>
              <a:rPr lang="en-US"/>
              <a:t>Applications</a:t>
            </a:r>
          </a:p>
        </p:txBody>
      </p:sp>
      <p:sp>
        <p:nvSpPr>
          <p:cNvPr id="7" name="Title 6">
            <a:extLst>
              <a:ext uri="{FF2B5EF4-FFF2-40B4-BE49-F238E27FC236}">
                <a16:creationId xmlns:a16="http://schemas.microsoft.com/office/drawing/2014/main" id="{2ABF077C-E288-11B2-B746-C5A5ED9ACDFD}"/>
              </a:ext>
            </a:extLst>
          </p:cNvPr>
          <p:cNvSpPr>
            <a:spLocks noGrp="1"/>
          </p:cNvSpPr>
          <p:nvPr>
            <p:ph type="title"/>
          </p:nvPr>
        </p:nvSpPr>
        <p:spPr>
          <a:xfrm>
            <a:off x="479425" y="494490"/>
            <a:ext cx="5506081" cy="388013"/>
          </a:xfrm>
        </p:spPr>
        <p:txBody>
          <a:bodyPr/>
          <a:lstStyle/>
          <a:p>
            <a:r>
              <a:rPr lang="en-US"/>
              <a:t>Segments</a:t>
            </a:r>
            <a:br>
              <a:rPr lang="en-US"/>
            </a:br>
            <a:endParaRPr lang="en-US"/>
          </a:p>
        </p:txBody>
      </p:sp>
      <p:pic>
        <p:nvPicPr>
          <p:cNvPr id="20" name="Picture Placeholder 19">
            <a:extLst>
              <a:ext uri="{FF2B5EF4-FFF2-40B4-BE49-F238E27FC236}">
                <a16:creationId xmlns:a16="http://schemas.microsoft.com/office/drawing/2014/main" id="{2F8DE992-D983-B5D8-2792-70671D1CC759}"/>
              </a:ext>
            </a:extLst>
          </p:cNvPr>
          <p:cNvPicPr>
            <a:picLocks noGrp="1" noChangeAspect="1"/>
          </p:cNvPicPr>
          <p:nvPr>
            <p:ph type="pic" sz="quarter" idx="17"/>
          </p:nvPr>
        </p:nvPicPr>
        <p:blipFill rotWithShape="1">
          <a:blip r:embed="rId2" cstate="hqprint">
            <a:extLst>
              <a:ext uri="{28A0092B-C50C-407E-A947-70E740481C1C}">
                <a14:useLocalDpi xmlns:a14="http://schemas.microsoft.com/office/drawing/2010/main"/>
              </a:ext>
            </a:extLst>
          </a:blip>
          <a:srcRect/>
          <a:stretch/>
        </p:blipFill>
        <p:spPr>
          <a:xfrm>
            <a:off x="6205538" y="0"/>
            <a:ext cx="5986461" cy="6284890"/>
          </a:xfrm>
        </p:spPr>
      </p:pic>
      <p:sp>
        <p:nvSpPr>
          <p:cNvPr id="2" name="Text Placeholder 2">
            <a:extLst>
              <a:ext uri="{FF2B5EF4-FFF2-40B4-BE49-F238E27FC236}">
                <a16:creationId xmlns:a16="http://schemas.microsoft.com/office/drawing/2014/main" id="{3F0FDA6F-9160-526F-E084-D5AD1E3BEF23}"/>
              </a:ext>
            </a:extLst>
          </p:cNvPr>
          <p:cNvSpPr txBox="1">
            <a:spLocks/>
          </p:cNvSpPr>
          <p:nvPr/>
        </p:nvSpPr>
        <p:spPr>
          <a:xfrm>
            <a:off x="1454227" y="3791301"/>
            <a:ext cx="4450812" cy="1463734"/>
          </a:xfrm>
          <a:prstGeom prst="rect">
            <a:avLst/>
          </a:prstGeom>
          <a:noFill/>
        </p:spPr>
        <p:txBody>
          <a:bodyPr vert="horz" wrap="square" lIns="0" tIns="0" rIns="0" bIns="0" rtlCol="0" anchor="t">
            <a:spAutoFit/>
          </a:bodyPr>
          <a:lstStyle>
            <a:lvl1pPr marL="199105" indent="-199105" algn="l" defTabSz="1023967" rtl="0" eaLnBrk="1" latinLnBrk="0" hangingPunct="1">
              <a:lnSpc>
                <a:spcPct val="120000"/>
              </a:lnSpc>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lnSpc>
                <a:spcPct val="120000"/>
              </a:lnSpc>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lnSpc>
                <a:spcPct val="120000"/>
              </a:lnSpc>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lnSpc>
                <a:spcPct val="120000"/>
              </a:lnSpc>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lnSpc>
                <a:spcPct val="120000"/>
              </a:lnSpc>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US" sz="1500">
                <a:latin typeface="+mj-lt"/>
              </a:rPr>
              <a:t>Key Applications and JTBD </a:t>
            </a:r>
          </a:p>
          <a:p>
            <a:r>
              <a:rPr lang="en-US"/>
              <a:t>Surfaces</a:t>
            </a:r>
          </a:p>
          <a:p>
            <a:r>
              <a:rPr lang="en-US"/>
              <a:t>Car &amp; vehicle cleaning</a:t>
            </a:r>
          </a:p>
          <a:p>
            <a:r>
              <a:rPr lang="en-US"/>
              <a:t>Trailers</a:t>
            </a:r>
          </a:p>
          <a:p>
            <a:r>
              <a:rPr lang="en-US"/>
              <a:t>Tools &amp; equipment</a:t>
            </a:r>
          </a:p>
        </p:txBody>
      </p:sp>
      <p:pic>
        <p:nvPicPr>
          <p:cNvPr id="10" name="Graphic 9">
            <a:extLst>
              <a:ext uri="{FF2B5EF4-FFF2-40B4-BE49-F238E27FC236}">
                <a16:creationId xmlns:a16="http://schemas.microsoft.com/office/drawing/2014/main" id="{35B4A849-37FA-819E-5B22-1B2F4154A5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425" y="1981200"/>
            <a:ext cx="529183" cy="517679"/>
          </a:xfrm>
          <a:prstGeom prst="rect">
            <a:avLst/>
          </a:prstGeom>
        </p:spPr>
      </p:pic>
      <p:pic>
        <p:nvPicPr>
          <p:cNvPr id="13" name="Graphic 12">
            <a:extLst>
              <a:ext uri="{FF2B5EF4-FFF2-40B4-BE49-F238E27FC236}">
                <a16:creationId xmlns:a16="http://schemas.microsoft.com/office/drawing/2014/main" id="{2710C179-7B73-F74F-0BCB-5EE525CC93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9425" y="3886199"/>
            <a:ext cx="629763" cy="574521"/>
          </a:xfrm>
          <a:prstGeom prst="rect">
            <a:avLst/>
          </a:prstGeom>
        </p:spPr>
      </p:pic>
    </p:spTree>
    <p:extLst>
      <p:ext uri="{BB962C8B-B14F-4D97-AF65-F5344CB8AC3E}">
        <p14:creationId xmlns:p14="http://schemas.microsoft.com/office/powerpoint/2010/main" val="332545530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5500B6-0050-BC72-0972-25398A35A4BA}"/>
              </a:ext>
            </a:extLst>
          </p:cNvPr>
          <p:cNvSpPr>
            <a:spLocks noGrp="1"/>
          </p:cNvSpPr>
          <p:nvPr>
            <p:ph type="body" sz="quarter" idx="15"/>
          </p:nvPr>
        </p:nvSpPr>
        <p:spPr/>
        <p:txBody>
          <a:bodyPr wrap="square" bIns="360000">
            <a:noAutofit/>
          </a:bodyPr>
          <a:lstStyle/>
          <a:p>
            <a:pPr marL="0" indent="0">
              <a:buNone/>
            </a:pPr>
            <a:endParaRPr lang="en-US" dirty="0"/>
          </a:p>
          <a:p>
            <a:pPr marL="0" indent="0">
              <a:buNone/>
            </a:pPr>
            <a:r>
              <a:rPr lang="en-US" sz="3000" dirty="0">
                <a:solidFill>
                  <a:schemeClr val="accent3"/>
                </a:solidFill>
              </a:rPr>
              <a:t>MC2C</a:t>
            </a:r>
            <a:r>
              <a:rPr lang="en-US" dirty="0"/>
              <a:t> </a:t>
            </a:r>
          </a:p>
          <a:p>
            <a:pPr marL="0" indent="0">
              <a:buNone/>
            </a:pPr>
            <a:r>
              <a:rPr lang="en-US" dirty="0"/>
              <a:t>is recommended for up to 2 hours of use a day or small to medium weekly/bi-weekly/monthly </a:t>
            </a:r>
            <a:br>
              <a:rPr lang="en-US" dirty="0"/>
            </a:br>
            <a:r>
              <a:rPr lang="en-US" dirty="0"/>
              <a:t>cleaning tasks. </a:t>
            </a:r>
          </a:p>
          <a:p>
            <a:pPr marL="0" indent="0">
              <a:buNone/>
            </a:pPr>
            <a:endParaRPr lang="vi-VN" dirty="0"/>
          </a:p>
        </p:txBody>
      </p:sp>
      <p:sp>
        <p:nvSpPr>
          <p:cNvPr id="4" name="Footer Placeholder 3">
            <a:extLst>
              <a:ext uri="{FF2B5EF4-FFF2-40B4-BE49-F238E27FC236}">
                <a16:creationId xmlns:a16="http://schemas.microsoft.com/office/drawing/2014/main" id="{21630BC5-4046-0370-91CB-E463E54E042D}"/>
              </a:ext>
            </a:extLst>
          </p:cNvPr>
          <p:cNvSpPr>
            <a:spLocks noGrp="1"/>
          </p:cNvSpPr>
          <p:nvPr>
            <p:ph type="ftr" sz="quarter" idx="19"/>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7B0BEAF2-350C-D310-0A59-DA972843F34D}"/>
              </a:ext>
            </a:extLst>
          </p:cNvPr>
          <p:cNvSpPr>
            <a:spLocks noGrp="1"/>
          </p:cNvSpPr>
          <p:nvPr>
            <p:ph type="sldNum" sz="quarter" idx="20"/>
          </p:nvPr>
        </p:nvSpPr>
        <p:spPr/>
        <p:txBody>
          <a:bodyPr/>
          <a:lstStyle/>
          <a:p>
            <a:fld id="{6C385236-B7BA-4938-9EA6-6DEC8CA653D7}" type="slidenum">
              <a:rPr lang="en-US" smtClean="0"/>
              <a:pPr/>
              <a:t>11</a:t>
            </a:fld>
            <a:endParaRPr lang="en-US"/>
          </a:p>
        </p:txBody>
      </p:sp>
      <p:sp>
        <p:nvSpPr>
          <p:cNvPr id="7" name="Title 6">
            <a:extLst>
              <a:ext uri="{FF2B5EF4-FFF2-40B4-BE49-F238E27FC236}">
                <a16:creationId xmlns:a16="http://schemas.microsoft.com/office/drawing/2014/main" id="{2ABF077C-E288-11B2-B746-C5A5ED9ACDFD}"/>
              </a:ext>
            </a:extLst>
          </p:cNvPr>
          <p:cNvSpPr>
            <a:spLocks noGrp="1"/>
          </p:cNvSpPr>
          <p:nvPr>
            <p:ph type="title"/>
          </p:nvPr>
        </p:nvSpPr>
        <p:spPr/>
        <p:txBody>
          <a:bodyPr/>
          <a:lstStyle/>
          <a:p>
            <a:r>
              <a:rPr lang="en-US"/>
              <a:t>Primary area of applications </a:t>
            </a:r>
          </a:p>
        </p:txBody>
      </p:sp>
      <p:sp>
        <p:nvSpPr>
          <p:cNvPr id="11" name="TextBox 10">
            <a:extLst>
              <a:ext uri="{FF2B5EF4-FFF2-40B4-BE49-F238E27FC236}">
                <a16:creationId xmlns:a16="http://schemas.microsoft.com/office/drawing/2014/main" id="{D3608F77-0E37-015B-EC70-07E39099E3C4}"/>
              </a:ext>
            </a:extLst>
          </p:cNvPr>
          <p:cNvSpPr txBox="1"/>
          <p:nvPr/>
        </p:nvSpPr>
        <p:spPr>
          <a:xfrm>
            <a:off x="479425" y="2483603"/>
            <a:ext cx="7860312" cy="2710065"/>
          </a:xfrm>
          <a:prstGeom prst="rect">
            <a:avLst/>
          </a:prstGeom>
          <a:noFill/>
        </p:spPr>
        <p:txBody>
          <a:bodyPr wrap="square" lIns="0" tIns="0" rIns="0" bIns="0" numCol="2">
            <a:noAutofit/>
          </a:bodyPr>
          <a:lstStyle/>
          <a:p>
            <a:pPr marL="0" marR="0" lvl="0" indent="0" algn="l" defTabSz="1023967" rtl="0" eaLnBrk="1" fontAlgn="auto" latinLnBrk="0" hangingPunct="1">
              <a:lnSpc>
                <a:spcPct val="120000"/>
              </a:lnSpc>
              <a:spcBef>
                <a:spcPts val="336"/>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28313F"/>
                </a:solidFill>
                <a:effectLst/>
                <a:uLnTx/>
                <a:uFillTx/>
                <a:latin typeface="Roboto Bold"/>
                <a:ea typeface="+mn-ea"/>
                <a:cs typeface="+mn-cs"/>
              </a:rPr>
              <a:t>Automotive</a:t>
            </a:r>
          </a:p>
          <a:p>
            <a:pPr marL="199105" marR="0" lvl="0" indent="-199105" algn="l" defTabSz="1023967" rtl="0" eaLnBrk="1" fontAlgn="auto" latinLnBrk="0" hangingPunct="1">
              <a:lnSpc>
                <a:spcPct val="120000"/>
              </a:lnSpc>
              <a:spcBef>
                <a:spcPts val="336"/>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8313F"/>
                </a:solidFill>
                <a:effectLst/>
                <a:uLnTx/>
                <a:uFillTx/>
                <a:latin typeface="Roboto Light"/>
                <a:ea typeface="+mn-ea"/>
                <a:cs typeface="+mn-cs"/>
              </a:rPr>
              <a:t>Car and vehicle cleaning</a:t>
            </a:r>
          </a:p>
          <a:p>
            <a:pPr marL="199105" marR="0" lvl="0" indent="-199105" algn="l" defTabSz="1023967" rtl="0" eaLnBrk="1" fontAlgn="auto" latinLnBrk="0" hangingPunct="1">
              <a:lnSpc>
                <a:spcPct val="120000"/>
              </a:lnSpc>
              <a:spcBef>
                <a:spcPts val="336"/>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8313F"/>
                </a:solidFill>
                <a:effectLst/>
                <a:uLnTx/>
                <a:uFillTx/>
                <a:latin typeface="Roboto Light"/>
                <a:ea typeface="+mn-ea"/>
                <a:cs typeface="+mn-cs"/>
              </a:rPr>
              <a:t>Trailers and campers </a:t>
            </a:r>
            <a:br>
              <a:rPr kumimoji="0" lang="en-US" sz="1400" b="0" i="0" u="none" strike="noStrike" kern="1200" cap="none" spc="0" normalizeH="0" baseline="0" noProof="0">
                <a:ln>
                  <a:noFill/>
                </a:ln>
                <a:solidFill>
                  <a:srgbClr val="28313F"/>
                </a:solidFill>
                <a:effectLst/>
                <a:uLnTx/>
                <a:uFillTx/>
                <a:latin typeface="Roboto Light"/>
                <a:ea typeface="+mn-ea"/>
                <a:cs typeface="+mn-cs"/>
              </a:rPr>
            </a:br>
            <a:br>
              <a:rPr kumimoji="0" lang="en-US" sz="1400" b="0" i="0" u="none" strike="noStrike" kern="1200" cap="none" spc="0" normalizeH="0" baseline="0" noProof="0">
                <a:ln>
                  <a:noFill/>
                </a:ln>
                <a:solidFill>
                  <a:srgbClr val="28313F"/>
                </a:solidFill>
                <a:effectLst/>
                <a:uLnTx/>
                <a:uFillTx/>
                <a:latin typeface="Roboto Light"/>
                <a:ea typeface="+mn-ea"/>
                <a:cs typeface="+mn-cs"/>
              </a:rPr>
            </a:br>
            <a:endParaRPr kumimoji="0" lang="en-US" sz="1400" b="0" i="0" u="none" strike="noStrike" kern="1200" cap="none" spc="0" normalizeH="0" baseline="0" noProof="0">
              <a:ln>
                <a:noFill/>
              </a:ln>
              <a:solidFill>
                <a:srgbClr val="28313F"/>
              </a:solidFill>
              <a:effectLst/>
              <a:uLnTx/>
              <a:uFillTx/>
              <a:latin typeface="Roboto Light"/>
              <a:ea typeface="+mn-ea"/>
              <a:cs typeface="+mn-cs"/>
            </a:endParaRPr>
          </a:p>
          <a:p>
            <a:pPr marL="0" marR="0" lvl="0" indent="0" algn="l" defTabSz="1023967" rtl="0" eaLnBrk="1" fontAlgn="auto" latinLnBrk="0" hangingPunct="1">
              <a:lnSpc>
                <a:spcPct val="120000"/>
              </a:lnSpc>
              <a:spcBef>
                <a:spcPts val="336"/>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28313F"/>
                </a:solidFill>
                <a:effectLst/>
                <a:uLnTx/>
                <a:uFillTx/>
                <a:latin typeface="Roboto Bold"/>
                <a:ea typeface="+mn-ea"/>
                <a:cs typeface="+mn-cs"/>
              </a:rPr>
              <a:t>Agriculture </a:t>
            </a:r>
          </a:p>
          <a:p>
            <a:pPr marL="199105" marR="0" lvl="0" indent="-199105" algn="l" defTabSz="1023967" rtl="0" eaLnBrk="1" fontAlgn="auto" latinLnBrk="0" hangingPunct="1">
              <a:lnSpc>
                <a:spcPct val="120000"/>
              </a:lnSpc>
              <a:spcBef>
                <a:spcPts val="336"/>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8313F"/>
                </a:solidFill>
                <a:effectLst/>
                <a:uLnTx/>
                <a:uFillTx/>
                <a:latin typeface="Roboto Light"/>
                <a:ea typeface="+mn-ea"/>
                <a:cs typeface="+mn-cs"/>
              </a:rPr>
              <a:t>Smaller equipment and vehicles </a:t>
            </a:r>
          </a:p>
          <a:p>
            <a:pPr marL="199105" marR="0" lvl="0" indent="-199105" algn="l" defTabSz="1023967" rtl="0" eaLnBrk="1" fontAlgn="auto" latinLnBrk="0" hangingPunct="1">
              <a:lnSpc>
                <a:spcPct val="120000"/>
              </a:lnSpc>
              <a:spcBef>
                <a:spcPts val="336"/>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8313F"/>
                </a:solidFill>
                <a:effectLst/>
                <a:uLnTx/>
                <a:uFillTx/>
                <a:latin typeface="Roboto Light"/>
                <a:ea typeface="+mn-ea"/>
                <a:cs typeface="+mn-cs"/>
              </a:rPr>
              <a:t>Spot cleaning </a:t>
            </a:r>
          </a:p>
          <a:p>
            <a:pPr marR="0" lvl="0" algn="l" defTabSz="1023967" rtl="0" eaLnBrk="1" fontAlgn="auto" latinLnBrk="0" hangingPunct="1">
              <a:lnSpc>
                <a:spcPct val="120000"/>
              </a:lnSpc>
              <a:spcBef>
                <a:spcPts val="336"/>
              </a:spcBef>
              <a:spcAft>
                <a:spcPts val="0"/>
              </a:spcAft>
              <a:buClrTx/>
              <a:buSzTx/>
              <a:tabLst/>
              <a:defRPr/>
            </a:pPr>
            <a:endParaRPr kumimoji="0" lang="en-US" sz="1400" b="0" i="0" u="none" strike="noStrike" kern="1200" cap="none" spc="0" normalizeH="0" baseline="0" noProof="0">
              <a:ln>
                <a:noFill/>
              </a:ln>
              <a:solidFill>
                <a:srgbClr val="28313F"/>
              </a:solidFill>
              <a:effectLst/>
              <a:uLnTx/>
              <a:uFillTx/>
              <a:latin typeface="Roboto Light"/>
              <a:ea typeface="+mn-ea"/>
              <a:cs typeface="+mn-cs"/>
            </a:endParaRPr>
          </a:p>
          <a:p>
            <a:pPr marL="0" marR="0" lvl="0" indent="0" algn="l" defTabSz="1023967" rtl="0" eaLnBrk="1" fontAlgn="auto" latinLnBrk="0" hangingPunct="1">
              <a:lnSpc>
                <a:spcPct val="120000"/>
              </a:lnSpc>
              <a:spcBef>
                <a:spcPts val="336"/>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28313F"/>
                </a:solidFill>
                <a:effectLst/>
                <a:uLnTx/>
                <a:uFillTx/>
                <a:latin typeface="Roboto Bold"/>
                <a:ea typeface="+mn-ea"/>
                <a:cs typeface="+mn-cs"/>
              </a:rPr>
              <a:t>Building &amp; Construction</a:t>
            </a:r>
          </a:p>
          <a:p>
            <a:pPr marL="199105" marR="0" lvl="0" indent="-199105" algn="l" defTabSz="1023967" rtl="0" eaLnBrk="1" fontAlgn="auto" latinLnBrk="0" hangingPunct="1">
              <a:lnSpc>
                <a:spcPct val="120000"/>
              </a:lnSpc>
              <a:spcBef>
                <a:spcPts val="336"/>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8313F"/>
                </a:solidFill>
                <a:effectLst/>
                <a:uLnTx/>
                <a:uFillTx/>
                <a:latin typeface="Roboto Light"/>
                <a:ea typeface="+mn-ea"/>
                <a:cs typeface="+mn-cs"/>
              </a:rPr>
              <a:t>Cleaning of vehicles</a:t>
            </a:r>
          </a:p>
          <a:p>
            <a:pPr marL="199105" marR="0" lvl="0" indent="-199105" algn="l" defTabSz="1023967" rtl="0" eaLnBrk="1" fontAlgn="auto" latinLnBrk="0" hangingPunct="1">
              <a:lnSpc>
                <a:spcPct val="120000"/>
              </a:lnSpc>
              <a:spcBef>
                <a:spcPts val="336"/>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8313F"/>
                </a:solidFill>
                <a:effectLst/>
                <a:uLnTx/>
                <a:uFillTx/>
                <a:latin typeface="Roboto Light"/>
                <a:ea typeface="+mn-ea"/>
                <a:cs typeface="+mn-cs"/>
              </a:rPr>
              <a:t>Cleaning of tools and equipment</a:t>
            </a:r>
          </a:p>
          <a:p>
            <a:pPr marL="199105" marR="0" lvl="0" indent="-199105" algn="l" defTabSz="1023967" rtl="0" eaLnBrk="1" fontAlgn="auto" latinLnBrk="0" hangingPunct="1">
              <a:lnSpc>
                <a:spcPct val="120000"/>
              </a:lnSpc>
              <a:spcBef>
                <a:spcPts val="336"/>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8313F"/>
                </a:solidFill>
                <a:effectLst/>
                <a:uLnTx/>
                <a:uFillTx/>
                <a:latin typeface="Roboto Light"/>
                <a:ea typeface="+mn-ea"/>
                <a:cs typeface="+mn-cs"/>
              </a:rPr>
              <a:t>Surface/facade cleaning</a:t>
            </a:r>
          </a:p>
          <a:p>
            <a:pPr marL="199105" marR="0" lvl="0" indent="-199105" algn="l" defTabSz="1023967" rtl="0" eaLnBrk="1" fontAlgn="auto" latinLnBrk="0" hangingPunct="1">
              <a:lnSpc>
                <a:spcPct val="120000"/>
              </a:lnSpc>
              <a:spcBef>
                <a:spcPts val="336"/>
              </a:spcBef>
              <a:spcAft>
                <a:spcPts val="0"/>
              </a:spcAft>
              <a:buClrTx/>
              <a:buSzTx/>
              <a:buFont typeface="Arial" panose="020B0604020202020204" pitchFamily="34" charset="0"/>
              <a:buChar char="•"/>
              <a:tabLst/>
              <a:defRPr/>
            </a:pPr>
            <a:endParaRPr lang="en-US" sz="1400">
              <a:solidFill>
                <a:srgbClr val="28313F"/>
              </a:solidFill>
              <a:latin typeface="Roboto Light"/>
            </a:endParaRPr>
          </a:p>
          <a:p>
            <a:pPr marR="0" lvl="0" algn="l" defTabSz="1023967" rtl="0" eaLnBrk="1" fontAlgn="auto" latinLnBrk="0" hangingPunct="1">
              <a:lnSpc>
                <a:spcPct val="120000"/>
              </a:lnSpc>
              <a:spcBef>
                <a:spcPts val="336"/>
              </a:spcBef>
              <a:spcAft>
                <a:spcPts val="0"/>
              </a:spcAft>
              <a:buClrTx/>
              <a:buSzTx/>
              <a:tabLst/>
              <a:defRPr/>
            </a:pPr>
            <a:r>
              <a:rPr kumimoji="0" lang="en-US" sz="1400" b="0" i="0" u="none" strike="noStrike" kern="1200" cap="none" spc="0" normalizeH="0" baseline="0" noProof="0">
                <a:ln>
                  <a:noFill/>
                </a:ln>
                <a:solidFill>
                  <a:srgbClr val="28313F"/>
                </a:solidFill>
                <a:effectLst/>
                <a:uLnTx/>
                <a:uFillTx/>
                <a:latin typeface="Roboto Bold"/>
                <a:ea typeface="+mn-ea"/>
                <a:cs typeface="+mn-cs"/>
              </a:rPr>
              <a:t>Contract Cleaners</a:t>
            </a:r>
          </a:p>
          <a:p>
            <a:pPr marL="199105" marR="0" lvl="0" indent="-199105" algn="l" defTabSz="1023967" rtl="0" eaLnBrk="1" fontAlgn="auto" latinLnBrk="0" hangingPunct="1">
              <a:lnSpc>
                <a:spcPct val="120000"/>
              </a:lnSpc>
              <a:spcBef>
                <a:spcPts val="336"/>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8313F"/>
                </a:solidFill>
                <a:effectLst/>
                <a:uLnTx/>
                <a:uFillTx/>
                <a:latin typeface="Roboto Light"/>
                <a:ea typeface="+mn-ea"/>
                <a:cs typeface="+mn-cs"/>
              </a:rPr>
              <a:t>Light cleaning of car parks, forecourts</a:t>
            </a:r>
          </a:p>
          <a:p>
            <a:pPr marL="199105" marR="0" lvl="0" indent="-199105" algn="l" defTabSz="1023967" rtl="0" eaLnBrk="1" fontAlgn="auto" latinLnBrk="0" hangingPunct="1">
              <a:lnSpc>
                <a:spcPct val="120000"/>
              </a:lnSpc>
              <a:spcBef>
                <a:spcPts val="336"/>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8313F"/>
                </a:solidFill>
                <a:effectLst/>
                <a:uLnTx/>
                <a:uFillTx/>
                <a:latin typeface="Roboto Light"/>
                <a:ea typeface="+mn-ea"/>
                <a:cs typeface="+mn-cs"/>
              </a:rPr>
              <a:t>Outdoor areas</a:t>
            </a:r>
          </a:p>
          <a:p>
            <a:pPr marL="199105" marR="0" lvl="0" indent="-199105" algn="l" defTabSz="1023967" rtl="0" eaLnBrk="1" fontAlgn="auto" latinLnBrk="0" hangingPunct="1">
              <a:lnSpc>
                <a:spcPct val="120000"/>
              </a:lnSpc>
              <a:spcBef>
                <a:spcPts val="336"/>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8313F"/>
                </a:solidFill>
                <a:effectLst/>
                <a:uLnTx/>
                <a:uFillTx/>
                <a:latin typeface="Roboto Light"/>
                <a:ea typeface="+mn-ea"/>
                <a:cs typeface="+mn-cs"/>
              </a:rPr>
              <a:t>Driveway and patio cleaning</a:t>
            </a:r>
            <a:endParaRPr kumimoji="0" lang="vi-VN" sz="1400" b="0" i="0" u="none" strike="noStrike" kern="1200" cap="none" spc="0" normalizeH="0" baseline="0" noProof="0">
              <a:ln>
                <a:noFill/>
              </a:ln>
              <a:solidFill>
                <a:srgbClr val="28313F"/>
              </a:solidFill>
              <a:effectLst/>
              <a:uLnTx/>
              <a:uFillTx/>
              <a:latin typeface="Roboto Light"/>
              <a:ea typeface="+mn-ea"/>
              <a:cs typeface="+mn-cs"/>
            </a:endParaRPr>
          </a:p>
        </p:txBody>
      </p:sp>
      <p:sp>
        <p:nvSpPr>
          <p:cNvPr id="15" name="TextBox 14">
            <a:extLst>
              <a:ext uri="{FF2B5EF4-FFF2-40B4-BE49-F238E27FC236}">
                <a16:creationId xmlns:a16="http://schemas.microsoft.com/office/drawing/2014/main" id="{4DB25232-5684-FE97-50FE-D57D76941D40}"/>
              </a:ext>
            </a:extLst>
          </p:cNvPr>
          <p:cNvSpPr txBox="1"/>
          <p:nvPr/>
        </p:nvSpPr>
        <p:spPr>
          <a:xfrm>
            <a:off x="479425" y="1434395"/>
            <a:ext cx="7706108" cy="497316"/>
          </a:xfrm>
          <a:prstGeom prst="rect">
            <a:avLst/>
          </a:prstGeom>
          <a:noFill/>
        </p:spPr>
        <p:txBody>
          <a:bodyPr wrap="square" lIns="0" tIns="0" rIns="0" bIns="0">
            <a:spAutoFit/>
          </a:bodyPr>
          <a:lstStyle/>
          <a:p>
            <a:pPr marL="0" marR="0" lvl="0" indent="0" algn="l" defTabSz="1023967"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28313F"/>
                </a:solidFill>
                <a:effectLst/>
                <a:uLnTx/>
                <a:uFillTx/>
                <a:latin typeface="Roboto Light"/>
                <a:ea typeface="+mn-ea"/>
                <a:cs typeface="+mn-cs"/>
              </a:rPr>
              <a:t>The MC2C is ideal for consumer that want higher quality or professional users that wants a HPW for smaller jobs or as a number two HPW. </a:t>
            </a:r>
            <a:r>
              <a:rPr lang="en-US" sz="1400" dirty="0">
                <a:solidFill>
                  <a:srgbClr val="28313F"/>
                </a:solidFill>
                <a:latin typeface="Roboto Light"/>
              </a:rPr>
              <a:t>It</a:t>
            </a:r>
            <a:r>
              <a:rPr kumimoji="0" lang="en-US" sz="1400" b="0" i="0" u="none" strike="noStrike" kern="1200" cap="none" spc="0" normalizeH="0" baseline="0" noProof="0" dirty="0">
                <a:ln>
                  <a:noFill/>
                </a:ln>
                <a:solidFill>
                  <a:srgbClr val="28313F"/>
                </a:solidFill>
                <a:effectLst/>
                <a:uLnTx/>
                <a:uFillTx/>
                <a:latin typeface="Roboto Light"/>
                <a:ea typeface="+mn-ea"/>
                <a:cs typeface="+mn-cs"/>
              </a:rPr>
              <a:t> excels at:</a:t>
            </a:r>
          </a:p>
        </p:txBody>
      </p:sp>
    </p:spTree>
    <p:extLst>
      <p:ext uri="{BB962C8B-B14F-4D97-AF65-F5344CB8AC3E}">
        <p14:creationId xmlns:p14="http://schemas.microsoft.com/office/powerpoint/2010/main" val="235567193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791B4F-BF64-AD88-9B00-EF3BFCAA8293}"/>
              </a:ext>
            </a:extLst>
          </p:cNvPr>
          <p:cNvSpPr>
            <a:spLocks noGrp="1"/>
          </p:cNvSpPr>
          <p:nvPr>
            <p:ph type="ftr" sz="quarter" idx="21"/>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36FB07A2-4DEC-E616-FE99-0D159AEF1DEE}"/>
              </a:ext>
            </a:extLst>
          </p:cNvPr>
          <p:cNvSpPr>
            <a:spLocks noGrp="1"/>
          </p:cNvSpPr>
          <p:nvPr>
            <p:ph type="sldNum" sz="quarter" idx="22"/>
          </p:nvPr>
        </p:nvSpPr>
        <p:spPr/>
        <p:txBody>
          <a:bodyPr/>
          <a:lstStyle/>
          <a:p>
            <a:fld id="{6C385236-B7BA-4938-9EA6-6DEC8CA653D7}" type="slidenum">
              <a:rPr lang="en-US" smtClean="0"/>
              <a:pPr/>
              <a:t>12</a:t>
            </a:fld>
            <a:endParaRPr lang="en-US"/>
          </a:p>
        </p:txBody>
      </p:sp>
      <p:sp>
        <p:nvSpPr>
          <p:cNvPr id="7" name="Title 6">
            <a:extLst>
              <a:ext uri="{FF2B5EF4-FFF2-40B4-BE49-F238E27FC236}">
                <a16:creationId xmlns:a16="http://schemas.microsoft.com/office/drawing/2014/main" id="{2D404A20-3401-6102-A11F-B7C85FD5C0DF}"/>
              </a:ext>
            </a:extLst>
          </p:cNvPr>
          <p:cNvSpPr>
            <a:spLocks noGrp="1"/>
          </p:cNvSpPr>
          <p:nvPr>
            <p:ph type="title"/>
          </p:nvPr>
        </p:nvSpPr>
        <p:spPr/>
        <p:txBody>
          <a:bodyPr/>
          <a:lstStyle/>
          <a:p>
            <a:r>
              <a:rPr lang="en-US"/>
              <a:t>Segments and applications</a:t>
            </a:r>
          </a:p>
        </p:txBody>
      </p:sp>
      <p:sp>
        <p:nvSpPr>
          <p:cNvPr id="10" name="Text Placeholder 2">
            <a:extLst>
              <a:ext uri="{FF2B5EF4-FFF2-40B4-BE49-F238E27FC236}">
                <a16:creationId xmlns:a16="http://schemas.microsoft.com/office/drawing/2014/main" id="{142C7C70-2CA5-814A-E524-2882D44282D7}"/>
              </a:ext>
            </a:extLst>
          </p:cNvPr>
          <p:cNvSpPr txBox="1">
            <a:spLocks/>
          </p:cNvSpPr>
          <p:nvPr/>
        </p:nvSpPr>
        <p:spPr>
          <a:xfrm>
            <a:off x="479425" y="4786019"/>
            <a:ext cx="5507038" cy="187615"/>
          </a:xfrm>
          <a:prstGeom prst="rect">
            <a:avLst/>
          </a:prstGeom>
          <a:noFill/>
        </p:spPr>
        <p:txBody>
          <a:bodyPr vert="horz" lIns="0" tIns="0" rIns="0" bIns="0" rtlCol="0" anchor="b" anchorCtr="0">
            <a:spAutoFit/>
          </a:bodyPr>
          <a:lstStyle>
            <a:lvl1pPr marL="199105" indent="-199105" algn="l" defTabSz="1023967" rtl="0" eaLnBrk="1" latinLnBrk="0" hangingPunct="1">
              <a:lnSpc>
                <a:spcPct val="120000"/>
              </a:lnSpc>
              <a:spcBef>
                <a:spcPct val="20000"/>
              </a:spcBef>
              <a:buFont typeface="Arial" panose="020B0604020202020204" pitchFamily="34" charset="0"/>
              <a:buChar char="•"/>
              <a:defRPr sz="1400" kern="1200">
                <a:solidFill>
                  <a:schemeClr val="tx1"/>
                </a:solidFill>
                <a:latin typeface="+mn-lt"/>
                <a:ea typeface="+mn-ea"/>
                <a:cs typeface="+mn-cs"/>
              </a:defRPr>
            </a:lvl1pPr>
            <a:lvl2pPr marL="398209" indent="-199105" algn="l" defTabSz="1023967" rtl="0" eaLnBrk="1" latinLnBrk="0" hangingPunct="1">
              <a:lnSpc>
                <a:spcPct val="120000"/>
              </a:lnSpc>
              <a:spcBef>
                <a:spcPct val="20000"/>
              </a:spcBef>
              <a:buFont typeface="Arial" panose="020B0604020202020204" pitchFamily="34" charset="0"/>
              <a:buChar char="–"/>
              <a:defRPr sz="1400" kern="1200">
                <a:solidFill>
                  <a:schemeClr val="tx1"/>
                </a:solidFill>
                <a:latin typeface="+mn-lt"/>
                <a:ea typeface="+mn-ea"/>
                <a:cs typeface="+mn-cs"/>
              </a:defRPr>
            </a:lvl2pPr>
            <a:lvl3pPr marL="597314" indent="-199105" algn="l" defTabSz="1023967" rtl="0" eaLnBrk="1" latinLnBrk="0" hangingPunct="1">
              <a:lnSpc>
                <a:spcPct val="120000"/>
              </a:lnSpc>
              <a:spcBef>
                <a:spcPct val="20000"/>
              </a:spcBef>
              <a:buFont typeface="Courier New" panose="02070309020205020404" pitchFamily="49" charset="0"/>
              <a:buChar char="o"/>
              <a:defRPr sz="1300" kern="1200">
                <a:solidFill>
                  <a:schemeClr val="tx1"/>
                </a:solidFill>
                <a:latin typeface="+mn-lt"/>
                <a:ea typeface="+mn-ea"/>
                <a:cs typeface="+mn-cs"/>
              </a:defRPr>
            </a:lvl3pPr>
            <a:lvl4pPr marL="810641" indent="-213327" algn="l" defTabSz="1023967" rtl="0" eaLnBrk="1" latinLnBrk="0" hangingPunct="1">
              <a:lnSpc>
                <a:spcPct val="120000"/>
              </a:lnSpc>
              <a:spcBef>
                <a:spcPct val="20000"/>
              </a:spcBef>
              <a:buFont typeface="Courier New" panose="02070309020205020404" pitchFamily="49" charset="0"/>
              <a:buChar char="o"/>
              <a:defRPr sz="1200" kern="1200">
                <a:solidFill>
                  <a:schemeClr val="tx1"/>
                </a:solidFill>
                <a:latin typeface="+mn-lt"/>
                <a:ea typeface="+mn-ea"/>
                <a:cs typeface="+mn-cs"/>
              </a:defRPr>
            </a:lvl4pPr>
            <a:lvl5pPr marL="1009745" indent="-199105" algn="l" defTabSz="1023967" rtl="0" eaLnBrk="1" latinLnBrk="0" hangingPunct="1">
              <a:lnSpc>
                <a:spcPct val="120000"/>
              </a:lnSpc>
              <a:spcBef>
                <a:spcPct val="20000"/>
              </a:spcBef>
              <a:buFont typeface="Courier New" panose="02070309020205020404" pitchFamily="49" charset="0"/>
              <a:buChar char="o"/>
              <a:defRPr sz="1200" kern="1200">
                <a:solidFill>
                  <a:schemeClr val="tx1"/>
                </a:solidFill>
                <a:latin typeface="+mn-lt"/>
                <a:ea typeface="+mn-ea"/>
                <a:cs typeface="+mn-cs"/>
              </a:defRPr>
            </a:lvl5pPr>
            <a:lvl6pPr marL="2815910"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7892"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9876"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1859" indent="-255992" algn="l" defTabSz="1023967"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US" sz="1100" i="1">
                <a:solidFill>
                  <a:schemeClr val="tx2"/>
                </a:solidFill>
              </a:rPr>
              <a:t>*</a:t>
            </a:r>
            <a:r>
              <a:rPr lang="vi-VN" sz="1100" i="1">
                <a:solidFill>
                  <a:schemeClr val="tx2"/>
                </a:solidFill>
              </a:rPr>
              <a:t> I</a:t>
            </a:r>
            <a:r>
              <a:rPr lang="en-US" sz="1100" i="1">
                <a:solidFill>
                  <a:schemeClr val="tx2"/>
                </a:solidFill>
              </a:rPr>
              <a:t>n combination with detergent if hot water is not preferred</a:t>
            </a:r>
            <a:endParaRPr lang="en-US"/>
          </a:p>
        </p:txBody>
      </p:sp>
      <p:pic>
        <p:nvPicPr>
          <p:cNvPr id="15" name="Picture Placeholder 8">
            <a:extLst>
              <a:ext uri="{FF2B5EF4-FFF2-40B4-BE49-F238E27FC236}">
                <a16:creationId xmlns:a16="http://schemas.microsoft.com/office/drawing/2014/main" id="{11740323-BBBF-AB30-F801-7FBA12C33847}"/>
              </a:ext>
            </a:extLst>
          </p:cNvPr>
          <p:cNvPicPr>
            <a:picLocks noGrp="1" noChangeAspect="1"/>
          </p:cNvPicPr>
          <p:nvPr>
            <p:ph type="pic" sz="quarter" idx="17"/>
          </p:nvPr>
        </p:nvPicPr>
        <p:blipFill>
          <a:blip r:embed="rId2" cstate="hqprint">
            <a:extLst>
              <a:ext uri="{28A0092B-C50C-407E-A947-70E740481C1C}">
                <a14:useLocalDpi xmlns:a14="http://schemas.microsoft.com/office/drawing/2010/main"/>
              </a:ext>
            </a:extLst>
          </a:blip>
          <a:srcRect/>
          <a:stretch/>
        </p:blipFill>
        <p:spPr>
          <a:xfrm>
            <a:off x="7242901" y="0"/>
            <a:ext cx="4949100" cy="6284890"/>
          </a:xfrm>
        </p:spPr>
      </p:pic>
      <p:sp>
        <p:nvSpPr>
          <p:cNvPr id="8" name="Text Placeholder 2">
            <a:extLst>
              <a:ext uri="{FF2B5EF4-FFF2-40B4-BE49-F238E27FC236}">
                <a16:creationId xmlns:a16="http://schemas.microsoft.com/office/drawing/2014/main" id="{4A5BFCCA-34BE-84A2-A61C-5FB2CF5E711E}"/>
              </a:ext>
            </a:extLst>
          </p:cNvPr>
          <p:cNvSpPr>
            <a:spLocks noGrp="1"/>
          </p:cNvSpPr>
          <p:nvPr>
            <p:ph type="body" sz="quarter" idx="18"/>
          </p:nvPr>
        </p:nvSpPr>
        <p:spPr>
          <a:xfrm>
            <a:off x="479425" y="2286599"/>
            <a:ext cx="6022113" cy="1936690"/>
          </a:xfrm>
        </p:spPr>
        <p:txBody>
          <a:bodyPr/>
          <a:lstStyle/>
          <a:p>
            <a:pPr marL="0" indent="0">
              <a:lnSpc>
                <a:spcPct val="100000"/>
              </a:lnSpc>
              <a:spcBef>
                <a:spcPts val="0"/>
              </a:spcBef>
              <a:spcAft>
                <a:spcPts val="1500"/>
              </a:spcAft>
              <a:buNone/>
            </a:pPr>
            <a:r>
              <a:rPr lang="en-US" sz="3400">
                <a:latin typeface="+mj-lt"/>
              </a:rPr>
              <a:t>Automotive </a:t>
            </a:r>
            <a:endParaRPr lang="vi-VN" sz="3400">
              <a:latin typeface="+mj-lt"/>
            </a:endParaRPr>
          </a:p>
          <a:p>
            <a:pPr marL="0" indent="0">
              <a:spcBef>
                <a:spcPts val="0"/>
              </a:spcBef>
              <a:spcAft>
                <a:spcPts val="600"/>
              </a:spcAft>
              <a:buNone/>
            </a:pPr>
            <a:r>
              <a:rPr lang="en-US">
                <a:latin typeface="+mj-lt"/>
              </a:rPr>
              <a:t>From small car cleaning business to garages</a:t>
            </a:r>
            <a:r>
              <a:rPr lang="vi-VN">
                <a:latin typeface="+mj-lt"/>
              </a:rPr>
              <a:t> </a:t>
            </a:r>
            <a:r>
              <a:rPr lang="en-US">
                <a:latin typeface="+mj-lt"/>
              </a:rPr>
              <a:t>or dealerships </a:t>
            </a:r>
            <a:endParaRPr lang="vi-VN">
              <a:latin typeface="+mj-lt"/>
            </a:endParaRPr>
          </a:p>
          <a:p>
            <a:r>
              <a:rPr lang="en-US"/>
              <a:t>Cleaning of cars, vans, trailers </a:t>
            </a:r>
          </a:p>
          <a:p>
            <a:r>
              <a:rPr lang="en-US"/>
              <a:t>Smaller jobs such as engine bays, wheels, or undercarriage*</a:t>
            </a:r>
          </a:p>
          <a:p>
            <a:pPr marL="0" indent="0">
              <a:buNone/>
            </a:pPr>
            <a:endParaRPr lang="en-US"/>
          </a:p>
        </p:txBody>
      </p:sp>
    </p:spTree>
    <p:extLst>
      <p:ext uri="{BB962C8B-B14F-4D97-AF65-F5344CB8AC3E}">
        <p14:creationId xmlns:p14="http://schemas.microsoft.com/office/powerpoint/2010/main" val="287912026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791B4F-BF64-AD88-9B00-EF3BFCAA8293}"/>
              </a:ext>
            </a:extLst>
          </p:cNvPr>
          <p:cNvSpPr>
            <a:spLocks noGrp="1"/>
          </p:cNvSpPr>
          <p:nvPr>
            <p:ph type="ftr" sz="quarter" idx="21"/>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36FB07A2-4DEC-E616-FE99-0D159AEF1DEE}"/>
              </a:ext>
            </a:extLst>
          </p:cNvPr>
          <p:cNvSpPr>
            <a:spLocks noGrp="1"/>
          </p:cNvSpPr>
          <p:nvPr>
            <p:ph type="sldNum" sz="quarter" idx="22"/>
          </p:nvPr>
        </p:nvSpPr>
        <p:spPr/>
        <p:txBody>
          <a:bodyPr/>
          <a:lstStyle/>
          <a:p>
            <a:fld id="{6C385236-B7BA-4938-9EA6-6DEC8CA653D7}" type="slidenum">
              <a:rPr lang="en-US" smtClean="0"/>
              <a:pPr/>
              <a:t>13</a:t>
            </a:fld>
            <a:endParaRPr lang="en-US"/>
          </a:p>
        </p:txBody>
      </p:sp>
      <p:sp>
        <p:nvSpPr>
          <p:cNvPr id="7" name="Title 6">
            <a:extLst>
              <a:ext uri="{FF2B5EF4-FFF2-40B4-BE49-F238E27FC236}">
                <a16:creationId xmlns:a16="http://schemas.microsoft.com/office/drawing/2014/main" id="{2D404A20-3401-6102-A11F-B7C85FD5C0DF}"/>
              </a:ext>
            </a:extLst>
          </p:cNvPr>
          <p:cNvSpPr>
            <a:spLocks noGrp="1"/>
          </p:cNvSpPr>
          <p:nvPr>
            <p:ph type="title"/>
          </p:nvPr>
        </p:nvSpPr>
        <p:spPr/>
        <p:txBody>
          <a:bodyPr/>
          <a:lstStyle/>
          <a:p>
            <a:r>
              <a:rPr lang="en-US"/>
              <a:t>Segments and applications</a:t>
            </a:r>
          </a:p>
        </p:txBody>
      </p:sp>
      <p:pic>
        <p:nvPicPr>
          <p:cNvPr id="15" name="Picture Placeholder 8">
            <a:extLst>
              <a:ext uri="{FF2B5EF4-FFF2-40B4-BE49-F238E27FC236}">
                <a16:creationId xmlns:a16="http://schemas.microsoft.com/office/drawing/2014/main" id="{11740323-BBBF-AB30-F801-7FBA12C33847}"/>
              </a:ext>
            </a:extLst>
          </p:cNvPr>
          <p:cNvPicPr>
            <a:picLocks noGrp="1" noChangeAspect="1"/>
          </p:cNvPicPr>
          <p:nvPr>
            <p:ph type="pic" sz="quarter" idx="17"/>
          </p:nvPr>
        </p:nvPicPr>
        <p:blipFill rotWithShape="1">
          <a:blip r:embed="rId2" cstate="hqprint">
            <a:extLst>
              <a:ext uri="{28A0092B-C50C-407E-A947-70E740481C1C}">
                <a14:useLocalDpi xmlns:a14="http://schemas.microsoft.com/office/drawing/2010/main"/>
              </a:ext>
            </a:extLst>
          </a:blip>
          <a:srcRect/>
          <a:stretch/>
        </p:blipFill>
        <p:spPr>
          <a:xfrm>
            <a:off x="7242901" y="0"/>
            <a:ext cx="4949100" cy="6284890"/>
          </a:xfrm>
        </p:spPr>
      </p:pic>
      <p:sp>
        <p:nvSpPr>
          <p:cNvPr id="8" name="Text Placeholder 2">
            <a:extLst>
              <a:ext uri="{FF2B5EF4-FFF2-40B4-BE49-F238E27FC236}">
                <a16:creationId xmlns:a16="http://schemas.microsoft.com/office/drawing/2014/main" id="{4A5BFCCA-34BE-84A2-A61C-5FB2CF5E711E}"/>
              </a:ext>
            </a:extLst>
          </p:cNvPr>
          <p:cNvSpPr>
            <a:spLocks noGrp="1"/>
          </p:cNvSpPr>
          <p:nvPr>
            <p:ph type="body" sz="quarter" idx="18"/>
          </p:nvPr>
        </p:nvSpPr>
        <p:spPr>
          <a:xfrm>
            <a:off x="479425" y="2286599"/>
            <a:ext cx="6022113" cy="1936690"/>
          </a:xfrm>
        </p:spPr>
        <p:txBody>
          <a:bodyPr/>
          <a:lstStyle/>
          <a:p>
            <a:pPr marL="0" indent="0">
              <a:lnSpc>
                <a:spcPct val="100000"/>
              </a:lnSpc>
              <a:spcBef>
                <a:spcPts val="0"/>
              </a:spcBef>
              <a:spcAft>
                <a:spcPts val="1500"/>
              </a:spcAft>
              <a:buNone/>
            </a:pPr>
            <a:r>
              <a:rPr lang="en-US" sz="3400">
                <a:latin typeface="+mj-lt"/>
              </a:rPr>
              <a:t>Agriculture </a:t>
            </a:r>
            <a:endParaRPr lang="vi-VN" sz="3400">
              <a:latin typeface="+mj-lt"/>
            </a:endParaRPr>
          </a:p>
          <a:p>
            <a:pPr marL="0" indent="0">
              <a:spcBef>
                <a:spcPts val="0"/>
              </a:spcBef>
              <a:spcAft>
                <a:spcPts val="600"/>
              </a:spcAft>
              <a:buNone/>
            </a:pPr>
            <a:r>
              <a:rPr lang="en-US">
                <a:latin typeface="+mj-lt"/>
              </a:rPr>
              <a:t>From small hobby farms to animal farms</a:t>
            </a:r>
            <a:endParaRPr lang="vi-VN">
              <a:latin typeface="+mj-lt"/>
            </a:endParaRPr>
          </a:p>
          <a:p>
            <a:r>
              <a:rPr lang="en-US"/>
              <a:t>Cleaning of agricultural equipment</a:t>
            </a:r>
            <a:r>
              <a:rPr lang="vi-VN"/>
              <a:t> </a:t>
            </a:r>
            <a:r>
              <a:rPr lang="en-US"/>
              <a:t>and vehicles</a:t>
            </a:r>
          </a:p>
          <a:p>
            <a:r>
              <a:rPr lang="en-US"/>
              <a:t>Cleaning of tools and milking</a:t>
            </a:r>
          </a:p>
          <a:p>
            <a:pPr marL="0" indent="0">
              <a:buNone/>
            </a:pPr>
            <a:endParaRPr lang="en-US"/>
          </a:p>
        </p:txBody>
      </p:sp>
    </p:spTree>
    <p:extLst>
      <p:ext uri="{BB962C8B-B14F-4D97-AF65-F5344CB8AC3E}">
        <p14:creationId xmlns:p14="http://schemas.microsoft.com/office/powerpoint/2010/main" val="91784675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791B4F-BF64-AD88-9B00-EF3BFCAA8293}"/>
              </a:ext>
            </a:extLst>
          </p:cNvPr>
          <p:cNvSpPr>
            <a:spLocks noGrp="1"/>
          </p:cNvSpPr>
          <p:nvPr>
            <p:ph type="ftr" sz="quarter" idx="21"/>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36FB07A2-4DEC-E616-FE99-0D159AEF1DEE}"/>
              </a:ext>
            </a:extLst>
          </p:cNvPr>
          <p:cNvSpPr>
            <a:spLocks noGrp="1"/>
          </p:cNvSpPr>
          <p:nvPr>
            <p:ph type="sldNum" sz="quarter" idx="22"/>
          </p:nvPr>
        </p:nvSpPr>
        <p:spPr/>
        <p:txBody>
          <a:bodyPr/>
          <a:lstStyle/>
          <a:p>
            <a:fld id="{6C385236-B7BA-4938-9EA6-6DEC8CA653D7}" type="slidenum">
              <a:rPr lang="en-US" smtClean="0"/>
              <a:pPr/>
              <a:t>14</a:t>
            </a:fld>
            <a:endParaRPr lang="en-US"/>
          </a:p>
        </p:txBody>
      </p:sp>
      <p:sp>
        <p:nvSpPr>
          <p:cNvPr id="7" name="Title 6">
            <a:extLst>
              <a:ext uri="{FF2B5EF4-FFF2-40B4-BE49-F238E27FC236}">
                <a16:creationId xmlns:a16="http://schemas.microsoft.com/office/drawing/2014/main" id="{2D404A20-3401-6102-A11F-B7C85FD5C0DF}"/>
              </a:ext>
            </a:extLst>
          </p:cNvPr>
          <p:cNvSpPr>
            <a:spLocks noGrp="1"/>
          </p:cNvSpPr>
          <p:nvPr>
            <p:ph type="title"/>
          </p:nvPr>
        </p:nvSpPr>
        <p:spPr/>
        <p:txBody>
          <a:bodyPr/>
          <a:lstStyle/>
          <a:p>
            <a:r>
              <a:rPr lang="en-US"/>
              <a:t>Segments and applications</a:t>
            </a:r>
          </a:p>
        </p:txBody>
      </p:sp>
      <p:pic>
        <p:nvPicPr>
          <p:cNvPr id="15" name="Picture Placeholder 8">
            <a:extLst>
              <a:ext uri="{FF2B5EF4-FFF2-40B4-BE49-F238E27FC236}">
                <a16:creationId xmlns:a16="http://schemas.microsoft.com/office/drawing/2014/main" id="{11740323-BBBF-AB30-F801-7FBA12C33847}"/>
              </a:ext>
            </a:extLst>
          </p:cNvPr>
          <p:cNvPicPr>
            <a:picLocks noGrp="1" noChangeAspect="1"/>
          </p:cNvPicPr>
          <p:nvPr>
            <p:ph type="pic" sz="quarter" idx="17"/>
          </p:nvPr>
        </p:nvPicPr>
        <p:blipFill>
          <a:blip r:embed="rId2" cstate="hqprint">
            <a:extLst>
              <a:ext uri="{28A0092B-C50C-407E-A947-70E740481C1C}">
                <a14:useLocalDpi xmlns:a14="http://schemas.microsoft.com/office/drawing/2010/main"/>
              </a:ext>
            </a:extLst>
          </a:blip>
          <a:srcRect/>
          <a:stretch/>
        </p:blipFill>
        <p:spPr>
          <a:xfrm>
            <a:off x="7242901" y="0"/>
            <a:ext cx="4949100" cy="6284890"/>
          </a:xfrm>
        </p:spPr>
      </p:pic>
      <p:sp>
        <p:nvSpPr>
          <p:cNvPr id="8" name="Text Placeholder 2">
            <a:extLst>
              <a:ext uri="{FF2B5EF4-FFF2-40B4-BE49-F238E27FC236}">
                <a16:creationId xmlns:a16="http://schemas.microsoft.com/office/drawing/2014/main" id="{B11EFECA-AD77-EAEB-B1AD-9481C56CC9CD}"/>
              </a:ext>
            </a:extLst>
          </p:cNvPr>
          <p:cNvSpPr>
            <a:spLocks noGrp="1"/>
          </p:cNvSpPr>
          <p:nvPr>
            <p:ph type="body" sz="quarter" idx="18"/>
          </p:nvPr>
        </p:nvSpPr>
        <p:spPr>
          <a:xfrm>
            <a:off x="479425" y="2286599"/>
            <a:ext cx="6022113" cy="2789096"/>
          </a:xfrm>
        </p:spPr>
        <p:txBody>
          <a:bodyPr/>
          <a:lstStyle/>
          <a:p>
            <a:pPr marL="0" indent="0">
              <a:lnSpc>
                <a:spcPct val="100000"/>
              </a:lnSpc>
              <a:spcBef>
                <a:spcPts val="0"/>
              </a:spcBef>
              <a:spcAft>
                <a:spcPts val="1500"/>
              </a:spcAft>
              <a:buNone/>
            </a:pPr>
            <a:r>
              <a:rPr lang="en-US" sz="3400">
                <a:latin typeface="+mj-lt"/>
              </a:rPr>
              <a:t>Tradesmen, masons </a:t>
            </a:r>
            <a:br>
              <a:rPr lang="vi-VN" sz="3400">
                <a:latin typeface="+mj-lt"/>
              </a:rPr>
            </a:br>
            <a:r>
              <a:rPr lang="en-US" sz="3400">
                <a:latin typeface="+mj-lt"/>
              </a:rPr>
              <a:t>and painters </a:t>
            </a:r>
            <a:endParaRPr lang="vi-VN" sz="3400">
              <a:latin typeface="+mj-lt"/>
            </a:endParaRPr>
          </a:p>
          <a:p>
            <a:pPr marL="0" indent="0">
              <a:spcBef>
                <a:spcPts val="0"/>
              </a:spcBef>
              <a:spcAft>
                <a:spcPts val="600"/>
              </a:spcAft>
              <a:buNone/>
            </a:pPr>
            <a:r>
              <a:rPr lang="en-US">
                <a:latin typeface="+mj-lt"/>
              </a:rPr>
              <a:t>Main cleaning tasks</a:t>
            </a:r>
          </a:p>
          <a:p>
            <a:r>
              <a:rPr lang="en-US"/>
              <a:t>Small construction sites</a:t>
            </a:r>
          </a:p>
          <a:p>
            <a:r>
              <a:rPr lang="en-US"/>
              <a:t>Cleaning of tools and equipment</a:t>
            </a:r>
            <a:endParaRPr lang="vi-VN"/>
          </a:p>
          <a:p>
            <a:r>
              <a:rPr lang="en-US"/>
              <a:t>Removal of mud, sand, and encrusted dirt; hot water isn’t needed.</a:t>
            </a:r>
            <a:endParaRPr lang="vi-VN"/>
          </a:p>
          <a:p>
            <a:pPr marL="0" indent="0">
              <a:buNone/>
            </a:pPr>
            <a:endParaRPr lang="en-US"/>
          </a:p>
        </p:txBody>
      </p:sp>
    </p:spTree>
    <p:extLst>
      <p:ext uri="{BB962C8B-B14F-4D97-AF65-F5344CB8AC3E}">
        <p14:creationId xmlns:p14="http://schemas.microsoft.com/office/powerpoint/2010/main" val="386027960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791B4F-BF64-AD88-9B00-EF3BFCAA8293}"/>
              </a:ext>
            </a:extLst>
          </p:cNvPr>
          <p:cNvSpPr>
            <a:spLocks noGrp="1"/>
          </p:cNvSpPr>
          <p:nvPr>
            <p:ph type="ftr" sz="quarter" idx="21"/>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36FB07A2-4DEC-E616-FE99-0D159AEF1DEE}"/>
              </a:ext>
            </a:extLst>
          </p:cNvPr>
          <p:cNvSpPr>
            <a:spLocks noGrp="1"/>
          </p:cNvSpPr>
          <p:nvPr>
            <p:ph type="sldNum" sz="quarter" idx="22"/>
          </p:nvPr>
        </p:nvSpPr>
        <p:spPr/>
        <p:txBody>
          <a:bodyPr/>
          <a:lstStyle/>
          <a:p>
            <a:fld id="{6C385236-B7BA-4938-9EA6-6DEC8CA653D7}" type="slidenum">
              <a:rPr lang="en-US" smtClean="0"/>
              <a:pPr/>
              <a:t>15</a:t>
            </a:fld>
            <a:endParaRPr lang="en-US"/>
          </a:p>
        </p:txBody>
      </p:sp>
      <p:sp>
        <p:nvSpPr>
          <p:cNvPr id="7" name="Title 6">
            <a:extLst>
              <a:ext uri="{FF2B5EF4-FFF2-40B4-BE49-F238E27FC236}">
                <a16:creationId xmlns:a16="http://schemas.microsoft.com/office/drawing/2014/main" id="{2D404A20-3401-6102-A11F-B7C85FD5C0DF}"/>
              </a:ext>
            </a:extLst>
          </p:cNvPr>
          <p:cNvSpPr>
            <a:spLocks noGrp="1"/>
          </p:cNvSpPr>
          <p:nvPr>
            <p:ph type="title"/>
          </p:nvPr>
        </p:nvSpPr>
        <p:spPr/>
        <p:txBody>
          <a:bodyPr/>
          <a:lstStyle/>
          <a:p>
            <a:r>
              <a:rPr lang="en-US"/>
              <a:t>Segments and applications</a:t>
            </a:r>
          </a:p>
        </p:txBody>
      </p:sp>
      <p:pic>
        <p:nvPicPr>
          <p:cNvPr id="15" name="Picture Placeholder 8">
            <a:extLst>
              <a:ext uri="{FF2B5EF4-FFF2-40B4-BE49-F238E27FC236}">
                <a16:creationId xmlns:a16="http://schemas.microsoft.com/office/drawing/2014/main" id="{11740323-BBBF-AB30-F801-7FBA12C33847}"/>
              </a:ext>
            </a:extLst>
          </p:cNvPr>
          <p:cNvPicPr>
            <a:picLocks noGrp="1" noChangeAspect="1"/>
          </p:cNvPicPr>
          <p:nvPr>
            <p:ph type="pic" sz="quarter" idx="17"/>
          </p:nvPr>
        </p:nvPicPr>
        <p:blipFill rotWithShape="1">
          <a:blip r:embed="rId2" cstate="hqprint">
            <a:extLst>
              <a:ext uri="{28A0092B-C50C-407E-A947-70E740481C1C}">
                <a14:useLocalDpi xmlns:a14="http://schemas.microsoft.com/office/drawing/2010/main"/>
              </a:ext>
            </a:extLst>
          </a:blip>
          <a:srcRect/>
          <a:stretch/>
        </p:blipFill>
        <p:spPr>
          <a:xfrm>
            <a:off x="7242901" y="0"/>
            <a:ext cx="4949100" cy="6284890"/>
          </a:xfrm>
        </p:spPr>
      </p:pic>
      <p:sp>
        <p:nvSpPr>
          <p:cNvPr id="8" name="Text Placeholder 2">
            <a:extLst>
              <a:ext uri="{FF2B5EF4-FFF2-40B4-BE49-F238E27FC236}">
                <a16:creationId xmlns:a16="http://schemas.microsoft.com/office/drawing/2014/main" id="{4A5BFCCA-34BE-84A2-A61C-5FB2CF5E711E}"/>
              </a:ext>
            </a:extLst>
          </p:cNvPr>
          <p:cNvSpPr>
            <a:spLocks noGrp="1"/>
          </p:cNvSpPr>
          <p:nvPr>
            <p:ph type="body" sz="quarter" idx="18"/>
          </p:nvPr>
        </p:nvSpPr>
        <p:spPr>
          <a:xfrm>
            <a:off x="479425" y="2286599"/>
            <a:ext cx="6022113" cy="1936690"/>
          </a:xfrm>
        </p:spPr>
        <p:txBody>
          <a:bodyPr/>
          <a:lstStyle/>
          <a:p>
            <a:pPr marL="0" indent="0">
              <a:lnSpc>
                <a:spcPct val="100000"/>
              </a:lnSpc>
              <a:spcBef>
                <a:spcPts val="0"/>
              </a:spcBef>
              <a:spcAft>
                <a:spcPts val="1500"/>
              </a:spcAft>
              <a:buNone/>
            </a:pPr>
            <a:r>
              <a:rPr lang="en-US" sz="3400">
                <a:latin typeface="+mj-lt"/>
              </a:rPr>
              <a:t>Small contract cleaners</a:t>
            </a:r>
          </a:p>
          <a:p>
            <a:r>
              <a:rPr lang="en-US"/>
              <a:t>Light cleaning of car parks, forecourts</a:t>
            </a:r>
          </a:p>
          <a:p>
            <a:r>
              <a:rPr lang="en-US"/>
              <a:t>Outdoor areas</a:t>
            </a:r>
          </a:p>
          <a:p>
            <a:r>
              <a:rPr lang="en-US"/>
              <a:t>Driveway and patio cleaning</a:t>
            </a:r>
          </a:p>
        </p:txBody>
      </p:sp>
    </p:spTree>
    <p:extLst>
      <p:ext uri="{BB962C8B-B14F-4D97-AF65-F5344CB8AC3E}">
        <p14:creationId xmlns:p14="http://schemas.microsoft.com/office/powerpoint/2010/main" val="265846589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6B7C445-DFBB-EC6C-DE4A-78A00242CE14}"/>
              </a:ext>
            </a:extLst>
          </p:cNvPr>
          <p:cNvSpPr>
            <a:spLocks noGrp="1"/>
          </p:cNvSpPr>
          <p:nvPr>
            <p:ph type="ctrTitle"/>
          </p:nvPr>
        </p:nvSpPr>
        <p:spPr/>
        <p:txBody>
          <a:bodyPr/>
          <a:lstStyle/>
          <a:p>
            <a:r>
              <a:rPr lang="en-US"/>
              <a:t>3</a:t>
            </a:r>
          </a:p>
        </p:txBody>
      </p:sp>
      <p:sp>
        <p:nvSpPr>
          <p:cNvPr id="19" name="Text Placeholder 18">
            <a:extLst>
              <a:ext uri="{FF2B5EF4-FFF2-40B4-BE49-F238E27FC236}">
                <a16:creationId xmlns:a16="http://schemas.microsoft.com/office/drawing/2014/main" id="{D6CA08D8-B7A3-6596-CBA5-D34511CE0202}"/>
              </a:ext>
            </a:extLst>
          </p:cNvPr>
          <p:cNvSpPr>
            <a:spLocks noGrp="1"/>
          </p:cNvSpPr>
          <p:nvPr>
            <p:ph type="body" sz="quarter" idx="13"/>
          </p:nvPr>
        </p:nvSpPr>
        <p:spPr/>
        <p:txBody>
          <a:bodyPr/>
          <a:lstStyle/>
          <a:p>
            <a:r>
              <a:rPr lang="en-US"/>
              <a:t>Technical specification </a:t>
            </a:r>
          </a:p>
        </p:txBody>
      </p:sp>
      <p:sp>
        <p:nvSpPr>
          <p:cNvPr id="16" name="Footer Placeholder 15">
            <a:extLst>
              <a:ext uri="{FF2B5EF4-FFF2-40B4-BE49-F238E27FC236}">
                <a16:creationId xmlns:a16="http://schemas.microsoft.com/office/drawing/2014/main" id="{8C7125B1-0E68-86B8-1CE4-EE32BD83B219}"/>
              </a:ext>
            </a:extLst>
          </p:cNvPr>
          <p:cNvSpPr>
            <a:spLocks noGrp="1"/>
          </p:cNvSpPr>
          <p:nvPr>
            <p:ph type="ftr" sz="quarter" idx="15"/>
          </p:nvPr>
        </p:nvSpPr>
        <p:spPr/>
        <p:txBody>
          <a:bodyPr/>
          <a:lstStyle/>
          <a:p>
            <a:pPr algn="l"/>
            <a:r>
              <a:rPr lang="en-US"/>
              <a:t>COMPANY CONFIDENTIAL</a:t>
            </a:r>
            <a:endParaRPr lang="en-US" dirty="0"/>
          </a:p>
        </p:txBody>
      </p:sp>
      <p:sp>
        <p:nvSpPr>
          <p:cNvPr id="17" name="Slide Number Placeholder 16">
            <a:extLst>
              <a:ext uri="{FF2B5EF4-FFF2-40B4-BE49-F238E27FC236}">
                <a16:creationId xmlns:a16="http://schemas.microsoft.com/office/drawing/2014/main" id="{8587BAE7-008E-8245-F871-1F78B1BA082C}"/>
              </a:ext>
            </a:extLst>
          </p:cNvPr>
          <p:cNvSpPr>
            <a:spLocks noGrp="1"/>
          </p:cNvSpPr>
          <p:nvPr>
            <p:ph type="sldNum" sz="quarter" idx="16"/>
          </p:nvPr>
        </p:nvSpPr>
        <p:spPr/>
        <p:txBody>
          <a:bodyPr/>
          <a:lstStyle/>
          <a:p>
            <a:fld id="{6C385236-B7BA-4938-9EA6-6DEC8CA653D7}" type="slidenum">
              <a:rPr lang="en-US" smtClean="0"/>
              <a:pPr/>
              <a:t>16</a:t>
            </a:fld>
            <a:endParaRPr lang="en-US"/>
          </a:p>
        </p:txBody>
      </p:sp>
    </p:spTree>
    <p:extLst>
      <p:ext uri="{BB962C8B-B14F-4D97-AF65-F5344CB8AC3E}">
        <p14:creationId xmlns:p14="http://schemas.microsoft.com/office/powerpoint/2010/main" val="5122704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CF9B33-E383-EC45-88D3-1F7020BA957D}"/>
              </a:ext>
            </a:extLst>
          </p:cNvPr>
          <p:cNvSpPr>
            <a:spLocks noGrp="1"/>
          </p:cNvSpPr>
          <p:nvPr>
            <p:ph type="ftr" sz="quarter" idx="19"/>
          </p:nvPr>
        </p:nvSpPr>
        <p:spPr/>
        <p:txBody>
          <a:bodyPr/>
          <a:lstStyle/>
          <a:p>
            <a:pPr algn="l"/>
            <a:r>
              <a:rPr lang="en-US"/>
              <a:t>COMPANY CONFIDENTIAL</a:t>
            </a:r>
            <a:endParaRPr lang="en-US" dirty="0"/>
          </a:p>
        </p:txBody>
      </p:sp>
      <p:sp>
        <p:nvSpPr>
          <p:cNvPr id="3" name="Slide Number Placeholder 2">
            <a:extLst>
              <a:ext uri="{FF2B5EF4-FFF2-40B4-BE49-F238E27FC236}">
                <a16:creationId xmlns:a16="http://schemas.microsoft.com/office/drawing/2014/main" id="{4CDC6C59-B9DA-8E62-01C3-04BE32BDEF0B}"/>
              </a:ext>
            </a:extLst>
          </p:cNvPr>
          <p:cNvSpPr>
            <a:spLocks noGrp="1"/>
          </p:cNvSpPr>
          <p:nvPr>
            <p:ph type="sldNum" sz="quarter" idx="20"/>
          </p:nvPr>
        </p:nvSpPr>
        <p:spPr/>
        <p:txBody>
          <a:bodyPr/>
          <a:lstStyle/>
          <a:p>
            <a:fld id="{6C385236-B7BA-4938-9EA6-6DEC8CA653D7}" type="slidenum">
              <a:rPr lang="en-US" smtClean="0"/>
              <a:pPr/>
              <a:t>17</a:t>
            </a:fld>
            <a:endParaRPr lang="en-US"/>
          </a:p>
        </p:txBody>
      </p:sp>
      <p:sp>
        <p:nvSpPr>
          <p:cNvPr id="4" name="Text Placeholder 3">
            <a:extLst>
              <a:ext uri="{FF2B5EF4-FFF2-40B4-BE49-F238E27FC236}">
                <a16:creationId xmlns:a16="http://schemas.microsoft.com/office/drawing/2014/main" id="{A25413CD-FD2C-28F3-26D2-2464BCA188F7}"/>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DEA14F18-5262-57DC-6C00-8ABC29F28BC8}"/>
              </a:ext>
            </a:extLst>
          </p:cNvPr>
          <p:cNvSpPr>
            <a:spLocks noGrp="1"/>
          </p:cNvSpPr>
          <p:nvPr>
            <p:ph type="title"/>
          </p:nvPr>
        </p:nvSpPr>
        <p:spPr/>
        <p:txBody>
          <a:bodyPr/>
          <a:lstStyle/>
          <a:p>
            <a:r>
              <a:rPr lang="en-US"/>
              <a:t>Technical specifications </a:t>
            </a:r>
          </a:p>
        </p:txBody>
      </p:sp>
      <p:graphicFrame>
        <p:nvGraphicFramePr>
          <p:cNvPr id="6" name="Content Placeholder 6">
            <a:extLst>
              <a:ext uri="{FF2B5EF4-FFF2-40B4-BE49-F238E27FC236}">
                <a16:creationId xmlns:a16="http://schemas.microsoft.com/office/drawing/2014/main" id="{3BE0B8CE-3B7F-3119-FC48-DBF6BDB7BAA9}"/>
              </a:ext>
            </a:extLst>
          </p:cNvPr>
          <p:cNvGraphicFramePr>
            <a:graphicFrameLocks/>
          </p:cNvGraphicFramePr>
          <p:nvPr>
            <p:extLst>
              <p:ext uri="{D42A27DB-BD31-4B8C-83A1-F6EECF244321}">
                <p14:modId xmlns:p14="http://schemas.microsoft.com/office/powerpoint/2010/main" val="3493367154"/>
              </p:ext>
            </p:extLst>
          </p:nvPr>
        </p:nvGraphicFramePr>
        <p:xfrm>
          <a:off x="481375" y="1539701"/>
          <a:ext cx="9784080" cy="4670042"/>
        </p:xfrm>
        <a:graphic>
          <a:graphicData uri="http://schemas.openxmlformats.org/drawingml/2006/table">
            <a:tbl>
              <a:tblPr firstRow="1" bandRow="1">
                <a:tableStyleId>{2D5ABB26-0587-4C30-8999-92F81FD0307C}</a:tableStyleId>
              </a:tblPr>
              <a:tblGrid>
                <a:gridCol w="2468880">
                  <a:extLst>
                    <a:ext uri="{9D8B030D-6E8A-4147-A177-3AD203B41FA5}">
                      <a16:colId xmlns:a16="http://schemas.microsoft.com/office/drawing/2014/main" val="2975937483"/>
                    </a:ext>
                  </a:extLst>
                </a:gridCol>
                <a:gridCol w="1463040">
                  <a:extLst>
                    <a:ext uri="{9D8B030D-6E8A-4147-A177-3AD203B41FA5}">
                      <a16:colId xmlns:a16="http://schemas.microsoft.com/office/drawing/2014/main" val="1335168120"/>
                    </a:ext>
                  </a:extLst>
                </a:gridCol>
                <a:gridCol w="1463040">
                  <a:extLst>
                    <a:ext uri="{9D8B030D-6E8A-4147-A177-3AD203B41FA5}">
                      <a16:colId xmlns:a16="http://schemas.microsoft.com/office/drawing/2014/main" val="756086991"/>
                    </a:ext>
                  </a:extLst>
                </a:gridCol>
                <a:gridCol w="1463040">
                  <a:extLst>
                    <a:ext uri="{9D8B030D-6E8A-4147-A177-3AD203B41FA5}">
                      <a16:colId xmlns:a16="http://schemas.microsoft.com/office/drawing/2014/main" val="1248060798"/>
                    </a:ext>
                  </a:extLst>
                </a:gridCol>
                <a:gridCol w="1463040">
                  <a:extLst>
                    <a:ext uri="{9D8B030D-6E8A-4147-A177-3AD203B41FA5}">
                      <a16:colId xmlns:a16="http://schemas.microsoft.com/office/drawing/2014/main" val="1281224198"/>
                    </a:ext>
                  </a:extLst>
                </a:gridCol>
                <a:gridCol w="1463040">
                  <a:extLst>
                    <a:ext uri="{9D8B030D-6E8A-4147-A177-3AD203B41FA5}">
                      <a16:colId xmlns:a16="http://schemas.microsoft.com/office/drawing/2014/main" val="2665011034"/>
                    </a:ext>
                  </a:extLst>
                </a:gridCol>
              </a:tblGrid>
              <a:tr h="271778">
                <a:tc>
                  <a:txBody>
                    <a:bodyPr/>
                    <a:lstStyle/>
                    <a:p>
                      <a:pPr algn="ctr" defTabSz="1023967"/>
                      <a:endParaRPr lang="en-GB" sz="900" dirty="0"/>
                    </a:p>
                  </a:txBody>
                  <a:tcPr marT="64008" marB="64008">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120/520 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120/520 XT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140/610 XT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150/650 </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150/650 XT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noFill/>
                  </a:tcPr>
                </a:tc>
                <a:extLst>
                  <a:ext uri="{0D108BD9-81ED-4DB2-BD59-A6C34878D82A}">
                    <a16:rowId xmlns:a16="http://schemas.microsoft.com/office/drawing/2014/main" val="2502841513"/>
                  </a:ext>
                </a:extLst>
              </a:tr>
              <a:tr h="0">
                <a:tc>
                  <a:txBody>
                    <a:bodyPr/>
                    <a:lstStyle/>
                    <a:p>
                      <a:pPr marL="0" marR="0" lvl="0" indent="0" algn="l"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Item no.</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128471493 (EU)</a:t>
                      </a:r>
                    </a:p>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128471494 (UK)</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a:ea typeface="+mn-ea"/>
                          <a:cs typeface="+mn-cs"/>
                          <a:sym typeface=""/>
                        </a:rPr>
                        <a:t>128471490 (EU)</a:t>
                      </a:r>
                    </a:p>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128471491 (AU)</a:t>
                      </a:r>
                    </a:p>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a:ea typeface="+mn-ea"/>
                          <a:cs typeface="+mn-cs"/>
                          <a:sym typeface=""/>
                        </a:rPr>
                        <a:t>128471492 (CH)</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128471495 (EU)</a:t>
                      </a:r>
                    </a:p>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128471496 (UK)</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128471497 (EU)</a:t>
                      </a:r>
                    </a:p>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128471499 (Expt.)</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128471498 (EU)</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1983459832"/>
                  </a:ext>
                </a:extLst>
              </a:tr>
              <a:tr h="0">
                <a:tc>
                  <a:txBody>
                    <a:bodyPr/>
                    <a:lstStyle/>
                    <a:p>
                      <a:pPr marL="0" marR="0" lvl="0" indent="0" algn="l" defTabSz="1023967" rtl="0" eaLnBrk="1" fontAlgn="auto" hangingPunct="1">
                        <a:lnSpc>
                          <a:spcPct val="100000"/>
                        </a:lnSpc>
                        <a:spcBef>
                          <a:spcPts val="0"/>
                        </a:spcBef>
                        <a:spcAft>
                          <a:spcPts val="0"/>
                        </a:spcAft>
                        <a:buFontTx/>
                        <a:buNone/>
                      </a:pPr>
                      <a:r>
                        <a:rPr lang="en-GB" sz="900" b="0" i="0" u="none" strike="noStrike" kern="1200" cap="none" spc="0" normalizeH="0" baseline="0" noProof="0" dirty="0">
                          <a:solidFill>
                            <a:schemeClr val="tx1">
                              <a:lumMod val="100000"/>
                            </a:schemeClr>
                          </a:solidFill>
                          <a:latin typeface="Roboto Light"/>
                          <a:ea typeface="+mn-ea"/>
                          <a:cs typeface="+mn-cs"/>
                          <a:sym typeface=""/>
                        </a:rPr>
                        <a:t>Pressure &amp; flow (working pressure/max flow)</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120/520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120/520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140/610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150/650</a:t>
                      </a:r>
                    </a:p>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a:ea typeface="+mn-ea"/>
                          <a:cs typeface="+mn-cs"/>
                          <a:sym typeface=""/>
                        </a:rPr>
                        <a:t>140/650 (Expt.)</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150/650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385955770"/>
                  </a:ext>
                </a:extLst>
              </a:tr>
              <a:tr h="0">
                <a:tc>
                  <a:txBody>
                    <a:bodyPr/>
                    <a:lstStyle/>
                    <a:p>
                      <a:pPr marL="0" marR="0" lvl="0" indent="0" algn="l" defTabSz="1023967" rtl="0" eaLnBrk="1" fontAlgn="auto" hangingPunct="1">
                        <a:lnSpc>
                          <a:spcPct val="100000"/>
                        </a:lnSpc>
                        <a:spcBef>
                          <a:spcPts val="0"/>
                        </a:spcBef>
                        <a:spcAft>
                          <a:spcPts val="0"/>
                        </a:spcAft>
                        <a:buFontTx/>
                        <a:buNone/>
                      </a:pPr>
                      <a:r>
                        <a:rPr lang="en-GB" sz="900" b="0" i="0" u="none" strike="noStrike" kern="1200" cap="none" spc="0" normalizeH="0" baseline="0" noProof="0" dirty="0">
                          <a:solidFill>
                            <a:schemeClr val="tx1">
                              <a:lumMod val="100000"/>
                            </a:schemeClr>
                          </a:solidFill>
                          <a:latin typeface="Roboto Light" panose="02000000000000000000" pitchFamily="2" charset="0"/>
                          <a:ea typeface="+mn-ea"/>
                          <a:cs typeface="+mn-cs"/>
                          <a:sym typeface=""/>
                        </a:rPr>
                        <a:t>Electrical</a:t>
                      </a: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 </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230/1/50/10</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230/1/50/10</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230/1/50/12,6</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230/1/50/14,5</a:t>
                      </a:r>
                    </a:p>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220/1/60/14,5</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230/1/50/14,5</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408049651"/>
                  </a:ext>
                </a:extLst>
              </a:tr>
              <a:tr h="0">
                <a:tc>
                  <a:txBody>
                    <a:bodyPr/>
                    <a:lstStyle/>
                    <a:p>
                      <a:pPr marL="0" marR="0" lvl="0" indent="0" algn="l" defTabSz="1023967" rtl="0" eaLnBrk="1" fontAlgn="auto" hangingPunct="1">
                        <a:lnSpc>
                          <a:spcPct val="100000"/>
                        </a:lnSpc>
                        <a:spcBef>
                          <a:spcPts val="0"/>
                        </a:spcBef>
                        <a:spcAft>
                          <a:spcPts val="0"/>
                        </a:spcAft>
                        <a:buFontTx/>
                        <a:buNone/>
                      </a:pPr>
                      <a:r>
                        <a:rPr lang="en-GB" sz="900" b="0" i="0" u="none" strike="noStrike" kern="1200" cap="none" spc="0" normalizeH="0" baseline="0" noProof="0" dirty="0">
                          <a:solidFill>
                            <a:schemeClr val="tx1">
                              <a:lumMod val="100000"/>
                            </a:schemeClr>
                          </a:solidFill>
                          <a:latin typeface="Roboto Light" panose="02000000000000000000" pitchFamily="2" charset="0"/>
                          <a:ea typeface="+mn-ea"/>
                          <a:cs typeface="+mn-cs"/>
                          <a:sym typeface=""/>
                        </a:rPr>
                        <a:t>Recommended minimum fuse needed (A)</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13</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16</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16</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262429515"/>
                  </a:ext>
                </a:extLst>
              </a:tr>
              <a:tr h="0">
                <a:tc>
                  <a:txBody>
                    <a:bodyPr/>
                    <a:lstStyle/>
                    <a:p>
                      <a:pPr marL="0" marR="0" lvl="0" indent="0" algn="l" defTabSz="1023967" rtl="0" eaLnBrk="1" fontAlgn="auto" hangingPunct="1">
                        <a:lnSpc>
                          <a:spcPct val="100000"/>
                        </a:lnSpc>
                        <a:spcBef>
                          <a:spcPts val="0"/>
                        </a:spcBef>
                        <a:spcAft>
                          <a:spcPts val="0"/>
                        </a:spcAft>
                        <a:buFontTx/>
                        <a:buNone/>
                      </a:pPr>
                      <a:r>
                        <a:rPr lang="en-GB" sz="900" b="0" i="0" u="none" strike="noStrike" kern="1200" cap="none" spc="0" normalizeH="0" baseline="0" noProof="0" dirty="0">
                          <a:solidFill>
                            <a:schemeClr val="tx1">
                              <a:lumMod val="100000"/>
                            </a:schemeClr>
                          </a:solidFill>
                          <a:latin typeface="Roboto Light" panose="02000000000000000000" pitchFamily="2" charset="0"/>
                          <a:ea typeface="+mn-ea"/>
                          <a:cs typeface="+mn-cs"/>
                          <a:sym typeface=""/>
                        </a:rPr>
                        <a:t>Power consumption (kw)</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2,3</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2,3</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2,9</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3,3</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3,3</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740442930"/>
                  </a:ext>
                </a:extLst>
              </a:tr>
              <a:tr h="0">
                <a:tc>
                  <a:txBody>
                    <a:bodyPr/>
                    <a:lstStyle/>
                    <a:p>
                      <a:pPr marL="0" marR="0" lvl="0" indent="0" algn="l" defTabSz="1023967" rtl="0" eaLnBrk="1" fontAlgn="auto" hangingPunct="1">
                        <a:lnSpc>
                          <a:spcPct val="100000"/>
                        </a:lnSpc>
                        <a:spcBef>
                          <a:spcPts val="0"/>
                        </a:spcBef>
                        <a:spcAft>
                          <a:spcPts val="0"/>
                        </a:spcAft>
                        <a:buFontTx/>
                        <a:buNone/>
                      </a:pPr>
                      <a:r>
                        <a:rPr lang="en-GB" sz="900" b="0" i="0" u="none" strike="noStrike" kern="1200" cap="none" spc="0" normalizeH="0" baseline="0" noProof="0" dirty="0">
                          <a:solidFill>
                            <a:schemeClr val="tx1">
                              <a:lumMod val="100000"/>
                            </a:schemeClr>
                          </a:solidFill>
                          <a:latin typeface="Roboto Light" panose="02000000000000000000" pitchFamily="2" charset="0"/>
                          <a:ea typeface="+mn-ea"/>
                          <a:cs typeface="+mn-cs"/>
                          <a:sym typeface=""/>
                        </a:rPr>
                        <a:t>Pump &amp; pistons</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noProof="0" dirty="0">
                          <a:solidFill>
                            <a:schemeClr val="tx1">
                              <a:lumMod val="100000"/>
                            </a:schemeClr>
                          </a:solidFill>
                          <a:latin typeface="Roboto Light" panose="02000000000000000000" pitchFamily="2" charset="0"/>
                          <a:ea typeface="+mn-ea"/>
                          <a:cs typeface="+mn-cs"/>
                          <a:sym typeface=""/>
                        </a:rPr>
                        <a:t>PRO &amp; stainless steel</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baseline="0" noProof="0" dirty="0">
                          <a:solidFill>
                            <a:schemeClr val="tx1">
                              <a:lumMod val="100000"/>
                            </a:schemeClr>
                          </a:solidFill>
                          <a:latin typeface="Roboto Light" panose="02000000000000000000" pitchFamily="2" charset="0"/>
                          <a:ea typeface="+mn-ea"/>
                          <a:cs typeface="+mn-cs"/>
                          <a:sym typeface=""/>
                        </a:rPr>
                        <a:t>PRO &amp; stainless steel</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baseline="0" noProof="0" dirty="0">
                          <a:solidFill>
                            <a:schemeClr val="tx1">
                              <a:lumMod val="100000"/>
                            </a:schemeClr>
                          </a:solidFill>
                          <a:latin typeface="Roboto Light" panose="02000000000000000000" pitchFamily="2" charset="0"/>
                          <a:ea typeface="+mn-ea"/>
                          <a:cs typeface="+mn-cs"/>
                          <a:sym typeface=""/>
                        </a:rPr>
                        <a:t>PRO &amp; stainless steel</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baseline="0" noProof="0" dirty="0">
                          <a:solidFill>
                            <a:schemeClr val="tx1">
                              <a:lumMod val="100000"/>
                            </a:schemeClr>
                          </a:solidFill>
                          <a:latin typeface="Roboto Light" panose="02000000000000000000" pitchFamily="2" charset="0"/>
                          <a:ea typeface="+mn-ea"/>
                          <a:cs typeface="+mn-cs"/>
                          <a:sym typeface=""/>
                        </a:rPr>
                        <a:t>PRO &amp; stainless steel</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baseline="0" noProof="0" dirty="0">
                          <a:solidFill>
                            <a:schemeClr val="tx1">
                              <a:lumMod val="100000"/>
                            </a:schemeClr>
                          </a:solidFill>
                          <a:latin typeface="Roboto Light" panose="02000000000000000000" pitchFamily="2" charset="0"/>
                          <a:ea typeface="+mn-ea"/>
                          <a:cs typeface="+mn-cs"/>
                          <a:sym typeface=""/>
                        </a:rPr>
                        <a:t>PRO &amp; stainless steel</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76282644"/>
                  </a:ext>
                </a:extLst>
              </a:tr>
              <a:tr h="0">
                <a:tc>
                  <a:txBody>
                    <a:bodyPr/>
                    <a:lstStyle/>
                    <a:p>
                      <a:pPr marL="0" marR="0" lvl="0" indent="0" algn="l"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Motor </a:t>
                      </a:r>
                      <a:r>
                        <a:rPr lang="da-DK" sz="900" b="0" i="0" u="none" strike="noStrike" kern="1200" cap="none" spc="0" normalizeH="0" baseline="0" dirty="0" err="1">
                          <a:solidFill>
                            <a:schemeClr val="tx1">
                              <a:lumMod val="100000"/>
                            </a:schemeClr>
                          </a:solidFill>
                          <a:latin typeface="Roboto Light" panose="02000000000000000000" pitchFamily="2" charset="0"/>
                          <a:ea typeface="+mn-ea"/>
                          <a:cs typeface="+mn-cs"/>
                          <a:sym typeface=""/>
                        </a:rPr>
                        <a:t>rpm</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2800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2800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2800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2800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2800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1565002040"/>
                  </a:ext>
                </a:extLst>
              </a:tr>
              <a:tr h="0">
                <a:tc>
                  <a:txBody>
                    <a:bodyPr/>
                    <a:lstStyle/>
                    <a:p>
                      <a:pPr marL="0" marR="0" lvl="0" indent="0" algn="l"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Spray gun</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Ergo 2000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Ergo 2000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Ergo 2000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Ergo 2000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Ergo 2000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4141903330"/>
                  </a:ext>
                </a:extLst>
              </a:tr>
              <a:tr h="0">
                <a:tc>
                  <a:txBody>
                    <a:bodyPr/>
                    <a:lstStyle/>
                    <a:p>
                      <a:pPr marL="0" marR="0" lvl="0" indent="0" algn="l"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Lance and </a:t>
                      </a:r>
                      <a:r>
                        <a:rPr lang="da-DK" sz="900" b="0" i="0" u="none" strike="noStrike" kern="1200" cap="none" spc="0" normalizeH="0" baseline="0" dirty="0" err="1">
                          <a:solidFill>
                            <a:schemeClr val="tx1">
                              <a:lumMod val="100000"/>
                            </a:schemeClr>
                          </a:solidFill>
                          <a:latin typeface="Roboto Light" panose="02000000000000000000" pitchFamily="2" charset="0"/>
                          <a:ea typeface="+mn-ea"/>
                          <a:cs typeface="+mn-cs"/>
                          <a:sym typeface=""/>
                        </a:rPr>
                        <a:t>nozzle</a:t>
                      </a: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 </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4-in-1 </a:t>
                      </a:r>
                      <a:r>
                        <a:rPr lang="da-DK" sz="900" b="0" i="0" u="none" strike="noStrike" kern="1200" cap="none" spc="0" normalizeH="0" baseline="0" dirty="0" err="1">
                          <a:solidFill>
                            <a:schemeClr val="tx1">
                              <a:lumMod val="100000"/>
                            </a:schemeClr>
                          </a:solidFill>
                          <a:latin typeface="Roboto Light" panose="02000000000000000000" pitchFamily="2" charset="0"/>
                          <a:ea typeface="+mn-ea"/>
                          <a:cs typeface="+mn-cs"/>
                          <a:sym typeface=""/>
                        </a:rPr>
                        <a:t>nozzle</a:t>
                      </a: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 </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4-in-1 </a:t>
                      </a:r>
                      <a:r>
                        <a:rPr lang="da-DK" sz="900" b="0" i="0" u="none" strike="noStrike" kern="1200" cap="none" spc="0" normalizeH="0" baseline="0" dirty="0" err="1">
                          <a:solidFill>
                            <a:schemeClr val="tx1">
                              <a:lumMod val="100000"/>
                            </a:schemeClr>
                          </a:solidFill>
                          <a:latin typeface="Roboto Light" panose="02000000000000000000" pitchFamily="2" charset="0"/>
                          <a:ea typeface="+mn-ea"/>
                          <a:cs typeface="+mn-cs"/>
                          <a:sym typeface=""/>
                        </a:rPr>
                        <a:t>nozzle</a:t>
                      </a: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 </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4-in-1 </a:t>
                      </a:r>
                      <a:r>
                        <a:rPr lang="da-DK" sz="900" b="0" i="0" u="none" strike="noStrike" kern="1200" cap="none" spc="0" normalizeH="0" baseline="0" dirty="0" err="1">
                          <a:solidFill>
                            <a:schemeClr val="tx1">
                              <a:lumMod val="100000"/>
                            </a:schemeClr>
                          </a:solidFill>
                          <a:latin typeface="Roboto Light" panose="02000000000000000000" pitchFamily="2" charset="0"/>
                          <a:ea typeface="+mn-ea"/>
                          <a:cs typeface="+mn-cs"/>
                          <a:sym typeface=""/>
                        </a:rPr>
                        <a:t>nozzle</a:t>
                      </a: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 </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err="1">
                          <a:solidFill>
                            <a:schemeClr val="tx1">
                              <a:lumMod val="100000"/>
                            </a:schemeClr>
                          </a:solidFill>
                          <a:latin typeface="Roboto Light" panose="02000000000000000000" pitchFamily="2" charset="0"/>
                          <a:ea typeface="+mn-ea"/>
                          <a:cs typeface="+mn-cs"/>
                          <a:sym typeface=""/>
                        </a:rPr>
                        <a:t>FlexoPower</a:t>
                      </a: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 990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4-in-1 </a:t>
                      </a:r>
                      <a:r>
                        <a:rPr lang="da-DK" sz="900" b="0" i="0" u="none" strike="noStrike" kern="1200" cap="none" spc="0" normalizeH="0" baseline="0" dirty="0" err="1">
                          <a:solidFill>
                            <a:schemeClr val="tx1">
                              <a:lumMod val="100000"/>
                            </a:schemeClr>
                          </a:solidFill>
                          <a:latin typeface="Roboto Light" panose="02000000000000000000" pitchFamily="2" charset="0"/>
                          <a:ea typeface="+mn-ea"/>
                          <a:cs typeface="+mn-cs"/>
                          <a:sym typeface=""/>
                        </a:rPr>
                        <a:t>nozzle</a:t>
                      </a: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 </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2019905651"/>
                  </a:ext>
                </a:extLst>
              </a:tr>
              <a:tr h="0">
                <a:tc>
                  <a:txBody>
                    <a:bodyPr/>
                    <a:lstStyle/>
                    <a:p>
                      <a:pPr marL="0" marR="0" lvl="0" indent="0" algn="l"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Hose reel </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No</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Yes</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Yes</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No </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Yes</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698893430"/>
                  </a:ext>
                </a:extLst>
              </a:tr>
              <a:tr h="0">
                <a:tc>
                  <a:txBody>
                    <a:bodyPr/>
                    <a:lstStyle/>
                    <a:p>
                      <a:pPr marL="0" marR="0" lvl="0" indent="0" algn="l" defTabSz="1023967" rtl="0" eaLnBrk="1" fontAlgn="auto" hangingPunct="1">
                        <a:lnSpc>
                          <a:spcPct val="100000"/>
                        </a:lnSpc>
                        <a:spcBef>
                          <a:spcPts val="0"/>
                        </a:spcBef>
                        <a:spcAft>
                          <a:spcPts val="0"/>
                        </a:spcAft>
                        <a:buFontTx/>
                        <a:buNone/>
                      </a:pPr>
                      <a:r>
                        <a:rPr lang="en-GB" sz="900" b="0" i="0" u="none" strike="noStrike" kern="1200" cap="none" spc="0" normalizeH="0" baseline="0" noProof="0" dirty="0">
                          <a:solidFill>
                            <a:schemeClr val="tx1">
                              <a:lumMod val="100000"/>
                            </a:schemeClr>
                          </a:solidFill>
                          <a:latin typeface="Roboto Light" panose="02000000000000000000" pitchFamily="2" charset="0"/>
                          <a:ea typeface="+mn-ea"/>
                          <a:cs typeface="+mn-cs"/>
                          <a:sym typeface=""/>
                        </a:rPr>
                        <a:t>Hose length (m)</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15</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15</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10</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15</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700940368"/>
                  </a:ext>
                </a:extLst>
              </a:tr>
              <a:tr h="0">
                <a:tc>
                  <a:txBody>
                    <a:bodyPr/>
                    <a:lstStyle/>
                    <a:p>
                      <a:pPr marL="0" marR="0" lvl="0" indent="0" algn="l" defTabSz="1023967" rtl="0" eaLnBrk="1" fontAlgn="auto" hangingPunct="1">
                        <a:lnSpc>
                          <a:spcPct val="100000"/>
                        </a:lnSpc>
                        <a:spcBef>
                          <a:spcPts val="0"/>
                        </a:spcBef>
                        <a:spcAft>
                          <a:spcPts val="0"/>
                        </a:spcAft>
                        <a:buFontTx/>
                        <a:buNone/>
                      </a:pPr>
                      <a:r>
                        <a:rPr lang="en-GB" sz="900" b="0" i="0" u="none" strike="noStrike" kern="1200" cap="none" spc="0" normalizeH="0" baseline="0" noProof="0" dirty="0">
                          <a:solidFill>
                            <a:schemeClr val="tx1">
                              <a:lumMod val="100000"/>
                            </a:schemeClr>
                          </a:solidFill>
                          <a:latin typeface="Roboto Light" panose="02000000000000000000" pitchFamily="2" charset="0"/>
                          <a:ea typeface="+mn-ea"/>
                          <a:cs typeface="+mn-cs"/>
                          <a:sym typeface=""/>
                        </a:rPr>
                        <a:t>Foam Sprayer </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a:ea typeface="+mn-ea"/>
                          <a:cs typeface="+mn-cs"/>
                          <a:sym typeface=""/>
                        </a:rPr>
                        <a:t>Yes – 2.5L </a:t>
                      </a:r>
                      <a:r>
                        <a:rPr lang="da-DK" sz="900" b="0" i="0" u="none" strike="noStrike" kern="1200" cap="none" spc="0" normalizeH="0" baseline="0" dirty="0" err="1">
                          <a:solidFill>
                            <a:schemeClr val="tx1">
                              <a:lumMod val="100000"/>
                            </a:schemeClr>
                          </a:solidFill>
                          <a:latin typeface="Roboto Light"/>
                          <a:ea typeface="+mn-ea"/>
                          <a:cs typeface="+mn-cs"/>
                          <a:sym typeface=""/>
                        </a:rPr>
                        <a:t>bottle</a:t>
                      </a:r>
                      <a:r>
                        <a:rPr lang="da-DK" sz="900" b="0" i="0" u="none" strike="noStrike" kern="1200" cap="none" spc="0" normalizeH="0" baseline="0" dirty="0">
                          <a:solidFill>
                            <a:schemeClr val="tx1">
                              <a:lumMod val="100000"/>
                            </a:schemeClr>
                          </a:solidFill>
                          <a:latin typeface="Roboto Light"/>
                          <a:ea typeface="+mn-ea"/>
                          <a:cs typeface="+mn-cs"/>
                          <a:sym typeface=""/>
                        </a:rPr>
                        <a:t> w. </a:t>
                      </a:r>
                      <a:br>
                        <a:rPr lang="da-DK" sz="900" b="0" i="0" u="none" strike="noStrike" kern="1200" cap="none" spc="0" normalizeH="0" baseline="0" dirty="0">
                          <a:solidFill>
                            <a:srgbClr val="28313F"/>
                          </a:solidFill>
                          <a:latin typeface="Roboto Light"/>
                          <a:ea typeface="+mn-ea"/>
                          <a:cs typeface="+mn-cs"/>
                          <a:sym typeface=""/>
                        </a:rPr>
                      </a:br>
                      <a:r>
                        <a:rPr lang="da-DK" sz="900" b="0" i="0" u="none" strike="noStrike" kern="1200" cap="none" spc="0" normalizeH="0" baseline="0" dirty="0">
                          <a:solidFill>
                            <a:schemeClr val="tx1">
                              <a:lumMod val="100000"/>
                            </a:schemeClr>
                          </a:solidFill>
                          <a:latin typeface="Roboto Light"/>
                          <a:ea typeface="+mn-ea"/>
                          <a:cs typeface="+mn-cs"/>
                          <a:sym typeface=""/>
                        </a:rPr>
                        <a:t>3% </a:t>
                      </a:r>
                      <a:r>
                        <a:rPr lang="da-DK" sz="900" b="0" i="0" u="none" strike="noStrike" kern="1200" cap="none" spc="0" normalizeH="0" baseline="0" dirty="0" err="1">
                          <a:solidFill>
                            <a:schemeClr val="tx1">
                              <a:lumMod val="100000"/>
                            </a:schemeClr>
                          </a:solidFill>
                          <a:latin typeface="Roboto Light"/>
                          <a:ea typeface="+mn-ea"/>
                          <a:cs typeface="+mn-cs"/>
                          <a:sym typeface=""/>
                        </a:rPr>
                        <a:t>fixed</a:t>
                      </a:r>
                      <a:r>
                        <a:rPr lang="da-DK" sz="900" b="0" i="0" u="none" strike="noStrike" kern="1200" cap="none" spc="0" normalizeH="0" baseline="0" dirty="0">
                          <a:solidFill>
                            <a:schemeClr val="tx1">
                              <a:lumMod val="100000"/>
                            </a:schemeClr>
                          </a:solidFill>
                          <a:latin typeface="Roboto Light"/>
                          <a:ea typeface="+mn-ea"/>
                          <a:cs typeface="+mn-cs"/>
                          <a:sym typeface=""/>
                        </a:rPr>
                        <a:t> </a:t>
                      </a:r>
                      <a:r>
                        <a:rPr lang="da-DK" sz="900" b="0" i="0" u="none" strike="noStrike" kern="1200" cap="none" spc="0" normalizeH="0" baseline="0" dirty="0" err="1">
                          <a:solidFill>
                            <a:schemeClr val="tx1">
                              <a:lumMod val="100000"/>
                            </a:schemeClr>
                          </a:solidFill>
                          <a:latin typeface="Roboto Light"/>
                          <a:ea typeface="+mn-ea"/>
                          <a:cs typeface="+mn-cs"/>
                          <a:sym typeface=""/>
                        </a:rPr>
                        <a:t>dosing</a:t>
                      </a:r>
                      <a:endParaRPr lang="en-GB" sz="900" b="0" i="0" u="none" strike="noStrike" kern="1200" cap="none" spc="0" normalizeH="0" baseline="0" dirty="0">
                        <a:solidFill>
                          <a:schemeClr val="tx1">
                            <a:lumMod val="100000"/>
                          </a:schemeClr>
                        </a:solidFill>
                        <a:latin typeface="Roboto Light"/>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a:ea typeface="+mn-ea"/>
                          <a:cs typeface="+mn-cs"/>
                          <a:sym typeface=""/>
                        </a:rPr>
                        <a:t>Yes – 2.5L </a:t>
                      </a:r>
                      <a:r>
                        <a:rPr lang="da-DK" sz="900" b="0" i="0" u="none" strike="noStrike" kern="1200" cap="none" spc="0" normalizeH="0" baseline="0" dirty="0" err="1">
                          <a:solidFill>
                            <a:schemeClr val="tx1">
                              <a:lumMod val="100000"/>
                            </a:schemeClr>
                          </a:solidFill>
                          <a:latin typeface="Roboto Light"/>
                          <a:ea typeface="+mn-ea"/>
                          <a:cs typeface="+mn-cs"/>
                          <a:sym typeface=""/>
                        </a:rPr>
                        <a:t>bottle</a:t>
                      </a:r>
                      <a:r>
                        <a:rPr lang="da-DK" sz="900" b="0" i="0" u="none" strike="noStrike" kern="1200" cap="none" spc="0" normalizeH="0" baseline="0" dirty="0">
                          <a:solidFill>
                            <a:schemeClr val="tx1">
                              <a:lumMod val="100000"/>
                            </a:schemeClr>
                          </a:solidFill>
                          <a:latin typeface="Roboto Light"/>
                          <a:ea typeface="+mn-ea"/>
                          <a:cs typeface="+mn-cs"/>
                          <a:sym typeface=""/>
                        </a:rPr>
                        <a:t> w. </a:t>
                      </a:r>
                      <a:br>
                        <a:rPr lang="da-DK" sz="900" b="0" i="0" u="none" strike="noStrike" kern="1200" cap="none" spc="0" normalizeH="0" baseline="0" dirty="0">
                          <a:solidFill>
                            <a:srgbClr val="28313F"/>
                          </a:solidFill>
                          <a:latin typeface="Roboto Light"/>
                          <a:ea typeface="+mn-ea"/>
                          <a:cs typeface="+mn-cs"/>
                          <a:sym typeface=""/>
                        </a:rPr>
                      </a:br>
                      <a:r>
                        <a:rPr lang="da-DK" sz="900" b="0" i="0" u="none" strike="noStrike" kern="1200" cap="none" spc="0" normalizeH="0" baseline="0" dirty="0">
                          <a:solidFill>
                            <a:schemeClr val="tx1">
                              <a:lumMod val="100000"/>
                            </a:schemeClr>
                          </a:solidFill>
                          <a:latin typeface="Roboto Light"/>
                          <a:ea typeface="+mn-ea"/>
                          <a:cs typeface="+mn-cs"/>
                          <a:sym typeface=""/>
                        </a:rPr>
                        <a:t>3% </a:t>
                      </a:r>
                      <a:r>
                        <a:rPr lang="da-DK" sz="900" b="0" i="0" u="none" strike="noStrike" kern="1200" cap="none" spc="0" normalizeH="0" baseline="0" dirty="0" err="1">
                          <a:solidFill>
                            <a:schemeClr val="tx1">
                              <a:lumMod val="100000"/>
                            </a:schemeClr>
                          </a:solidFill>
                          <a:latin typeface="Roboto Light"/>
                          <a:ea typeface="+mn-ea"/>
                          <a:cs typeface="+mn-cs"/>
                          <a:sym typeface=""/>
                        </a:rPr>
                        <a:t>fixed</a:t>
                      </a:r>
                      <a:r>
                        <a:rPr lang="da-DK" sz="900" b="0" i="0" u="none" strike="noStrike" kern="1200" cap="none" spc="0" normalizeH="0" baseline="0" dirty="0">
                          <a:solidFill>
                            <a:schemeClr val="tx1">
                              <a:lumMod val="100000"/>
                            </a:schemeClr>
                          </a:solidFill>
                          <a:latin typeface="Roboto Light"/>
                          <a:ea typeface="+mn-ea"/>
                          <a:cs typeface="+mn-cs"/>
                          <a:sym typeface=""/>
                        </a:rPr>
                        <a:t> </a:t>
                      </a:r>
                      <a:r>
                        <a:rPr lang="da-DK" sz="900" b="0" i="0" u="none" strike="noStrike" kern="1200" cap="none" spc="0" normalizeH="0" baseline="0" dirty="0" err="1">
                          <a:solidFill>
                            <a:schemeClr val="tx1">
                              <a:lumMod val="100000"/>
                            </a:schemeClr>
                          </a:solidFill>
                          <a:latin typeface="Roboto Light"/>
                          <a:ea typeface="+mn-ea"/>
                          <a:cs typeface="+mn-cs"/>
                          <a:sym typeface=""/>
                        </a:rPr>
                        <a:t>dosing</a:t>
                      </a:r>
                      <a:endParaRPr lang="en-GB" sz="900" b="0" i="0" u="none" strike="noStrike" kern="1200" cap="none" spc="0" normalizeH="0" baseline="0" dirty="0">
                        <a:solidFill>
                          <a:schemeClr val="tx1">
                            <a:lumMod val="100000"/>
                          </a:schemeClr>
                        </a:solidFill>
                        <a:latin typeface="Roboto Light"/>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a:ea typeface="+mn-ea"/>
                          <a:cs typeface="+mn-cs"/>
                          <a:sym typeface=""/>
                        </a:rPr>
                        <a:t>Yes – 2.5L </a:t>
                      </a:r>
                      <a:r>
                        <a:rPr lang="da-DK" sz="900" b="0" i="0" u="none" strike="noStrike" kern="1200" cap="none" spc="0" normalizeH="0" baseline="0" dirty="0" err="1">
                          <a:solidFill>
                            <a:schemeClr val="tx1">
                              <a:lumMod val="100000"/>
                            </a:schemeClr>
                          </a:solidFill>
                          <a:latin typeface="Roboto Light"/>
                          <a:ea typeface="+mn-ea"/>
                          <a:cs typeface="+mn-cs"/>
                          <a:sym typeface=""/>
                        </a:rPr>
                        <a:t>bottle</a:t>
                      </a:r>
                      <a:r>
                        <a:rPr lang="da-DK" sz="900" b="0" i="0" u="none" strike="noStrike" kern="1200" cap="none" spc="0" normalizeH="0" baseline="0" dirty="0">
                          <a:solidFill>
                            <a:schemeClr val="tx1">
                              <a:lumMod val="100000"/>
                            </a:schemeClr>
                          </a:solidFill>
                          <a:latin typeface="Roboto Light"/>
                          <a:ea typeface="+mn-ea"/>
                          <a:cs typeface="+mn-cs"/>
                          <a:sym typeface=""/>
                        </a:rPr>
                        <a:t> w. </a:t>
                      </a:r>
                      <a:br>
                        <a:rPr lang="da-DK" sz="900" b="0" i="0" u="none" strike="noStrike" kern="1200" cap="none" spc="0" normalizeH="0" baseline="0" dirty="0">
                          <a:solidFill>
                            <a:srgbClr val="28313F"/>
                          </a:solidFill>
                          <a:latin typeface="Roboto Light"/>
                          <a:ea typeface="+mn-ea"/>
                          <a:cs typeface="+mn-cs"/>
                          <a:sym typeface=""/>
                        </a:rPr>
                      </a:br>
                      <a:r>
                        <a:rPr lang="da-DK" sz="900" b="0" i="0" u="none" strike="noStrike" kern="1200" cap="none" spc="0" normalizeH="0" baseline="0" dirty="0">
                          <a:solidFill>
                            <a:schemeClr val="tx1">
                              <a:lumMod val="100000"/>
                            </a:schemeClr>
                          </a:solidFill>
                          <a:latin typeface="Roboto Light"/>
                          <a:ea typeface="+mn-ea"/>
                          <a:cs typeface="+mn-cs"/>
                          <a:sym typeface=""/>
                        </a:rPr>
                        <a:t>3% </a:t>
                      </a:r>
                      <a:r>
                        <a:rPr lang="da-DK" sz="900" b="0" i="0" u="none" strike="noStrike" kern="1200" cap="none" spc="0" normalizeH="0" baseline="0" dirty="0" err="1">
                          <a:solidFill>
                            <a:schemeClr val="tx1">
                              <a:lumMod val="100000"/>
                            </a:schemeClr>
                          </a:solidFill>
                          <a:latin typeface="Roboto Light"/>
                          <a:ea typeface="+mn-ea"/>
                          <a:cs typeface="+mn-cs"/>
                          <a:sym typeface=""/>
                        </a:rPr>
                        <a:t>fixed</a:t>
                      </a:r>
                      <a:r>
                        <a:rPr lang="da-DK" sz="900" b="0" i="0" u="none" strike="noStrike" kern="1200" cap="none" spc="0" normalizeH="0" baseline="0" dirty="0">
                          <a:solidFill>
                            <a:schemeClr val="tx1">
                              <a:lumMod val="100000"/>
                            </a:schemeClr>
                          </a:solidFill>
                          <a:latin typeface="Roboto Light"/>
                          <a:ea typeface="+mn-ea"/>
                          <a:cs typeface="+mn-cs"/>
                          <a:sym typeface=""/>
                        </a:rPr>
                        <a:t> </a:t>
                      </a:r>
                      <a:r>
                        <a:rPr lang="da-DK" sz="900" b="0" i="0" u="none" strike="noStrike" kern="1200" cap="none" spc="0" normalizeH="0" baseline="0" dirty="0" err="1">
                          <a:solidFill>
                            <a:schemeClr val="tx1">
                              <a:lumMod val="100000"/>
                            </a:schemeClr>
                          </a:solidFill>
                          <a:latin typeface="Roboto Light"/>
                          <a:ea typeface="+mn-ea"/>
                          <a:cs typeface="+mn-cs"/>
                          <a:sym typeface=""/>
                        </a:rPr>
                        <a:t>dosing</a:t>
                      </a:r>
                      <a:endParaRPr lang="en-GB" sz="900" b="0" i="0" u="none" strike="noStrike" kern="1200" cap="none" spc="0" normalizeH="0" baseline="0" dirty="0">
                        <a:solidFill>
                          <a:schemeClr val="tx1">
                            <a:lumMod val="100000"/>
                          </a:schemeClr>
                        </a:solidFill>
                        <a:latin typeface="Roboto Light"/>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Yes – 2.5L </a:t>
                      </a:r>
                      <a:r>
                        <a:rPr lang="da-DK" sz="900" b="0" i="0" u="none" strike="noStrike" kern="1200" cap="none" spc="0" normalizeH="0" baseline="0" dirty="0" err="1">
                          <a:solidFill>
                            <a:schemeClr val="tx1">
                              <a:lumMod val="100000"/>
                            </a:schemeClr>
                          </a:solidFill>
                          <a:latin typeface="Roboto Light" panose="02000000000000000000" pitchFamily="2" charset="0"/>
                          <a:ea typeface="+mn-ea"/>
                          <a:cs typeface="+mn-cs"/>
                          <a:sym typeface=""/>
                        </a:rPr>
                        <a:t>bottle</a:t>
                      </a: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 w. 3% </a:t>
                      </a:r>
                      <a:r>
                        <a:rPr lang="da-DK" sz="900" b="0" i="0" u="none" strike="noStrike" kern="1200" cap="none" spc="0" normalizeH="0" baseline="0" dirty="0" err="1">
                          <a:solidFill>
                            <a:schemeClr val="tx1">
                              <a:lumMod val="100000"/>
                            </a:schemeClr>
                          </a:solidFill>
                          <a:latin typeface="Roboto Light" panose="02000000000000000000" pitchFamily="2" charset="0"/>
                          <a:ea typeface="+mn-ea"/>
                          <a:cs typeface="+mn-cs"/>
                          <a:sym typeface=""/>
                        </a:rPr>
                        <a:t>fixed</a:t>
                      </a: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 </a:t>
                      </a:r>
                      <a:r>
                        <a:rPr lang="da-DK" sz="900" b="0" i="0" u="none" strike="noStrike" kern="1200" cap="none" spc="0" normalizeH="0" baseline="0" dirty="0" err="1">
                          <a:solidFill>
                            <a:schemeClr val="tx1">
                              <a:lumMod val="100000"/>
                            </a:schemeClr>
                          </a:solidFill>
                          <a:latin typeface="Roboto Light" panose="02000000000000000000" pitchFamily="2" charset="0"/>
                          <a:ea typeface="+mn-ea"/>
                          <a:cs typeface="+mn-cs"/>
                          <a:sym typeface=""/>
                        </a:rPr>
                        <a:t>dosing</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b="0" i="0" u="none" strike="noStrike" kern="1200" cap="none" spc="0" normalizeH="0" baseline="0" dirty="0">
                          <a:solidFill>
                            <a:schemeClr val="tx1">
                              <a:lumMod val="100000"/>
                            </a:schemeClr>
                          </a:solidFill>
                          <a:latin typeface="Roboto Light"/>
                          <a:ea typeface="+mn-ea"/>
                          <a:cs typeface="+mn-cs"/>
                          <a:sym typeface=""/>
                        </a:rPr>
                        <a:t>Yes – 2.5L </a:t>
                      </a:r>
                      <a:r>
                        <a:rPr lang="da-DK" sz="900" b="0" i="0" u="none" strike="noStrike" kern="1200" cap="none" spc="0" normalizeH="0" baseline="0" dirty="0" err="1">
                          <a:solidFill>
                            <a:schemeClr val="tx1">
                              <a:lumMod val="100000"/>
                            </a:schemeClr>
                          </a:solidFill>
                          <a:latin typeface="Roboto Light"/>
                          <a:ea typeface="+mn-ea"/>
                          <a:cs typeface="+mn-cs"/>
                          <a:sym typeface=""/>
                        </a:rPr>
                        <a:t>bottle</a:t>
                      </a:r>
                      <a:r>
                        <a:rPr lang="da-DK" sz="900" b="0" i="0" u="none" strike="noStrike" kern="1200" cap="none" spc="0" normalizeH="0" baseline="0" dirty="0">
                          <a:solidFill>
                            <a:schemeClr val="tx1">
                              <a:lumMod val="100000"/>
                            </a:schemeClr>
                          </a:solidFill>
                          <a:latin typeface="Roboto Light"/>
                          <a:ea typeface="+mn-ea"/>
                          <a:cs typeface="+mn-cs"/>
                          <a:sym typeface=""/>
                        </a:rPr>
                        <a:t> w. </a:t>
                      </a:r>
                      <a:br>
                        <a:rPr lang="da-DK" sz="900" b="0" i="0" u="none" strike="noStrike" kern="1200" cap="none" spc="0" normalizeH="0" baseline="0" dirty="0">
                          <a:solidFill>
                            <a:srgbClr val="28313F"/>
                          </a:solidFill>
                          <a:latin typeface="Roboto Light"/>
                          <a:ea typeface="+mn-ea"/>
                          <a:cs typeface="+mn-cs"/>
                          <a:sym typeface=""/>
                        </a:rPr>
                      </a:br>
                      <a:r>
                        <a:rPr lang="da-DK" sz="900" b="0" i="0" u="none" strike="noStrike" kern="1200" cap="none" spc="0" normalizeH="0" baseline="0" dirty="0">
                          <a:solidFill>
                            <a:schemeClr val="tx1">
                              <a:lumMod val="100000"/>
                            </a:schemeClr>
                          </a:solidFill>
                          <a:latin typeface="Roboto Light"/>
                          <a:ea typeface="+mn-ea"/>
                          <a:cs typeface="+mn-cs"/>
                          <a:sym typeface=""/>
                        </a:rPr>
                        <a:t>3% </a:t>
                      </a:r>
                      <a:r>
                        <a:rPr lang="da-DK" sz="900" b="0" i="0" u="none" strike="noStrike" kern="1200" cap="none" spc="0" normalizeH="0" baseline="0" dirty="0" err="1">
                          <a:solidFill>
                            <a:schemeClr val="tx1">
                              <a:lumMod val="100000"/>
                            </a:schemeClr>
                          </a:solidFill>
                          <a:latin typeface="Roboto Light"/>
                          <a:ea typeface="+mn-ea"/>
                          <a:cs typeface="+mn-cs"/>
                          <a:sym typeface=""/>
                        </a:rPr>
                        <a:t>fixed</a:t>
                      </a:r>
                      <a:r>
                        <a:rPr lang="da-DK" sz="900" b="0" i="0" u="none" strike="noStrike" kern="1200" cap="none" spc="0" normalizeH="0" baseline="0" dirty="0">
                          <a:solidFill>
                            <a:schemeClr val="tx1">
                              <a:lumMod val="100000"/>
                            </a:schemeClr>
                          </a:solidFill>
                          <a:latin typeface="Roboto Light"/>
                          <a:ea typeface="+mn-ea"/>
                          <a:cs typeface="+mn-cs"/>
                          <a:sym typeface=""/>
                        </a:rPr>
                        <a:t> </a:t>
                      </a:r>
                      <a:r>
                        <a:rPr lang="da-DK" sz="900" b="0" i="0" u="none" strike="noStrike" kern="1200" cap="none" spc="0" normalizeH="0" baseline="0" dirty="0" err="1">
                          <a:solidFill>
                            <a:schemeClr val="tx1">
                              <a:lumMod val="100000"/>
                            </a:schemeClr>
                          </a:solidFill>
                          <a:latin typeface="Roboto Light"/>
                          <a:ea typeface="+mn-ea"/>
                          <a:cs typeface="+mn-cs"/>
                          <a:sym typeface=""/>
                        </a:rPr>
                        <a:t>dosing</a:t>
                      </a:r>
                      <a:endParaRPr lang="en-GB" sz="900" b="0" i="0" u="none" strike="noStrike" kern="1200" cap="none" spc="0" normalizeH="0" baseline="0" dirty="0">
                        <a:solidFill>
                          <a:schemeClr val="tx1">
                            <a:lumMod val="100000"/>
                          </a:schemeClr>
                        </a:solidFill>
                        <a:latin typeface="Roboto Light"/>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234123825"/>
                  </a:ext>
                </a:extLst>
              </a:tr>
              <a:tr h="0">
                <a:tc>
                  <a:txBody>
                    <a:bodyPr/>
                    <a:lstStyle/>
                    <a:p>
                      <a:pPr marL="0" marR="0" lvl="0" indent="0" algn="l"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Dimensions </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394*391*955</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394*391*955</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394*391*955</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394*391*955</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394*391*955</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113155623"/>
                  </a:ext>
                </a:extLst>
              </a:tr>
              <a:tr h="0">
                <a:tc>
                  <a:txBody>
                    <a:bodyPr/>
                    <a:lstStyle/>
                    <a:p>
                      <a:pPr marL="0" marR="0" lvl="0" indent="0" algn="l" defTabSz="1023967" rtl="0" eaLnBrk="1" fontAlgn="auto" hangingPunct="1">
                        <a:lnSpc>
                          <a:spcPct val="100000"/>
                        </a:lnSpc>
                        <a:spcBef>
                          <a:spcPts val="0"/>
                        </a:spcBef>
                        <a:spcAft>
                          <a:spcPts val="0"/>
                        </a:spcAft>
                        <a:buFontTx/>
                        <a:buNone/>
                      </a:pPr>
                      <a:r>
                        <a:rPr lang="en-GB" sz="900" b="0" i="0" u="none" strike="noStrike" kern="1200" cap="none" spc="0" normalizeH="0" baseline="0" noProof="0" dirty="0">
                          <a:solidFill>
                            <a:schemeClr val="tx1">
                              <a:lumMod val="100000"/>
                            </a:schemeClr>
                          </a:solidFill>
                          <a:latin typeface="Roboto Light" panose="02000000000000000000" pitchFamily="2" charset="0"/>
                          <a:ea typeface="+mn-ea"/>
                          <a:cs typeface="+mn-cs"/>
                          <a:sym typeface=""/>
                        </a:rPr>
                        <a:t>Weight (kg)</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27.3</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28.1</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28.1</a:t>
                      </a:r>
                      <a:endPar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26.3</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en-GB" sz="900" b="0" i="0" u="none" strike="noStrike" kern="1200" cap="none" spc="0" normalizeH="0" baseline="0" dirty="0">
                          <a:solidFill>
                            <a:schemeClr val="tx1">
                              <a:lumMod val="100000"/>
                            </a:schemeClr>
                          </a:solidFill>
                          <a:latin typeface="Roboto Light" panose="02000000000000000000" pitchFamily="2" charset="0"/>
                          <a:ea typeface="+mn-ea"/>
                          <a:cs typeface="+mn-cs"/>
                          <a:sym typeface=""/>
                        </a:rPr>
                        <a:t>28.1</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448050029"/>
                  </a:ext>
                </a:extLst>
              </a:tr>
            </a:tbl>
          </a:graphicData>
        </a:graphic>
      </p:graphicFrame>
    </p:spTree>
    <p:extLst>
      <p:ext uri="{BB962C8B-B14F-4D97-AF65-F5344CB8AC3E}">
        <p14:creationId xmlns:p14="http://schemas.microsoft.com/office/powerpoint/2010/main" val="194921520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CF9B33-E383-EC45-88D3-1F7020BA957D}"/>
              </a:ext>
            </a:extLst>
          </p:cNvPr>
          <p:cNvSpPr>
            <a:spLocks noGrp="1"/>
          </p:cNvSpPr>
          <p:nvPr>
            <p:ph type="ftr" sz="quarter" idx="19"/>
          </p:nvPr>
        </p:nvSpPr>
        <p:spPr/>
        <p:txBody>
          <a:bodyPr/>
          <a:lstStyle/>
          <a:p>
            <a:pPr algn="l"/>
            <a:r>
              <a:rPr lang="en-US"/>
              <a:t>COMPANY CONFIDENTIAL</a:t>
            </a:r>
            <a:endParaRPr lang="en-US" dirty="0"/>
          </a:p>
        </p:txBody>
      </p:sp>
      <p:sp>
        <p:nvSpPr>
          <p:cNvPr id="3" name="Slide Number Placeholder 2">
            <a:extLst>
              <a:ext uri="{FF2B5EF4-FFF2-40B4-BE49-F238E27FC236}">
                <a16:creationId xmlns:a16="http://schemas.microsoft.com/office/drawing/2014/main" id="{4CDC6C59-B9DA-8E62-01C3-04BE32BDEF0B}"/>
              </a:ext>
            </a:extLst>
          </p:cNvPr>
          <p:cNvSpPr>
            <a:spLocks noGrp="1"/>
          </p:cNvSpPr>
          <p:nvPr>
            <p:ph type="sldNum" sz="quarter" idx="20"/>
          </p:nvPr>
        </p:nvSpPr>
        <p:spPr/>
        <p:txBody>
          <a:bodyPr/>
          <a:lstStyle/>
          <a:p>
            <a:fld id="{6C385236-B7BA-4938-9EA6-6DEC8CA653D7}" type="slidenum">
              <a:rPr lang="en-US" smtClean="0"/>
              <a:pPr/>
              <a:t>18</a:t>
            </a:fld>
            <a:endParaRPr lang="en-US"/>
          </a:p>
        </p:txBody>
      </p:sp>
      <p:sp>
        <p:nvSpPr>
          <p:cNvPr id="4" name="Text Placeholder 3">
            <a:extLst>
              <a:ext uri="{FF2B5EF4-FFF2-40B4-BE49-F238E27FC236}">
                <a16:creationId xmlns:a16="http://schemas.microsoft.com/office/drawing/2014/main" id="{A25413CD-FD2C-28F3-26D2-2464BCA188F7}"/>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DEA14F18-5262-57DC-6C00-8ABC29F28BC8}"/>
              </a:ext>
            </a:extLst>
          </p:cNvPr>
          <p:cNvSpPr>
            <a:spLocks noGrp="1"/>
          </p:cNvSpPr>
          <p:nvPr>
            <p:ph type="title"/>
          </p:nvPr>
        </p:nvSpPr>
        <p:spPr/>
        <p:txBody>
          <a:bodyPr/>
          <a:lstStyle/>
          <a:p>
            <a:r>
              <a:rPr lang="en-US"/>
              <a:t>Features</a:t>
            </a:r>
          </a:p>
        </p:txBody>
      </p:sp>
      <p:graphicFrame>
        <p:nvGraphicFramePr>
          <p:cNvPr id="6" name="Content Placeholder 6">
            <a:extLst>
              <a:ext uri="{FF2B5EF4-FFF2-40B4-BE49-F238E27FC236}">
                <a16:creationId xmlns:a16="http://schemas.microsoft.com/office/drawing/2014/main" id="{3BE0B8CE-3B7F-3119-FC48-DBF6BDB7BAA9}"/>
              </a:ext>
            </a:extLst>
          </p:cNvPr>
          <p:cNvGraphicFramePr>
            <a:graphicFrameLocks/>
          </p:cNvGraphicFramePr>
          <p:nvPr>
            <p:extLst>
              <p:ext uri="{D42A27DB-BD31-4B8C-83A1-F6EECF244321}">
                <p14:modId xmlns:p14="http://schemas.microsoft.com/office/powerpoint/2010/main" val="2402799193"/>
              </p:ext>
            </p:extLst>
          </p:nvPr>
        </p:nvGraphicFramePr>
        <p:xfrm>
          <a:off x="481375" y="1539701"/>
          <a:ext cx="9784080" cy="3335018"/>
        </p:xfrm>
        <a:graphic>
          <a:graphicData uri="http://schemas.openxmlformats.org/drawingml/2006/table">
            <a:tbl>
              <a:tblPr firstRow="1" bandRow="1">
                <a:tableStyleId>{2D5ABB26-0587-4C30-8999-92F81FD0307C}</a:tableStyleId>
              </a:tblPr>
              <a:tblGrid>
                <a:gridCol w="2468880">
                  <a:extLst>
                    <a:ext uri="{9D8B030D-6E8A-4147-A177-3AD203B41FA5}">
                      <a16:colId xmlns:a16="http://schemas.microsoft.com/office/drawing/2014/main" val="2975937483"/>
                    </a:ext>
                  </a:extLst>
                </a:gridCol>
                <a:gridCol w="1463040">
                  <a:extLst>
                    <a:ext uri="{9D8B030D-6E8A-4147-A177-3AD203B41FA5}">
                      <a16:colId xmlns:a16="http://schemas.microsoft.com/office/drawing/2014/main" val="1335168120"/>
                    </a:ext>
                  </a:extLst>
                </a:gridCol>
                <a:gridCol w="1463040">
                  <a:extLst>
                    <a:ext uri="{9D8B030D-6E8A-4147-A177-3AD203B41FA5}">
                      <a16:colId xmlns:a16="http://schemas.microsoft.com/office/drawing/2014/main" val="756086991"/>
                    </a:ext>
                  </a:extLst>
                </a:gridCol>
                <a:gridCol w="1463040">
                  <a:extLst>
                    <a:ext uri="{9D8B030D-6E8A-4147-A177-3AD203B41FA5}">
                      <a16:colId xmlns:a16="http://schemas.microsoft.com/office/drawing/2014/main" val="1248060798"/>
                    </a:ext>
                  </a:extLst>
                </a:gridCol>
                <a:gridCol w="1463040">
                  <a:extLst>
                    <a:ext uri="{9D8B030D-6E8A-4147-A177-3AD203B41FA5}">
                      <a16:colId xmlns:a16="http://schemas.microsoft.com/office/drawing/2014/main" val="1281224198"/>
                    </a:ext>
                  </a:extLst>
                </a:gridCol>
                <a:gridCol w="1463040">
                  <a:extLst>
                    <a:ext uri="{9D8B030D-6E8A-4147-A177-3AD203B41FA5}">
                      <a16:colId xmlns:a16="http://schemas.microsoft.com/office/drawing/2014/main" val="2665011034"/>
                    </a:ext>
                  </a:extLst>
                </a:gridCol>
              </a:tblGrid>
              <a:tr h="271778">
                <a:tc>
                  <a:txBody>
                    <a:bodyPr/>
                    <a:lstStyle/>
                    <a:p>
                      <a:pPr algn="ctr" defTabSz="1023967"/>
                      <a:endParaRPr lang="en-GB" sz="900" dirty="0"/>
                    </a:p>
                  </a:txBody>
                  <a:tcP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120/520 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120/520 XT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140/610 XT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150/650 </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150/650 XT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noFill/>
                  </a:tcPr>
                </a:tc>
                <a:extLst>
                  <a:ext uri="{0D108BD9-81ED-4DB2-BD59-A6C34878D82A}">
                    <a16:rowId xmlns:a16="http://schemas.microsoft.com/office/drawing/2014/main" val="2502841513"/>
                  </a:ext>
                </a:extLst>
              </a:tr>
              <a:tr h="0">
                <a:tc>
                  <a:txBody>
                    <a:bodyPr/>
                    <a:lstStyle/>
                    <a:p>
                      <a:r>
                        <a:rPr lang="da-DK" sz="900" b="0" dirty="0"/>
                        <a:t>Item no.</a:t>
                      </a:r>
                      <a:endParaRPr lang="en-GB" sz="900" b="0" dirty="0"/>
                    </a:p>
                  </a:txBody>
                  <a:tcPr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en-GB" sz="900" dirty="0"/>
                        <a:t>128471493 (EU)</a:t>
                      </a:r>
                    </a:p>
                    <a:p>
                      <a:pPr algn="ctr"/>
                      <a:r>
                        <a:rPr lang="en-GB" sz="900" dirty="0"/>
                        <a:t>128471494 (UK)</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rtl="0" fontAlgn="b"/>
                      <a:r>
                        <a:rPr lang="en-GB" sz="900" dirty="0"/>
                        <a:t>128471490 (EU)</a:t>
                      </a:r>
                    </a:p>
                    <a:p>
                      <a:pPr algn="ctr" rtl="0" fontAlgn="b"/>
                      <a:r>
                        <a:rPr lang="en-GB" sz="900" dirty="0"/>
                        <a:t>128471491 (AU)</a:t>
                      </a:r>
                    </a:p>
                    <a:p>
                      <a:pPr algn="ctr" rtl="0" fontAlgn="b"/>
                      <a:r>
                        <a:rPr lang="en-GB" sz="900" dirty="0"/>
                        <a:t>128471492 (CH)</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dirty="0"/>
                        <a:t>128471495 (EU)</a:t>
                      </a:r>
                    </a:p>
                    <a:p>
                      <a:pPr algn="ctr"/>
                      <a:r>
                        <a:rPr lang="en-GB" sz="900" dirty="0"/>
                        <a:t>128471496 (UK)</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dirty="0"/>
                        <a:t>128471497 (EU)</a:t>
                      </a:r>
                    </a:p>
                    <a:p>
                      <a:pPr algn="ctr"/>
                      <a:r>
                        <a:rPr lang="en-GB" sz="900" dirty="0"/>
                        <a:t>128471499 (Expt.)</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dirty="0"/>
                        <a:t>128471498 (EU)</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1983459832"/>
                  </a:ext>
                </a:extLst>
              </a:tr>
              <a:tr h="0">
                <a:tc>
                  <a:txBody>
                    <a:bodyPr/>
                    <a:lstStyle/>
                    <a:p>
                      <a:r>
                        <a:rPr lang="da-DK" sz="900" b="0" dirty="0"/>
                        <a:t>Spray gun</a:t>
                      </a:r>
                      <a:endParaRPr lang="en-GB" sz="900" b="0" dirty="0"/>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Ergo 2000</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Ergo 2000</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Ergo 2000</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Ergo 2000</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Ergo 2000</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385955770"/>
                  </a:ext>
                </a:extLst>
              </a:tr>
              <a:tr h="0">
                <a:tc>
                  <a:txBody>
                    <a:bodyPr/>
                    <a:lstStyle/>
                    <a:p>
                      <a:r>
                        <a:rPr lang="da-DK" sz="900" b="0" dirty="0"/>
                        <a:t>Lance and </a:t>
                      </a:r>
                      <a:r>
                        <a:rPr lang="da-DK" sz="900" b="0" dirty="0" err="1"/>
                        <a:t>nozzle</a:t>
                      </a:r>
                      <a:r>
                        <a:rPr lang="da-DK" sz="900" b="0" dirty="0"/>
                        <a:t> </a:t>
                      </a:r>
                      <a:endParaRPr lang="en-GB" sz="900" b="0" dirty="0"/>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4-in-1 </a:t>
                      </a:r>
                      <a:r>
                        <a:rPr lang="da-DK" sz="900" dirty="0" err="1"/>
                        <a:t>nozzle</a:t>
                      </a:r>
                      <a:r>
                        <a:rPr lang="da-DK" sz="900" dirty="0"/>
                        <a:t> </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4-in-1 </a:t>
                      </a:r>
                      <a:r>
                        <a:rPr lang="da-DK" sz="900" dirty="0" err="1"/>
                        <a:t>nozzle</a:t>
                      </a:r>
                      <a:r>
                        <a:rPr lang="da-DK" sz="900" dirty="0"/>
                        <a:t> </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4-in-1 </a:t>
                      </a:r>
                      <a:r>
                        <a:rPr lang="da-DK" sz="900" dirty="0" err="1"/>
                        <a:t>nozzle</a:t>
                      </a:r>
                      <a:r>
                        <a:rPr lang="da-DK" sz="900" dirty="0"/>
                        <a:t> </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err="1"/>
                        <a:t>FlexoPower</a:t>
                      </a:r>
                      <a:r>
                        <a:rPr lang="da-DK" sz="900" dirty="0"/>
                        <a:t> 990</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4-in-1 </a:t>
                      </a:r>
                      <a:r>
                        <a:rPr lang="da-DK" sz="900" dirty="0" err="1"/>
                        <a:t>nozzle</a:t>
                      </a:r>
                      <a:r>
                        <a:rPr lang="da-DK" sz="900" dirty="0"/>
                        <a:t> </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408049651"/>
                  </a:ext>
                </a:extLst>
              </a:tr>
              <a:tr h="0">
                <a:tc>
                  <a:txBody>
                    <a:bodyPr/>
                    <a:lstStyle/>
                    <a:p>
                      <a:r>
                        <a:rPr lang="da-DK" sz="900" b="0" dirty="0"/>
                        <a:t>Hose reel </a:t>
                      </a:r>
                      <a:endParaRPr lang="en-GB" sz="900" b="0" dirty="0"/>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da-DK" sz="900" dirty="0"/>
                        <a:t>No</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No </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262429515"/>
                  </a:ext>
                </a:extLst>
              </a:tr>
              <a:tr h="0">
                <a:tc>
                  <a:txBody>
                    <a:bodyPr/>
                    <a:lstStyle/>
                    <a:p>
                      <a:r>
                        <a:rPr lang="en-GB" sz="900" b="0" noProof="0" dirty="0"/>
                        <a:t>Hose length (m)</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da-DK" sz="900" dirty="0"/>
                        <a:t>10</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15</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15</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10</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15</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740442930"/>
                  </a:ext>
                </a:extLst>
              </a:tr>
              <a:tr h="0">
                <a:tc>
                  <a:txBody>
                    <a:bodyPr/>
                    <a:lstStyle/>
                    <a:p>
                      <a:r>
                        <a:rPr lang="en-GB" sz="900" b="0" noProof="0" dirty="0"/>
                        <a:t>Foam sprayer </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da-DK" sz="900" dirty="0"/>
                        <a:t>Yes – 2.5L </a:t>
                      </a:r>
                      <a:r>
                        <a:rPr lang="da-DK" sz="900" dirty="0" err="1"/>
                        <a:t>bottle</a:t>
                      </a:r>
                      <a:r>
                        <a:rPr lang="da-DK" sz="900" dirty="0"/>
                        <a:t> w. </a:t>
                      </a:r>
                      <a:br>
                        <a:rPr lang="da-DK" sz="900" dirty="0"/>
                      </a:br>
                      <a:r>
                        <a:rPr lang="da-DK" sz="900" dirty="0"/>
                        <a:t>3% </a:t>
                      </a:r>
                      <a:r>
                        <a:rPr lang="da-DK" sz="900" dirty="0" err="1"/>
                        <a:t>fixed</a:t>
                      </a:r>
                      <a:r>
                        <a:rPr lang="da-DK" sz="900" dirty="0"/>
                        <a:t> </a:t>
                      </a:r>
                      <a:r>
                        <a:rPr lang="da-DK" sz="900" dirty="0" err="1"/>
                        <a:t>dosing</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Yes – 2.5L </a:t>
                      </a:r>
                      <a:r>
                        <a:rPr lang="da-DK" sz="900" dirty="0" err="1"/>
                        <a:t>bottle</a:t>
                      </a:r>
                      <a:r>
                        <a:rPr lang="da-DK" sz="900" dirty="0"/>
                        <a:t> w. </a:t>
                      </a:r>
                      <a:br>
                        <a:rPr lang="da-DK" sz="900" dirty="0"/>
                      </a:br>
                      <a:r>
                        <a:rPr lang="da-DK" sz="900" dirty="0"/>
                        <a:t>3% </a:t>
                      </a:r>
                      <a:r>
                        <a:rPr lang="da-DK" sz="900" dirty="0" err="1"/>
                        <a:t>fixed</a:t>
                      </a:r>
                      <a:r>
                        <a:rPr lang="da-DK" sz="900" dirty="0"/>
                        <a:t> </a:t>
                      </a:r>
                      <a:r>
                        <a:rPr lang="da-DK" sz="900" dirty="0" err="1"/>
                        <a:t>dosing</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Yes – 2.5L </a:t>
                      </a:r>
                      <a:r>
                        <a:rPr lang="da-DK" sz="900" dirty="0" err="1"/>
                        <a:t>bottle</a:t>
                      </a:r>
                      <a:r>
                        <a:rPr lang="da-DK" sz="900" dirty="0"/>
                        <a:t> w. </a:t>
                      </a:r>
                      <a:br>
                        <a:rPr lang="da-DK" sz="900" dirty="0"/>
                      </a:br>
                      <a:r>
                        <a:rPr lang="da-DK" sz="900" dirty="0"/>
                        <a:t>3% </a:t>
                      </a:r>
                      <a:r>
                        <a:rPr lang="da-DK" sz="900" dirty="0" err="1"/>
                        <a:t>fixed</a:t>
                      </a:r>
                      <a:r>
                        <a:rPr lang="da-DK" sz="900" dirty="0"/>
                        <a:t> </a:t>
                      </a:r>
                      <a:r>
                        <a:rPr lang="da-DK" sz="900" dirty="0" err="1"/>
                        <a:t>dosing</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Yes – 2.5L </a:t>
                      </a:r>
                      <a:r>
                        <a:rPr lang="da-DK" sz="900" dirty="0" err="1"/>
                        <a:t>bottle</a:t>
                      </a:r>
                      <a:r>
                        <a:rPr lang="da-DK" sz="900" dirty="0"/>
                        <a:t> w. </a:t>
                      </a:r>
                      <a:br>
                        <a:rPr lang="da-DK" sz="900" dirty="0"/>
                      </a:br>
                      <a:r>
                        <a:rPr lang="da-DK" sz="900" dirty="0"/>
                        <a:t>3% </a:t>
                      </a:r>
                      <a:r>
                        <a:rPr lang="da-DK" sz="900" dirty="0" err="1"/>
                        <a:t>fixed</a:t>
                      </a:r>
                      <a:r>
                        <a:rPr lang="da-DK" sz="900" dirty="0"/>
                        <a:t> </a:t>
                      </a:r>
                      <a:r>
                        <a:rPr lang="da-DK" sz="900" dirty="0" err="1"/>
                        <a:t>dosing</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da-DK" sz="900" dirty="0"/>
                        <a:t>Yes – 2.5L </a:t>
                      </a:r>
                      <a:r>
                        <a:rPr lang="da-DK" sz="900" dirty="0" err="1"/>
                        <a:t>bottle</a:t>
                      </a:r>
                      <a:r>
                        <a:rPr lang="da-DK" sz="900" dirty="0"/>
                        <a:t> w. </a:t>
                      </a:r>
                      <a:br>
                        <a:rPr lang="da-DK" sz="900" dirty="0"/>
                      </a:br>
                      <a:r>
                        <a:rPr lang="da-DK" sz="900" dirty="0"/>
                        <a:t>3% </a:t>
                      </a:r>
                      <a:r>
                        <a:rPr lang="da-DK" sz="900" dirty="0" err="1"/>
                        <a:t>fixed</a:t>
                      </a:r>
                      <a:r>
                        <a:rPr lang="da-DK" sz="900" dirty="0"/>
                        <a:t> </a:t>
                      </a:r>
                      <a:r>
                        <a:rPr lang="da-DK" sz="900" dirty="0" err="1"/>
                        <a:t>dosing</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76282644"/>
                  </a:ext>
                </a:extLst>
              </a:tr>
              <a:tr h="0">
                <a:tc>
                  <a:txBody>
                    <a:bodyPr/>
                    <a:lstStyle/>
                    <a:p>
                      <a:r>
                        <a:rPr lang="en-GB" sz="900" b="0" noProof="0" dirty="0"/>
                        <a:t>Twist off cable hook</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en-GB" sz="900" dirty="0"/>
                        <a:t>Yes</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dirty="0"/>
                        <a:t>Yes</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dirty="0"/>
                        <a:t>Yes</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dirty="0"/>
                        <a:t>Yes</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dirty="0"/>
                        <a:t>Yes</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1565002040"/>
                  </a:ext>
                </a:extLst>
              </a:tr>
              <a:tr h="0">
                <a:tc>
                  <a:txBody>
                    <a:bodyPr/>
                    <a:lstStyle/>
                    <a:p>
                      <a:r>
                        <a:rPr lang="en-GB" sz="900" b="0" noProof="0" dirty="0"/>
                        <a:t>Water flow regulation</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4141903330"/>
                  </a:ext>
                </a:extLst>
              </a:tr>
              <a:tr h="0">
                <a:tc>
                  <a:txBody>
                    <a:bodyPr/>
                    <a:lstStyle/>
                    <a:p>
                      <a:r>
                        <a:rPr lang="da-DK" sz="900" b="0" noProof="0" dirty="0"/>
                        <a:t>Auto start/stop</a:t>
                      </a:r>
                      <a:endParaRPr lang="en-GB" sz="900" b="0" noProof="0" dirty="0"/>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2019905651"/>
                  </a:ext>
                </a:extLst>
              </a:tr>
              <a:tr h="0">
                <a:tc>
                  <a:txBody>
                    <a:bodyPr/>
                    <a:lstStyle/>
                    <a:p>
                      <a:r>
                        <a:rPr lang="en-GB" sz="900" b="0" noProof="0" dirty="0"/>
                        <a:t>Telescopic handle </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da-DK" sz="900" dirty="0"/>
                        <a:t>Yes</a:t>
                      </a:r>
                      <a:endParaRPr lang="en-GB" sz="900" dirty="0"/>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698893430"/>
                  </a:ext>
                </a:extLst>
              </a:tr>
            </a:tbl>
          </a:graphicData>
        </a:graphic>
      </p:graphicFrame>
    </p:spTree>
    <p:extLst>
      <p:ext uri="{BB962C8B-B14F-4D97-AF65-F5344CB8AC3E}">
        <p14:creationId xmlns:p14="http://schemas.microsoft.com/office/powerpoint/2010/main" val="232179337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6B7C445-DFBB-EC6C-DE4A-78A00242CE14}"/>
              </a:ext>
            </a:extLst>
          </p:cNvPr>
          <p:cNvSpPr>
            <a:spLocks noGrp="1"/>
          </p:cNvSpPr>
          <p:nvPr>
            <p:ph type="ctrTitle"/>
          </p:nvPr>
        </p:nvSpPr>
        <p:spPr/>
        <p:txBody>
          <a:bodyPr/>
          <a:lstStyle/>
          <a:p>
            <a:r>
              <a:rPr lang="en-US"/>
              <a:t>4</a:t>
            </a:r>
          </a:p>
        </p:txBody>
      </p:sp>
      <p:sp>
        <p:nvSpPr>
          <p:cNvPr id="19" name="Text Placeholder 18">
            <a:extLst>
              <a:ext uri="{FF2B5EF4-FFF2-40B4-BE49-F238E27FC236}">
                <a16:creationId xmlns:a16="http://schemas.microsoft.com/office/drawing/2014/main" id="{D6CA08D8-B7A3-6596-CBA5-D34511CE0202}"/>
              </a:ext>
            </a:extLst>
          </p:cNvPr>
          <p:cNvSpPr>
            <a:spLocks noGrp="1"/>
          </p:cNvSpPr>
          <p:nvPr>
            <p:ph type="body" sz="quarter" idx="13"/>
          </p:nvPr>
        </p:nvSpPr>
        <p:spPr/>
        <p:txBody>
          <a:bodyPr/>
          <a:lstStyle/>
          <a:p>
            <a:r>
              <a:rPr lang="en-US"/>
              <a:t>PAC</a:t>
            </a:r>
          </a:p>
          <a:p>
            <a:endParaRPr lang="en-US"/>
          </a:p>
        </p:txBody>
      </p:sp>
      <p:sp>
        <p:nvSpPr>
          <p:cNvPr id="16" name="Footer Placeholder 15">
            <a:extLst>
              <a:ext uri="{FF2B5EF4-FFF2-40B4-BE49-F238E27FC236}">
                <a16:creationId xmlns:a16="http://schemas.microsoft.com/office/drawing/2014/main" id="{8C7125B1-0E68-86B8-1CE4-EE32BD83B219}"/>
              </a:ext>
            </a:extLst>
          </p:cNvPr>
          <p:cNvSpPr>
            <a:spLocks noGrp="1"/>
          </p:cNvSpPr>
          <p:nvPr>
            <p:ph type="ftr" sz="quarter" idx="15"/>
          </p:nvPr>
        </p:nvSpPr>
        <p:spPr/>
        <p:txBody>
          <a:bodyPr/>
          <a:lstStyle/>
          <a:p>
            <a:pPr algn="l"/>
            <a:r>
              <a:rPr lang="en-US"/>
              <a:t>COMPANY CONFIDENTIAL</a:t>
            </a:r>
            <a:endParaRPr lang="en-US" dirty="0"/>
          </a:p>
        </p:txBody>
      </p:sp>
      <p:sp>
        <p:nvSpPr>
          <p:cNvPr id="17" name="Slide Number Placeholder 16">
            <a:extLst>
              <a:ext uri="{FF2B5EF4-FFF2-40B4-BE49-F238E27FC236}">
                <a16:creationId xmlns:a16="http://schemas.microsoft.com/office/drawing/2014/main" id="{8587BAE7-008E-8245-F871-1F78B1BA082C}"/>
              </a:ext>
            </a:extLst>
          </p:cNvPr>
          <p:cNvSpPr>
            <a:spLocks noGrp="1"/>
          </p:cNvSpPr>
          <p:nvPr>
            <p:ph type="sldNum" sz="quarter" idx="16"/>
          </p:nvPr>
        </p:nvSpPr>
        <p:spPr/>
        <p:txBody>
          <a:bodyPr/>
          <a:lstStyle/>
          <a:p>
            <a:fld id="{6C385236-B7BA-4938-9EA6-6DEC8CA653D7}" type="slidenum">
              <a:rPr lang="en-US" smtClean="0"/>
              <a:pPr/>
              <a:t>19</a:t>
            </a:fld>
            <a:endParaRPr lang="en-US"/>
          </a:p>
        </p:txBody>
      </p:sp>
    </p:spTree>
    <p:extLst>
      <p:ext uri="{BB962C8B-B14F-4D97-AF65-F5344CB8AC3E}">
        <p14:creationId xmlns:p14="http://schemas.microsoft.com/office/powerpoint/2010/main" val="180357412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9BFEB-62F2-425A-A7A9-8411C59729AC}"/>
              </a:ext>
            </a:extLst>
          </p:cNvPr>
          <p:cNvSpPr>
            <a:spLocks noGrp="1"/>
          </p:cNvSpPr>
          <p:nvPr>
            <p:ph type="title"/>
          </p:nvPr>
        </p:nvSpPr>
        <p:spPr/>
        <p:txBody>
          <a:bodyPr/>
          <a:lstStyle/>
          <a:p>
            <a:r>
              <a:rPr lang="en-US"/>
              <a:t>Content </a:t>
            </a:r>
            <a:endParaRPr lang="en-US" dirty="0"/>
          </a:p>
        </p:txBody>
      </p:sp>
      <p:sp>
        <p:nvSpPr>
          <p:cNvPr id="3" name="Text Placeholder 2">
            <a:extLst>
              <a:ext uri="{FF2B5EF4-FFF2-40B4-BE49-F238E27FC236}">
                <a16:creationId xmlns:a16="http://schemas.microsoft.com/office/drawing/2014/main" id="{0BF91D67-9E9A-47C3-A2DD-B2B75FB0456B}"/>
              </a:ext>
            </a:extLst>
          </p:cNvPr>
          <p:cNvSpPr>
            <a:spLocks noGrp="1"/>
          </p:cNvSpPr>
          <p:nvPr>
            <p:ph type="body" sz="quarter" idx="37"/>
          </p:nvPr>
        </p:nvSpPr>
        <p:spPr/>
        <p:txBody>
          <a:bodyPr/>
          <a:lstStyle/>
          <a:p>
            <a:r>
              <a:rPr lang="en-US"/>
              <a:t>Background &amp; product benefits</a:t>
            </a:r>
          </a:p>
        </p:txBody>
      </p:sp>
      <p:sp>
        <p:nvSpPr>
          <p:cNvPr id="4" name="Text Placeholder 3">
            <a:extLst>
              <a:ext uri="{FF2B5EF4-FFF2-40B4-BE49-F238E27FC236}">
                <a16:creationId xmlns:a16="http://schemas.microsoft.com/office/drawing/2014/main" id="{7B9F07C7-0ECF-4BF5-A045-4D8036A58FB3}"/>
              </a:ext>
            </a:extLst>
          </p:cNvPr>
          <p:cNvSpPr>
            <a:spLocks noGrp="1"/>
          </p:cNvSpPr>
          <p:nvPr>
            <p:ph type="body" sz="quarter" idx="38"/>
          </p:nvPr>
        </p:nvSpPr>
        <p:spPr/>
        <p:txBody>
          <a:bodyPr/>
          <a:lstStyle/>
          <a:p>
            <a:r>
              <a:rPr lang="en-US"/>
              <a:t>Segments &amp; applications</a:t>
            </a:r>
          </a:p>
        </p:txBody>
      </p:sp>
      <p:sp>
        <p:nvSpPr>
          <p:cNvPr id="5" name="Text Placeholder 4">
            <a:extLst>
              <a:ext uri="{FF2B5EF4-FFF2-40B4-BE49-F238E27FC236}">
                <a16:creationId xmlns:a16="http://schemas.microsoft.com/office/drawing/2014/main" id="{EB004906-0AAE-4CB6-B00B-400B891D77F6}"/>
              </a:ext>
            </a:extLst>
          </p:cNvPr>
          <p:cNvSpPr>
            <a:spLocks noGrp="1"/>
          </p:cNvSpPr>
          <p:nvPr>
            <p:ph type="body" sz="quarter" idx="39"/>
          </p:nvPr>
        </p:nvSpPr>
        <p:spPr/>
        <p:txBody>
          <a:bodyPr/>
          <a:lstStyle/>
          <a:p>
            <a:r>
              <a:rPr lang="en-US"/>
              <a:t>Technical specification </a:t>
            </a:r>
          </a:p>
        </p:txBody>
      </p:sp>
      <p:sp>
        <p:nvSpPr>
          <p:cNvPr id="6" name="Text Placeholder 5">
            <a:extLst>
              <a:ext uri="{FF2B5EF4-FFF2-40B4-BE49-F238E27FC236}">
                <a16:creationId xmlns:a16="http://schemas.microsoft.com/office/drawing/2014/main" id="{42542A51-367A-4167-9752-5079572B4A15}"/>
              </a:ext>
            </a:extLst>
          </p:cNvPr>
          <p:cNvSpPr>
            <a:spLocks noGrp="1"/>
          </p:cNvSpPr>
          <p:nvPr>
            <p:ph type="body" sz="quarter" idx="40"/>
          </p:nvPr>
        </p:nvSpPr>
        <p:spPr/>
        <p:txBody>
          <a:bodyPr/>
          <a:lstStyle/>
          <a:p>
            <a:r>
              <a:rPr lang="da-DK"/>
              <a:t>PAC</a:t>
            </a:r>
            <a:endParaRPr lang="en-GB" dirty="0"/>
          </a:p>
        </p:txBody>
      </p:sp>
      <p:sp>
        <p:nvSpPr>
          <p:cNvPr id="7" name="Text Placeholder 6">
            <a:extLst>
              <a:ext uri="{FF2B5EF4-FFF2-40B4-BE49-F238E27FC236}">
                <a16:creationId xmlns:a16="http://schemas.microsoft.com/office/drawing/2014/main" id="{40E66796-D33F-46D4-A7D4-01899DA7D614}"/>
              </a:ext>
            </a:extLst>
          </p:cNvPr>
          <p:cNvSpPr>
            <a:spLocks noGrp="1"/>
          </p:cNvSpPr>
          <p:nvPr>
            <p:ph type="body" sz="quarter" idx="41"/>
          </p:nvPr>
        </p:nvSpPr>
        <p:spPr/>
        <p:txBody>
          <a:bodyPr/>
          <a:lstStyle/>
          <a:p>
            <a:r>
              <a:rPr lang="en-US"/>
              <a:t>Key competitor comparison </a:t>
            </a:r>
          </a:p>
        </p:txBody>
      </p:sp>
      <p:sp>
        <p:nvSpPr>
          <p:cNvPr id="9" name="Text Placeholder 8">
            <a:extLst>
              <a:ext uri="{FF2B5EF4-FFF2-40B4-BE49-F238E27FC236}">
                <a16:creationId xmlns:a16="http://schemas.microsoft.com/office/drawing/2014/main" id="{6ADBC23D-47E9-4120-A6D7-24FD29D20769}"/>
              </a:ext>
            </a:extLst>
          </p:cNvPr>
          <p:cNvSpPr>
            <a:spLocks noGrp="1"/>
          </p:cNvSpPr>
          <p:nvPr>
            <p:ph type="body" sz="quarter" idx="43"/>
          </p:nvPr>
        </p:nvSpPr>
        <p:spPr/>
        <p:txBody>
          <a:bodyPr/>
          <a:lstStyle/>
          <a:p>
            <a:r>
              <a:rPr lang="en-US" dirty="0"/>
              <a:t>1</a:t>
            </a:r>
          </a:p>
        </p:txBody>
      </p:sp>
      <p:sp>
        <p:nvSpPr>
          <p:cNvPr id="10" name="Text Placeholder 9">
            <a:extLst>
              <a:ext uri="{FF2B5EF4-FFF2-40B4-BE49-F238E27FC236}">
                <a16:creationId xmlns:a16="http://schemas.microsoft.com/office/drawing/2014/main" id="{2AC5112B-EB2B-4C8F-B168-083A2A11A235}"/>
              </a:ext>
            </a:extLst>
          </p:cNvPr>
          <p:cNvSpPr>
            <a:spLocks noGrp="1"/>
          </p:cNvSpPr>
          <p:nvPr>
            <p:ph type="body" sz="quarter" idx="44"/>
          </p:nvPr>
        </p:nvSpPr>
        <p:spPr/>
        <p:txBody>
          <a:bodyPr/>
          <a:lstStyle/>
          <a:p>
            <a:r>
              <a:rPr lang="en-US" dirty="0"/>
              <a:t>2</a:t>
            </a:r>
          </a:p>
        </p:txBody>
      </p:sp>
      <p:sp>
        <p:nvSpPr>
          <p:cNvPr id="11" name="Text Placeholder 10">
            <a:extLst>
              <a:ext uri="{FF2B5EF4-FFF2-40B4-BE49-F238E27FC236}">
                <a16:creationId xmlns:a16="http://schemas.microsoft.com/office/drawing/2014/main" id="{C4371355-1C45-4851-8D01-7A92B44BE747}"/>
              </a:ext>
            </a:extLst>
          </p:cNvPr>
          <p:cNvSpPr>
            <a:spLocks noGrp="1"/>
          </p:cNvSpPr>
          <p:nvPr>
            <p:ph type="body" sz="quarter" idx="45"/>
          </p:nvPr>
        </p:nvSpPr>
        <p:spPr/>
        <p:txBody>
          <a:bodyPr/>
          <a:lstStyle/>
          <a:p>
            <a:r>
              <a:rPr lang="en-US" dirty="0"/>
              <a:t>3</a:t>
            </a:r>
          </a:p>
        </p:txBody>
      </p:sp>
      <p:sp>
        <p:nvSpPr>
          <p:cNvPr id="12" name="Text Placeholder 11">
            <a:extLst>
              <a:ext uri="{FF2B5EF4-FFF2-40B4-BE49-F238E27FC236}">
                <a16:creationId xmlns:a16="http://schemas.microsoft.com/office/drawing/2014/main" id="{3EEBA80C-DEE5-48A1-A470-3A42CC23CC93}"/>
              </a:ext>
            </a:extLst>
          </p:cNvPr>
          <p:cNvSpPr>
            <a:spLocks noGrp="1"/>
          </p:cNvSpPr>
          <p:nvPr>
            <p:ph type="body" sz="quarter" idx="46"/>
          </p:nvPr>
        </p:nvSpPr>
        <p:spPr/>
        <p:txBody>
          <a:bodyPr/>
          <a:lstStyle/>
          <a:p>
            <a:r>
              <a:rPr lang="en-US" dirty="0"/>
              <a:t>4</a:t>
            </a:r>
          </a:p>
        </p:txBody>
      </p:sp>
      <p:sp>
        <p:nvSpPr>
          <p:cNvPr id="13" name="Text Placeholder 12">
            <a:extLst>
              <a:ext uri="{FF2B5EF4-FFF2-40B4-BE49-F238E27FC236}">
                <a16:creationId xmlns:a16="http://schemas.microsoft.com/office/drawing/2014/main" id="{42CE94A0-EF79-4011-8AF4-C263AF197290}"/>
              </a:ext>
            </a:extLst>
          </p:cNvPr>
          <p:cNvSpPr>
            <a:spLocks noGrp="1"/>
          </p:cNvSpPr>
          <p:nvPr>
            <p:ph type="body" sz="quarter" idx="47"/>
          </p:nvPr>
        </p:nvSpPr>
        <p:spPr/>
        <p:txBody>
          <a:bodyPr/>
          <a:lstStyle/>
          <a:p>
            <a:r>
              <a:rPr lang="en-US" dirty="0"/>
              <a:t>5</a:t>
            </a:r>
          </a:p>
        </p:txBody>
      </p:sp>
      <p:sp>
        <p:nvSpPr>
          <p:cNvPr id="16" name="Footer Placeholder 15">
            <a:extLst>
              <a:ext uri="{FF2B5EF4-FFF2-40B4-BE49-F238E27FC236}">
                <a16:creationId xmlns:a16="http://schemas.microsoft.com/office/drawing/2014/main" id="{582D0A69-9424-4096-A574-39DAF3E6BD2F}"/>
              </a:ext>
            </a:extLst>
          </p:cNvPr>
          <p:cNvSpPr>
            <a:spLocks noGrp="1"/>
          </p:cNvSpPr>
          <p:nvPr>
            <p:ph type="ftr" sz="quarter" idx="50"/>
          </p:nvPr>
        </p:nvSpPr>
        <p:spPr/>
        <p:txBody>
          <a:bodyPr/>
          <a:lstStyle/>
          <a:p>
            <a:pPr algn="l"/>
            <a:r>
              <a:rPr lang="en-US"/>
              <a:t>COMPANY CONFIDENTIAL</a:t>
            </a:r>
            <a:endParaRPr lang="en-US" dirty="0"/>
          </a:p>
        </p:txBody>
      </p:sp>
      <p:sp>
        <p:nvSpPr>
          <p:cNvPr id="17" name="Slide Number Placeholder 16">
            <a:extLst>
              <a:ext uri="{FF2B5EF4-FFF2-40B4-BE49-F238E27FC236}">
                <a16:creationId xmlns:a16="http://schemas.microsoft.com/office/drawing/2014/main" id="{71B1E747-E18D-4ED9-8DBE-5AB389BF2EB2}"/>
              </a:ext>
            </a:extLst>
          </p:cNvPr>
          <p:cNvSpPr>
            <a:spLocks noGrp="1"/>
          </p:cNvSpPr>
          <p:nvPr>
            <p:ph type="sldNum" sz="quarter" idx="51"/>
          </p:nvPr>
        </p:nvSpPr>
        <p:spPr/>
        <p:txBody>
          <a:bodyPr/>
          <a:lstStyle/>
          <a:p>
            <a:fld id="{6C385236-B7BA-4938-9EA6-6DEC8CA653D7}" type="slidenum">
              <a:rPr lang="en-US" smtClean="0"/>
              <a:pPr/>
              <a:t>2</a:t>
            </a:fld>
            <a:endParaRPr lang="en-US"/>
          </a:p>
        </p:txBody>
      </p:sp>
      <p:pic>
        <p:nvPicPr>
          <p:cNvPr id="27" name="Picture Placeholder 26">
            <a:extLst>
              <a:ext uri="{FF2B5EF4-FFF2-40B4-BE49-F238E27FC236}">
                <a16:creationId xmlns:a16="http://schemas.microsoft.com/office/drawing/2014/main" id="{3C2E38AF-F266-986C-8AC3-FE5112D759C3}"/>
              </a:ext>
            </a:extLst>
          </p:cNvPr>
          <p:cNvPicPr>
            <a:picLocks noGrp="1" noChangeAspect="1"/>
          </p:cNvPicPr>
          <p:nvPr>
            <p:ph type="pic" sz="quarter" idx="17"/>
          </p:nvPr>
        </p:nvPicPr>
        <p:blipFill rotWithShape="1">
          <a:blip r:embed="rId2" cstate="hqprint">
            <a:extLst>
              <a:ext uri="{28A0092B-C50C-407E-A947-70E740481C1C}">
                <a14:useLocalDpi xmlns:a14="http://schemas.microsoft.com/office/drawing/2010/main"/>
              </a:ext>
            </a:extLst>
          </a:blip>
          <a:srcRect/>
          <a:stretch/>
        </p:blipFill>
        <p:spPr>
          <a:xfrm>
            <a:off x="6929718" y="0"/>
            <a:ext cx="5262281" cy="6273800"/>
          </a:xfrm>
        </p:spPr>
      </p:pic>
    </p:spTree>
    <p:extLst>
      <p:ext uri="{BB962C8B-B14F-4D97-AF65-F5344CB8AC3E}">
        <p14:creationId xmlns:p14="http://schemas.microsoft.com/office/powerpoint/2010/main" val="170840394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CF9B33-E383-EC45-88D3-1F7020BA957D}"/>
              </a:ext>
            </a:extLst>
          </p:cNvPr>
          <p:cNvSpPr>
            <a:spLocks noGrp="1"/>
          </p:cNvSpPr>
          <p:nvPr>
            <p:ph type="ftr" sz="quarter" idx="19"/>
          </p:nvPr>
        </p:nvSpPr>
        <p:spPr/>
        <p:txBody>
          <a:bodyPr/>
          <a:lstStyle/>
          <a:p>
            <a:pPr algn="l"/>
            <a:r>
              <a:rPr lang="en-US"/>
              <a:t>COMPANY CONFIDENTIAL</a:t>
            </a:r>
            <a:endParaRPr lang="en-US" dirty="0"/>
          </a:p>
        </p:txBody>
      </p:sp>
      <p:sp>
        <p:nvSpPr>
          <p:cNvPr id="3" name="Slide Number Placeholder 2">
            <a:extLst>
              <a:ext uri="{FF2B5EF4-FFF2-40B4-BE49-F238E27FC236}">
                <a16:creationId xmlns:a16="http://schemas.microsoft.com/office/drawing/2014/main" id="{4CDC6C59-B9DA-8E62-01C3-04BE32BDEF0B}"/>
              </a:ext>
            </a:extLst>
          </p:cNvPr>
          <p:cNvSpPr>
            <a:spLocks noGrp="1"/>
          </p:cNvSpPr>
          <p:nvPr>
            <p:ph type="sldNum" sz="quarter" idx="20"/>
          </p:nvPr>
        </p:nvSpPr>
        <p:spPr/>
        <p:txBody>
          <a:bodyPr/>
          <a:lstStyle/>
          <a:p>
            <a:fld id="{6C385236-B7BA-4938-9EA6-6DEC8CA653D7}" type="slidenum">
              <a:rPr lang="en-US" smtClean="0"/>
              <a:pPr/>
              <a:t>20</a:t>
            </a:fld>
            <a:endParaRPr lang="en-US"/>
          </a:p>
        </p:txBody>
      </p:sp>
      <p:sp>
        <p:nvSpPr>
          <p:cNvPr id="4" name="Text Placeholder 3">
            <a:extLst>
              <a:ext uri="{FF2B5EF4-FFF2-40B4-BE49-F238E27FC236}">
                <a16:creationId xmlns:a16="http://schemas.microsoft.com/office/drawing/2014/main" id="{A25413CD-FD2C-28F3-26D2-2464BCA188F7}"/>
              </a:ext>
            </a:extLst>
          </p:cNvPr>
          <p:cNvSpPr>
            <a:spLocks noGrp="1"/>
          </p:cNvSpPr>
          <p:nvPr>
            <p:ph type="body" sz="quarter" idx="14"/>
          </p:nvPr>
        </p:nvSpPr>
        <p:spPr/>
        <p:txBody>
          <a:bodyPr/>
          <a:lstStyle/>
          <a:p>
            <a:r>
              <a:rPr lang="en-GB" i="0">
                <a:solidFill>
                  <a:srgbClr val="242424"/>
                </a:solidFill>
                <a:effectLst/>
                <a:highlight>
                  <a:srgbClr val="FFFFFF"/>
                </a:highlight>
              </a:rPr>
              <a:t>* Is not included in the box</a:t>
            </a:r>
            <a:endParaRPr lang="en-GB"/>
          </a:p>
        </p:txBody>
      </p:sp>
      <p:sp>
        <p:nvSpPr>
          <p:cNvPr id="5" name="Title 4">
            <a:extLst>
              <a:ext uri="{FF2B5EF4-FFF2-40B4-BE49-F238E27FC236}">
                <a16:creationId xmlns:a16="http://schemas.microsoft.com/office/drawing/2014/main" id="{DEA14F18-5262-57DC-6C00-8ABC29F28BC8}"/>
              </a:ext>
            </a:extLst>
          </p:cNvPr>
          <p:cNvSpPr>
            <a:spLocks noGrp="1"/>
          </p:cNvSpPr>
          <p:nvPr>
            <p:ph type="title"/>
          </p:nvPr>
        </p:nvSpPr>
        <p:spPr/>
        <p:txBody>
          <a:bodyPr/>
          <a:lstStyle/>
          <a:p>
            <a:r>
              <a:rPr lang="en-US" dirty="0"/>
              <a:t>Accessories (in the box)</a:t>
            </a:r>
          </a:p>
        </p:txBody>
      </p:sp>
      <p:graphicFrame>
        <p:nvGraphicFramePr>
          <p:cNvPr id="6" name="Content Placeholder 6">
            <a:extLst>
              <a:ext uri="{FF2B5EF4-FFF2-40B4-BE49-F238E27FC236}">
                <a16:creationId xmlns:a16="http://schemas.microsoft.com/office/drawing/2014/main" id="{3BE0B8CE-3B7F-3119-FC48-DBF6BDB7BAA9}"/>
              </a:ext>
            </a:extLst>
          </p:cNvPr>
          <p:cNvGraphicFramePr>
            <a:graphicFrameLocks/>
          </p:cNvGraphicFramePr>
          <p:nvPr/>
        </p:nvGraphicFramePr>
        <p:xfrm>
          <a:off x="481375" y="1539701"/>
          <a:ext cx="11247120" cy="3207002"/>
        </p:xfrm>
        <a:graphic>
          <a:graphicData uri="http://schemas.openxmlformats.org/drawingml/2006/table">
            <a:tbl>
              <a:tblPr firstRow="1" bandRow="1">
                <a:tableStyleId>{2D5ABB26-0587-4C30-8999-92F81FD0307C}</a:tableStyleId>
              </a:tblPr>
              <a:tblGrid>
                <a:gridCol w="2468880">
                  <a:extLst>
                    <a:ext uri="{9D8B030D-6E8A-4147-A177-3AD203B41FA5}">
                      <a16:colId xmlns:a16="http://schemas.microsoft.com/office/drawing/2014/main" val="2975937483"/>
                    </a:ext>
                  </a:extLst>
                </a:gridCol>
                <a:gridCol w="1463040">
                  <a:extLst>
                    <a:ext uri="{9D8B030D-6E8A-4147-A177-3AD203B41FA5}">
                      <a16:colId xmlns:a16="http://schemas.microsoft.com/office/drawing/2014/main" val="2901255565"/>
                    </a:ext>
                  </a:extLst>
                </a:gridCol>
                <a:gridCol w="1463040">
                  <a:extLst>
                    <a:ext uri="{9D8B030D-6E8A-4147-A177-3AD203B41FA5}">
                      <a16:colId xmlns:a16="http://schemas.microsoft.com/office/drawing/2014/main" val="1335168120"/>
                    </a:ext>
                  </a:extLst>
                </a:gridCol>
                <a:gridCol w="1463040">
                  <a:extLst>
                    <a:ext uri="{9D8B030D-6E8A-4147-A177-3AD203B41FA5}">
                      <a16:colId xmlns:a16="http://schemas.microsoft.com/office/drawing/2014/main" val="756086991"/>
                    </a:ext>
                  </a:extLst>
                </a:gridCol>
                <a:gridCol w="1463040">
                  <a:extLst>
                    <a:ext uri="{9D8B030D-6E8A-4147-A177-3AD203B41FA5}">
                      <a16:colId xmlns:a16="http://schemas.microsoft.com/office/drawing/2014/main" val="1248060798"/>
                    </a:ext>
                  </a:extLst>
                </a:gridCol>
                <a:gridCol w="1463040">
                  <a:extLst>
                    <a:ext uri="{9D8B030D-6E8A-4147-A177-3AD203B41FA5}">
                      <a16:colId xmlns:a16="http://schemas.microsoft.com/office/drawing/2014/main" val="1281224198"/>
                    </a:ext>
                  </a:extLst>
                </a:gridCol>
                <a:gridCol w="1463040">
                  <a:extLst>
                    <a:ext uri="{9D8B030D-6E8A-4147-A177-3AD203B41FA5}">
                      <a16:colId xmlns:a16="http://schemas.microsoft.com/office/drawing/2014/main" val="2665011034"/>
                    </a:ext>
                  </a:extLst>
                </a:gridCol>
              </a:tblGrid>
              <a:tr h="271778">
                <a:tc>
                  <a:txBody>
                    <a:bodyPr/>
                    <a:lstStyle/>
                    <a:p>
                      <a:pPr algn="ctr" defTabSz="1023967"/>
                      <a:endParaRPr lang="en-GB" sz="900" dirty="0"/>
                    </a:p>
                  </a:txBody>
                  <a:tcP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MC1C 125/500 XT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120/520 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120/520 XT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140/610 XT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150/650 </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tcPr>
                </a:tc>
                <a:tc>
                  <a:txBody>
                    <a:bodyPr/>
                    <a:lstStyle/>
                    <a:p>
                      <a:pPr marL="0" marR="0" lvl="0" indent="0" algn="ctr" defTabSz="1023967" rtl="0" eaLnBrk="1" fontAlgn="auto" hangingPunct="1">
                        <a:lnSpc>
                          <a:spcPct val="100000"/>
                        </a:lnSpc>
                        <a:spcBef>
                          <a:spcPts val="0"/>
                        </a:spcBef>
                        <a:spcAft>
                          <a:spcPts val="0"/>
                        </a:spcAft>
                        <a:buFontTx/>
                        <a:buNone/>
                      </a:pPr>
                      <a:r>
                        <a:rPr lang="da-DK" sz="900" b="0" i="0" u="none" strike="noStrike" kern="1200" cap="none" spc="0" normalizeH="0" baseline="0" dirty="0">
                          <a:solidFill>
                            <a:schemeClr val="tx1">
                              <a:lumMod val="100000"/>
                            </a:schemeClr>
                          </a:solidFill>
                          <a:latin typeface="Roboto Bold" panose="02000000000000000000" pitchFamily="2" charset="0"/>
                          <a:ea typeface="+mn-ea"/>
                          <a:cs typeface="+mn-cs"/>
                          <a:sym typeface=""/>
                        </a:rPr>
                        <a:t>MC2C 150/650 XT</a:t>
                      </a:r>
                      <a:endParaRPr lang="en-GB" sz="900" b="0" i="0" u="none" strike="noStrike" kern="1200" cap="none" spc="0" normalizeH="0" baseline="0" dirty="0">
                        <a:solidFill>
                          <a:schemeClr val="tx1">
                            <a:lumMod val="100000"/>
                          </a:schemeClr>
                        </a:solidFill>
                        <a:latin typeface="Roboto Bold" panose="02000000000000000000" pitchFamily="2" charset="0"/>
                        <a:ea typeface="+mn-ea"/>
                        <a:cs typeface="+mn-cs"/>
                        <a:sym typeface=""/>
                      </a:endParaRPr>
                    </a:p>
                  </a:txBody>
                  <a:tcPr marL="64008" marR="64008" marT="64008" marB="64008" anchor="ctr">
                    <a:lnB w="12700" cap="flat" cmpd="sng" algn="ctr">
                      <a:solidFill>
                        <a:schemeClr val="tx1">
                          <a:lumMod val="100000"/>
                        </a:schemeClr>
                      </a:solidFill>
                      <a:prstDash val="solid"/>
                      <a:round/>
                      <a:headEnd type="none" w="med" len="med"/>
                      <a:tailEnd type="none" w="med" len="med"/>
                    </a:lnB>
                    <a:noFill/>
                  </a:tcPr>
                </a:tc>
                <a:extLst>
                  <a:ext uri="{0D108BD9-81ED-4DB2-BD59-A6C34878D82A}">
                    <a16:rowId xmlns:a16="http://schemas.microsoft.com/office/drawing/2014/main" val="2502841513"/>
                  </a:ext>
                </a:extLst>
              </a:tr>
              <a:tr h="0">
                <a:tc>
                  <a:txBody>
                    <a:bodyPr/>
                    <a:lstStyle/>
                    <a:p>
                      <a:r>
                        <a:rPr lang="da-DK" sz="900" b="0" dirty="0"/>
                        <a:t>Item no.</a:t>
                      </a:r>
                      <a:endParaRPr lang="en-GB" sz="900" b="0" dirty="0"/>
                    </a:p>
                  </a:txBody>
                  <a:tcPr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en-GB" sz="900" dirty="0"/>
                        <a:t>128471500</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dirty="0"/>
                        <a:t>128471493 (EU)</a:t>
                      </a:r>
                    </a:p>
                    <a:p>
                      <a:pPr algn="ctr"/>
                      <a:r>
                        <a:rPr lang="en-GB" sz="900" dirty="0"/>
                        <a:t>128471494 (UK)</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rtl="0" fontAlgn="b"/>
                      <a:r>
                        <a:rPr lang="en-GB" sz="900"/>
                        <a:t>128471490 </a:t>
                      </a:r>
                      <a:r>
                        <a:rPr lang="en-GB" sz="900" dirty="0"/>
                        <a:t>(EU)</a:t>
                      </a:r>
                    </a:p>
                    <a:p>
                      <a:pPr algn="ctr" rtl="0" fontAlgn="b"/>
                      <a:r>
                        <a:rPr lang="en-GB" sz="900" dirty="0"/>
                        <a:t>128471491 (AU)</a:t>
                      </a:r>
                    </a:p>
                    <a:p>
                      <a:pPr algn="ctr" rtl="0" fontAlgn="b"/>
                      <a:r>
                        <a:rPr lang="en-GB" sz="900" dirty="0"/>
                        <a:t>128471492 (CH)</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dirty="0"/>
                        <a:t>128471495 (EU)</a:t>
                      </a:r>
                    </a:p>
                    <a:p>
                      <a:pPr algn="ctr"/>
                      <a:r>
                        <a:rPr lang="en-GB" sz="900" dirty="0"/>
                        <a:t>128471496 (UK)</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dirty="0"/>
                        <a:t>128471497 (EU)</a:t>
                      </a:r>
                    </a:p>
                    <a:p>
                      <a:pPr algn="ctr"/>
                      <a:r>
                        <a:rPr lang="en-GB" sz="900" dirty="0"/>
                        <a:t>128471499 (Expt.)</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dirty="0"/>
                        <a:t>128471498 (EU)</a:t>
                      </a:r>
                    </a:p>
                  </a:txBody>
                  <a:tcPr marL="64008" marR="64008" marT="64008" marB="64008" anchor="ctr">
                    <a:lnT w="12700" cap="flat" cmpd="sng" algn="ctr">
                      <a:solidFill>
                        <a:schemeClr val="tx1">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1983459832"/>
                  </a:ext>
                </a:extLst>
              </a:tr>
              <a:tr h="0">
                <a:tc>
                  <a:txBody>
                    <a:bodyPr/>
                    <a:lstStyle/>
                    <a:p>
                      <a:r>
                        <a:rPr lang="da-DK" sz="900" b="0" dirty="0"/>
                        <a:t>Ergo 2000 spray gun (old </a:t>
                      </a:r>
                      <a:r>
                        <a:rPr lang="da-DK" sz="900" b="0" dirty="0" err="1"/>
                        <a:t>colour</a:t>
                      </a:r>
                      <a:r>
                        <a:rPr lang="da-DK" sz="900" b="0" dirty="0"/>
                        <a:t> gun)</a:t>
                      </a:r>
                      <a:endParaRPr lang="en-GB" sz="900" b="0" dirty="0"/>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algn="ctr" defTabSz="1023967" rtl="0" eaLnBrk="1" latinLnBrk="0" hangingPunct="1"/>
                      <a:r>
                        <a:rPr lang="hu-HU" sz="900" kern="1200" dirty="0">
                          <a:solidFill>
                            <a:schemeClr val="tx1"/>
                          </a:solidFill>
                          <a:latin typeface="+mn-lt"/>
                          <a:ea typeface="+mn-ea"/>
                          <a:cs typeface="+mn-cs"/>
                        </a:rPr>
                        <a:t>106403122</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1" indent="0" algn="ctr" defTabSz="1023967" rtl="0" eaLnBrk="1" fontAlgn="auto" latinLnBrk="0" hangingPunct="1">
                        <a:lnSpc>
                          <a:spcPct val="100000"/>
                        </a:lnSpc>
                        <a:spcBef>
                          <a:spcPts val="0"/>
                        </a:spcBef>
                        <a:spcAft>
                          <a:spcPts val="0"/>
                        </a:spcAft>
                        <a:buClrTx/>
                        <a:buSzTx/>
                        <a:buFontTx/>
                        <a:buNone/>
                        <a:tabLst/>
                        <a:defRPr/>
                      </a:pPr>
                      <a:r>
                        <a:rPr lang="hu-HU" sz="900" kern="1200">
                          <a:solidFill>
                            <a:schemeClr val="tx1"/>
                          </a:solidFill>
                          <a:latin typeface="+mn-lt"/>
                          <a:ea typeface="+mn-ea"/>
                          <a:cs typeface="+mn-cs"/>
                        </a:rPr>
                        <a:t>106403122</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1"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106403122</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1"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106403122</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1"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106403122</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1"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106403122</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385955770"/>
                  </a:ext>
                </a:extLst>
              </a:tr>
              <a:tr h="0">
                <a:tc>
                  <a:txBody>
                    <a:bodyPr/>
                    <a:lstStyle/>
                    <a:p>
                      <a:r>
                        <a:rPr lang="en-GB" sz="900" b="0" noProof="0" dirty="0"/>
                        <a:t>4-in-1 nozzle </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algn="ctr" defTabSz="1023967" rtl="0" eaLnBrk="1" latinLnBrk="0" hangingPunct="1"/>
                      <a:r>
                        <a:rPr lang="hu-HU" sz="900" kern="1200" dirty="0">
                          <a:solidFill>
                            <a:schemeClr val="tx1"/>
                          </a:solidFill>
                          <a:latin typeface="+mn-lt"/>
                          <a:ea typeface="+mn-ea"/>
                          <a:cs typeface="+mn-cs"/>
                        </a:rPr>
                        <a:t>128502053</a:t>
                      </a:r>
                      <a:endParaRPr lang="en-GB" sz="900" kern="1200" noProof="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mn-cs"/>
                        </a:rPr>
                        <a:t>1</a:t>
                      </a:r>
                      <a:r>
                        <a:rPr lang="hu-HU" sz="900" kern="1200" dirty="0">
                          <a:solidFill>
                            <a:schemeClr val="tx1"/>
                          </a:solidFill>
                          <a:latin typeface="+mn-lt"/>
                          <a:ea typeface="+mn-ea"/>
                          <a:cs typeface="+mn-cs"/>
                        </a:rPr>
                        <a:t>28502054</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128502054</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128502054</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128502054*</a:t>
                      </a:r>
                      <a:endParaRPr lang="hu-HU"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128502054</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408049651"/>
                  </a:ext>
                </a:extLst>
              </a:tr>
              <a:tr h="0">
                <a:tc>
                  <a:txBody>
                    <a:bodyPr/>
                    <a:lstStyle/>
                    <a:p>
                      <a:r>
                        <a:rPr lang="da-DK" sz="900" b="0" dirty="0"/>
                        <a:t>L</a:t>
                      </a:r>
                      <a:r>
                        <a:rPr lang="hu-HU" sz="900" b="0" dirty="0"/>
                        <a:t>ance</a:t>
                      </a:r>
                      <a:r>
                        <a:rPr lang="da-DK" sz="900" b="0" dirty="0"/>
                        <a:t> w. single </a:t>
                      </a:r>
                      <a:r>
                        <a:rPr lang="da-DK" sz="900" b="0" dirty="0" err="1"/>
                        <a:t>nozzle</a:t>
                      </a:r>
                      <a:endParaRPr lang="en-GB" sz="900" b="0" dirty="0"/>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algn="ctr" defTabSz="1023967" rtl="0" eaLnBrk="1" latinLnBrk="0" hangingPunct="1"/>
                      <a:r>
                        <a:rPr lang="hu-HU" sz="900" kern="1200" dirty="0">
                          <a:solidFill>
                            <a:schemeClr val="tx1"/>
                          </a:solidFill>
                          <a:latin typeface="+mn-lt"/>
                          <a:ea typeface="+mn-ea"/>
                          <a:cs typeface="+mn-cs"/>
                        </a:rPr>
                        <a:t>128502047</a:t>
                      </a:r>
                      <a:r>
                        <a:rPr lang="da-DK" sz="900" kern="1200" dirty="0">
                          <a:solidFill>
                            <a:schemeClr val="tx1"/>
                          </a:solidFill>
                          <a:latin typeface="+mn-lt"/>
                          <a:ea typeface="+mn-ea"/>
                          <a:cs typeface="+mn-cs"/>
                        </a:rPr>
                        <a:t>*</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fontAlgn="ctr"/>
                      <a:r>
                        <a:rPr lang="hu-HU" sz="900" kern="1200" dirty="0">
                          <a:solidFill>
                            <a:schemeClr val="tx1"/>
                          </a:solidFill>
                          <a:latin typeface="+mn-lt"/>
                          <a:ea typeface="+mn-ea"/>
                          <a:cs typeface="+mn-cs"/>
                        </a:rPr>
                        <a:t>128502049</a:t>
                      </a:r>
                      <a:r>
                        <a:rPr lang="da-DK" sz="900" kern="1200" dirty="0">
                          <a:solidFill>
                            <a:schemeClr val="tx1"/>
                          </a:solidFill>
                          <a:latin typeface="+mn-lt"/>
                          <a:ea typeface="+mn-ea"/>
                          <a:cs typeface="+mn-cs"/>
                        </a:rPr>
                        <a:t>*</a:t>
                      </a:r>
                      <a:endParaRPr lang="hu-HU"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fontAlgn="ctr"/>
                      <a:r>
                        <a:rPr lang="hu-HU" sz="900" kern="1200" dirty="0">
                          <a:solidFill>
                            <a:schemeClr val="tx1"/>
                          </a:solidFill>
                          <a:latin typeface="+mn-lt"/>
                          <a:ea typeface="+mn-ea"/>
                          <a:cs typeface="+mn-cs"/>
                        </a:rPr>
                        <a:t>128502049</a:t>
                      </a:r>
                      <a:r>
                        <a:rPr lang="da-DK" sz="900" kern="1200" dirty="0">
                          <a:solidFill>
                            <a:schemeClr val="tx1"/>
                          </a:solidFill>
                          <a:latin typeface="+mn-lt"/>
                          <a:ea typeface="+mn-ea"/>
                          <a:cs typeface="+mn-cs"/>
                        </a:rPr>
                        <a:t>*</a:t>
                      </a:r>
                      <a:endParaRPr lang="hu-HU"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128502049</a:t>
                      </a:r>
                      <a:r>
                        <a:rPr lang="da-DK" sz="900" kern="1200" dirty="0">
                          <a:solidFill>
                            <a:schemeClr val="tx1"/>
                          </a:solidFill>
                          <a:latin typeface="+mn-lt"/>
                          <a:ea typeface="+mn-ea"/>
                          <a:cs typeface="+mn-cs"/>
                        </a:rPr>
                        <a:t>*</a:t>
                      </a:r>
                      <a:endParaRPr lang="hu-HU"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fontAlgn="ctr"/>
                      <a:r>
                        <a:rPr lang="hu-HU" sz="900" kern="1200" dirty="0">
                          <a:solidFill>
                            <a:schemeClr val="tx1"/>
                          </a:solidFill>
                          <a:latin typeface="+mn-lt"/>
                          <a:ea typeface="+mn-ea"/>
                          <a:cs typeface="+mn-cs"/>
                        </a:rPr>
                        <a:t>128502049/128502050</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fontAlgn="ctr"/>
                      <a:r>
                        <a:rPr lang="hu-HU" sz="900" kern="1200" dirty="0">
                          <a:solidFill>
                            <a:schemeClr val="tx1"/>
                          </a:solidFill>
                          <a:latin typeface="+mn-lt"/>
                          <a:ea typeface="+mn-ea"/>
                          <a:cs typeface="+mn-cs"/>
                        </a:rPr>
                        <a:t>128502049</a:t>
                      </a:r>
                      <a:r>
                        <a:rPr lang="da-DK" sz="900" kern="1200" dirty="0">
                          <a:solidFill>
                            <a:schemeClr val="tx1"/>
                          </a:solidFill>
                          <a:latin typeface="+mn-lt"/>
                          <a:ea typeface="+mn-ea"/>
                          <a:cs typeface="+mn-cs"/>
                        </a:rPr>
                        <a:t>*</a:t>
                      </a:r>
                      <a:endParaRPr lang="hu-HU"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3262429515"/>
                  </a:ext>
                </a:extLst>
              </a:tr>
              <a:tr h="0">
                <a:tc>
                  <a:txBody>
                    <a:bodyPr/>
                    <a:lstStyle/>
                    <a:p>
                      <a:r>
                        <a:rPr lang="da-DK" sz="900" b="0" dirty="0"/>
                        <a:t>Hose </a:t>
                      </a:r>
                      <a:endParaRPr lang="en-GB" sz="900" b="0" dirty="0"/>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hu-HU" sz="900" kern="1200" dirty="0">
                          <a:solidFill>
                            <a:schemeClr val="tx1"/>
                          </a:solidFill>
                          <a:latin typeface="+mn-lt"/>
                          <a:ea typeface="+mn-ea"/>
                          <a:cs typeface="+mn-cs"/>
                        </a:rPr>
                        <a:t>128502079</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hu-HU" sz="900" kern="1200" dirty="0">
                          <a:solidFill>
                            <a:schemeClr val="tx1"/>
                          </a:solidFill>
                          <a:latin typeface="+mn-lt"/>
                          <a:ea typeface="+mn-ea"/>
                          <a:cs typeface="+mn-cs"/>
                        </a:rPr>
                        <a:t>128502079</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algn="ctr" defTabSz="1023967" rtl="0" eaLnBrk="1" latinLnBrk="0" hangingPunct="1"/>
                      <a:r>
                        <a:rPr lang="hu-HU" sz="900" kern="1200" dirty="0">
                          <a:solidFill>
                            <a:schemeClr val="tx1"/>
                          </a:solidFill>
                          <a:latin typeface="+mn-lt"/>
                          <a:ea typeface="+mn-ea"/>
                          <a:cs typeface="+mn-cs"/>
                        </a:rPr>
                        <a:t>6528613</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algn="ctr" defTabSz="1023967" rtl="0" eaLnBrk="1" latinLnBrk="0" hangingPunct="1"/>
                      <a:r>
                        <a:rPr lang="hu-HU" sz="900" kern="1200" dirty="0">
                          <a:solidFill>
                            <a:schemeClr val="tx1"/>
                          </a:solidFill>
                          <a:latin typeface="+mn-lt"/>
                          <a:ea typeface="+mn-ea"/>
                          <a:cs typeface="+mn-cs"/>
                        </a:rPr>
                        <a:t>6528613</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hu-HU" sz="900" kern="1200" dirty="0">
                          <a:solidFill>
                            <a:schemeClr val="tx1"/>
                          </a:solidFill>
                          <a:latin typeface="+mn-lt"/>
                          <a:ea typeface="+mn-ea"/>
                          <a:cs typeface="+mn-cs"/>
                        </a:rPr>
                        <a:t>128502079</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algn="ctr" defTabSz="1023967" rtl="0" eaLnBrk="1" latinLnBrk="0" hangingPunct="1"/>
                      <a:r>
                        <a:rPr lang="hu-HU" sz="900" kern="1200" dirty="0">
                          <a:solidFill>
                            <a:schemeClr val="tx1"/>
                          </a:solidFill>
                          <a:latin typeface="+mn-lt"/>
                          <a:ea typeface="+mn-ea"/>
                          <a:cs typeface="+mn-cs"/>
                        </a:rPr>
                        <a:t>6528613</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740442930"/>
                  </a:ext>
                </a:extLst>
              </a:tr>
              <a:tr h="0">
                <a:tc>
                  <a:txBody>
                    <a:bodyPr/>
                    <a:lstStyle/>
                    <a:p>
                      <a:r>
                        <a:rPr lang="en-GB" sz="900" b="0" noProof="0" dirty="0"/>
                        <a:t>Foam Sprayer wo. adjustment </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en-GB" sz="900" kern="1200" dirty="0">
                          <a:solidFill>
                            <a:schemeClr val="tx1"/>
                          </a:solidFill>
                          <a:latin typeface="+mn-lt"/>
                          <a:ea typeface="+mn-ea"/>
                          <a:cs typeface="+mn-cs"/>
                        </a:rPr>
                        <a:t>128502051*</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kern="1200" dirty="0">
                          <a:solidFill>
                            <a:schemeClr val="tx1"/>
                          </a:solidFill>
                          <a:latin typeface="+mn-lt"/>
                          <a:ea typeface="+mn-ea"/>
                          <a:cs typeface="+mn-cs"/>
                        </a:rPr>
                        <a:t>128502051</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128502051</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128502051</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128502051</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128502051</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76282644"/>
                  </a:ext>
                </a:extLst>
              </a:tr>
              <a:tr h="0">
                <a:tc>
                  <a:txBody>
                    <a:bodyPr/>
                    <a:lstStyle/>
                    <a:p>
                      <a:r>
                        <a:rPr lang="en-GB" sz="900" b="0" noProof="0" dirty="0"/>
                        <a:t>Foam Sprayer with adjustment + 1L bottle</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en-GB" sz="900" kern="1200" dirty="0">
                          <a:solidFill>
                            <a:schemeClr val="tx1"/>
                          </a:solidFill>
                          <a:latin typeface="+mn-lt"/>
                          <a:ea typeface="+mn-ea"/>
                          <a:cs typeface="+mn-cs"/>
                        </a:rPr>
                        <a:t>106408234*</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kern="1200" dirty="0">
                          <a:solidFill>
                            <a:schemeClr val="tx1"/>
                          </a:solidFill>
                          <a:latin typeface="+mn-lt"/>
                          <a:ea typeface="+mn-ea"/>
                          <a:cs typeface="+mn-cs"/>
                        </a:rPr>
                        <a:t>106408234*</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kern="1200" dirty="0">
                          <a:solidFill>
                            <a:schemeClr val="tx1"/>
                          </a:solidFill>
                          <a:latin typeface="+mn-lt"/>
                          <a:ea typeface="+mn-ea"/>
                          <a:cs typeface="+mn-cs"/>
                        </a:rPr>
                        <a:t>106408234*</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28313F"/>
                          </a:solidFill>
                          <a:effectLst/>
                          <a:uLnTx/>
                          <a:uFillTx/>
                          <a:latin typeface="Roboto Light"/>
                          <a:ea typeface="+mn-ea"/>
                          <a:cs typeface="+mn-cs"/>
                        </a:rPr>
                        <a:t>106408234*</a:t>
                      </a:r>
                      <a:endParaRPr kumimoji="0" lang="en-GB" sz="900" b="0" i="0" u="none" strike="noStrike" kern="1200" cap="none" spc="0" normalizeH="0" baseline="0" noProof="0" dirty="0">
                        <a:ln>
                          <a:noFill/>
                        </a:ln>
                        <a:solidFill>
                          <a:srgbClr val="28313F"/>
                        </a:solidFill>
                        <a:effectLst/>
                        <a:uLnTx/>
                        <a:uFillTx/>
                        <a:latin typeface="Roboto Ligh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8313F"/>
                          </a:solidFill>
                          <a:effectLst/>
                          <a:uLnTx/>
                          <a:uFillTx/>
                          <a:latin typeface="Roboto Light"/>
                          <a:ea typeface="+mn-ea"/>
                          <a:cs typeface="+mn-cs"/>
                        </a:rPr>
                        <a:t>106408234*</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algn="ctr"/>
                      <a:r>
                        <a:rPr lang="en-GB" sz="900" kern="1200" dirty="0">
                          <a:solidFill>
                            <a:schemeClr val="tx1"/>
                          </a:solidFill>
                          <a:latin typeface="+mn-lt"/>
                          <a:ea typeface="+mn-ea"/>
                          <a:cs typeface="+mn-cs"/>
                        </a:rPr>
                        <a:t>106408234*</a:t>
                      </a: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1565002040"/>
                  </a:ext>
                </a:extLst>
              </a:tr>
              <a:tr h="0">
                <a:tc>
                  <a:txBody>
                    <a:bodyPr/>
                    <a:lstStyle/>
                    <a:p>
                      <a:r>
                        <a:rPr lang="en-GB" sz="900" b="0" noProof="0" dirty="0"/>
                        <a:t>Surface cleaner </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algn="ctr"/>
                      <a:r>
                        <a:rPr lang="hu-HU" sz="900" kern="1200" dirty="0">
                          <a:solidFill>
                            <a:schemeClr val="tx1"/>
                          </a:solidFill>
                          <a:latin typeface="+mn-lt"/>
                          <a:ea typeface="+mn-ea"/>
                          <a:cs typeface="+mn-cs"/>
                        </a:rPr>
                        <a:t>106403187</a:t>
                      </a:r>
                      <a:r>
                        <a:rPr lang="da-DK" sz="900" kern="1200" dirty="0">
                          <a:solidFill>
                            <a:schemeClr val="tx1"/>
                          </a:solidFill>
                          <a:latin typeface="+mn-lt"/>
                          <a:ea typeface="+mn-ea"/>
                          <a:cs typeface="+mn-cs"/>
                        </a:rPr>
                        <a:t>*</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ctr"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106403187</a:t>
                      </a:r>
                      <a:r>
                        <a:rPr lang="da-DK" sz="900" kern="1200" dirty="0">
                          <a:solidFill>
                            <a:schemeClr val="tx1"/>
                          </a:solidFill>
                          <a:latin typeface="+mn-lt"/>
                          <a:ea typeface="+mn-ea"/>
                          <a:cs typeface="+mn-cs"/>
                        </a:rPr>
                        <a:t>*</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ctr"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106403187</a:t>
                      </a:r>
                      <a:r>
                        <a:rPr lang="da-DK" sz="900" kern="1200" dirty="0">
                          <a:solidFill>
                            <a:schemeClr val="tx1"/>
                          </a:solidFill>
                          <a:latin typeface="+mn-lt"/>
                          <a:ea typeface="+mn-ea"/>
                          <a:cs typeface="+mn-cs"/>
                        </a:rPr>
                        <a:t>*</a:t>
                      </a:r>
                      <a:endParaRPr lang="en-GB" sz="900" kern="1200" noProof="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ctr"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106403187</a:t>
                      </a:r>
                      <a:r>
                        <a:rPr lang="da-DK" sz="900" kern="1200" dirty="0">
                          <a:solidFill>
                            <a:schemeClr val="tx1"/>
                          </a:solidFill>
                          <a:latin typeface="+mn-lt"/>
                          <a:ea typeface="+mn-ea"/>
                          <a:cs typeface="+mn-cs"/>
                        </a:rPr>
                        <a:t>*</a:t>
                      </a:r>
                      <a:endParaRPr lang="en-GB" sz="900" kern="1200" noProof="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ctr"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106403187</a:t>
                      </a:r>
                      <a:r>
                        <a:rPr lang="da-DK" sz="900" kern="1200" dirty="0">
                          <a:solidFill>
                            <a:schemeClr val="tx1"/>
                          </a:solidFill>
                          <a:latin typeface="+mn-lt"/>
                          <a:ea typeface="+mn-ea"/>
                          <a:cs typeface="+mn-cs"/>
                        </a:rPr>
                        <a:t>*</a:t>
                      </a:r>
                      <a:endParaRPr lang="en-GB" sz="900" kern="1200" noProof="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ctr"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106403187</a:t>
                      </a:r>
                      <a:r>
                        <a:rPr lang="da-DK" sz="900" kern="1200" dirty="0">
                          <a:solidFill>
                            <a:schemeClr val="tx1"/>
                          </a:solidFill>
                          <a:latin typeface="+mn-lt"/>
                          <a:ea typeface="+mn-ea"/>
                          <a:cs typeface="+mn-cs"/>
                        </a:rPr>
                        <a:t>*</a:t>
                      </a:r>
                      <a:endParaRPr lang="en-GB" sz="900" kern="1200" noProof="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4141903330"/>
                  </a:ext>
                </a:extLst>
              </a:tr>
              <a:tr h="0">
                <a:tc>
                  <a:txBody>
                    <a:bodyPr/>
                    <a:lstStyle/>
                    <a:p>
                      <a:r>
                        <a:rPr lang="en-GB" sz="900" b="0" noProof="0" dirty="0"/>
                        <a:t>Drain &amp; tube cleaner </a:t>
                      </a:r>
                    </a:p>
                  </a:txBody>
                  <a:tcPr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solidFill>
                      <a:schemeClr val="bg1">
                        <a:lumMod val="95000"/>
                      </a:schemeClr>
                    </a:solidFill>
                  </a:tcPr>
                </a:tc>
                <a:tc>
                  <a:txBody>
                    <a:bodyPr/>
                    <a:lstStyle/>
                    <a:p>
                      <a:pPr marL="0" algn="ctr" defTabSz="1023967" rtl="0" eaLnBrk="1" latinLnBrk="0" hangingPunct="1"/>
                      <a:r>
                        <a:rPr lang="hu-HU" sz="900" kern="1200" dirty="0">
                          <a:solidFill>
                            <a:schemeClr val="tx1"/>
                          </a:solidFill>
                          <a:latin typeface="+mn-lt"/>
                          <a:ea typeface="+mn-ea"/>
                          <a:cs typeface="+mn-cs"/>
                        </a:rPr>
                        <a:t>128501789</a:t>
                      </a:r>
                      <a:r>
                        <a:rPr lang="da-DK" sz="900" kern="1200" dirty="0">
                          <a:solidFill>
                            <a:schemeClr val="tx1"/>
                          </a:solidFill>
                          <a:latin typeface="+mn-lt"/>
                          <a:ea typeface="+mn-ea"/>
                          <a:cs typeface="+mn-cs"/>
                        </a:rPr>
                        <a:t>*</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128501789</a:t>
                      </a:r>
                      <a:r>
                        <a:rPr lang="da-DK" sz="900" kern="1200" dirty="0">
                          <a:solidFill>
                            <a:schemeClr val="tx1"/>
                          </a:solidFill>
                          <a:latin typeface="+mn-lt"/>
                          <a:ea typeface="+mn-ea"/>
                          <a:cs typeface="+mn-cs"/>
                        </a:rPr>
                        <a:t>*</a:t>
                      </a:r>
                      <a:r>
                        <a:rPr lang="hu-HU" sz="900" kern="1200" dirty="0">
                          <a:solidFill>
                            <a:schemeClr val="tx1"/>
                          </a:solidFill>
                          <a:latin typeface="+mn-lt"/>
                          <a:ea typeface="+mn-ea"/>
                          <a:cs typeface="+mn-cs"/>
                        </a:rPr>
                        <a:t>/</a:t>
                      </a:r>
                      <a:br>
                        <a:rPr lang="en-US" sz="900" kern="1200" dirty="0">
                          <a:solidFill>
                            <a:schemeClr val="tx1"/>
                          </a:solidFill>
                          <a:latin typeface="+mn-lt"/>
                          <a:ea typeface="+mn-ea"/>
                          <a:cs typeface="+mn-cs"/>
                        </a:rPr>
                      </a:br>
                      <a:r>
                        <a:rPr lang="hu-HU" sz="900" kern="1200" dirty="0">
                          <a:solidFill>
                            <a:schemeClr val="tx1"/>
                          </a:solidFill>
                          <a:latin typeface="+mn-lt"/>
                          <a:ea typeface="+mn-ea"/>
                          <a:cs typeface="+mn-cs"/>
                        </a:rPr>
                        <a:t>128501790</a:t>
                      </a:r>
                      <a:r>
                        <a:rPr lang="da-DK" sz="900" kern="1200" dirty="0">
                          <a:solidFill>
                            <a:schemeClr val="tx1"/>
                          </a:solidFill>
                          <a:latin typeface="+mn-lt"/>
                          <a:ea typeface="+mn-ea"/>
                          <a:cs typeface="+mn-cs"/>
                        </a:rPr>
                        <a:t>*</a:t>
                      </a:r>
                      <a:r>
                        <a:rPr lang="hu-HU" sz="900" kern="1200" dirty="0">
                          <a:solidFill>
                            <a:schemeClr val="tx1"/>
                          </a:solidFill>
                          <a:latin typeface="+mn-lt"/>
                          <a:ea typeface="+mn-ea"/>
                          <a:cs typeface="+mn-cs"/>
                        </a:rPr>
                        <a:t>/</a:t>
                      </a:r>
                    </a:p>
                    <a:p>
                      <a:pPr marL="0" marR="0" lvl="0"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128501791</a:t>
                      </a:r>
                      <a:r>
                        <a:rPr lang="da-DK" sz="900" kern="1200" dirty="0">
                          <a:solidFill>
                            <a:schemeClr val="tx1"/>
                          </a:solidFill>
                          <a:latin typeface="+mn-lt"/>
                          <a:ea typeface="+mn-ea"/>
                          <a:cs typeface="+mn-cs"/>
                        </a:rPr>
                        <a:t>*</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128501789</a:t>
                      </a:r>
                      <a:r>
                        <a:rPr lang="da-DK" sz="900" kern="1200" dirty="0">
                          <a:solidFill>
                            <a:schemeClr val="tx1"/>
                          </a:solidFill>
                          <a:latin typeface="+mn-lt"/>
                          <a:ea typeface="+mn-ea"/>
                          <a:cs typeface="+mn-cs"/>
                        </a:rPr>
                        <a:t>*</a:t>
                      </a:r>
                      <a:r>
                        <a:rPr lang="hu-HU" sz="900" kern="1200" dirty="0">
                          <a:solidFill>
                            <a:schemeClr val="tx1"/>
                          </a:solidFill>
                          <a:latin typeface="+mn-lt"/>
                          <a:ea typeface="+mn-ea"/>
                          <a:cs typeface="+mn-cs"/>
                        </a:rPr>
                        <a:t>/</a:t>
                      </a:r>
                      <a:br>
                        <a:rPr lang="en-US" sz="900" kern="1200" dirty="0">
                          <a:solidFill>
                            <a:schemeClr val="tx1"/>
                          </a:solidFill>
                          <a:latin typeface="+mn-lt"/>
                          <a:ea typeface="+mn-ea"/>
                          <a:cs typeface="+mn-cs"/>
                        </a:rPr>
                      </a:br>
                      <a:r>
                        <a:rPr lang="hu-HU" sz="900" kern="1200" dirty="0">
                          <a:solidFill>
                            <a:schemeClr val="tx1"/>
                          </a:solidFill>
                          <a:latin typeface="+mn-lt"/>
                          <a:ea typeface="+mn-ea"/>
                          <a:cs typeface="+mn-cs"/>
                        </a:rPr>
                        <a:t>128501790</a:t>
                      </a:r>
                      <a:r>
                        <a:rPr lang="da-DK" sz="900" kern="1200" dirty="0">
                          <a:solidFill>
                            <a:schemeClr val="tx1"/>
                          </a:solidFill>
                          <a:latin typeface="+mn-lt"/>
                          <a:ea typeface="+mn-ea"/>
                          <a:cs typeface="+mn-cs"/>
                        </a:rPr>
                        <a:t>*</a:t>
                      </a:r>
                      <a:r>
                        <a:rPr lang="hu-HU" sz="900" kern="1200" dirty="0">
                          <a:solidFill>
                            <a:schemeClr val="tx1"/>
                          </a:solidFill>
                          <a:latin typeface="+mn-lt"/>
                          <a:ea typeface="+mn-ea"/>
                          <a:cs typeface="+mn-cs"/>
                        </a:rPr>
                        <a:t>/</a:t>
                      </a:r>
                    </a:p>
                    <a:p>
                      <a:pPr marL="0" marR="0" lvl="0"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128501791</a:t>
                      </a:r>
                      <a:r>
                        <a:rPr lang="da-DK" sz="900" kern="1200" dirty="0">
                          <a:solidFill>
                            <a:schemeClr val="tx1"/>
                          </a:solidFill>
                          <a:latin typeface="+mn-lt"/>
                          <a:ea typeface="+mn-ea"/>
                          <a:cs typeface="+mn-cs"/>
                        </a:rPr>
                        <a:t>*</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128501789</a:t>
                      </a:r>
                      <a:r>
                        <a:rPr lang="da-DK" sz="900" kern="1200" dirty="0">
                          <a:solidFill>
                            <a:schemeClr val="tx1"/>
                          </a:solidFill>
                          <a:latin typeface="+mn-lt"/>
                          <a:ea typeface="+mn-ea"/>
                          <a:cs typeface="+mn-cs"/>
                        </a:rPr>
                        <a:t>*</a:t>
                      </a:r>
                      <a:r>
                        <a:rPr lang="hu-HU" sz="900" kern="1200" dirty="0">
                          <a:solidFill>
                            <a:schemeClr val="tx1"/>
                          </a:solidFill>
                          <a:latin typeface="+mn-lt"/>
                          <a:ea typeface="+mn-ea"/>
                          <a:cs typeface="+mn-cs"/>
                        </a:rPr>
                        <a:t>/</a:t>
                      </a:r>
                      <a:br>
                        <a:rPr lang="en-US" sz="900" kern="1200" dirty="0">
                          <a:solidFill>
                            <a:schemeClr val="tx1"/>
                          </a:solidFill>
                          <a:latin typeface="+mn-lt"/>
                          <a:ea typeface="+mn-ea"/>
                          <a:cs typeface="+mn-cs"/>
                        </a:rPr>
                      </a:br>
                      <a:r>
                        <a:rPr lang="hu-HU" sz="900" kern="1200" dirty="0">
                          <a:solidFill>
                            <a:schemeClr val="tx1"/>
                          </a:solidFill>
                          <a:latin typeface="+mn-lt"/>
                          <a:ea typeface="+mn-ea"/>
                          <a:cs typeface="+mn-cs"/>
                        </a:rPr>
                        <a:t>128501790</a:t>
                      </a:r>
                      <a:r>
                        <a:rPr lang="da-DK" sz="900" kern="1200" dirty="0">
                          <a:solidFill>
                            <a:schemeClr val="tx1"/>
                          </a:solidFill>
                          <a:latin typeface="+mn-lt"/>
                          <a:ea typeface="+mn-ea"/>
                          <a:cs typeface="+mn-cs"/>
                        </a:rPr>
                        <a:t>*</a:t>
                      </a:r>
                      <a:r>
                        <a:rPr lang="hu-HU" sz="900" kern="1200" dirty="0">
                          <a:solidFill>
                            <a:schemeClr val="tx1"/>
                          </a:solidFill>
                          <a:latin typeface="+mn-lt"/>
                          <a:ea typeface="+mn-ea"/>
                          <a:cs typeface="+mn-cs"/>
                        </a:rPr>
                        <a:t>/</a:t>
                      </a:r>
                    </a:p>
                    <a:p>
                      <a:pPr marL="0" marR="0" lvl="0"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128501791</a:t>
                      </a:r>
                      <a:r>
                        <a:rPr lang="da-DK" sz="900" kern="1200" dirty="0">
                          <a:solidFill>
                            <a:schemeClr val="tx1"/>
                          </a:solidFill>
                          <a:latin typeface="+mn-lt"/>
                          <a:ea typeface="+mn-ea"/>
                          <a:cs typeface="+mn-cs"/>
                        </a:rPr>
                        <a:t>*</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128501789</a:t>
                      </a:r>
                      <a:r>
                        <a:rPr lang="da-DK" sz="900" kern="1200" dirty="0">
                          <a:solidFill>
                            <a:schemeClr val="tx1"/>
                          </a:solidFill>
                          <a:latin typeface="+mn-lt"/>
                          <a:ea typeface="+mn-ea"/>
                          <a:cs typeface="+mn-cs"/>
                        </a:rPr>
                        <a:t>*</a:t>
                      </a:r>
                      <a:r>
                        <a:rPr lang="hu-HU" sz="900" kern="1200" dirty="0">
                          <a:solidFill>
                            <a:schemeClr val="tx1"/>
                          </a:solidFill>
                          <a:latin typeface="+mn-lt"/>
                          <a:ea typeface="+mn-ea"/>
                          <a:cs typeface="+mn-cs"/>
                        </a:rPr>
                        <a:t>/</a:t>
                      </a:r>
                      <a:br>
                        <a:rPr lang="en-US" sz="900" kern="1200" dirty="0">
                          <a:solidFill>
                            <a:schemeClr val="tx1"/>
                          </a:solidFill>
                          <a:latin typeface="+mn-lt"/>
                          <a:ea typeface="+mn-ea"/>
                          <a:cs typeface="+mn-cs"/>
                        </a:rPr>
                      </a:br>
                      <a:r>
                        <a:rPr lang="hu-HU" sz="900" kern="1200" dirty="0">
                          <a:solidFill>
                            <a:schemeClr val="tx1"/>
                          </a:solidFill>
                          <a:latin typeface="+mn-lt"/>
                          <a:ea typeface="+mn-ea"/>
                          <a:cs typeface="+mn-cs"/>
                        </a:rPr>
                        <a:t>128501790</a:t>
                      </a:r>
                      <a:r>
                        <a:rPr lang="da-DK" sz="900" kern="1200" dirty="0">
                          <a:solidFill>
                            <a:schemeClr val="tx1"/>
                          </a:solidFill>
                          <a:latin typeface="+mn-lt"/>
                          <a:ea typeface="+mn-ea"/>
                          <a:cs typeface="+mn-cs"/>
                        </a:rPr>
                        <a:t>*</a:t>
                      </a:r>
                      <a:r>
                        <a:rPr lang="hu-HU" sz="900" kern="1200" dirty="0">
                          <a:solidFill>
                            <a:schemeClr val="tx1"/>
                          </a:solidFill>
                          <a:latin typeface="+mn-lt"/>
                          <a:ea typeface="+mn-ea"/>
                          <a:cs typeface="+mn-cs"/>
                        </a:rPr>
                        <a:t>/</a:t>
                      </a:r>
                    </a:p>
                    <a:p>
                      <a:pPr marL="0" marR="0" lvl="0"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128501791</a:t>
                      </a:r>
                      <a:r>
                        <a:rPr lang="da-DK" sz="900" kern="1200" dirty="0">
                          <a:solidFill>
                            <a:schemeClr val="tx1"/>
                          </a:solidFill>
                          <a:latin typeface="+mn-lt"/>
                          <a:ea typeface="+mn-ea"/>
                          <a:cs typeface="+mn-cs"/>
                        </a:rPr>
                        <a:t>*</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128501789</a:t>
                      </a:r>
                      <a:r>
                        <a:rPr lang="da-DK" sz="900" kern="1200" dirty="0">
                          <a:solidFill>
                            <a:schemeClr val="tx1"/>
                          </a:solidFill>
                          <a:latin typeface="+mn-lt"/>
                          <a:ea typeface="+mn-ea"/>
                          <a:cs typeface="+mn-cs"/>
                        </a:rPr>
                        <a:t>*</a:t>
                      </a:r>
                      <a:r>
                        <a:rPr lang="hu-HU" sz="900" kern="1200" dirty="0">
                          <a:solidFill>
                            <a:schemeClr val="tx1"/>
                          </a:solidFill>
                          <a:latin typeface="+mn-lt"/>
                          <a:ea typeface="+mn-ea"/>
                          <a:cs typeface="+mn-cs"/>
                        </a:rPr>
                        <a:t>/</a:t>
                      </a:r>
                      <a:br>
                        <a:rPr lang="en-US" sz="900" kern="1200" dirty="0">
                          <a:solidFill>
                            <a:schemeClr val="tx1"/>
                          </a:solidFill>
                          <a:latin typeface="+mn-lt"/>
                          <a:ea typeface="+mn-ea"/>
                          <a:cs typeface="+mn-cs"/>
                        </a:rPr>
                      </a:br>
                      <a:r>
                        <a:rPr lang="hu-HU" sz="900" kern="1200" dirty="0">
                          <a:solidFill>
                            <a:schemeClr val="tx1"/>
                          </a:solidFill>
                          <a:latin typeface="+mn-lt"/>
                          <a:ea typeface="+mn-ea"/>
                          <a:cs typeface="+mn-cs"/>
                        </a:rPr>
                        <a:t>128501790</a:t>
                      </a:r>
                      <a:r>
                        <a:rPr lang="da-DK" sz="900" kern="1200" dirty="0">
                          <a:solidFill>
                            <a:schemeClr val="tx1"/>
                          </a:solidFill>
                          <a:latin typeface="+mn-lt"/>
                          <a:ea typeface="+mn-ea"/>
                          <a:cs typeface="+mn-cs"/>
                        </a:rPr>
                        <a:t>*</a:t>
                      </a:r>
                      <a:r>
                        <a:rPr lang="hu-HU" sz="900" kern="1200" dirty="0">
                          <a:solidFill>
                            <a:schemeClr val="tx1"/>
                          </a:solidFill>
                          <a:latin typeface="+mn-lt"/>
                          <a:ea typeface="+mn-ea"/>
                          <a:cs typeface="+mn-cs"/>
                        </a:rPr>
                        <a:t>/</a:t>
                      </a:r>
                    </a:p>
                    <a:p>
                      <a:pPr marL="0" marR="0" lvl="0" indent="0" algn="ctr" defTabSz="1023967" rtl="0" eaLnBrk="1" fontAlgn="auto" latinLnBrk="0" hangingPunct="1">
                        <a:lnSpc>
                          <a:spcPct val="100000"/>
                        </a:lnSpc>
                        <a:spcBef>
                          <a:spcPts val="0"/>
                        </a:spcBef>
                        <a:spcAft>
                          <a:spcPts val="0"/>
                        </a:spcAft>
                        <a:buClrTx/>
                        <a:buSzTx/>
                        <a:buFontTx/>
                        <a:buNone/>
                        <a:tabLst/>
                        <a:defRPr/>
                      </a:pPr>
                      <a:r>
                        <a:rPr lang="hu-HU" sz="900" kern="1200" dirty="0">
                          <a:solidFill>
                            <a:schemeClr val="tx1"/>
                          </a:solidFill>
                          <a:latin typeface="+mn-lt"/>
                          <a:ea typeface="+mn-ea"/>
                          <a:cs typeface="+mn-cs"/>
                        </a:rPr>
                        <a:t>128501791</a:t>
                      </a:r>
                      <a:r>
                        <a:rPr lang="da-DK" sz="900" kern="1200" dirty="0">
                          <a:solidFill>
                            <a:schemeClr val="tx1"/>
                          </a:solidFill>
                          <a:latin typeface="+mn-lt"/>
                          <a:ea typeface="+mn-ea"/>
                          <a:cs typeface="+mn-cs"/>
                        </a:rPr>
                        <a:t>*</a:t>
                      </a:r>
                      <a:endParaRPr lang="en-GB" sz="900" kern="1200" dirty="0">
                        <a:solidFill>
                          <a:schemeClr val="tx1"/>
                        </a:solidFill>
                        <a:latin typeface="+mn-lt"/>
                        <a:ea typeface="+mn-ea"/>
                        <a:cs typeface="+mn-cs"/>
                      </a:endParaRPr>
                    </a:p>
                  </a:txBody>
                  <a:tcPr marL="64008" marR="64008" marT="64008" marB="64008" anchor="ctr">
                    <a:lnT w="12700" cap="flat" cmpd="sng" algn="ctr">
                      <a:solidFill>
                        <a:schemeClr val="bg2">
                          <a:lumMod val="100000"/>
                        </a:schemeClr>
                      </a:solidFill>
                      <a:prstDash val="solid"/>
                      <a:round/>
                      <a:headEnd type="none" w="med" len="med"/>
                      <a:tailEnd type="none" w="med" len="med"/>
                    </a:lnT>
                    <a:lnB w="12700" cap="flat" cmpd="sng" algn="ctr">
                      <a:solidFill>
                        <a:schemeClr val="bg2">
                          <a:lumMod val="100000"/>
                        </a:schemeClr>
                      </a:solidFill>
                      <a:prstDash val="solid"/>
                      <a:round/>
                      <a:headEnd type="none" w="med" len="med"/>
                      <a:tailEnd type="none" w="med" len="med"/>
                    </a:lnB>
                    <a:noFill/>
                  </a:tcPr>
                </a:tc>
                <a:extLst>
                  <a:ext uri="{0D108BD9-81ED-4DB2-BD59-A6C34878D82A}">
                    <a16:rowId xmlns:a16="http://schemas.microsoft.com/office/drawing/2014/main" val="2019905651"/>
                  </a:ext>
                </a:extLst>
              </a:tr>
            </a:tbl>
          </a:graphicData>
        </a:graphic>
      </p:graphicFrame>
    </p:spTree>
    <p:extLst>
      <p:ext uri="{BB962C8B-B14F-4D97-AF65-F5344CB8AC3E}">
        <p14:creationId xmlns:p14="http://schemas.microsoft.com/office/powerpoint/2010/main" val="1435881780"/>
      </p:ext>
    </p:extLst>
  </p:cSld>
  <p:clrMapOvr>
    <a:masterClrMapping/>
  </p:clrMapOvr>
  <mc:AlternateContent xmlns:mc="http://schemas.openxmlformats.org/markup-compatibility/2006">
    <mc:Choice xmlns:p14="http://schemas.microsoft.com/office/powerpoint/2010/main" Requires="p14">
      <p:transition p14:dur="4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6B7C445-DFBB-EC6C-DE4A-78A00242CE14}"/>
              </a:ext>
            </a:extLst>
          </p:cNvPr>
          <p:cNvSpPr>
            <a:spLocks noGrp="1"/>
          </p:cNvSpPr>
          <p:nvPr>
            <p:ph type="ctrTitle"/>
          </p:nvPr>
        </p:nvSpPr>
        <p:spPr/>
        <p:txBody>
          <a:bodyPr/>
          <a:lstStyle/>
          <a:p>
            <a:r>
              <a:rPr lang="en-US"/>
              <a:t>5</a:t>
            </a:r>
          </a:p>
        </p:txBody>
      </p:sp>
      <p:sp>
        <p:nvSpPr>
          <p:cNvPr id="19" name="Text Placeholder 18">
            <a:extLst>
              <a:ext uri="{FF2B5EF4-FFF2-40B4-BE49-F238E27FC236}">
                <a16:creationId xmlns:a16="http://schemas.microsoft.com/office/drawing/2014/main" id="{D6CA08D8-B7A3-6596-CBA5-D34511CE0202}"/>
              </a:ext>
            </a:extLst>
          </p:cNvPr>
          <p:cNvSpPr>
            <a:spLocks noGrp="1"/>
          </p:cNvSpPr>
          <p:nvPr>
            <p:ph type="body" sz="quarter" idx="13"/>
          </p:nvPr>
        </p:nvSpPr>
        <p:spPr/>
        <p:txBody>
          <a:bodyPr/>
          <a:lstStyle/>
          <a:p>
            <a:r>
              <a:rPr lang="en-US"/>
              <a:t>Key competitor comparison </a:t>
            </a:r>
          </a:p>
        </p:txBody>
      </p:sp>
      <p:sp>
        <p:nvSpPr>
          <p:cNvPr id="16" name="Footer Placeholder 15">
            <a:extLst>
              <a:ext uri="{FF2B5EF4-FFF2-40B4-BE49-F238E27FC236}">
                <a16:creationId xmlns:a16="http://schemas.microsoft.com/office/drawing/2014/main" id="{8C7125B1-0E68-86B8-1CE4-EE32BD83B219}"/>
              </a:ext>
            </a:extLst>
          </p:cNvPr>
          <p:cNvSpPr>
            <a:spLocks noGrp="1"/>
          </p:cNvSpPr>
          <p:nvPr>
            <p:ph type="ftr" sz="quarter" idx="15"/>
          </p:nvPr>
        </p:nvSpPr>
        <p:spPr/>
        <p:txBody>
          <a:bodyPr/>
          <a:lstStyle/>
          <a:p>
            <a:pPr algn="l"/>
            <a:r>
              <a:rPr lang="en-US"/>
              <a:t>COMPANY CONFIDENTIAL</a:t>
            </a:r>
            <a:endParaRPr lang="en-US" dirty="0"/>
          </a:p>
        </p:txBody>
      </p:sp>
      <p:sp>
        <p:nvSpPr>
          <p:cNvPr id="17" name="Slide Number Placeholder 16">
            <a:extLst>
              <a:ext uri="{FF2B5EF4-FFF2-40B4-BE49-F238E27FC236}">
                <a16:creationId xmlns:a16="http://schemas.microsoft.com/office/drawing/2014/main" id="{8587BAE7-008E-8245-F871-1F78B1BA082C}"/>
              </a:ext>
            </a:extLst>
          </p:cNvPr>
          <p:cNvSpPr>
            <a:spLocks noGrp="1"/>
          </p:cNvSpPr>
          <p:nvPr>
            <p:ph type="sldNum" sz="quarter" idx="16"/>
          </p:nvPr>
        </p:nvSpPr>
        <p:spPr/>
        <p:txBody>
          <a:bodyPr/>
          <a:lstStyle/>
          <a:p>
            <a:fld id="{6C385236-B7BA-4938-9EA6-6DEC8CA653D7}" type="slidenum">
              <a:rPr lang="en-US" smtClean="0"/>
              <a:pPr/>
              <a:t>21</a:t>
            </a:fld>
            <a:endParaRPr lang="en-US"/>
          </a:p>
        </p:txBody>
      </p:sp>
    </p:spTree>
    <p:extLst>
      <p:ext uri="{BB962C8B-B14F-4D97-AF65-F5344CB8AC3E}">
        <p14:creationId xmlns:p14="http://schemas.microsoft.com/office/powerpoint/2010/main" val="16763438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AD1AB-6F54-41BD-954A-50C6FC0CBC51}"/>
              </a:ext>
            </a:extLst>
          </p:cNvPr>
          <p:cNvSpPr>
            <a:spLocks noGrp="1"/>
          </p:cNvSpPr>
          <p:nvPr>
            <p:ph type="ftr" sz="quarter" idx="19"/>
          </p:nvPr>
        </p:nvSpPr>
        <p:spPr>
          <a:xfrm>
            <a:off x="920896" y="6529068"/>
            <a:ext cx="2087655" cy="153888"/>
          </a:xfrm>
        </p:spPr>
        <p:txBody>
          <a:bodyPr/>
          <a:lstStyle/>
          <a:p>
            <a:pPr algn="l"/>
            <a:r>
              <a:rPr lang="en-US"/>
              <a:t>COMPANY CONFIDENTIAL</a:t>
            </a:r>
            <a:endParaRPr lang="en-US" dirty="0"/>
          </a:p>
        </p:txBody>
      </p:sp>
      <p:sp>
        <p:nvSpPr>
          <p:cNvPr id="3" name="Slide Number Placeholder 2">
            <a:extLst>
              <a:ext uri="{FF2B5EF4-FFF2-40B4-BE49-F238E27FC236}">
                <a16:creationId xmlns:a16="http://schemas.microsoft.com/office/drawing/2014/main" id="{39C5CAE0-7900-468B-BC93-530655F39A7A}"/>
              </a:ext>
            </a:extLst>
          </p:cNvPr>
          <p:cNvSpPr>
            <a:spLocks noGrp="1"/>
          </p:cNvSpPr>
          <p:nvPr>
            <p:ph type="sldNum" sz="quarter" idx="20"/>
          </p:nvPr>
        </p:nvSpPr>
        <p:spPr>
          <a:xfrm>
            <a:off x="479426" y="6529068"/>
            <a:ext cx="270170" cy="153888"/>
          </a:xfrm>
        </p:spPr>
        <p:txBody>
          <a:bodyPr/>
          <a:lstStyle/>
          <a:p>
            <a:fld id="{6C385236-B7BA-4938-9EA6-6DEC8CA653D7}" type="slidenum">
              <a:rPr lang="en-US" smtClean="0"/>
              <a:pPr/>
              <a:t>22</a:t>
            </a:fld>
            <a:endParaRPr lang="en-US"/>
          </a:p>
        </p:txBody>
      </p:sp>
      <p:sp>
        <p:nvSpPr>
          <p:cNvPr id="10" name="Text Placeholder 9">
            <a:extLst>
              <a:ext uri="{FF2B5EF4-FFF2-40B4-BE49-F238E27FC236}">
                <a16:creationId xmlns:a16="http://schemas.microsoft.com/office/drawing/2014/main" id="{0BB7A5C8-B05F-47E9-CA17-973F715B5761}"/>
              </a:ext>
            </a:extLst>
          </p:cNvPr>
          <p:cNvSpPr>
            <a:spLocks noGrp="1"/>
          </p:cNvSpPr>
          <p:nvPr>
            <p:ph type="body" sz="quarter" idx="14"/>
          </p:nvPr>
        </p:nvSpPr>
        <p:spPr/>
        <p:txBody>
          <a:bodyPr/>
          <a:lstStyle/>
          <a:p>
            <a:r>
              <a:rPr lang="en-US"/>
              <a:t>Nilfisk vs. Kärcher </a:t>
            </a:r>
          </a:p>
        </p:txBody>
      </p:sp>
      <p:sp>
        <p:nvSpPr>
          <p:cNvPr id="5" name="Title 4">
            <a:extLst>
              <a:ext uri="{FF2B5EF4-FFF2-40B4-BE49-F238E27FC236}">
                <a16:creationId xmlns:a16="http://schemas.microsoft.com/office/drawing/2014/main" id="{69F206D0-998C-47C0-B308-6BD763724C39}"/>
              </a:ext>
            </a:extLst>
          </p:cNvPr>
          <p:cNvSpPr>
            <a:spLocks noGrp="1"/>
          </p:cNvSpPr>
          <p:nvPr>
            <p:ph type="title"/>
          </p:nvPr>
        </p:nvSpPr>
        <p:spPr>
          <a:xfrm>
            <a:off x="479425" y="494490"/>
            <a:ext cx="11233150" cy="388013"/>
          </a:xfrm>
        </p:spPr>
        <p:txBody>
          <a:bodyPr/>
          <a:lstStyle/>
          <a:p>
            <a:r>
              <a:rPr lang="en-US"/>
              <a:t>Product comparison </a:t>
            </a:r>
            <a:endParaRPr lang="en-US" dirty="0"/>
          </a:p>
        </p:txBody>
      </p:sp>
      <p:graphicFrame>
        <p:nvGraphicFramePr>
          <p:cNvPr id="6" name="Table 6">
            <a:extLst>
              <a:ext uri="{FF2B5EF4-FFF2-40B4-BE49-F238E27FC236}">
                <a16:creationId xmlns:a16="http://schemas.microsoft.com/office/drawing/2014/main" id="{F89A55A0-B66D-4937-BD10-1F9988EAEE18}"/>
              </a:ext>
            </a:extLst>
          </p:cNvPr>
          <p:cNvGraphicFramePr>
            <a:graphicFrameLocks noGrp="1"/>
          </p:cNvGraphicFramePr>
          <p:nvPr>
            <p:extLst>
              <p:ext uri="{D42A27DB-BD31-4B8C-83A1-F6EECF244321}">
                <p14:modId xmlns:p14="http://schemas.microsoft.com/office/powerpoint/2010/main" val="120957348"/>
              </p:ext>
            </p:extLst>
          </p:nvPr>
        </p:nvGraphicFramePr>
        <p:xfrm>
          <a:off x="475520" y="3973423"/>
          <a:ext cx="11232000" cy="1564840"/>
        </p:xfrm>
        <a:graphic>
          <a:graphicData uri="http://schemas.openxmlformats.org/drawingml/2006/table">
            <a:tbl>
              <a:tblPr firstRow="1" bandRow="1">
                <a:tableStyleId>{2D5ABB26-0587-4C30-8999-92F81FD0307C}</a:tableStyleId>
              </a:tblPr>
              <a:tblGrid>
                <a:gridCol w="1692000">
                  <a:extLst>
                    <a:ext uri="{9D8B030D-6E8A-4147-A177-3AD203B41FA5}">
                      <a16:colId xmlns:a16="http://schemas.microsoft.com/office/drawing/2014/main" val="566453283"/>
                    </a:ext>
                  </a:extLst>
                </a:gridCol>
                <a:gridCol w="108000">
                  <a:extLst>
                    <a:ext uri="{9D8B030D-6E8A-4147-A177-3AD203B41FA5}">
                      <a16:colId xmlns:a16="http://schemas.microsoft.com/office/drawing/2014/main" val="1471142350"/>
                    </a:ext>
                  </a:extLst>
                </a:gridCol>
                <a:gridCol w="1620000">
                  <a:extLst>
                    <a:ext uri="{9D8B030D-6E8A-4147-A177-3AD203B41FA5}">
                      <a16:colId xmlns:a16="http://schemas.microsoft.com/office/drawing/2014/main" val="361268256"/>
                    </a:ext>
                  </a:extLst>
                </a:gridCol>
                <a:gridCol w="1620000">
                  <a:extLst>
                    <a:ext uri="{9D8B030D-6E8A-4147-A177-3AD203B41FA5}">
                      <a16:colId xmlns:a16="http://schemas.microsoft.com/office/drawing/2014/main" val="1617807959"/>
                    </a:ext>
                  </a:extLst>
                </a:gridCol>
                <a:gridCol w="1620000">
                  <a:extLst>
                    <a:ext uri="{9D8B030D-6E8A-4147-A177-3AD203B41FA5}">
                      <a16:colId xmlns:a16="http://schemas.microsoft.com/office/drawing/2014/main" val="3303092741"/>
                    </a:ext>
                  </a:extLst>
                </a:gridCol>
                <a:gridCol w="108000">
                  <a:extLst>
                    <a:ext uri="{9D8B030D-6E8A-4147-A177-3AD203B41FA5}">
                      <a16:colId xmlns:a16="http://schemas.microsoft.com/office/drawing/2014/main" val="2258180851"/>
                    </a:ext>
                  </a:extLst>
                </a:gridCol>
                <a:gridCol w="1116000">
                  <a:extLst>
                    <a:ext uri="{9D8B030D-6E8A-4147-A177-3AD203B41FA5}">
                      <a16:colId xmlns:a16="http://schemas.microsoft.com/office/drawing/2014/main" val="3822203327"/>
                    </a:ext>
                  </a:extLst>
                </a:gridCol>
                <a:gridCol w="1116000">
                  <a:extLst>
                    <a:ext uri="{9D8B030D-6E8A-4147-A177-3AD203B41FA5}">
                      <a16:colId xmlns:a16="http://schemas.microsoft.com/office/drawing/2014/main" val="398318560"/>
                    </a:ext>
                  </a:extLst>
                </a:gridCol>
                <a:gridCol w="1116000">
                  <a:extLst>
                    <a:ext uri="{9D8B030D-6E8A-4147-A177-3AD203B41FA5}">
                      <a16:colId xmlns:a16="http://schemas.microsoft.com/office/drawing/2014/main" val="3204235514"/>
                    </a:ext>
                  </a:extLst>
                </a:gridCol>
                <a:gridCol w="1116000">
                  <a:extLst>
                    <a:ext uri="{9D8B030D-6E8A-4147-A177-3AD203B41FA5}">
                      <a16:colId xmlns:a16="http://schemas.microsoft.com/office/drawing/2014/main" val="2751197098"/>
                    </a:ext>
                  </a:extLst>
                </a:gridCol>
              </a:tblGrid>
              <a:tr h="0">
                <a:tc>
                  <a:txBody>
                    <a:bodyPr/>
                    <a:lstStyle/>
                    <a:p>
                      <a:r>
                        <a:rPr lang="en-US" sz="1400" b="0">
                          <a:solidFill>
                            <a:schemeClr val="tx1"/>
                          </a:solidFill>
                          <a:latin typeface="+mj-lt"/>
                        </a:rPr>
                        <a:t> </a:t>
                      </a:r>
                      <a:endParaRPr lang="en-US" sz="1400" b="0" dirty="0">
                        <a:solidFill>
                          <a:schemeClr val="tx1"/>
                        </a:solidFill>
                        <a:latin typeface="+mj-lt"/>
                      </a:endParaRPr>
                    </a:p>
                  </a:txBody>
                  <a:tcPr marL="72000" marR="72000" marT="72000" marB="72000">
                    <a:lnR>
                      <a:noFill/>
                    </a:lnR>
                    <a:lnB w="12700" cap="flat" cmpd="sng" algn="ctr">
                      <a:solidFill>
                        <a:schemeClr val="tx1"/>
                      </a:solidFill>
                      <a:prstDash val="solid"/>
                      <a:round/>
                      <a:headEnd type="none" w="med" len="med"/>
                      <a:tailEnd type="none" w="med" len="med"/>
                    </a:lnB>
                  </a:tcPr>
                </a:tc>
                <a:tc>
                  <a:txBody>
                    <a:bodyPr/>
                    <a:lstStyle/>
                    <a:p>
                      <a:endParaRPr lang="en-US" sz="100" b="0" dirty="0">
                        <a:solidFill>
                          <a:schemeClr val="tx1"/>
                        </a:solidFill>
                        <a:latin typeface="+mj-lt"/>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a:solidFill>
                            <a:schemeClr val="tx1"/>
                          </a:solidFill>
                          <a:latin typeface="+mj-lt"/>
                        </a:rPr>
                        <a:t>MC 2C – 125/520</a:t>
                      </a:r>
                    </a:p>
                  </a:txBody>
                  <a:tcPr marL="72000" marR="72000" marT="72000" marB="72000">
                    <a:lnL>
                      <a:noFill/>
                    </a:lnL>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mj-lt"/>
                        </a:rPr>
                        <a:t>MC 2C – 140/610</a:t>
                      </a:r>
                    </a:p>
                  </a:txBody>
                  <a:tcPr marL="72000" marR="72000" marT="72000" marB="72000">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mj-lt"/>
                        </a:rPr>
                        <a:t>MC 2C – 150/650</a:t>
                      </a:r>
                    </a:p>
                  </a:txBody>
                  <a:tcPr marL="72000" marR="72000" marT="72000" marB="72000">
                    <a:lnR>
                      <a:noFill/>
                    </a:lnR>
                    <a:lnB w="12700" cap="flat" cmpd="sng" algn="ctr">
                      <a:solidFill>
                        <a:schemeClr val="tx1"/>
                      </a:solidFill>
                      <a:prstDash val="solid"/>
                      <a:round/>
                      <a:headEnd type="none" w="med" len="med"/>
                      <a:tailEnd type="none" w="med" len="med"/>
                    </a:lnB>
                  </a:tcPr>
                </a:tc>
                <a:tc>
                  <a:txBody>
                    <a:bodyPr/>
                    <a:lstStyle/>
                    <a:p>
                      <a:pPr algn="ctr"/>
                      <a:endParaRPr lang="en-US" sz="1400" b="0">
                        <a:solidFill>
                          <a:schemeClr val="tx1"/>
                        </a:solidFill>
                        <a:latin typeface="+mj-lt"/>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a:solidFill>
                            <a:schemeClr val="tx1"/>
                          </a:solidFill>
                          <a:latin typeface="+mj-lt"/>
                        </a:rPr>
                        <a:t>HD 5/12</a:t>
                      </a:r>
                    </a:p>
                  </a:txBody>
                  <a:tcPr marL="72000" marR="72000" marT="72000" marB="72000">
                    <a:lnL>
                      <a:noFill/>
                    </a:lnL>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mj-lt"/>
                        </a:rPr>
                        <a:t>HD 5/15</a:t>
                      </a:r>
                    </a:p>
                  </a:txBody>
                  <a:tcPr marL="72000" marR="72000" marT="72000" marB="72000">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mj-lt"/>
                        </a:rPr>
                        <a:t>HD 5/17</a:t>
                      </a:r>
                    </a:p>
                  </a:txBody>
                  <a:tcPr marL="72000" marR="72000" marT="72000" marB="72000">
                    <a:lnB w="12700" cap="flat" cmpd="sng" algn="ctr">
                      <a:solidFill>
                        <a:schemeClr val="tx1"/>
                      </a:solidFill>
                      <a:prstDash val="solid"/>
                      <a:round/>
                      <a:headEnd type="none" w="med" len="med"/>
                      <a:tailEnd type="none" w="med" len="med"/>
                    </a:lnB>
                  </a:tcPr>
                </a:tc>
                <a:tc>
                  <a:txBody>
                    <a:bodyPr/>
                    <a:lstStyle/>
                    <a:p>
                      <a:pPr algn="ctr"/>
                      <a:r>
                        <a:rPr lang="en-US" sz="1400" b="0">
                          <a:solidFill>
                            <a:schemeClr val="tx1"/>
                          </a:solidFill>
                          <a:latin typeface="+mj-lt"/>
                        </a:rPr>
                        <a:t>HD 6/13</a:t>
                      </a:r>
                    </a:p>
                  </a:txBody>
                  <a:tcPr marL="72000" marR="72000" marT="72000" marB="72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679006"/>
                  </a:ext>
                </a:extLst>
              </a:tr>
              <a:tr h="323595">
                <a:tc>
                  <a:txBody>
                    <a:bodyPr/>
                    <a:lstStyle/>
                    <a:p>
                      <a:r>
                        <a:rPr lang="en-US" sz="1200" kern="1200">
                          <a:solidFill>
                            <a:schemeClr val="tx1"/>
                          </a:solidFill>
                          <a:latin typeface="+mn-lt"/>
                          <a:ea typeface="+mn-ea"/>
                          <a:cs typeface="+mn-cs"/>
                        </a:rPr>
                        <a:t>Working pressure (bar)</a:t>
                      </a:r>
                    </a:p>
                  </a:txBody>
                  <a:tcPr marL="72000" marR="72000" marT="72000" marB="72000">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US" sz="100" kern="1200">
                        <a:solidFill>
                          <a:schemeClr val="tx1"/>
                        </a:solidFill>
                        <a:latin typeface="+mn-lt"/>
                        <a:ea typeface="+mn-ea"/>
                        <a:cs typeface="+mn-cs"/>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kern="1200">
                          <a:solidFill>
                            <a:schemeClr val="tx1"/>
                          </a:solidFill>
                          <a:latin typeface="+mn-lt"/>
                          <a:ea typeface="+mn-ea"/>
                          <a:cs typeface="+mn-cs"/>
                        </a:rPr>
                        <a:t>125</a:t>
                      </a:r>
                      <a:endParaRPr lang="en-US" sz="1200" kern="1200" dirty="0">
                        <a:solidFill>
                          <a:schemeClr val="tx1"/>
                        </a:solidFill>
                        <a:latin typeface="+mn-lt"/>
                        <a:ea typeface="+mn-ea"/>
                        <a:cs typeface="+mn-cs"/>
                      </a:endParaRPr>
                    </a:p>
                  </a:txBody>
                  <a:tcPr marL="72000" marR="72000" marT="72000" marB="72000">
                    <a:lnL>
                      <a:noFill/>
                    </a:lnL>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140</a:t>
                      </a:r>
                    </a:p>
                  </a:txBody>
                  <a:tcPr marL="72000" marR="72000" marT="72000" marB="72000">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200" kern="1200">
                          <a:solidFill>
                            <a:schemeClr val="tx1"/>
                          </a:solidFill>
                          <a:latin typeface="+mn-lt"/>
                          <a:ea typeface="+mn-ea"/>
                          <a:cs typeface="+mn-cs"/>
                        </a:rPr>
                        <a:t>150</a:t>
                      </a:r>
                      <a:endParaRPr lang="en-US" sz="1200" kern="1200" dirty="0">
                        <a:solidFill>
                          <a:schemeClr val="tx1"/>
                        </a:solidFill>
                        <a:latin typeface="+mn-lt"/>
                        <a:ea typeface="+mn-ea"/>
                        <a:cs typeface="+mn-cs"/>
                      </a:endParaRPr>
                    </a:p>
                  </a:txBody>
                  <a:tcPr marL="72000" marR="72000" marT="72000" marB="72000">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en-US" sz="1200" kern="1200" dirty="0">
                        <a:solidFill>
                          <a:schemeClr val="tx1"/>
                        </a:solidFill>
                        <a:latin typeface="+mn-lt"/>
                        <a:ea typeface="+mn-ea"/>
                        <a:cs typeface="+mn-cs"/>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1200" kern="1200" dirty="0">
                          <a:solidFill>
                            <a:schemeClr val="tx1"/>
                          </a:solidFill>
                          <a:latin typeface="+mn-lt"/>
                          <a:ea typeface="+mn-ea"/>
                          <a:cs typeface="+mn-cs"/>
                        </a:rPr>
                        <a:t>120</a:t>
                      </a:r>
                      <a:endParaRPr lang="en-GB" sz="1200" kern="1200" dirty="0">
                        <a:solidFill>
                          <a:schemeClr val="tx1"/>
                        </a:solidFill>
                        <a:latin typeface="+mn-lt"/>
                        <a:ea typeface="+mn-ea"/>
                        <a:cs typeface="+mn-cs"/>
                      </a:endParaRPr>
                    </a:p>
                  </a:txBody>
                  <a:tcPr marL="72000" marR="72000" marT="72000" marB="72000">
                    <a:lnL>
                      <a:noFill/>
                    </a:lnL>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da-DK" sz="1200" kern="1200" dirty="0">
                          <a:solidFill>
                            <a:schemeClr val="tx1"/>
                          </a:solidFill>
                          <a:latin typeface="+mn-lt"/>
                          <a:ea typeface="+mn-ea"/>
                          <a:cs typeface="+mn-cs"/>
                        </a:rPr>
                        <a:t>150</a:t>
                      </a:r>
                      <a:endParaRPr lang="en-GB" sz="1200" kern="1200" dirty="0">
                        <a:solidFill>
                          <a:schemeClr val="tx1"/>
                        </a:solidFill>
                        <a:latin typeface="+mn-lt"/>
                        <a:ea typeface="+mn-ea"/>
                        <a:cs typeface="+mn-cs"/>
                      </a:endParaRPr>
                    </a:p>
                  </a:txBody>
                  <a:tcPr marL="72000" marR="72000" marT="72000" marB="72000">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da-DK" sz="1200" kern="1200" dirty="0">
                          <a:solidFill>
                            <a:schemeClr val="tx1"/>
                          </a:solidFill>
                          <a:latin typeface="+mn-lt"/>
                          <a:ea typeface="+mn-ea"/>
                          <a:cs typeface="+mn-cs"/>
                        </a:rPr>
                        <a:t>170</a:t>
                      </a:r>
                      <a:endParaRPr lang="en-GB" sz="1200" kern="1200" dirty="0">
                        <a:solidFill>
                          <a:schemeClr val="tx1"/>
                        </a:solidFill>
                        <a:latin typeface="+mn-lt"/>
                        <a:ea typeface="+mn-ea"/>
                        <a:cs typeface="+mn-cs"/>
                      </a:endParaRPr>
                    </a:p>
                  </a:txBody>
                  <a:tcPr marL="72000" marR="72000" marT="72000" marB="72000">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da-DK" sz="1200" kern="1200" dirty="0">
                          <a:solidFill>
                            <a:schemeClr val="tx1"/>
                          </a:solidFill>
                          <a:latin typeface="+mn-lt"/>
                          <a:ea typeface="+mn-ea"/>
                          <a:cs typeface="+mn-cs"/>
                        </a:rPr>
                        <a:t>130</a:t>
                      </a:r>
                      <a:endParaRPr lang="en-GB" sz="1200" kern="1200" dirty="0">
                        <a:solidFill>
                          <a:schemeClr val="tx1"/>
                        </a:solidFill>
                        <a:latin typeface="+mn-lt"/>
                        <a:ea typeface="+mn-ea"/>
                        <a:cs typeface="+mn-cs"/>
                      </a:endParaRPr>
                    </a:p>
                  </a:txBody>
                  <a:tcPr marL="72000" marR="72000" marT="72000" marB="72000">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10344491"/>
                  </a:ext>
                </a:extLst>
              </a:tr>
              <a:tr h="370840">
                <a:tc>
                  <a:txBody>
                    <a:bodyPr/>
                    <a:lstStyle/>
                    <a:p>
                      <a:r>
                        <a:rPr lang="en-US" sz="1200" kern="1200">
                          <a:solidFill>
                            <a:schemeClr val="tx1"/>
                          </a:solidFill>
                          <a:latin typeface="+mn-lt"/>
                          <a:ea typeface="+mn-ea"/>
                          <a:cs typeface="+mn-cs"/>
                        </a:rPr>
                        <a:t>Flow (high/low)</a:t>
                      </a:r>
                    </a:p>
                  </a:txBody>
                  <a:tcPr marL="72000" marR="72000" marT="72000" marB="72000">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US" sz="100" kern="1200">
                        <a:solidFill>
                          <a:schemeClr val="tx1"/>
                        </a:solidFill>
                        <a:latin typeface="+mn-lt"/>
                        <a:ea typeface="+mn-ea"/>
                        <a:cs typeface="+mn-cs"/>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kern="1200">
                          <a:solidFill>
                            <a:schemeClr val="tx1"/>
                          </a:solidFill>
                          <a:latin typeface="+mn-lt"/>
                          <a:ea typeface="+mn-ea"/>
                          <a:cs typeface="+mn-cs"/>
                        </a:rPr>
                        <a:t>470/520</a:t>
                      </a:r>
                    </a:p>
                  </a:txBody>
                  <a:tcPr marL="72000" marR="72000" marT="72000" marB="72000">
                    <a:lnL>
                      <a:noFill/>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200" kern="1200">
                          <a:solidFill>
                            <a:schemeClr val="tx1"/>
                          </a:solidFill>
                          <a:latin typeface="+mn-lt"/>
                          <a:ea typeface="+mn-ea"/>
                          <a:cs typeface="+mn-cs"/>
                        </a:rPr>
                        <a:t>540/610</a:t>
                      </a:r>
                    </a:p>
                  </a:txBody>
                  <a:tcPr marL="72000" marR="72000" marT="72000" marB="7200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200" kern="1200">
                          <a:solidFill>
                            <a:schemeClr val="tx1"/>
                          </a:solidFill>
                          <a:latin typeface="+mn-lt"/>
                          <a:ea typeface="+mn-ea"/>
                          <a:cs typeface="+mn-cs"/>
                        </a:rPr>
                        <a:t>570/650</a:t>
                      </a:r>
                    </a:p>
                  </a:txBody>
                  <a:tcPr marL="72000" marR="72000" marT="72000" marB="72000">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en-US" sz="1200" kern="1200">
                        <a:solidFill>
                          <a:schemeClr val="tx1"/>
                        </a:solidFill>
                        <a:latin typeface="+mn-lt"/>
                        <a:ea typeface="+mn-ea"/>
                        <a:cs typeface="+mn-cs"/>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a-DK" sz="1200" kern="1200" dirty="0">
                          <a:solidFill>
                            <a:schemeClr val="tx1"/>
                          </a:solidFill>
                          <a:latin typeface="+mn-lt"/>
                          <a:ea typeface="+mn-ea"/>
                          <a:cs typeface="+mn-cs"/>
                        </a:rPr>
                        <a:t>500</a:t>
                      </a:r>
                      <a:endParaRPr lang="en-GB" sz="1200" kern="1200" dirty="0">
                        <a:solidFill>
                          <a:schemeClr val="tx1"/>
                        </a:solidFill>
                        <a:latin typeface="+mn-lt"/>
                        <a:ea typeface="+mn-ea"/>
                        <a:cs typeface="+mn-cs"/>
                      </a:endParaRPr>
                    </a:p>
                  </a:txBody>
                  <a:tcPr marL="72000" marR="72000" marT="72000" marB="72000">
                    <a:lnL>
                      <a:noFill/>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da-DK" sz="1200" kern="1200" dirty="0">
                          <a:solidFill>
                            <a:schemeClr val="tx1"/>
                          </a:solidFill>
                          <a:latin typeface="+mn-lt"/>
                          <a:ea typeface="+mn-ea"/>
                          <a:cs typeface="+mn-cs"/>
                        </a:rPr>
                        <a:t>500</a:t>
                      </a:r>
                      <a:endParaRPr lang="en-GB" sz="1200" kern="1200" dirty="0">
                        <a:solidFill>
                          <a:schemeClr val="tx1"/>
                        </a:solidFill>
                        <a:latin typeface="+mn-lt"/>
                        <a:ea typeface="+mn-ea"/>
                        <a:cs typeface="+mn-cs"/>
                      </a:endParaRPr>
                    </a:p>
                  </a:txBody>
                  <a:tcPr marL="72000" marR="72000" marT="72000" marB="7200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da-DK" sz="1200" kern="1200" dirty="0">
                          <a:solidFill>
                            <a:schemeClr val="tx1"/>
                          </a:solidFill>
                          <a:latin typeface="+mn-lt"/>
                          <a:ea typeface="+mn-ea"/>
                          <a:cs typeface="+mn-cs"/>
                        </a:rPr>
                        <a:t>480</a:t>
                      </a:r>
                      <a:endParaRPr lang="en-GB" sz="1200" kern="1200" dirty="0">
                        <a:solidFill>
                          <a:schemeClr val="tx1"/>
                        </a:solidFill>
                        <a:latin typeface="+mn-lt"/>
                        <a:ea typeface="+mn-ea"/>
                        <a:cs typeface="+mn-cs"/>
                      </a:endParaRPr>
                    </a:p>
                  </a:txBody>
                  <a:tcPr marL="72000" marR="72000" marT="72000" marB="7200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da-DK" sz="1200" kern="1200" dirty="0">
                          <a:solidFill>
                            <a:schemeClr val="tx1"/>
                          </a:solidFill>
                          <a:latin typeface="+mn-lt"/>
                          <a:ea typeface="+mn-ea"/>
                          <a:cs typeface="+mn-cs"/>
                        </a:rPr>
                        <a:t>590</a:t>
                      </a:r>
                      <a:endParaRPr lang="en-GB" sz="1200" kern="1200" dirty="0">
                        <a:solidFill>
                          <a:schemeClr val="tx1"/>
                        </a:solidFill>
                        <a:latin typeface="+mn-lt"/>
                        <a:ea typeface="+mn-ea"/>
                        <a:cs typeface="+mn-cs"/>
                      </a:endParaRPr>
                    </a:p>
                  </a:txBody>
                  <a:tcPr marL="72000" marR="72000" marT="72000" marB="7200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68059517"/>
                  </a:ext>
                </a:extLst>
              </a:tr>
              <a:tr h="370840">
                <a:tc>
                  <a:txBody>
                    <a:bodyPr/>
                    <a:lstStyle/>
                    <a:p>
                      <a:r>
                        <a:rPr lang="en-US" sz="1200" kern="1200">
                          <a:solidFill>
                            <a:schemeClr val="tx1"/>
                          </a:solidFill>
                          <a:latin typeface="+mn-lt"/>
                          <a:ea typeface="+mn-ea"/>
                          <a:cs typeface="+mn-cs"/>
                        </a:rPr>
                        <a:t>Main USPs</a:t>
                      </a:r>
                    </a:p>
                  </a:txBody>
                  <a:tcPr marL="72000" marR="72000" marT="72000" marB="72000">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US" sz="1200" kern="1200">
                        <a:solidFill>
                          <a:schemeClr val="tx1"/>
                        </a:solidFill>
                        <a:latin typeface="+mn-lt"/>
                        <a:ea typeface="+mn-ea"/>
                        <a:cs typeface="+mn-cs"/>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200" kern="1200">
                          <a:solidFill>
                            <a:schemeClr val="tx1"/>
                          </a:solidFill>
                          <a:latin typeface="+mn-lt"/>
                          <a:ea typeface="+mn-ea"/>
                          <a:cs typeface="+mn-cs"/>
                        </a:rPr>
                        <a:t>Ergo gun, 4-in-1 lance, with or with hose reel, 15m hose, pressure/</a:t>
                      </a:r>
                      <a:br>
                        <a:rPr lang="en-US" sz="1200" kern="1200">
                          <a:solidFill>
                            <a:schemeClr val="tx1"/>
                          </a:solidFill>
                          <a:latin typeface="+mn-lt"/>
                          <a:ea typeface="+mn-ea"/>
                          <a:cs typeface="+mn-cs"/>
                        </a:rPr>
                      </a:br>
                      <a:r>
                        <a:rPr lang="en-US" sz="1200" kern="1200">
                          <a:solidFill>
                            <a:schemeClr val="tx1"/>
                          </a:solidFill>
                          <a:latin typeface="+mn-lt"/>
                          <a:ea typeface="+mn-ea"/>
                          <a:cs typeface="+mn-cs"/>
                        </a:rPr>
                        <a:t>flow adjustment, foam sprayer.</a:t>
                      </a:r>
                    </a:p>
                  </a:txBody>
                  <a:tcPr marL="72000" marR="72000" marT="72000" marB="72000">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ctr"/>
                      <a:endParaRPr lang="en-US" sz="1200" kern="1200">
                        <a:solidFill>
                          <a:schemeClr val="tx1"/>
                        </a:solidFill>
                        <a:latin typeface="+mn-lt"/>
                        <a:ea typeface="+mn-ea"/>
                        <a:cs typeface="+mn-cs"/>
                      </a:endParaRPr>
                    </a:p>
                  </a:txBody>
                  <a:tcPr marL="72000" marR="72000" marT="72000" marB="7200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ctr"/>
                      <a:endParaRPr lang="en-US" sz="1200" kern="1200">
                        <a:solidFill>
                          <a:schemeClr val="tx1"/>
                        </a:solidFill>
                        <a:latin typeface="+mn-lt"/>
                        <a:ea typeface="+mn-ea"/>
                        <a:cs typeface="+mn-cs"/>
                      </a:endParaRPr>
                    </a:p>
                  </a:txBody>
                  <a:tcPr marL="72000" marR="72000" marT="72000" marB="72000">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en-US" sz="1200" kern="1200">
                        <a:solidFill>
                          <a:schemeClr val="tx1"/>
                        </a:solidFill>
                        <a:latin typeface="+mn-lt"/>
                        <a:ea typeface="+mn-ea"/>
                        <a:cs typeface="+mn-cs"/>
                      </a:endParaRPr>
                    </a:p>
                  </a:txBody>
                  <a:tcPr marL="0" marR="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GB" sz="1200" kern="1200" noProof="0" dirty="0">
                          <a:solidFill>
                            <a:schemeClr val="tx1"/>
                          </a:solidFill>
                          <a:latin typeface="+mn-lt"/>
                          <a:ea typeface="+mn-ea"/>
                          <a:cs typeface="+mn-cs"/>
                        </a:rPr>
                        <a:t>EASY</a:t>
                      </a:r>
                      <a:r>
                        <a:rPr lang="en-GB" sz="1200" kern="1200" noProof="0">
                          <a:solidFill>
                            <a:schemeClr val="tx1"/>
                          </a:solidFill>
                          <a:latin typeface="+mn-lt"/>
                          <a:ea typeface="+mn-ea"/>
                          <a:cs typeface="+mn-cs"/>
                        </a:rPr>
                        <a:t>! Force </a:t>
                      </a:r>
                      <a:r>
                        <a:rPr lang="en-GB" sz="1200" kern="1200" noProof="0" dirty="0">
                          <a:solidFill>
                            <a:schemeClr val="tx1"/>
                          </a:solidFill>
                          <a:latin typeface="+mn-lt"/>
                          <a:ea typeface="+mn-ea"/>
                          <a:cs typeface="+mn-cs"/>
                        </a:rPr>
                        <a:t>gun, 3-in-1 nozzle, with or without hose reel</a:t>
                      </a:r>
                      <a:r>
                        <a:rPr lang="en-GB" sz="1200" kern="1200" noProof="0">
                          <a:solidFill>
                            <a:schemeClr val="tx1"/>
                          </a:solidFill>
                          <a:latin typeface="+mn-lt"/>
                          <a:ea typeface="+mn-ea"/>
                          <a:cs typeface="+mn-cs"/>
                        </a:rPr>
                        <a:t>, </a:t>
                      </a:r>
                      <a:br>
                        <a:rPr lang="en-GB" sz="1200" kern="1200" noProof="0">
                          <a:solidFill>
                            <a:schemeClr val="tx1"/>
                          </a:solidFill>
                          <a:latin typeface="+mn-lt"/>
                          <a:ea typeface="+mn-ea"/>
                          <a:cs typeface="+mn-cs"/>
                        </a:rPr>
                      </a:br>
                      <a:r>
                        <a:rPr lang="en-GB" sz="1200" kern="1200" noProof="0">
                          <a:solidFill>
                            <a:schemeClr val="tx1"/>
                          </a:solidFill>
                          <a:latin typeface="+mn-lt"/>
                          <a:ea typeface="+mn-ea"/>
                          <a:cs typeface="+mn-cs"/>
                        </a:rPr>
                        <a:t>dirt </a:t>
                      </a:r>
                      <a:r>
                        <a:rPr lang="en-GB" sz="1200" kern="1200" noProof="0" dirty="0">
                          <a:solidFill>
                            <a:schemeClr val="tx1"/>
                          </a:solidFill>
                          <a:latin typeface="+mn-lt"/>
                          <a:ea typeface="+mn-ea"/>
                          <a:cs typeface="+mn-cs"/>
                        </a:rPr>
                        <a:t>blaster. </a:t>
                      </a:r>
                    </a:p>
                  </a:txBody>
                  <a:tcPr marL="72000" marR="72000" marT="72000" marB="72000">
                    <a:lnL>
                      <a:noFill/>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ctr"/>
                      <a:endParaRPr lang="en-GB" sz="1200" kern="1200" noProof="0" dirty="0">
                        <a:solidFill>
                          <a:schemeClr val="tx1"/>
                        </a:solidFill>
                        <a:latin typeface="+mn-lt"/>
                        <a:ea typeface="+mn-ea"/>
                        <a:cs typeface="+mn-cs"/>
                      </a:endParaRPr>
                    </a:p>
                  </a:txBody>
                  <a:tcPr marL="72000" marR="72000" marT="72000" marB="7200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marL="0" marR="0" lvl="0" indent="0" algn="ctr" defTabSz="1023967" rtl="0" eaLnBrk="1" fontAlgn="auto" latinLnBrk="0" hangingPunct="1">
                        <a:lnSpc>
                          <a:spcPct val="100000"/>
                        </a:lnSpc>
                        <a:spcBef>
                          <a:spcPts val="0"/>
                        </a:spcBef>
                        <a:spcAft>
                          <a:spcPts val="0"/>
                        </a:spcAft>
                        <a:buClrTx/>
                        <a:buSzTx/>
                        <a:buFontTx/>
                        <a:buNone/>
                        <a:tabLst/>
                        <a:defRPr/>
                      </a:pPr>
                      <a:endParaRPr lang="en-GB" sz="1200" kern="1200" noProof="0" dirty="0">
                        <a:solidFill>
                          <a:schemeClr val="tx1"/>
                        </a:solidFill>
                        <a:latin typeface="+mn-lt"/>
                        <a:ea typeface="+mn-ea"/>
                        <a:cs typeface="+mn-cs"/>
                      </a:endParaRPr>
                    </a:p>
                  </a:txBody>
                  <a:tcPr marL="72000" marR="72000" marT="72000" marB="7200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ctr"/>
                      <a:endParaRPr lang="en-GB" sz="1200" kern="1200" noProof="0" dirty="0">
                        <a:solidFill>
                          <a:schemeClr val="tx1"/>
                        </a:solidFill>
                        <a:latin typeface="+mn-lt"/>
                        <a:ea typeface="+mn-ea"/>
                        <a:cs typeface="+mn-cs"/>
                      </a:endParaRPr>
                    </a:p>
                  </a:txBody>
                  <a:tcPr marL="72000" marR="72000" marT="72000" marB="7200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34404485"/>
                  </a:ext>
                </a:extLst>
              </a:tr>
            </a:tbl>
          </a:graphicData>
        </a:graphic>
      </p:graphicFrame>
      <p:pic>
        <p:nvPicPr>
          <p:cNvPr id="14" name="Picture 13">
            <a:extLst>
              <a:ext uri="{FF2B5EF4-FFF2-40B4-BE49-F238E27FC236}">
                <a16:creationId xmlns:a16="http://schemas.microsoft.com/office/drawing/2014/main" id="{4D13551F-00A5-286B-9F7C-BCE169E4FC4B}"/>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83761" y="1374561"/>
            <a:ext cx="1251474" cy="2715790"/>
          </a:xfrm>
          <a:prstGeom prst="rect">
            <a:avLst/>
          </a:prstGeom>
        </p:spPr>
      </p:pic>
      <p:pic>
        <p:nvPicPr>
          <p:cNvPr id="15" name="Picture 14">
            <a:extLst>
              <a:ext uri="{FF2B5EF4-FFF2-40B4-BE49-F238E27FC236}">
                <a16:creationId xmlns:a16="http://schemas.microsoft.com/office/drawing/2014/main" id="{425E337D-EE3B-111A-13F5-51FF85A453A6}"/>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4107119" y="1374561"/>
            <a:ext cx="1251474" cy="2715790"/>
          </a:xfrm>
          <a:prstGeom prst="rect">
            <a:avLst/>
          </a:prstGeom>
        </p:spPr>
      </p:pic>
      <p:pic>
        <p:nvPicPr>
          <p:cNvPr id="16" name="Picture 15">
            <a:extLst>
              <a:ext uri="{FF2B5EF4-FFF2-40B4-BE49-F238E27FC236}">
                <a16:creationId xmlns:a16="http://schemas.microsoft.com/office/drawing/2014/main" id="{27DEE676-7098-9FA4-41BA-AD4B9B153A3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711525" y="1374561"/>
            <a:ext cx="1251474" cy="2715790"/>
          </a:xfrm>
          <a:prstGeom prst="rect">
            <a:avLst/>
          </a:prstGeom>
        </p:spPr>
      </p:pic>
      <p:pic>
        <p:nvPicPr>
          <p:cNvPr id="1026" name="Picture 2">
            <a:extLst>
              <a:ext uri="{FF2B5EF4-FFF2-40B4-BE49-F238E27FC236}">
                <a16:creationId xmlns:a16="http://schemas.microsoft.com/office/drawing/2014/main" id="{0BC54040-48D1-B514-9878-AFF414814C22}"/>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7478218" y="1807849"/>
            <a:ext cx="770000" cy="19320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21A6635-5F8F-FB13-5243-13D64E3CB382}"/>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10767226" y="1807849"/>
            <a:ext cx="829510" cy="19320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DF7B0D4-4489-29A4-FE28-8B8EC6A209AC}"/>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9658652" y="1807849"/>
            <a:ext cx="770000" cy="1932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B25E0333-CED0-1E6E-2191-C937152F347E}"/>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8534636" y="1807849"/>
            <a:ext cx="829510" cy="193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07286"/>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A6031BD-642D-181A-83FB-478E76C2572D}"/>
              </a:ext>
            </a:extLst>
          </p:cNvPr>
          <p:cNvSpPr>
            <a:spLocks noGrp="1"/>
          </p:cNvSpPr>
          <p:nvPr>
            <p:ph sz="quarter" idx="18"/>
          </p:nvPr>
        </p:nvSpPr>
        <p:spPr/>
        <p:txBody>
          <a:bodyPr tIns="540000"/>
          <a:lstStyle/>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313F"/>
                </a:solidFill>
                <a:effectLst/>
                <a:uLnTx/>
                <a:uFillTx/>
                <a:latin typeface="Roboto Bold"/>
                <a:ea typeface="+mn-ea"/>
                <a:cs typeface="+mn-cs"/>
              </a:rPr>
              <a:t>	Characteristics</a:t>
            </a:r>
          </a:p>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28313F"/>
              </a:solidFill>
              <a:effectLst/>
              <a:uLnTx/>
              <a:uFillTx/>
              <a:latin typeface="Roboto Light"/>
              <a:ea typeface="+mn-ea"/>
              <a:cs typeface="+mn-cs"/>
            </a:endParaRPr>
          </a:p>
          <a:p>
            <a:pPr marL="198000" indent="-198000">
              <a:buFont typeface="+mj-lt"/>
              <a:buAutoNum type="arabicPeriod"/>
            </a:pPr>
            <a:r>
              <a:rPr lang="en-US" sz="1200" dirty="0"/>
              <a:t>Stainless steel Universal Plus lance including 4-in-1 nozzle* </a:t>
            </a:r>
          </a:p>
          <a:p>
            <a:pPr marL="198000" indent="-198000">
              <a:buFont typeface="+mj-lt"/>
              <a:buAutoNum type="arabicPeriod"/>
            </a:pPr>
            <a:r>
              <a:rPr lang="en-US" sz="1200" dirty="0"/>
              <a:t>Adjustable telescopic aluminium handle </a:t>
            </a:r>
          </a:p>
          <a:p>
            <a:pPr marL="198000" indent="-198000">
              <a:buFont typeface="+mj-lt"/>
              <a:buAutoNum type="arabicPeriod"/>
            </a:pPr>
            <a:r>
              <a:rPr lang="en-US" sz="1200" dirty="0"/>
              <a:t>Ergo quick coupling concept</a:t>
            </a:r>
          </a:p>
          <a:p>
            <a:pPr marL="198000" indent="-198000">
              <a:buFont typeface="+mj-lt"/>
              <a:buAutoNum type="arabicPeriod"/>
            </a:pPr>
            <a:r>
              <a:rPr lang="en-US" sz="1200" dirty="0"/>
              <a:t>Hose swivel/anti twist</a:t>
            </a:r>
          </a:p>
          <a:p>
            <a:pPr marL="198000" indent="-198000">
              <a:buFont typeface="+mj-lt"/>
              <a:buAutoNum type="arabicPeriod"/>
            </a:pPr>
            <a:r>
              <a:rPr lang="en-US" sz="1200" dirty="0"/>
              <a:t>Hose reel with hose guide in aluminum*</a:t>
            </a:r>
          </a:p>
          <a:p>
            <a:pPr marL="198000" indent="-198000">
              <a:buFont typeface="+mj-lt"/>
              <a:buAutoNum type="arabicPeriod"/>
            </a:pPr>
            <a:r>
              <a:rPr lang="en-US" sz="1200" dirty="0"/>
              <a:t>Turnable cable hook</a:t>
            </a:r>
          </a:p>
          <a:p>
            <a:pPr marL="198000" indent="-198000">
              <a:buFont typeface="+mj-lt"/>
              <a:buAutoNum type="arabicPeriod"/>
            </a:pPr>
            <a:r>
              <a:rPr lang="en-US" sz="1200" dirty="0"/>
              <a:t>10 - 15 metre steel-armed hose* </a:t>
            </a:r>
          </a:p>
          <a:p>
            <a:pPr marL="198000" indent="-198000">
              <a:buFont typeface="+mj-lt"/>
              <a:buAutoNum type="arabicPeriod"/>
            </a:pPr>
            <a:r>
              <a:rPr lang="en-US" sz="1200" dirty="0"/>
              <a:t>Light blue touchpoints </a:t>
            </a:r>
          </a:p>
        </p:txBody>
      </p:sp>
      <p:sp>
        <p:nvSpPr>
          <p:cNvPr id="11" name="Content Placeholder 10">
            <a:extLst>
              <a:ext uri="{FF2B5EF4-FFF2-40B4-BE49-F238E27FC236}">
                <a16:creationId xmlns:a16="http://schemas.microsoft.com/office/drawing/2014/main" id="{438CF8A6-FE72-6409-F57E-039F0511E934}"/>
              </a:ext>
            </a:extLst>
          </p:cNvPr>
          <p:cNvSpPr>
            <a:spLocks noGrp="1"/>
          </p:cNvSpPr>
          <p:nvPr>
            <p:ph sz="quarter" idx="21"/>
          </p:nvPr>
        </p:nvSpPr>
        <p:spPr/>
        <p:txBody>
          <a:bodyPr tIns="540000"/>
          <a:lstStyle/>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313F"/>
                </a:solidFill>
                <a:effectLst/>
                <a:uLnTx/>
                <a:uFillTx/>
                <a:latin typeface="Roboto Bold"/>
                <a:ea typeface="+mn-ea"/>
                <a:cs typeface="+mn-cs"/>
              </a:rPr>
              <a:t>	Advantages </a:t>
            </a:r>
          </a:p>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28313F"/>
              </a:solidFill>
              <a:effectLst/>
              <a:uLnTx/>
              <a:uFillTx/>
              <a:latin typeface="Roboto Bold"/>
              <a:ea typeface="+mn-ea"/>
              <a:cs typeface="+mn-cs"/>
            </a:endParaRP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No need to change or buy additional </a:t>
            </a:r>
            <a:br>
              <a:rPr kumimoji="0" lang="en-US" sz="1200" b="0" i="0" u="none" strike="noStrike" kern="1200" cap="none" spc="0" normalizeH="0" baseline="0" noProof="0" dirty="0">
                <a:ln>
                  <a:noFill/>
                </a:ln>
                <a:solidFill>
                  <a:srgbClr val="28313F"/>
                </a:solidFill>
                <a:effectLst/>
                <a:uLnTx/>
                <a:uFillTx/>
                <a:latin typeface="Roboto Light"/>
                <a:ea typeface="+mn-ea"/>
                <a:cs typeface="+mn-cs"/>
              </a:rPr>
            </a:br>
            <a:r>
              <a:rPr kumimoji="0" lang="en-US" sz="1200" b="0" i="0" u="none" strike="noStrike" kern="1200" cap="none" spc="0" normalizeH="0" baseline="0" noProof="0" dirty="0">
                <a:ln>
                  <a:noFill/>
                </a:ln>
                <a:solidFill>
                  <a:srgbClr val="28313F"/>
                </a:solidFill>
                <a:effectLst/>
                <a:uLnTx/>
                <a:uFillTx/>
                <a:latin typeface="Roboto Light"/>
                <a:ea typeface="+mn-ea"/>
                <a:cs typeface="+mn-cs"/>
              </a:rPr>
              <a:t>lance and nozzle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Easy transport &amp; compact storage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Easy to assemble and disassemble without tools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Less kinks and twists in the hose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Easy to un-roll and wind-up</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Easy setup and stowaway</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Large cleaning areas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Clear indication of operation points</a:t>
            </a:r>
          </a:p>
        </p:txBody>
      </p:sp>
      <p:sp>
        <p:nvSpPr>
          <p:cNvPr id="12" name="Content Placeholder 11">
            <a:extLst>
              <a:ext uri="{FF2B5EF4-FFF2-40B4-BE49-F238E27FC236}">
                <a16:creationId xmlns:a16="http://schemas.microsoft.com/office/drawing/2014/main" id="{3A748871-87C4-B7DF-FBB6-EC30278CAC82}"/>
              </a:ext>
            </a:extLst>
          </p:cNvPr>
          <p:cNvSpPr>
            <a:spLocks noGrp="1"/>
          </p:cNvSpPr>
          <p:nvPr>
            <p:ph sz="quarter" idx="22"/>
          </p:nvPr>
        </p:nvSpPr>
        <p:spPr/>
        <p:txBody>
          <a:bodyPr tIns="540000"/>
          <a:lstStyle/>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313F"/>
                </a:solidFill>
                <a:effectLst/>
                <a:uLnTx/>
                <a:uFillTx/>
                <a:latin typeface="Roboto Bold"/>
                <a:ea typeface="+mn-ea"/>
                <a:cs typeface="+mn-cs"/>
              </a:rPr>
              <a:t>	Benefits </a:t>
            </a:r>
          </a:p>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28313F"/>
              </a:solidFill>
              <a:effectLst/>
              <a:uLnTx/>
              <a:uFillTx/>
              <a:latin typeface="Roboto Bold"/>
              <a:ea typeface="+mn-ea"/>
              <a:cs typeface="+mn-cs"/>
            </a:endParaRP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Convenient nozzle selection for quick adjustments during cleaning or steps </a:t>
            </a:r>
            <a:br>
              <a:rPr kumimoji="0" lang="en-US" sz="1200" b="0" i="0" u="none" strike="noStrike" kern="1200" cap="none" spc="0" normalizeH="0" baseline="0" noProof="0" dirty="0">
                <a:ln>
                  <a:noFill/>
                </a:ln>
                <a:solidFill>
                  <a:srgbClr val="28313F"/>
                </a:solidFill>
                <a:effectLst/>
                <a:uLnTx/>
                <a:uFillTx/>
                <a:latin typeface="Roboto Light"/>
                <a:ea typeface="+mn-ea"/>
                <a:cs typeface="+mn-cs"/>
              </a:rPr>
            </a:br>
            <a:r>
              <a:rPr kumimoji="0" lang="en-US" sz="1200" b="0" i="0" u="none" strike="noStrike" kern="1200" cap="none" spc="0" normalizeH="0" baseline="0" noProof="0" dirty="0">
                <a:ln>
                  <a:noFill/>
                </a:ln>
                <a:solidFill>
                  <a:srgbClr val="28313F"/>
                </a:solidFill>
                <a:effectLst/>
                <a:uLnTx/>
                <a:uFillTx/>
                <a:latin typeface="Roboto Light"/>
                <a:ea typeface="+mn-ea"/>
                <a:cs typeface="+mn-cs"/>
              </a:rPr>
              <a:t>of cleaning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Easy to put in the trunk of a car or van. </a:t>
            </a:r>
            <a:br>
              <a:rPr kumimoji="0" lang="en-US" sz="1200" b="0" i="0" u="none" strike="noStrike" kern="1200" cap="none" spc="0" normalizeH="0" baseline="0" noProof="0" dirty="0">
                <a:ln>
                  <a:noFill/>
                </a:ln>
                <a:solidFill>
                  <a:srgbClr val="28313F"/>
                </a:solidFill>
                <a:effectLst/>
                <a:uLnTx/>
                <a:uFillTx/>
                <a:latin typeface="Roboto Light"/>
                <a:ea typeface="+mn-ea"/>
                <a:cs typeface="+mn-cs"/>
              </a:rPr>
            </a:br>
            <a:r>
              <a:rPr kumimoji="0" lang="en-US" sz="1200" b="0" i="0" u="none" strike="noStrike" kern="1200" cap="none" spc="0" normalizeH="0" baseline="0" noProof="0" dirty="0">
                <a:ln>
                  <a:noFill/>
                </a:ln>
                <a:solidFill>
                  <a:srgbClr val="28313F"/>
                </a:solidFill>
                <a:effectLst/>
                <a:uLnTx/>
                <a:uFillTx/>
                <a:latin typeface="Roboto Light"/>
                <a:ea typeface="+mn-ea"/>
                <a:cs typeface="+mn-cs"/>
              </a:rPr>
              <a:t>Can fit in small spaces. Small footprint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No tools needed and quick change of acc.</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Better hose experience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Easy and smooth handling with one hand – less effort. Good protection of the hose</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Reduce time handling the cable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Less need to move the machine </a:t>
            </a:r>
            <a:br>
              <a:rPr kumimoji="0" lang="en-US" sz="1200" b="0" i="0" u="none" strike="noStrike" kern="1200" cap="none" spc="0" normalizeH="0" baseline="0" noProof="0" dirty="0">
                <a:ln>
                  <a:noFill/>
                </a:ln>
                <a:solidFill>
                  <a:srgbClr val="28313F"/>
                </a:solidFill>
                <a:effectLst/>
                <a:uLnTx/>
                <a:uFillTx/>
                <a:latin typeface="Roboto Light"/>
                <a:ea typeface="+mn-ea"/>
                <a:cs typeface="+mn-cs"/>
              </a:rPr>
            </a:br>
            <a:r>
              <a:rPr kumimoji="0" lang="en-US" sz="1200" b="0" i="0" u="none" strike="noStrike" kern="1200" cap="none" spc="0" normalizeH="0" baseline="0" noProof="0" dirty="0">
                <a:ln>
                  <a:noFill/>
                </a:ln>
                <a:solidFill>
                  <a:srgbClr val="28313F"/>
                </a:solidFill>
                <a:effectLst/>
                <a:uLnTx/>
                <a:uFillTx/>
                <a:latin typeface="Roboto Light"/>
                <a:ea typeface="+mn-ea"/>
                <a:cs typeface="+mn-cs"/>
              </a:rPr>
              <a:t>when cleaning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Intuitive use </a:t>
            </a:r>
          </a:p>
        </p:txBody>
      </p:sp>
      <p:sp>
        <p:nvSpPr>
          <p:cNvPr id="4" name="Footer Placeholder 3">
            <a:extLst>
              <a:ext uri="{FF2B5EF4-FFF2-40B4-BE49-F238E27FC236}">
                <a16:creationId xmlns:a16="http://schemas.microsoft.com/office/drawing/2014/main" id="{75B0EE29-B54F-4E4B-4CD7-DA44BF1A12E7}"/>
              </a:ext>
            </a:extLst>
          </p:cNvPr>
          <p:cNvSpPr>
            <a:spLocks noGrp="1"/>
          </p:cNvSpPr>
          <p:nvPr>
            <p:ph type="ftr" sz="quarter" idx="24"/>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586EA479-C660-D033-2D56-59981FDC2106}"/>
              </a:ext>
            </a:extLst>
          </p:cNvPr>
          <p:cNvSpPr>
            <a:spLocks noGrp="1"/>
          </p:cNvSpPr>
          <p:nvPr>
            <p:ph type="sldNum" sz="quarter" idx="25"/>
          </p:nvPr>
        </p:nvSpPr>
        <p:spPr/>
        <p:txBody>
          <a:bodyPr/>
          <a:lstStyle/>
          <a:p>
            <a:fld id="{6C385236-B7BA-4938-9EA6-6DEC8CA653D7}" type="slidenum">
              <a:rPr lang="en-US" smtClean="0"/>
              <a:pPr/>
              <a:t>23</a:t>
            </a:fld>
            <a:endParaRPr lang="en-US"/>
          </a:p>
        </p:txBody>
      </p:sp>
      <p:sp>
        <p:nvSpPr>
          <p:cNvPr id="9" name="Text Placeholder 8">
            <a:extLst>
              <a:ext uri="{FF2B5EF4-FFF2-40B4-BE49-F238E27FC236}">
                <a16:creationId xmlns:a16="http://schemas.microsoft.com/office/drawing/2014/main" id="{64EDB50E-8CF1-2712-1369-53D71F5727CC}"/>
              </a:ext>
            </a:extLst>
          </p:cNvPr>
          <p:cNvSpPr>
            <a:spLocks noGrp="1"/>
          </p:cNvSpPr>
          <p:nvPr>
            <p:ph type="body" sz="quarter" idx="14"/>
          </p:nvPr>
        </p:nvSpPr>
        <p:spPr/>
        <p:txBody>
          <a:bodyPr/>
          <a:lstStyle/>
          <a:p>
            <a:pPr marL="0" marR="0" lvl="0" indent="0" algn="l" defTabSz="1023967"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8313F"/>
                </a:solidFill>
                <a:effectLst/>
                <a:uLnTx/>
                <a:uFillTx/>
                <a:latin typeface="Roboto Light"/>
                <a:ea typeface="+mn-ea"/>
                <a:cs typeface="+mn-cs"/>
              </a:rPr>
              <a:t>Comfort of use</a:t>
            </a:r>
          </a:p>
        </p:txBody>
      </p:sp>
      <p:sp>
        <p:nvSpPr>
          <p:cNvPr id="8" name="Title 7">
            <a:extLst>
              <a:ext uri="{FF2B5EF4-FFF2-40B4-BE49-F238E27FC236}">
                <a16:creationId xmlns:a16="http://schemas.microsoft.com/office/drawing/2014/main" id="{BD2A419E-353F-8A8A-50E8-E950CEBA59CE}"/>
              </a:ext>
            </a:extLst>
          </p:cNvPr>
          <p:cNvSpPr>
            <a:spLocks noGrp="1"/>
          </p:cNvSpPr>
          <p:nvPr>
            <p:ph type="title"/>
          </p:nvPr>
        </p:nvSpPr>
        <p:spPr/>
        <p:txBody>
          <a:bodyPr/>
          <a:lstStyle/>
          <a:p>
            <a:r>
              <a:rPr lang="en-US"/>
              <a:t>MC2C – characteristics, advantages, and benefits </a:t>
            </a:r>
          </a:p>
        </p:txBody>
      </p:sp>
      <p:pic>
        <p:nvPicPr>
          <p:cNvPr id="15" name="Graphic 14">
            <a:extLst>
              <a:ext uri="{FF2B5EF4-FFF2-40B4-BE49-F238E27FC236}">
                <a16:creationId xmlns:a16="http://schemas.microsoft.com/office/drawing/2014/main" id="{3F9CBDAE-F444-56C8-D56F-BE48D040D7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1383" y="1947689"/>
            <a:ext cx="520197" cy="488985"/>
          </a:xfrm>
          <a:prstGeom prst="rect">
            <a:avLst/>
          </a:prstGeom>
        </p:spPr>
      </p:pic>
      <p:sp>
        <p:nvSpPr>
          <p:cNvPr id="7" name="TextBox 6">
            <a:extLst>
              <a:ext uri="{FF2B5EF4-FFF2-40B4-BE49-F238E27FC236}">
                <a16:creationId xmlns:a16="http://schemas.microsoft.com/office/drawing/2014/main" id="{07B7E273-E075-1E4D-98FA-FAC5EF5FF726}"/>
              </a:ext>
            </a:extLst>
          </p:cNvPr>
          <p:cNvSpPr txBox="1"/>
          <p:nvPr/>
        </p:nvSpPr>
        <p:spPr>
          <a:xfrm>
            <a:off x="475521" y="5490402"/>
            <a:ext cx="3559175" cy="640890"/>
          </a:xfrm>
          <a:prstGeom prst="rect">
            <a:avLst/>
          </a:prstGeom>
          <a:noFill/>
        </p:spPr>
        <p:txBody>
          <a:bodyPr wrap="square" lIns="216000" tIns="216000" rIns="216000" bIns="216000" anchor="b" anchorCtr="0">
            <a:spAutoFit/>
          </a:bodyPr>
          <a:lstStyle/>
          <a:p>
            <a:pPr marL="0" marR="0" lvl="0" indent="0" algn="l" defTabSz="1023967"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US" sz="1200" b="0" i="1" u="none" strike="noStrike" kern="1200" cap="none" spc="0" normalizeH="0" baseline="0" noProof="0">
                <a:ln>
                  <a:noFill/>
                </a:ln>
                <a:solidFill>
                  <a:srgbClr val="8997A4"/>
                </a:solidFill>
                <a:effectLst/>
                <a:uLnTx/>
                <a:uFillTx/>
                <a:latin typeface="Roboto Light" panose="02000000000000000000" pitchFamily="2" charset="0"/>
                <a:ea typeface="Roboto Light" panose="02000000000000000000" pitchFamily="2" charset="0"/>
                <a:cs typeface="+mn-cs"/>
              </a:rPr>
              <a:t>*On selected machines </a:t>
            </a:r>
          </a:p>
        </p:txBody>
      </p:sp>
      <p:pic>
        <p:nvPicPr>
          <p:cNvPr id="2" name="Graphic 1">
            <a:extLst>
              <a:ext uri="{FF2B5EF4-FFF2-40B4-BE49-F238E27FC236}">
                <a16:creationId xmlns:a16="http://schemas.microsoft.com/office/drawing/2014/main" id="{7025C733-6A0D-5155-DAC0-FB1F216A5E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0121" y="1958705"/>
            <a:ext cx="516536" cy="449162"/>
          </a:xfrm>
          <a:prstGeom prst="rect">
            <a:avLst/>
          </a:prstGeom>
        </p:spPr>
      </p:pic>
      <p:pic>
        <p:nvPicPr>
          <p:cNvPr id="3" name="Graphic 2">
            <a:extLst>
              <a:ext uri="{FF2B5EF4-FFF2-40B4-BE49-F238E27FC236}">
                <a16:creationId xmlns:a16="http://schemas.microsoft.com/office/drawing/2014/main" id="{1DE1A574-B46A-562E-019D-0559107A39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1219" y="1866900"/>
            <a:ext cx="540967" cy="540967"/>
          </a:xfrm>
          <a:prstGeom prst="rect">
            <a:avLst/>
          </a:prstGeom>
        </p:spPr>
      </p:pic>
    </p:spTree>
    <p:extLst>
      <p:ext uri="{BB962C8B-B14F-4D97-AF65-F5344CB8AC3E}">
        <p14:creationId xmlns:p14="http://schemas.microsoft.com/office/powerpoint/2010/main" val="1493951551"/>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A6031BD-642D-181A-83FB-478E76C2572D}"/>
              </a:ext>
            </a:extLst>
          </p:cNvPr>
          <p:cNvSpPr>
            <a:spLocks noGrp="1"/>
          </p:cNvSpPr>
          <p:nvPr>
            <p:ph sz="quarter" idx="18"/>
          </p:nvPr>
        </p:nvSpPr>
        <p:spPr/>
        <p:txBody>
          <a:bodyPr tIns="540000"/>
          <a:lstStyle/>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8313F"/>
                </a:solidFill>
                <a:effectLst/>
                <a:uLnTx/>
                <a:uFillTx/>
                <a:latin typeface="Roboto Bold"/>
                <a:ea typeface="+mn-ea"/>
                <a:cs typeface="+mn-cs"/>
              </a:rPr>
              <a:t>	Characteristics</a:t>
            </a:r>
          </a:p>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28313F"/>
              </a:solidFill>
              <a:effectLst/>
              <a:uLnTx/>
              <a:uFillTx/>
              <a:latin typeface="Roboto Light"/>
              <a:ea typeface="+mn-ea"/>
              <a:cs typeface="+mn-cs"/>
            </a:endParaRPr>
          </a:p>
          <a:p>
            <a:pPr marL="198000" indent="-198000">
              <a:buFont typeface="+mj-lt"/>
              <a:buAutoNum type="arabicPeriod"/>
            </a:pPr>
            <a:r>
              <a:rPr lang="en-US" sz="1200"/>
              <a:t>4-in-1 nozzle with rotating nozzle</a:t>
            </a:r>
          </a:p>
          <a:p>
            <a:pPr marL="198000" indent="-198000">
              <a:buFont typeface="+mj-lt"/>
              <a:buAutoNum type="arabicPeriod"/>
            </a:pPr>
            <a:r>
              <a:rPr lang="en-US" sz="1200"/>
              <a:t>Foam Sprayer</a:t>
            </a:r>
          </a:p>
          <a:p>
            <a:pPr marL="198000" indent="-198000">
              <a:buFont typeface="+mj-lt"/>
              <a:buAutoNum type="arabicPeriod"/>
            </a:pPr>
            <a:r>
              <a:rPr lang="en-US" sz="1200"/>
              <a:t>Water flow regulation </a:t>
            </a:r>
          </a:p>
          <a:p>
            <a:pPr marL="0" indent="0">
              <a:buNone/>
            </a:pPr>
            <a:endParaRPr lang="en-US" sz="1200" i="1">
              <a:solidFill>
                <a:schemeClr val="tx2"/>
              </a:solidFill>
              <a:latin typeface="Roboto Light" panose="02000000000000000000" pitchFamily="2" charset="0"/>
              <a:ea typeface="Roboto Light" panose="02000000000000000000" pitchFamily="2" charset="0"/>
            </a:endParaRPr>
          </a:p>
        </p:txBody>
      </p:sp>
      <p:sp>
        <p:nvSpPr>
          <p:cNvPr id="11" name="Content Placeholder 10">
            <a:extLst>
              <a:ext uri="{FF2B5EF4-FFF2-40B4-BE49-F238E27FC236}">
                <a16:creationId xmlns:a16="http://schemas.microsoft.com/office/drawing/2014/main" id="{438CF8A6-FE72-6409-F57E-039F0511E934}"/>
              </a:ext>
            </a:extLst>
          </p:cNvPr>
          <p:cNvSpPr>
            <a:spLocks noGrp="1"/>
          </p:cNvSpPr>
          <p:nvPr>
            <p:ph sz="quarter" idx="21"/>
          </p:nvPr>
        </p:nvSpPr>
        <p:spPr/>
        <p:txBody>
          <a:bodyPr tIns="540000"/>
          <a:lstStyle/>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8313F"/>
                </a:solidFill>
                <a:effectLst/>
                <a:uLnTx/>
                <a:uFillTx/>
                <a:latin typeface="Roboto Bold"/>
                <a:ea typeface="+mn-ea"/>
                <a:cs typeface="+mn-cs"/>
              </a:rPr>
              <a:t>	Advantages </a:t>
            </a:r>
          </a:p>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28313F"/>
              </a:solidFill>
              <a:effectLst/>
              <a:uLnTx/>
              <a:uFillTx/>
              <a:latin typeface="Roboto Bold"/>
              <a:ea typeface="+mn-ea"/>
              <a:cs typeface="+mn-cs"/>
            </a:endParaRP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Efficient cleaning effect on tough cleaing tasks</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Fast and efficient application of any type of detergent + higher contact time with sticky foam = better clean</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Adjust pressure / water flow usage for different cleaning tasks </a:t>
            </a:r>
          </a:p>
        </p:txBody>
      </p:sp>
      <p:sp>
        <p:nvSpPr>
          <p:cNvPr id="12" name="Content Placeholder 11">
            <a:extLst>
              <a:ext uri="{FF2B5EF4-FFF2-40B4-BE49-F238E27FC236}">
                <a16:creationId xmlns:a16="http://schemas.microsoft.com/office/drawing/2014/main" id="{3A748871-87C4-B7DF-FBB6-EC30278CAC82}"/>
              </a:ext>
            </a:extLst>
          </p:cNvPr>
          <p:cNvSpPr>
            <a:spLocks noGrp="1"/>
          </p:cNvSpPr>
          <p:nvPr>
            <p:ph sz="quarter" idx="22"/>
          </p:nvPr>
        </p:nvSpPr>
        <p:spPr/>
        <p:txBody>
          <a:bodyPr tIns="540000"/>
          <a:lstStyle/>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8313F"/>
                </a:solidFill>
                <a:effectLst/>
                <a:uLnTx/>
                <a:uFillTx/>
                <a:latin typeface="Roboto Bold"/>
                <a:ea typeface="+mn-ea"/>
                <a:cs typeface="+mn-cs"/>
              </a:rPr>
              <a:t>	Benefits </a:t>
            </a:r>
          </a:p>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28313F"/>
              </a:solidFill>
              <a:effectLst/>
              <a:uLnTx/>
              <a:uFillTx/>
              <a:latin typeface="Roboto Bold"/>
              <a:ea typeface="+mn-ea"/>
              <a:cs typeface="+mn-cs"/>
            </a:endParaRP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da-DK" sz="1200" b="0" i="0" u="none" strike="noStrike" kern="1200" cap="none" spc="0" normalizeH="0" baseline="0" noProof="0">
                <a:ln>
                  <a:noFill/>
                </a:ln>
                <a:solidFill>
                  <a:srgbClr val="28313F"/>
                </a:solidFill>
                <a:effectLst/>
                <a:uLnTx/>
                <a:uFillTx/>
                <a:latin typeface="Roboto Light"/>
                <a:ea typeface="+mn-ea"/>
                <a:cs typeface="+mn-cs"/>
              </a:rPr>
              <a:t>Reduce cleaning time on tough jobs on surfaces and tools </a:t>
            </a:r>
            <a:endParaRPr kumimoji="0" lang="en-GB" sz="1200" b="0" i="0" u="none" strike="noStrike" kern="1200" cap="none" spc="0" normalizeH="0" baseline="0" noProof="0">
              <a:ln>
                <a:noFill/>
              </a:ln>
              <a:solidFill>
                <a:srgbClr val="28313F"/>
              </a:solidFill>
              <a:effectLst/>
              <a:uLnTx/>
              <a:uFillTx/>
              <a:latin typeface="Roboto Light"/>
              <a:ea typeface="+mn-ea"/>
              <a:cs typeface="+mn-cs"/>
            </a:endParaRP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GB" sz="1200" b="0" i="0" u="none" strike="noStrike" kern="1200" cap="none" spc="0" normalizeH="0" baseline="0" noProof="0">
                <a:ln>
                  <a:noFill/>
                </a:ln>
                <a:solidFill>
                  <a:srgbClr val="28313F"/>
                </a:solidFill>
                <a:effectLst/>
                <a:uLnTx/>
                <a:uFillTx/>
                <a:latin typeface="Roboto Light"/>
                <a:ea typeface="+mn-ea"/>
                <a:cs typeface="+mn-cs"/>
              </a:rPr>
              <a:t>Better cleaning result with less detergent consumption then internal systems</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GB" sz="1200" b="0" i="0" u="none" strike="noStrike" kern="1200" cap="none" spc="0" normalizeH="0" baseline="0" noProof="0">
                <a:ln>
                  <a:noFill/>
                </a:ln>
                <a:solidFill>
                  <a:srgbClr val="28313F"/>
                </a:solidFill>
                <a:effectLst/>
                <a:uLnTx/>
                <a:uFillTx/>
                <a:latin typeface="Roboto Light"/>
                <a:ea typeface="+mn-ea"/>
                <a:cs typeface="+mn-cs"/>
              </a:rPr>
              <a:t>More efficient clean with less water and electricity </a:t>
            </a:r>
          </a:p>
        </p:txBody>
      </p:sp>
      <p:sp>
        <p:nvSpPr>
          <p:cNvPr id="4" name="Footer Placeholder 3">
            <a:extLst>
              <a:ext uri="{FF2B5EF4-FFF2-40B4-BE49-F238E27FC236}">
                <a16:creationId xmlns:a16="http://schemas.microsoft.com/office/drawing/2014/main" id="{75B0EE29-B54F-4E4B-4CD7-DA44BF1A12E7}"/>
              </a:ext>
            </a:extLst>
          </p:cNvPr>
          <p:cNvSpPr>
            <a:spLocks noGrp="1"/>
          </p:cNvSpPr>
          <p:nvPr>
            <p:ph type="ftr" sz="quarter" idx="24"/>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586EA479-C660-D033-2D56-59981FDC2106}"/>
              </a:ext>
            </a:extLst>
          </p:cNvPr>
          <p:cNvSpPr>
            <a:spLocks noGrp="1"/>
          </p:cNvSpPr>
          <p:nvPr>
            <p:ph type="sldNum" sz="quarter" idx="25"/>
          </p:nvPr>
        </p:nvSpPr>
        <p:spPr/>
        <p:txBody>
          <a:bodyPr/>
          <a:lstStyle/>
          <a:p>
            <a:fld id="{6C385236-B7BA-4938-9EA6-6DEC8CA653D7}" type="slidenum">
              <a:rPr lang="en-US" smtClean="0"/>
              <a:pPr/>
              <a:t>24</a:t>
            </a:fld>
            <a:endParaRPr lang="en-US"/>
          </a:p>
        </p:txBody>
      </p:sp>
      <p:sp>
        <p:nvSpPr>
          <p:cNvPr id="9" name="Text Placeholder 8">
            <a:extLst>
              <a:ext uri="{FF2B5EF4-FFF2-40B4-BE49-F238E27FC236}">
                <a16:creationId xmlns:a16="http://schemas.microsoft.com/office/drawing/2014/main" id="{64EDB50E-8CF1-2712-1369-53D71F5727CC}"/>
              </a:ext>
            </a:extLst>
          </p:cNvPr>
          <p:cNvSpPr>
            <a:spLocks noGrp="1"/>
          </p:cNvSpPr>
          <p:nvPr>
            <p:ph type="body" sz="quarter" idx="14"/>
          </p:nvPr>
        </p:nvSpPr>
        <p:spPr/>
        <p:txBody>
          <a:bodyPr/>
          <a:lstStyle/>
          <a:p>
            <a:pPr marL="0" marR="0" lvl="0" indent="0" algn="l" defTabSz="1023967"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8313F"/>
                </a:solidFill>
                <a:effectLst/>
                <a:uLnTx/>
                <a:uFillTx/>
                <a:latin typeface="Roboto Light"/>
                <a:ea typeface="+mn-ea"/>
                <a:cs typeface="+mn-cs"/>
              </a:rPr>
              <a:t>Efficiency / performance </a:t>
            </a:r>
          </a:p>
        </p:txBody>
      </p:sp>
      <p:sp>
        <p:nvSpPr>
          <p:cNvPr id="8" name="Title 7">
            <a:extLst>
              <a:ext uri="{FF2B5EF4-FFF2-40B4-BE49-F238E27FC236}">
                <a16:creationId xmlns:a16="http://schemas.microsoft.com/office/drawing/2014/main" id="{BD2A419E-353F-8A8A-50E8-E950CEBA59CE}"/>
              </a:ext>
            </a:extLst>
          </p:cNvPr>
          <p:cNvSpPr>
            <a:spLocks noGrp="1"/>
          </p:cNvSpPr>
          <p:nvPr>
            <p:ph type="title"/>
          </p:nvPr>
        </p:nvSpPr>
        <p:spPr/>
        <p:txBody>
          <a:bodyPr/>
          <a:lstStyle/>
          <a:p>
            <a:r>
              <a:rPr lang="en-US"/>
              <a:t>MC2C – characteristics, advantages, and benefits </a:t>
            </a:r>
          </a:p>
        </p:txBody>
      </p:sp>
      <p:pic>
        <p:nvPicPr>
          <p:cNvPr id="15" name="Graphic 14">
            <a:extLst>
              <a:ext uri="{FF2B5EF4-FFF2-40B4-BE49-F238E27FC236}">
                <a16:creationId xmlns:a16="http://schemas.microsoft.com/office/drawing/2014/main" id="{3F9CBDAE-F444-56C8-D56F-BE48D040D7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1383" y="1947689"/>
            <a:ext cx="520197" cy="488985"/>
          </a:xfrm>
          <a:prstGeom prst="rect">
            <a:avLst/>
          </a:prstGeom>
        </p:spPr>
      </p:pic>
      <p:pic>
        <p:nvPicPr>
          <p:cNvPr id="2" name="Graphic 1">
            <a:extLst>
              <a:ext uri="{FF2B5EF4-FFF2-40B4-BE49-F238E27FC236}">
                <a16:creationId xmlns:a16="http://schemas.microsoft.com/office/drawing/2014/main" id="{B08788AA-2EF5-D4EB-CFE4-FA704B329F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0121" y="1958705"/>
            <a:ext cx="516536" cy="449162"/>
          </a:xfrm>
          <a:prstGeom prst="rect">
            <a:avLst/>
          </a:prstGeom>
        </p:spPr>
      </p:pic>
      <p:pic>
        <p:nvPicPr>
          <p:cNvPr id="3" name="Graphic 2">
            <a:extLst>
              <a:ext uri="{FF2B5EF4-FFF2-40B4-BE49-F238E27FC236}">
                <a16:creationId xmlns:a16="http://schemas.microsoft.com/office/drawing/2014/main" id="{7FF831F4-A761-B34C-7A7E-D42E2F20BE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1219" y="1866900"/>
            <a:ext cx="540967" cy="540967"/>
          </a:xfrm>
          <a:prstGeom prst="rect">
            <a:avLst/>
          </a:prstGeom>
        </p:spPr>
      </p:pic>
    </p:spTree>
    <p:extLst>
      <p:ext uri="{BB962C8B-B14F-4D97-AF65-F5344CB8AC3E}">
        <p14:creationId xmlns:p14="http://schemas.microsoft.com/office/powerpoint/2010/main" val="254006946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A6031BD-642D-181A-83FB-478E76C2572D}"/>
              </a:ext>
            </a:extLst>
          </p:cNvPr>
          <p:cNvSpPr>
            <a:spLocks noGrp="1"/>
          </p:cNvSpPr>
          <p:nvPr>
            <p:ph sz="quarter" idx="18"/>
          </p:nvPr>
        </p:nvSpPr>
        <p:spPr/>
        <p:txBody>
          <a:bodyPr tIns="540000"/>
          <a:lstStyle/>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8313F"/>
                </a:solidFill>
                <a:effectLst/>
                <a:uLnTx/>
                <a:uFillTx/>
                <a:latin typeface="Roboto Bold"/>
                <a:ea typeface="+mn-ea"/>
                <a:cs typeface="+mn-cs"/>
              </a:rPr>
              <a:t>	Characteristics</a:t>
            </a:r>
          </a:p>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28313F"/>
              </a:solidFill>
              <a:effectLst/>
              <a:uLnTx/>
              <a:uFillTx/>
              <a:latin typeface="Roboto Light"/>
              <a:ea typeface="+mn-ea"/>
              <a:cs typeface="+mn-cs"/>
            </a:endParaRP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No MPU service needed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Hose reel with guide*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Included nozzle tips cleaing tool</a:t>
            </a:r>
          </a:p>
        </p:txBody>
      </p:sp>
      <p:sp>
        <p:nvSpPr>
          <p:cNvPr id="11" name="Content Placeholder 10">
            <a:extLst>
              <a:ext uri="{FF2B5EF4-FFF2-40B4-BE49-F238E27FC236}">
                <a16:creationId xmlns:a16="http://schemas.microsoft.com/office/drawing/2014/main" id="{438CF8A6-FE72-6409-F57E-039F0511E934}"/>
              </a:ext>
            </a:extLst>
          </p:cNvPr>
          <p:cNvSpPr>
            <a:spLocks noGrp="1"/>
          </p:cNvSpPr>
          <p:nvPr>
            <p:ph sz="quarter" idx="21"/>
          </p:nvPr>
        </p:nvSpPr>
        <p:spPr/>
        <p:txBody>
          <a:bodyPr tIns="540000"/>
          <a:lstStyle/>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8313F"/>
                </a:solidFill>
                <a:effectLst/>
                <a:uLnTx/>
                <a:uFillTx/>
                <a:latin typeface="Roboto Bold"/>
                <a:ea typeface="+mn-ea"/>
                <a:cs typeface="+mn-cs"/>
              </a:rPr>
              <a:t>	Advantages </a:t>
            </a:r>
          </a:p>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28313F"/>
              </a:solidFill>
              <a:effectLst/>
              <a:uLnTx/>
              <a:uFillTx/>
              <a:latin typeface="Roboto Bold"/>
              <a:ea typeface="+mn-ea"/>
              <a:cs typeface="+mn-cs"/>
            </a:endParaRP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No downtime – MPU will run full lifetime </a:t>
            </a:r>
            <a:br>
              <a:rPr kumimoji="0" lang="en-US" sz="1200" b="0" i="0" u="none" strike="noStrike" kern="1200" cap="none" spc="0" normalizeH="0" baseline="0" noProof="0">
                <a:ln>
                  <a:noFill/>
                </a:ln>
                <a:solidFill>
                  <a:srgbClr val="28313F"/>
                </a:solidFill>
                <a:effectLst/>
                <a:uLnTx/>
                <a:uFillTx/>
                <a:latin typeface="Roboto Light"/>
                <a:ea typeface="+mn-ea"/>
                <a:cs typeface="+mn-cs"/>
              </a:rPr>
            </a:br>
            <a:r>
              <a:rPr kumimoji="0" lang="en-US" sz="1200" b="0" i="0" u="none" strike="noStrike" kern="1200" cap="none" spc="0" normalizeH="0" baseline="0" noProof="0">
                <a:ln>
                  <a:noFill/>
                </a:ln>
                <a:solidFill>
                  <a:srgbClr val="28313F"/>
                </a:solidFill>
                <a:effectLst/>
                <a:uLnTx/>
                <a:uFillTx/>
                <a:latin typeface="Roboto Light"/>
                <a:ea typeface="+mn-ea"/>
                <a:cs typeface="+mn-cs"/>
              </a:rPr>
              <a:t>wo. service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Hose reel increases the lifetime of the steelarmed hose and protects the hose during use and storage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Easy and fast cleaning of clogged nozzles </a:t>
            </a:r>
          </a:p>
        </p:txBody>
      </p:sp>
      <p:sp>
        <p:nvSpPr>
          <p:cNvPr id="12" name="Content Placeholder 11">
            <a:extLst>
              <a:ext uri="{FF2B5EF4-FFF2-40B4-BE49-F238E27FC236}">
                <a16:creationId xmlns:a16="http://schemas.microsoft.com/office/drawing/2014/main" id="{3A748871-87C4-B7DF-FBB6-EC30278CAC82}"/>
              </a:ext>
            </a:extLst>
          </p:cNvPr>
          <p:cNvSpPr>
            <a:spLocks noGrp="1"/>
          </p:cNvSpPr>
          <p:nvPr>
            <p:ph sz="quarter" idx="22"/>
          </p:nvPr>
        </p:nvSpPr>
        <p:spPr/>
        <p:txBody>
          <a:bodyPr tIns="540000"/>
          <a:lstStyle/>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8313F"/>
                </a:solidFill>
                <a:effectLst/>
                <a:uLnTx/>
                <a:uFillTx/>
                <a:latin typeface="Roboto Bold"/>
                <a:ea typeface="+mn-ea"/>
                <a:cs typeface="+mn-cs"/>
              </a:rPr>
              <a:t>	Benefits </a:t>
            </a:r>
          </a:p>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28313F"/>
              </a:solidFill>
              <a:effectLst/>
              <a:uLnTx/>
              <a:uFillTx/>
              <a:latin typeface="Roboto Bold"/>
              <a:ea typeface="+mn-ea"/>
              <a:cs typeface="+mn-cs"/>
            </a:endParaRP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Low service costs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Increase the lifetime and reduce wear </a:t>
            </a:r>
            <a:br>
              <a:rPr kumimoji="0" lang="en-US" sz="1200" b="0" i="0" u="none" strike="noStrike" kern="1200" cap="none" spc="0" normalizeH="0" baseline="0" noProof="0">
                <a:ln>
                  <a:noFill/>
                </a:ln>
                <a:solidFill>
                  <a:srgbClr val="28313F"/>
                </a:solidFill>
                <a:effectLst/>
                <a:uLnTx/>
                <a:uFillTx/>
                <a:latin typeface="Roboto Light"/>
                <a:ea typeface="+mn-ea"/>
                <a:cs typeface="+mn-cs"/>
              </a:rPr>
            </a:br>
            <a:r>
              <a:rPr kumimoji="0" lang="en-US" sz="1200" b="0" i="0" u="none" strike="noStrike" kern="1200" cap="none" spc="0" normalizeH="0" baseline="0" noProof="0">
                <a:ln>
                  <a:noFill/>
                </a:ln>
                <a:solidFill>
                  <a:srgbClr val="28313F"/>
                </a:solidFill>
                <a:effectLst/>
                <a:uLnTx/>
                <a:uFillTx/>
                <a:latin typeface="Roboto Light"/>
                <a:ea typeface="+mn-ea"/>
                <a:cs typeface="+mn-cs"/>
              </a:rPr>
              <a:t>on hose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Ensures optimal performance </a:t>
            </a:r>
          </a:p>
        </p:txBody>
      </p:sp>
      <p:sp>
        <p:nvSpPr>
          <p:cNvPr id="4" name="Footer Placeholder 3">
            <a:extLst>
              <a:ext uri="{FF2B5EF4-FFF2-40B4-BE49-F238E27FC236}">
                <a16:creationId xmlns:a16="http://schemas.microsoft.com/office/drawing/2014/main" id="{75B0EE29-B54F-4E4B-4CD7-DA44BF1A12E7}"/>
              </a:ext>
            </a:extLst>
          </p:cNvPr>
          <p:cNvSpPr>
            <a:spLocks noGrp="1"/>
          </p:cNvSpPr>
          <p:nvPr>
            <p:ph type="ftr" sz="quarter" idx="24"/>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586EA479-C660-D033-2D56-59981FDC2106}"/>
              </a:ext>
            </a:extLst>
          </p:cNvPr>
          <p:cNvSpPr>
            <a:spLocks noGrp="1"/>
          </p:cNvSpPr>
          <p:nvPr>
            <p:ph type="sldNum" sz="quarter" idx="25"/>
          </p:nvPr>
        </p:nvSpPr>
        <p:spPr/>
        <p:txBody>
          <a:bodyPr/>
          <a:lstStyle/>
          <a:p>
            <a:fld id="{6C385236-B7BA-4938-9EA6-6DEC8CA653D7}" type="slidenum">
              <a:rPr lang="en-US" smtClean="0"/>
              <a:pPr/>
              <a:t>25</a:t>
            </a:fld>
            <a:endParaRPr lang="en-US"/>
          </a:p>
        </p:txBody>
      </p:sp>
      <p:sp>
        <p:nvSpPr>
          <p:cNvPr id="9" name="Text Placeholder 8">
            <a:extLst>
              <a:ext uri="{FF2B5EF4-FFF2-40B4-BE49-F238E27FC236}">
                <a16:creationId xmlns:a16="http://schemas.microsoft.com/office/drawing/2014/main" id="{64EDB50E-8CF1-2712-1369-53D71F5727CC}"/>
              </a:ext>
            </a:extLst>
          </p:cNvPr>
          <p:cNvSpPr>
            <a:spLocks noGrp="1"/>
          </p:cNvSpPr>
          <p:nvPr>
            <p:ph type="body" sz="quarter" idx="14"/>
          </p:nvPr>
        </p:nvSpPr>
        <p:spPr/>
        <p:txBody>
          <a:bodyPr/>
          <a:lstStyle/>
          <a:p>
            <a:pPr marL="0" marR="0" lvl="0" indent="0" algn="l" defTabSz="1023967"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8313F"/>
                </a:solidFill>
                <a:effectLst/>
                <a:uLnTx/>
                <a:uFillTx/>
                <a:latin typeface="Roboto Light"/>
                <a:ea typeface="+mn-ea"/>
                <a:cs typeface="+mn-cs"/>
              </a:rPr>
              <a:t>Cost of ownership</a:t>
            </a:r>
          </a:p>
        </p:txBody>
      </p:sp>
      <p:sp>
        <p:nvSpPr>
          <p:cNvPr id="8" name="Title 7">
            <a:extLst>
              <a:ext uri="{FF2B5EF4-FFF2-40B4-BE49-F238E27FC236}">
                <a16:creationId xmlns:a16="http://schemas.microsoft.com/office/drawing/2014/main" id="{BD2A419E-353F-8A8A-50E8-E950CEBA59CE}"/>
              </a:ext>
            </a:extLst>
          </p:cNvPr>
          <p:cNvSpPr>
            <a:spLocks noGrp="1"/>
          </p:cNvSpPr>
          <p:nvPr>
            <p:ph type="title"/>
          </p:nvPr>
        </p:nvSpPr>
        <p:spPr/>
        <p:txBody>
          <a:bodyPr/>
          <a:lstStyle/>
          <a:p>
            <a:r>
              <a:rPr lang="en-US"/>
              <a:t>MC2C – characteristics, advantages, and benefits </a:t>
            </a:r>
          </a:p>
        </p:txBody>
      </p:sp>
      <p:pic>
        <p:nvPicPr>
          <p:cNvPr id="15" name="Graphic 14">
            <a:extLst>
              <a:ext uri="{FF2B5EF4-FFF2-40B4-BE49-F238E27FC236}">
                <a16:creationId xmlns:a16="http://schemas.microsoft.com/office/drawing/2014/main" id="{3F9CBDAE-F444-56C8-D56F-BE48D040D7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1383" y="1947689"/>
            <a:ext cx="520197" cy="488985"/>
          </a:xfrm>
          <a:prstGeom prst="rect">
            <a:avLst/>
          </a:prstGeom>
        </p:spPr>
      </p:pic>
      <p:sp>
        <p:nvSpPr>
          <p:cNvPr id="2" name="TextBox 1">
            <a:extLst>
              <a:ext uri="{FF2B5EF4-FFF2-40B4-BE49-F238E27FC236}">
                <a16:creationId xmlns:a16="http://schemas.microsoft.com/office/drawing/2014/main" id="{2B85904B-0289-2113-B66E-36B62C683739}"/>
              </a:ext>
            </a:extLst>
          </p:cNvPr>
          <p:cNvSpPr txBox="1"/>
          <p:nvPr/>
        </p:nvSpPr>
        <p:spPr>
          <a:xfrm>
            <a:off x="475521" y="5490402"/>
            <a:ext cx="3559175" cy="640890"/>
          </a:xfrm>
          <a:prstGeom prst="rect">
            <a:avLst/>
          </a:prstGeom>
          <a:noFill/>
        </p:spPr>
        <p:txBody>
          <a:bodyPr wrap="square" lIns="216000" tIns="216000" rIns="216000" bIns="216000" anchor="b" anchorCtr="0">
            <a:spAutoFit/>
          </a:bodyPr>
          <a:lstStyle/>
          <a:p>
            <a:pPr marL="0" marR="0" lvl="0" indent="0" algn="l" defTabSz="1023967"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US" sz="1200" b="0" i="1" u="none" strike="noStrike" kern="1200" cap="none" spc="0" normalizeH="0" baseline="0" noProof="0">
                <a:ln>
                  <a:noFill/>
                </a:ln>
                <a:solidFill>
                  <a:srgbClr val="8997A4"/>
                </a:solidFill>
                <a:effectLst/>
                <a:uLnTx/>
                <a:uFillTx/>
                <a:latin typeface="Roboto Light" panose="02000000000000000000" pitchFamily="2" charset="0"/>
                <a:ea typeface="Roboto Light" panose="02000000000000000000" pitchFamily="2" charset="0"/>
                <a:cs typeface="+mn-cs"/>
              </a:rPr>
              <a:t>*On selected machines </a:t>
            </a:r>
          </a:p>
        </p:txBody>
      </p:sp>
      <p:pic>
        <p:nvPicPr>
          <p:cNvPr id="3" name="Graphic 2">
            <a:extLst>
              <a:ext uri="{FF2B5EF4-FFF2-40B4-BE49-F238E27FC236}">
                <a16:creationId xmlns:a16="http://schemas.microsoft.com/office/drawing/2014/main" id="{05427F3F-3C1E-6FA3-D388-97DE9F85A0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0121" y="1958705"/>
            <a:ext cx="516536" cy="449162"/>
          </a:xfrm>
          <a:prstGeom prst="rect">
            <a:avLst/>
          </a:prstGeom>
        </p:spPr>
      </p:pic>
      <p:pic>
        <p:nvPicPr>
          <p:cNvPr id="6" name="Graphic 5">
            <a:extLst>
              <a:ext uri="{FF2B5EF4-FFF2-40B4-BE49-F238E27FC236}">
                <a16:creationId xmlns:a16="http://schemas.microsoft.com/office/drawing/2014/main" id="{0578DF5A-EBC1-1FAB-1B07-64DD53E4FE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1219" y="1866900"/>
            <a:ext cx="540967" cy="540967"/>
          </a:xfrm>
          <a:prstGeom prst="rect">
            <a:avLst/>
          </a:prstGeom>
        </p:spPr>
      </p:pic>
    </p:spTree>
    <p:extLst>
      <p:ext uri="{BB962C8B-B14F-4D97-AF65-F5344CB8AC3E}">
        <p14:creationId xmlns:p14="http://schemas.microsoft.com/office/powerpoint/2010/main" val="104290880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A6031BD-642D-181A-83FB-478E76C2572D}"/>
              </a:ext>
            </a:extLst>
          </p:cNvPr>
          <p:cNvSpPr>
            <a:spLocks noGrp="1"/>
          </p:cNvSpPr>
          <p:nvPr>
            <p:ph sz="quarter" idx="18"/>
          </p:nvPr>
        </p:nvSpPr>
        <p:spPr/>
        <p:txBody>
          <a:bodyPr tIns="540000"/>
          <a:lstStyle/>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8313F"/>
                </a:solidFill>
                <a:effectLst/>
                <a:uLnTx/>
                <a:uFillTx/>
                <a:latin typeface="Roboto Bold"/>
                <a:ea typeface="+mn-ea"/>
                <a:cs typeface="+mn-cs"/>
              </a:rPr>
              <a:t>	Characteristics</a:t>
            </a:r>
          </a:p>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28313F"/>
              </a:solidFill>
              <a:effectLst/>
              <a:uLnTx/>
              <a:uFillTx/>
              <a:latin typeface="Roboto Light"/>
              <a:ea typeface="+mn-ea"/>
              <a:cs typeface="+mn-cs"/>
            </a:endParaRP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Steel armed hose</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3 pistons pump with stainless steel pistons</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Brushless induction motor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Auto start/stop</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a:ln>
                  <a:noFill/>
                </a:ln>
                <a:solidFill>
                  <a:srgbClr val="28313F"/>
                </a:solidFill>
                <a:effectLst/>
                <a:uLnTx/>
                <a:uFillTx/>
                <a:latin typeface="Roboto Light"/>
                <a:ea typeface="+mn-ea"/>
                <a:cs typeface="+mn-cs"/>
              </a:rPr>
              <a:t>Thermal safety </a:t>
            </a:r>
          </a:p>
        </p:txBody>
      </p:sp>
      <p:sp>
        <p:nvSpPr>
          <p:cNvPr id="11" name="Content Placeholder 10">
            <a:extLst>
              <a:ext uri="{FF2B5EF4-FFF2-40B4-BE49-F238E27FC236}">
                <a16:creationId xmlns:a16="http://schemas.microsoft.com/office/drawing/2014/main" id="{438CF8A6-FE72-6409-F57E-039F0511E934}"/>
              </a:ext>
            </a:extLst>
          </p:cNvPr>
          <p:cNvSpPr>
            <a:spLocks noGrp="1"/>
          </p:cNvSpPr>
          <p:nvPr>
            <p:ph sz="quarter" idx="21"/>
          </p:nvPr>
        </p:nvSpPr>
        <p:spPr/>
        <p:txBody>
          <a:bodyPr tIns="540000"/>
          <a:lstStyle/>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313F"/>
                </a:solidFill>
                <a:effectLst/>
                <a:uLnTx/>
                <a:uFillTx/>
                <a:latin typeface="Roboto Bold"/>
                <a:ea typeface="+mn-ea"/>
                <a:cs typeface="+mn-cs"/>
              </a:rPr>
              <a:t>	Advantages </a:t>
            </a:r>
          </a:p>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28313F"/>
              </a:solidFill>
              <a:effectLst/>
              <a:uLnTx/>
              <a:uFillTx/>
              <a:latin typeface="Roboto Bold"/>
              <a:ea typeface="+mn-ea"/>
              <a:cs typeface="+mn-cs"/>
            </a:endParaRP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Flexible and durable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Solid performance with high resistance </a:t>
            </a:r>
            <a:br>
              <a:rPr kumimoji="0" lang="en-US" sz="1200" b="0" i="0" u="none" strike="noStrike" kern="1200" cap="none" spc="0" normalizeH="0" baseline="0" noProof="0" dirty="0">
                <a:ln>
                  <a:noFill/>
                </a:ln>
                <a:solidFill>
                  <a:srgbClr val="28313F"/>
                </a:solidFill>
                <a:effectLst/>
                <a:uLnTx/>
                <a:uFillTx/>
                <a:latin typeface="Roboto Light"/>
                <a:ea typeface="+mn-ea"/>
                <a:cs typeface="+mn-cs"/>
              </a:rPr>
            </a:br>
            <a:r>
              <a:rPr kumimoji="0" lang="en-US" sz="1200" b="0" i="0" u="none" strike="noStrike" kern="1200" cap="none" spc="0" normalizeH="0" baseline="0" noProof="0" dirty="0">
                <a:ln>
                  <a:noFill/>
                </a:ln>
                <a:solidFill>
                  <a:srgbClr val="28313F"/>
                </a:solidFill>
                <a:effectLst/>
                <a:uLnTx/>
                <a:uFillTx/>
                <a:latin typeface="Roboto Light"/>
                <a:ea typeface="+mn-ea"/>
                <a:cs typeface="+mn-cs"/>
              </a:rPr>
              <a:t>to corrosion</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Long lifetime and low sound level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Pumps automatically stops when trigger </a:t>
            </a:r>
            <a:br>
              <a:rPr kumimoji="0" lang="en-US" sz="1200" b="0" i="0" u="none" strike="noStrike" kern="1200" cap="none" spc="0" normalizeH="0" baseline="0" noProof="0" dirty="0">
                <a:ln>
                  <a:noFill/>
                </a:ln>
                <a:solidFill>
                  <a:srgbClr val="28313F"/>
                </a:solidFill>
                <a:effectLst/>
                <a:uLnTx/>
                <a:uFillTx/>
                <a:latin typeface="Roboto Light"/>
                <a:ea typeface="+mn-ea"/>
                <a:cs typeface="+mn-cs"/>
              </a:rPr>
            </a:br>
            <a:r>
              <a:rPr kumimoji="0" lang="en-US" sz="1200" b="0" i="0" u="none" strike="noStrike" kern="1200" cap="none" spc="0" normalizeH="0" baseline="0" noProof="0" dirty="0">
                <a:ln>
                  <a:noFill/>
                </a:ln>
                <a:solidFill>
                  <a:srgbClr val="28313F"/>
                </a:solidFill>
                <a:effectLst/>
                <a:uLnTx/>
                <a:uFillTx/>
                <a:latin typeface="Roboto Light"/>
                <a:ea typeface="+mn-ea"/>
                <a:cs typeface="+mn-cs"/>
              </a:rPr>
              <a:t>is not pulled</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Protects motor from overheating</a:t>
            </a:r>
          </a:p>
        </p:txBody>
      </p:sp>
      <p:sp>
        <p:nvSpPr>
          <p:cNvPr id="12" name="Content Placeholder 11">
            <a:extLst>
              <a:ext uri="{FF2B5EF4-FFF2-40B4-BE49-F238E27FC236}">
                <a16:creationId xmlns:a16="http://schemas.microsoft.com/office/drawing/2014/main" id="{3A748871-87C4-B7DF-FBB6-EC30278CAC82}"/>
              </a:ext>
            </a:extLst>
          </p:cNvPr>
          <p:cNvSpPr>
            <a:spLocks noGrp="1"/>
          </p:cNvSpPr>
          <p:nvPr>
            <p:ph sz="quarter" idx="22"/>
          </p:nvPr>
        </p:nvSpPr>
        <p:spPr/>
        <p:txBody>
          <a:bodyPr tIns="540000"/>
          <a:lstStyle/>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313F"/>
                </a:solidFill>
                <a:effectLst/>
                <a:uLnTx/>
                <a:uFillTx/>
                <a:latin typeface="Roboto Bold"/>
                <a:ea typeface="+mn-ea"/>
                <a:cs typeface="+mn-cs"/>
              </a:rPr>
              <a:t>	Benefits </a:t>
            </a:r>
          </a:p>
          <a:p>
            <a:pPr marL="0" marR="0" lvl="0" indent="0" algn="l" defTabSz="1023967" rtl="0" eaLnBrk="1" fontAlgn="auto" latinLnBrk="0" hangingPunct="1">
              <a:lnSpc>
                <a:spcPct val="120000"/>
              </a:lnSpc>
              <a:spcBef>
                <a:spcPts val="0"/>
              </a:spcBef>
              <a:spcAft>
                <a:spcPts val="5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28313F"/>
              </a:solidFill>
              <a:effectLst/>
              <a:uLnTx/>
              <a:uFillTx/>
              <a:latin typeface="Roboto Bold"/>
              <a:ea typeface="+mn-ea"/>
              <a:cs typeface="+mn-cs"/>
            </a:endParaRP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Long lifetime</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Good performance throughout the lifetime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No service needed </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Reduce wear during machine standby time</a:t>
            </a:r>
          </a:p>
          <a:p>
            <a:pPr marL="198000" marR="0" lvl="0" indent="-198000" algn="l" defTabSz="1023967" rtl="0" eaLnBrk="1" fontAlgn="auto" latinLnBrk="0" hangingPunct="1">
              <a:lnSpc>
                <a:spcPct val="120000"/>
              </a:lnSpc>
              <a:spcBef>
                <a:spcPct val="2000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28313F"/>
                </a:solidFill>
                <a:effectLst/>
                <a:uLnTx/>
                <a:uFillTx/>
                <a:latin typeface="Roboto Light"/>
                <a:ea typeface="+mn-ea"/>
                <a:cs typeface="+mn-cs"/>
              </a:rPr>
              <a:t>Increase lifetime and safety</a:t>
            </a:r>
          </a:p>
        </p:txBody>
      </p:sp>
      <p:sp>
        <p:nvSpPr>
          <p:cNvPr id="4" name="Footer Placeholder 3">
            <a:extLst>
              <a:ext uri="{FF2B5EF4-FFF2-40B4-BE49-F238E27FC236}">
                <a16:creationId xmlns:a16="http://schemas.microsoft.com/office/drawing/2014/main" id="{75B0EE29-B54F-4E4B-4CD7-DA44BF1A12E7}"/>
              </a:ext>
            </a:extLst>
          </p:cNvPr>
          <p:cNvSpPr>
            <a:spLocks noGrp="1"/>
          </p:cNvSpPr>
          <p:nvPr>
            <p:ph type="ftr" sz="quarter" idx="24"/>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586EA479-C660-D033-2D56-59981FDC2106}"/>
              </a:ext>
            </a:extLst>
          </p:cNvPr>
          <p:cNvSpPr>
            <a:spLocks noGrp="1"/>
          </p:cNvSpPr>
          <p:nvPr>
            <p:ph type="sldNum" sz="quarter" idx="25"/>
          </p:nvPr>
        </p:nvSpPr>
        <p:spPr/>
        <p:txBody>
          <a:bodyPr/>
          <a:lstStyle/>
          <a:p>
            <a:fld id="{6C385236-B7BA-4938-9EA6-6DEC8CA653D7}" type="slidenum">
              <a:rPr lang="en-US" smtClean="0"/>
              <a:pPr/>
              <a:t>26</a:t>
            </a:fld>
            <a:endParaRPr lang="en-US"/>
          </a:p>
        </p:txBody>
      </p:sp>
      <p:sp>
        <p:nvSpPr>
          <p:cNvPr id="9" name="Text Placeholder 8">
            <a:extLst>
              <a:ext uri="{FF2B5EF4-FFF2-40B4-BE49-F238E27FC236}">
                <a16:creationId xmlns:a16="http://schemas.microsoft.com/office/drawing/2014/main" id="{64EDB50E-8CF1-2712-1369-53D71F5727CC}"/>
              </a:ext>
            </a:extLst>
          </p:cNvPr>
          <p:cNvSpPr>
            <a:spLocks noGrp="1"/>
          </p:cNvSpPr>
          <p:nvPr>
            <p:ph type="body" sz="quarter" idx="14"/>
          </p:nvPr>
        </p:nvSpPr>
        <p:spPr/>
        <p:txBody>
          <a:bodyPr/>
          <a:lstStyle/>
          <a:p>
            <a:r>
              <a:rPr lang="en-US"/>
              <a:t>Reliability &amp; robustness </a:t>
            </a:r>
          </a:p>
        </p:txBody>
      </p:sp>
      <p:sp>
        <p:nvSpPr>
          <p:cNvPr id="8" name="Title 7">
            <a:extLst>
              <a:ext uri="{FF2B5EF4-FFF2-40B4-BE49-F238E27FC236}">
                <a16:creationId xmlns:a16="http://schemas.microsoft.com/office/drawing/2014/main" id="{BD2A419E-353F-8A8A-50E8-E950CEBA59CE}"/>
              </a:ext>
            </a:extLst>
          </p:cNvPr>
          <p:cNvSpPr>
            <a:spLocks noGrp="1"/>
          </p:cNvSpPr>
          <p:nvPr>
            <p:ph type="title"/>
          </p:nvPr>
        </p:nvSpPr>
        <p:spPr/>
        <p:txBody>
          <a:bodyPr/>
          <a:lstStyle/>
          <a:p>
            <a:r>
              <a:rPr lang="en-US"/>
              <a:t>MC2C – characteristics, advantages, and benefits </a:t>
            </a:r>
          </a:p>
        </p:txBody>
      </p:sp>
      <p:pic>
        <p:nvPicPr>
          <p:cNvPr id="15" name="Graphic 14">
            <a:extLst>
              <a:ext uri="{FF2B5EF4-FFF2-40B4-BE49-F238E27FC236}">
                <a16:creationId xmlns:a16="http://schemas.microsoft.com/office/drawing/2014/main" id="{3F9CBDAE-F444-56C8-D56F-BE48D040D7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1383" y="1947689"/>
            <a:ext cx="520197" cy="488985"/>
          </a:xfrm>
          <a:prstGeom prst="rect">
            <a:avLst/>
          </a:prstGeom>
        </p:spPr>
      </p:pic>
      <p:pic>
        <p:nvPicPr>
          <p:cNvPr id="2" name="Graphic 1">
            <a:extLst>
              <a:ext uri="{FF2B5EF4-FFF2-40B4-BE49-F238E27FC236}">
                <a16:creationId xmlns:a16="http://schemas.microsoft.com/office/drawing/2014/main" id="{CDD64E63-6F1E-1ACE-B5BC-4708A155DC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0121" y="1958705"/>
            <a:ext cx="516536" cy="449162"/>
          </a:xfrm>
          <a:prstGeom prst="rect">
            <a:avLst/>
          </a:prstGeom>
        </p:spPr>
      </p:pic>
      <p:pic>
        <p:nvPicPr>
          <p:cNvPr id="3" name="Graphic 2">
            <a:extLst>
              <a:ext uri="{FF2B5EF4-FFF2-40B4-BE49-F238E27FC236}">
                <a16:creationId xmlns:a16="http://schemas.microsoft.com/office/drawing/2014/main" id="{211D1B06-2794-EB9F-F58C-E797613A2B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1219" y="1866900"/>
            <a:ext cx="540967" cy="540967"/>
          </a:xfrm>
          <a:prstGeom prst="rect">
            <a:avLst/>
          </a:prstGeom>
        </p:spPr>
      </p:pic>
    </p:spTree>
    <p:extLst>
      <p:ext uri="{BB962C8B-B14F-4D97-AF65-F5344CB8AC3E}">
        <p14:creationId xmlns:p14="http://schemas.microsoft.com/office/powerpoint/2010/main" val="337096390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6B7C445-DFBB-EC6C-DE4A-78A00242CE14}"/>
              </a:ext>
            </a:extLst>
          </p:cNvPr>
          <p:cNvSpPr>
            <a:spLocks noGrp="1"/>
          </p:cNvSpPr>
          <p:nvPr>
            <p:ph type="ctrTitle"/>
          </p:nvPr>
        </p:nvSpPr>
        <p:spPr/>
        <p:txBody>
          <a:bodyPr/>
          <a:lstStyle/>
          <a:p>
            <a:r>
              <a:rPr lang="en-US"/>
              <a:t>1</a:t>
            </a:r>
          </a:p>
        </p:txBody>
      </p:sp>
      <p:sp>
        <p:nvSpPr>
          <p:cNvPr id="19" name="Text Placeholder 18">
            <a:extLst>
              <a:ext uri="{FF2B5EF4-FFF2-40B4-BE49-F238E27FC236}">
                <a16:creationId xmlns:a16="http://schemas.microsoft.com/office/drawing/2014/main" id="{D6CA08D8-B7A3-6596-CBA5-D34511CE0202}"/>
              </a:ext>
            </a:extLst>
          </p:cNvPr>
          <p:cNvSpPr>
            <a:spLocks noGrp="1"/>
          </p:cNvSpPr>
          <p:nvPr>
            <p:ph type="body" sz="quarter" idx="13"/>
          </p:nvPr>
        </p:nvSpPr>
        <p:spPr/>
        <p:txBody>
          <a:bodyPr/>
          <a:lstStyle/>
          <a:p>
            <a:r>
              <a:rPr lang="en-US"/>
              <a:t>Background &amp; product benefits</a:t>
            </a:r>
          </a:p>
        </p:txBody>
      </p:sp>
      <p:sp>
        <p:nvSpPr>
          <p:cNvPr id="16" name="Footer Placeholder 15">
            <a:extLst>
              <a:ext uri="{FF2B5EF4-FFF2-40B4-BE49-F238E27FC236}">
                <a16:creationId xmlns:a16="http://schemas.microsoft.com/office/drawing/2014/main" id="{8C7125B1-0E68-86B8-1CE4-EE32BD83B219}"/>
              </a:ext>
            </a:extLst>
          </p:cNvPr>
          <p:cNvSpPr>
            <a:spLocks noGrp="1"/>
          </p:cNvSpPr>
          <p:nvPr>
            <p:ph type="ftr" sz="quarter" idx="15"/>
          </p:nvPr>
        </p:nvSpPr>
        <p:spPr/>
        <p:txBody>
          <a:bodyPr/>
          <a:lstStyle/>
          <a:p>
            <a:pPr algn="l"/>
            <a:r>
              <a:rPr lang="en-US"/>
              <a:t>COMPANY CONFIDENTIAL</a:t>
            </a:r>
            <a:endParaRPr lang="en-US" dirty="0"/>
          </a:p>
        </p:txBody>
      </p:sp>
      <p:sp>
        <p:nvSpPr>
          <p:cNvPr id="17" name="Slide Number Placeholder 16">
            <a:extLst>
              <a:ext uri="{FF2B5EF4-FFF2-40B4-BE49-F238E27FC236}">
                <a16:creationId xmlns:a16="http://schemas.microsoft.com/office/drawing/2014/main" id="{8587BAE7-008E-8245-F871-1F78B1BA082C}"/>
              </a:ext>
            </a:extLst>
          </p:cNvPr>
          <p:cNvSpPr>
            <a:spLocks noGrp="1"/>
          </p:cNvSpPr>
          <p:nvPr>
            <p:ph type="sldNum" sz="quarter" idx="16"/>
          </p:nvPr>
        </p:nvSpPr>
        <p:spPr/>
        <p:txBody>
          <a:bodyPr/>
          <a:lstStyle/>
          <a:p>
            <a:fld id="{6C385236-B7BA-4938-9EA6-6DEC8CA653D7}" type="slidenum">
              <a:rPr lang="en-US" smtClean="0"/>
              <a:pPr/>
              <a:t>3</a:t>
            </a:fld>
            <a:endParaRPr lang="en-US"/>
          </a:p>
        </p:txBody>
      </p:sp>
    </p:spTree>
    <p:extLst>
      <p:ext uri="{BB962C8B-B14F-4D97-AF65-F5344CB8AC3E}">
        <p14:creationId xmlns:p14="http://schemas.microsoft.com/office/powerpoint/2010/main" val="209985022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97CA6F9-8506-F471-9A38-1B4BF3C8D9D7}"/>
              </a:ext>
            </a:extLst>
          </p:cNvPr>
          <p:cNvSpPr>
            <a:spLocks noGrp="1"/>
          </p:cNvSpPr>
          <p:nvPr>
            <p:ph type="body" sz="quarter" idx="18"/>
          </p:nvPr>
        </p:nvSpPr>
        <p:spPr/>
        <p:txBody>
          <a:bodyPr anchor="t" anchorCtr="0"/>
          <a:lstStyle/>
          <a:p>
            <a:pPr marL="0" indent="0">
              <a:buNone/>
            </a:pPr>
            <a:r>
              <a:rPr lang="en-US" sz="1600" spc="20" dirty="0">
                <a:latin typeface="+mj-lt"/>
              </a:rPr>
              <a:t>Versatile compact performance</a:t>
            </a:r>
          </a:p>
          <a:p>
            <a:pPr marL="0" indent="0">
              <a:buNone/>
            </a:pPr>
            <a:endParaRPr lang="en-US" dirty="0"/>
          </a:p>
          <a:p>
            <a:pPr marL="0" indent="0">
              <a:buNone/>
            </a:pPr>
            <a:r>
              <a:rPr lang="en-US" dirty="0"/>
              <a:t>The </a:t>
            </a:r>
            <a:r>
              <a:rPr lang="en-US" dirty="0" err="1"/>
              <a:t>Nilfisk</a:t>
            </a:r>
            <a:r>
              <a:rPr lang="en-US" dirty="0"/>
              <a:t> MC2C - focused, flexible and compact cold water pressure washers with good performance for a variety of cleaning tasks.</a:t>
            </a:r>
          </a:p>
          <a:p>
            <a:pPr marL="0" indent="0">
              <a:buNone/>
            </a:pPr>
            <a:endParaRPr lang="en-US" dirty="0"/>
          </a:p>
          <a:p>
            <a:pPr marL="0" indent="0">
              <a:buNone/>
            </a:pPr>
            <a:r>
              <a:rPr lang="en-US" dirty="0"/>
              <a:t>The </a:t>
            </a:r>
            <a:r>
              <a:rPr lang="en-US" dirty="0" err="1"/>
              <a:t>Nilfisk</a:t>
            </a:r>
            <a:r>
              <a:rPr lang="en-US" dirty="0"/>
              <a:t> MC2C is an entry level cold water HPWs but has the most on machine and nozzle adjustability of the cold water HPW portfolio. </a:t>
            </a:r>
          </a:p>
          <a:p>
            <a:pPr marL="0" indent="0">
              <a:buNone/>
            </a:pPr>
            <a:endParaRPr lang="en-US" dirty="0"/>
          </a:p>
          <a:p>
            <a:pPr marL="0" indent="0">
              <a:buNone/>
            </a:pPr>
            <a:r>
              <a:rPr lang="en-US" dirty="0"/>
              <a:t>The machine is highly versatile and can adapt to a wide range of smaller daily or weekly cleaning tasks. </a:t>
            </a:r>
          </a:p>
          <a:p>
            <a:pPr marL="0" indent="0">
              <a:buNone/>
            </a:pPr>
            <a:endParaRPr lang="en-US" dirty="0"/>
          </a:p>
          <a:p>
            <a:pPr marL="0" indent="0">
              <a:buNone/>
            </a:pPr>
            <a:r>
              <a:rPr lang="en-US" dirty="0"/>
              <a:t>Small footprint machine with 4-in-1 nozzle, hose reel, and foam sprayer with quick setup and stowaway making this machine a powerful compact performer. </a:t>
            </a:r>
          </a:p>
        </p:txBody>
      </p:sp>
      <p:sp>
        <p:nvSpPr>
          <p:cNvPr id="4" name="Footer Placeholder 3">
            <a:extLst>
              <a:ext uri="{FF2B5EF4-FFF2-40B4-BE49-F238E27FC236}">
                <a16:creationId xmlns:a16="http://schemas.microsoft.com/office/drawing/2014/main" id="{764C1A5E-2895-ABB9-ADFE-9D890B69D553}"/>
              </a:ext>
            </a:extLst>
          </p:cNvPr>
          <p:cNvSpPr>
            <a:spLocks noGrp="1"/>
          </p:cNvSpPr>
          <p:nvPr>
            <p:ph type="ftr" sz="quarter" idx="21"/>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95710077-D715-793B-3DB7-13FBFBF24D2D}"/>
              </a:ext>
            </a:extLst>
          </p:cNvPr>
          <p:cNvSpPr>
            <a:spLocks noGrp="1"/>
          </p:cNvSpPr>
          <p:nvPr>
            <p:ph type="sldNum" sz="quarter" idx="22"/>
          </p:nvPr>
        </p:nvSpPr>
        <p:spPr/>
        <p:txBody>
          <a:bodyPr/>
          <a:lstStyle/>
          <a:p>
            <a:fld id="{6C385236-B7BA-4938-9EA6-6DEC8CA653D7}" type="slidenum">
              <a:rPr lang="en-US" smtClean="0"/>
              <a:pPr/>
              <a:t>4</a:t>
            </a:fld>
            <a:endParaRPr lang="en-US"/>
          </a:p>
        </p:txBody>
      </p:sp>
      <p:sp>
        <p:nvSpPr>
          <p:cNvPr id="7" name="Text Placeholder 6">
            <a:extLst>
              <a:ext uri="{FF2B5EF4-FFF2-40B4-BE49-F238E27FC236}">
                <a16:creationId xmlns:a16="http://schemas.microsoft.com/office/drawing/2014/main" id="{D528186F-7770-1C54-1AD2-3F1CA2EC7ACF}"/>
              </a:ext>
            </a:extLst>
          </p:cNvPr>
          <p:cNvSpPr>
            <a:spLocks noGrp="1"/>
          </p:cNvSpPr>
          <p:nvPr>
            <p:ph type="body" sz="quarter" idx="14"/>
          </p:nvPr>
        </p:nvSpPr>
        <p:spPr/>
        <p:txBody>
          <a:bodyPr/>
          <a:lstStyle/>
          <a:p>
            <a:r>
              <a:rPr lang="en-US" dirty="0"/>
              <a:t>MC2C</a:t>
            </a:r>
          </a:p>
          <a:p>
            <a:endParaRPr lang="en-US" dirty="0"/>
          </a:p>
        </p:txBody>
      </p:sp>
      <p:sp>
        <p:nvSpPr>
          <p:cNvPr id="6" name="Title 5">
            <a:extLst>
              <a:ext uri="{FF2B5EF4-FFF2-40B4-BE49-F238E27FC236}">
                <a16:creationId xmlns:a16="http://schemas.microsoft.com/office/drawing/2014/main" id="{EDD33E2C-023E-8049-101D-C9E30FAA8F5B}"/>
              </a:ext>
            </a:extLst>
          </p:cNvPr>
          <p:cNvSpPr>
            <a:spLocks noGrp="1"/>
          </p:cNvSpPr>
          <p:nvPr>
            <p:ph type="title"/>
          </p:nvPr>
        </p:nvSpPr>
        <p:spPr/>
        <p:txBody>
          <a:bodyPr/>
          <a:lstStyle/>
          <a:p>
            <a:r>
              <a:rPr lang="en-US"/>
              <a:t>Background </a:t>
            </a:r>
          </a:p>
        </p:txBody>
      </p:sp>
      <p:pic>
        <p:nvPicPr>
          <p:cNvPr id="2" name="Picture 1" descr="A black and blue vacuum cleaner&#10;&#10;Description automatically generated">
            <a:extLst>
              <a:ext uri="{FF2B5EF4-FFF2-40B4-BE49-F238E27FC236}">
                <a16:creationId xmlns:a16="http://schemas.microsoft.com/office/drawing/2014/main" id="{F456CFCD-14C3-9386-A29B-5289CA899D40}"/>
              </a:ext>
            </a:extLst>
          </p:cNvPr>
          <p:cNvPicPr>
            <a:picLocks noChangeAspect="1"/>
          </p:cNvPicPr>
          <p:nvPr/>
        </p:nvPicPr>
        <p:blipFill>
          <a:blip r:embed="rId2"/>
          <a:stretch>
            <a:fillRect/>
          </a:stretch>
        </p:blipFill>
        <p:spPr>
          <a:xfrm>
            <a:off x="7120786" y="689650"/>
            <a:ext cx="3086100" cy="5457825"/>
          </a:xfrm>
          <a:prstGeom prst="rect">
            <a:avLst/>
          </a:prstGeom>
        </p:spPr>
      </p:pic>
    </p:spTree>
    <p:extLst>
      <p:ext uri="{BB962C8B-B14F-4D97-AF65-F5344CB8AC3E}">
        <p14:creationId xmlns:p14="http://schemas.microsoft.com/office/powerpoint/2010/main" val="375065148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B116E9-3ED2-7DA7-D625-619858D9A892}"/>
              </a:ext>
            </a:extLst>
          </p:cNvPr>
          <p:cNvSpPr>
            <a:spLocks noGrp="1"/>
          </p:cNvSpPr>
          <p:nvPr>
            <p:ph type="ftr" sz="quarter" idx="19"/>
          </p:nvPr>
        </p:nvSpPr>
        <p:spPr/>
        <p:txBody>
          <a:bodyPr/>
          <a:lstStyle/>
          <a:p>
            <a:pPr algn="l"/>
            <a:r>
              <a:rPr lang="en-US"/>
              <a:t>COMPANY CONFIDENTIAL</a:t>
            </a:r>
            <a:endParaRPr lang="en-US" dirty="0"/>
          </a:p>
        </p:txBody>
      </p:sp>
      <p:sp>
        <p:nvSpPr>
          <p:cNvPr id="5" name="Slide Number Placeholder 4">
            <a:extLst>
              <a:ext uri="{FF2B5EF4-FFF2-40B4-BE49-F238E27FC236}">
                <a16:creationId xmlns:a16="http://schemas.microsoft.com/office/drawing/2014/main" id="{46EDB100-183E-B96C-EDD4-0EC6BD3E6703}"/>
              </a:ext>
            </a:extLst>
          </p:cNvPr>
          <p:cNvSpPr>
            <a:spLocks noGrp="1"/>
          </p:cNvSpPr>
          <p:nvPr>
            <p:ph type="sldNum" sz="quarter" idx="20"/>
          </p:nvPr>
        </p:nvSpPr>
        <p:spPr/>
        <p:txBody>
          <a:bodyPr/>
          <a:lstStyle/>
          <a:p>
            <a:fld id="{6C385236-B7BA-4938-9EA6-6DEC8CA653D7}" type="slidenum">
              <a:rPr lang="en-US" smtClean="0"/>
              <a:pPr/>
              <a:t>5</a:t>
            </a:fld>
            <a:endParaRPr lang="en-US"/>
          </a:p>
        </p:txBody>
      </p:sp>
      <p:sp>
        <p:nvSpPr>
          <p:cNvPr id="9" name="Text Placeholder 8">
            <a:extLst>
              <a:ext uri="{FF2B5EF4-FFF2-40B4-BE49-F238E27FC236}">
                <a16:creationId xmlns:a16="http://schemas.microsoft.com/office/drawing/2014/main" id="{1B0C200C-BD2A-935D-6788-51C7FF3E0C85}"/>
              </a:ext>
            </a:extLst>
          </p:cNvPr>
          <p:cNvSpPr>
            <a:spLocks noGrp="1"/>
          </p:cNvSpPr>
          <p:nvPr>
            <p:ph type="body" sz="quarter" idx="14"/>
          </p:nvPr>
        </p:nvSpPr>
        <p:spPr/>
        <p:txBody>
          <a:bodyPr/>
          <a:lstStyle/>
          <a:p>
            <a:r>
              <a:rPr lang="en-GB"/>
              <a:t>Key selling points</a:t>
            </a:r>
          </a:p>
        </p:txBody>
      </p:sp>
      <p:sp>
        <p:nvSpPr>
          <p:cNvPr id="8" name="Title 7">
            <a:extLst>
              <a:ext uri="{FF2B5EF4-FFF2-40B4-BE49-F238E27FC236}">
                <a16:creationId xmlns:a16="http://schemas.microsoft.com/office/drawing/2014/main" id="{92DD5482-BCFF-8610-CBDA-B28D6EC0A635}"/>
              </a:ext>
            </a:extLst>
          </p:cNvPr>
          <p:cNvSpPr>
            <a:spLocks noGrp="1"/>
          </p:cNvSpPr>
          <p:nvPr>
            <p:ph type="title"/>
          </p:nvPr>
        </p:nvSpPr>
        <p:spPr/>
        <p:txBody>
          <a:bodyPr/>
          <a:lstStyle/>
          <a:p>
            <a:r>
              <a:rPr lang="en-US"/>
              <a:t>MC2C product benefits </a:t>
            </a:r>
          </a:p>
        </p:txBody>
      </p:sp>
      <p:pic>
        <p:nvPicPr>
          <p:cNvPr id="15" name="Picture 14" descr="A black and blue machine with wheels&#10;&#10;Description automatically generated">
            <a:extLst>
              <a:ext uri="{FF2B5EF4-FFF2-40B4-BE49-F238E27FC236}">
                <a16:creationId xmlns:a16="http://schemas.microsoft.com/office/drawing/2014/main" id="{AA8E6B30-A940-4A98-0C23-EB668CA1D610}"/>
              </a:ext>
            </a:extLst>
          </p:cNvPr>
          <p:cNvPicPr>
            <a:picLocks noGrp="1" noRot="1" noChangeAspect="1" noMove="1" noResize="1" noEditPoints="1" noAdjustHandles="1" noChangeArrowheads="1" noChangeShapeType="1" noCrop="1"/>
          </p:cNvPicPr>
          <p:nvPr/>
        </p:nvPicPr>
        <p:blipFill>
          <a:blip r:embed="rId2"/>
          <a:stretch>
            <a:fillRect/>
          </a:stretch>
        </p:blipFill>
        <p:spPr>
          <a:xfrm>
            <a:off x="342943" y="460255"/>
            <a:ext cx="10942864" cy="6155360"/>
          </a:xfrm>
          <a:prstGeom prst="rect">
            <a:avLst/>
          </a:prstGeom>
        </p:spPr>
      </p:pic>
      <p:sp>
        <p:nvSpPr>
          <p:cNvPr id="2" name="TextBox 1">
            <a:extLst>
              <a:ext uri="{FF2B5EF4-FFF2-40B4-BE49-F238E27FC236}">
                <a16:creationId xmlns:a16="http://schemas.microsoft.com/office/drawing/2014/main" id="{2DD303F8-61E9-B8DD-91B4-C508BC4EFF20}"/>
              </a:ext>
            </a:extLst>
          </p:cNvPr>
          <p:cNvSpPr txBox="1"/>
          <p:nvPr/>
        </p:nvSpPr>
        <p:spPr>
          <a:xfrm>
            <a:off x="9183155" y="1064413"/>
            <a:ext cx="2524370" cy="666584"/>
          </a:xfrm>
          <a:prstGeom prst="rect">
            <a:avLst/>
          </a:prstGeom>
          <a:noFill/>
        </p:spPr>
        <p:txBody>
          <a:bodyPr wrap="square" lIns="0" tIns="0" rIns="0" bIns="72000" rtlCol="0" anchor="b" anchorCtr="0">
            <a:spAutoFit/>
          </a:bodyPr>
          <a:lstStyle/>
          <a:p>
            <a:pPr algn="r">
              <a:lnSpc>
                <a:spcPct val="120000"/>
              </a:lnSpc>
            </a:pPr>
            <a:r>
              <a:rPr lang="en-GB" sz="1100" dirty="0">
                <a:latin typeface="+mj-lt"/>
              </a:rPr>
              <a:t>Ergo Spray Gun</a:t>
            </a:r>
            <a:br>
              <a:rPr lang="en-GB" sz="1100" b="0" i="0" u="none" strike="noStrike" dirty="0">
                <a:effectLst/>
              </a:rPr>
            </a:br>
            <a:r>
              <a:rPr lang="en-GB" sz="1100" b="0" i="0" u="none" strike="noStrike" dirty="0">
                <a:effectLst/>
              </a:rPr>
              <a:t>Ergonomic accessory concept that improves handling and reduces strain</a:t>
            </a:r>
            <a:r>
              <a:rPr lang="en-GB" sz="1100" dirty="0"/>
              <a:t> </a:t>
            </a:r>
          </a:p>
        </p:txBody>
      </p:sp>
      <p:sp>
        <p:nvSpPr>
          <p:cNvPr id="3" name="TextBox 2">
            <a:extLst>
              <a:ext uri="{FF2B5EF4-FFF2-40B4-BE49-F238E27FC236}">
                <a16:creationId xmlns:a16="http://schemas.microsoft.com/office/drawing/2014/main" id="{75D126EF-68AE-FFE6-7C58-7BCFECCD1A5B}"/>
              </a:ext>
            </a:extLst>
          </p:cNvPr>
          <p:cNvSpPr txBox="1"/>
          <p:nvPr/>
        </p:nvSpPr>
        <p:spPr>
          <a:xfrm>
            <a:off x="8913756" y="4966517"/>
            <a:ext cx="2793770" cy="869716"/>
          </a:xfrm>
          <a:prstGeom prst="rect">
            <a:avLst/>
          </a:prstGeom>
          <a:noFill/>
        </p:spPr>
        <p:txBody>
          <a:bodyPr wrap="square" lIns="0" tIns="0" rIns="0" bIns="72000" rtlCol="0" anchor="b" anchorCtr="0">
            <a:spAutoFit/>
          </a:bodyPr>
          <a:lstStyle/>
          <a:p>
            <a:pPr algn="r">
              <a:lnSpc>
                <a:spcPct val="120000"/>
              </a:lnSpc>
            </a:pPr>
            <a:r>
              <a:rPr lang="en-GB" sz="1100" dirty="0">
                <a:latin typeface="+mj-lt"/>
              </a:rPr>
              <a:t>4-in-1 nozzle </a:t>
            </a:r>
            <a:r>
              <a:rPr lang="en-GB" sz="1100" b="0" i="0" u="none" strike="noStrike">
                <a:effectLst/>
              </a:rPr>
              <a:t>ensures </a:t>
            </a:r>
            <a:r>
              <a:rPr lang="en-GB" sz="1100" b="0" i="0" u="none" strike="noStrike" dirty="0">
                <a:effectLst/>
              </a:rPr>
              <a:t>easy change between nozzles – always the right nozzle for almost all cleaning tasks and applications</a:t>
            </a:r>
            <a:r>
              <a:rPr lang="en-GB" sz="1100" dirty="0"/>
              <a:t> </a:t>
            </a:r>
          </a:p>
          <a:p>
            <a:pPr algn="r">
              <a:lnSpc>
                <a:spcPct val="120000"/>
              </a:lnSpc>
            </a:pPr>
            <a:r>
              <a:rPr lang="en-GB" sz="1100">
                <a:solidFill>
                  <a:schemeClr val="tx2"/>
                </a:solidFill>
                <a:latin typeface="Roboto Light italic" panose="02000000000000000000" pitchFamily="2" charset="0"/>
                <a:ea typeface="Roboto Light italic" panose="02000000000000000000" pitchFamily="2" charset="0"/>
              </a:rPr>
              <a:t>*</a:t>
            </a:r>
            <a:r>
              <a:rPr lang="en-GB" sz="1100" dirty="0">
                <a:solidFill>
                  <a:schemeClr val="tx2"/>
                </a:solidFill>
                <a:latin typeface="Roboto Light italic" panose="02000000000000000000" pitchFamily="2" charset="0"/>
                <a:ea typeface="Roboto Light italic" panose="02000000000000000000" pitchFamily="2" charset="0"/>
              </a:rPr>
              <a:t>only on </a:t>
            </a:r>
            <a:r>
              <a:rPr lang="en-GB" sz="1100">
                <a:solidFill>
                  <a:schemeClr val="tx2"/>
                </a:solidFill>
                <a:latin typeface="Roboto Light italic" panose="02000000000000000000" pitchFamily="2" charset="0"/>
                <a:ea typeface="Roboto Light italic" panose="02000000000000000000" pitchFamily="2" charset="0"/>
              </a:rPr>
              <a:t>selected </a:t>
            </a:r>
            <a:r>
              <a:rPr lang="en-GB" sz="1100" dirty="0">
                <a:solidFill>
                  <a:schemeClr val="tx2"/>
                </a:solidFill>
                <a:latin typeface="Roboto Light italic" panose="02000000000000000000" pitchFamily="2" charset="0"/>
                <a:ea typeface="Roboto Light italic" panose="02000000000000000000" pitchFamily="2" charset="0"/>
              </a:rPr>
              <a:t>machines </a:t>
            </a:r>
          </a:p>
        </p:txBody>
      </p:sp>
      <p:sp>
        <p:nvSpPr>
          <p:cNvPr id="6" name="TextBox 5">
            <a:extLst>
              <a:ext uri="{FF2B5EF4-FFF2-40B4-BE49-F238E27FC236}">
                <a16:creationId xmlns:a16="http://schemas.microsoft.com/office/drawing/2014/main" id="{D79EFB1D-2B81-FEBF-00A6-566A6BCF5ED7}"/>
              </a:ext>
            </a:extLst>
          </p:cNvPr>
          <p:cNvSpPr txBox="1"/>
          <p:nvPr/>
        </p:nvSpPr>
        <p:spPr>
          <a:xfrm>
            <a:off x="478619" y="1591559"/>
            <a:ext cx="2740069" cy="869716"/>
          </a:xfrm>
          <a:prstGeom prst="rect">
            <a:avLst/>
          </a:prstGeom>
          <a:noFill/>
        </p:spPr>
        <p:txBody>
          <a:bodyPr wrap="square" lIns="0" tIns="0" rIns="0" bIns="72000" rtlCol="0" anchor="b" anchorCtr="0">
            <a:spAutoFit/>
          </a:bodyPr>
          <a:lstStyle/>
          <a:p>
            <a:pPr algn="l">
              <a:lnSpc>
                <a:spcPct val="120000"/>
              </a:lnSpc>
            </a:pPr>
            <a:r>
              <a:rPr lang="en-GB" sz="1100" b="0" i="0" u="none" strike="noStrike" dirty="0">
                <a:effectLst/>
                <a:latin typeface="+mj-lt"/>
              </a:rPr>
              <a:t>Hose Reel</a:t>
            </a:r>
            <a:br>
              <a:rPr lang="en-GB" sz="1100" b="0" i="0" u="none" strike="noStrike" dirty="0">
                <a:effectLst/>
              </a:rPr>
            </a:br>
            <a:r>
              <a:rPr lang="en-GB" sz="1100" b="0" i="0" u="none" strike="noStrike" dirty="0">
                <a:effectLst/>
              </a:rPr>
              <a:t>Guided hose-reel for an easy, one-handed rollup and protected </a:t>
            </a:r>
            <a:r>
              <a:rPr lang="en-GB" sz="1100" b="0" i="0" u="none" strike="noStrike">
                <a:effectLst/>
              </a:rPr>
              <a:t>hose storage </a:t>
            </a:r>
          </a:p>
          <a:p>
            <a:pPr algn="l">
              <a:lnSpc>
                <a:spcPct val="120000"/>
              </a:lnSpc>
            </a:pPr>
            <a:r>
              <a:rPr lang="en-GB" sz="1100">
                <a:solidFill>
                  <a:schemeClr val="tx2"/>
                </a:solidFill>
                <a:latin typeface="Roboto Light italic" panose="02000000000000000000" pitchFamily="2" charset="0"/>
                <a:ea typeface="Roboto Light italic" panose="02000000000000000000" pitchFamily="2" charset="0"/>
              </a:rPr>
              <a:t>*</a:t>
            </a:r>
            <a:r>
              <a:rPr lang="en-GB" sz="1100" dirty="0">
                <a:solidFill>
                  <a:schemeClr val="tx2"/>
                </a:solidFill>
                <a:latin typeface="Roboto Light italic" panose="02000000000000000000" pitchFamily="2" charset="0"/>
                <a:ea typeface="Roboto Light italic" panose="02000000000000000000" pitchFamily="2" charset="0"/>
              </a:rPr>
              <a:t>only on selected machines </a:t>
            </a:r>
          </a:p>
        </p:txBody>
      </p:sp>
      <p:sp>
        <p:nvSpPr>
          <p:cNvPr id="7" name="TextBox 6">
            <a:extLst>
              <a:ext uri="{FF2B5EF4-FFF2-40B4-BE49-F238E27FC236}">
                <a16:creationId xmlns:a16="http://schemas.microsoft.com/office/drawing/2014/main" id="{A581E9FC-3FDE-DF93-7301-56D1B1449149}"/>
              </a:ext>
            </a:extLst>
          </p:cNvPr>
          <p:cNvSpPr txBox="1"/>
          <p:nvPr/>
        </p:nvSpPr>
        <p:spPr>
          <a:xfrm>
            <a:off x="478619" y="4478260"/>
            <a:ext cx="2087655" cy="463451"/>
          </a:xfrm>
          <a:prstGeom prst="rect">
            <a:avLst/>
          </a:prstGeom>
          <a:noFill/>
        </p:spPr>
        <p:txBody>
          <a:bodyPr wrap="square" lIns="0" tIns="0" rIns="0" bIns="72000" rtlCol="0" anchor="b" anchorCtr="0">
            <a:spAutoFit/>
          </a:bodyPr>
          <a:lstStyle/>
          <a:p>
            <a:pPr algn="l">
              <a:lnSpc>
                <a:spcPct val="120000"/>
              </a:lnSpc>
            </a:pPr>
            <a:r>
              <a:rPr lang="da-DK" sz="1100" dirty="0">
                <a:latin typeface="+mj-lt"/>
              </a:rPr>
              <a:t>Gardena coupling</a:t>
            </a:r>
          </a:p>
          <a:p>
            <a:pPr algn="l">
              <a:lnSpc>
                <a:spcPct val="120000"/>
              </a:lnSpc>
            </a:pPr>
            <a:r>
              <a:rPr lang="da-DK" sz="1100" dirty="0"/>
              <a:t>Easy set-up and stowaway</a:t>
            </a:r>
            <a:endParaRPr lang="en-GB" sz="1100" dirty="0"/>
          </a:p>
        </p:txBody>
      </p:sp>
      <p:sp>
        <p:nvSpPr>
          <p:cNvPr id="10" name="TextBox 9">
            <a:extLst>
              <a:ext uri="{FF2B5EF4-FFF2-40B4-BE49-F238E27FC236}">
                <a16:creationId xmlns:a16="http://schemas.microsoft.com/office/drawing/2014/main" id="{C340D99B-E0C7-EEE2-3AEB-DBE0BC9C2914}"/>
              </a:ext>
            </a:extLst>
          </p:cNvPr>
          <p:cNvSpPr txBox="1"/>
          <p:nvPr/>
        </p:nvSpPr>
        <p:spPr>
          <a:xfrm>
            <a:off x="478619" y="2689214"/>
            <a:ext cx="3288708" cy="666584"/>
          </a:xfrm>
          <a:prstGeom prst="rect">
            <a:avLst/>
          </a:prstGeom>
          <a:noFill/>
        </p:spPr>
        <p:txBody>
          <a:bodyPr wrap="square" lIns="0" tIns="0" rIns="0" bIns="72000" rtlCol="0" anchor="b" anchorCtr="0">
            <a:spAutoFit/>
          </a:bodyPr>
          <a:lstStyle/>
          <a:p>
            <a:pPr algn="l">
              <a:lnSpc>
                <a:spcPct val="120000"/>
              </a:lnSpc>
            </a:pPr>
            <a:r>
              <a:rPr lang="en-GB" sz="1100" dirty="0">
                <a:latin typeface="+mj-lt"/>
              </a:rPr>
              <a:t>Rotatable cable hook</a:t>
            </a:r>
          </a:p>
          <a:p>
            <a:pPr algn="l">
              <a:lnSpc>
                <a:spcPct val="120000"/>
              </a:lnSpc>
            </a:pPr>
            <a:r>
              <a:rPr lang="en-GB" sz="1100"/>
              <a:t>Fast </a:t>
            </a:r>
            <a:r>
              <a:rPr lang="en-GB" sz="1100" dirty="0"/>
              <a:t>and easy power cable management (twist-off concept) for quick setup and stowaway</a:t>
            </a:r>
          </a:p>
        </p:txBody>
      </p:sp>
      <p:sp>
        <p:nvSpPr>
          <p:cNvPr id="11" name="TextBox 10">
            <a:extLst>
              <a:ext uri="{FF2B5EF4-FFF2-40B4-BE49-F238E27FC236}">
                <a16:creationId xmlns:a16="http://schemas.microsoft.com/office/drawing/2014/main" id="{8483CA73-AB9F-355B-42BF-625AB0DDBE92}"/>
              </a:ext>
            </a:extLst>
          </p:cNvPr>
          <p:cNvSpPr txBox="1"/>
          <p:nvPr/>
        </p:nvSpPr>
        <p:spPr>
          <a:xfrm>
            <a:off x="9706787" y="3025720"/>
            <a:ext cx="2000738" cy="463451"/>
          </a:xfrm>
          <a:prstGeom prst="rect">
            <a:avLst/>
          </a:prstGeom>
          <a:noFill/>
        </p:spPr>
        <p:txBody>
          <a:bodyPr wrap="square" lIns="0" tIns="0" rIns="0" bIns="72000" rtlCol="0">
            <a:spAutoFit/>
          </a:bodyPr>
          <a:lstStyle/>
          <a:p>
            <a:pPr algn="r">
              <a:lnSpc>
                <a:spcPct val="120000"/>
              </a:lnSpc>
            </a:pPr>
            <a:r>
              <a:rPr lang="en-GB" sz="1100" dirty="0">
                <a:latin typeface="+mj-lt"/>
              </a:rPr>
              <a:t>Telescopic handle </a:t>
            </a:r>
            <a:br>
              <a:rPr lang="en-GB" sz="1100" b="0" i="0" u="none" strike="noStrike" dirty="0">
                <a:effectLst/>
              </a:rPr>
            </a:br>
            <a:r>
              <a:rPr lang="en-GB" sz="1100" b="0" i="0" u="none" strike="noStrike" dirty="0">
                <a:effectLst/>
              </a:rPr>
              <a:t>Easy transport and storage</a:t>
            </a:r>
            <a:r>
              <a:rPr lang="en-GB" sz="1100" dirty="0"/>
              <a:t> </a:t>
            </a:r>
          </a:p>
        </p:txBody>
      </p:sp>
      <p:sp>
        <p:nvSpPr>
          <p:cNvPr id="12" name="TextBox 11">
            <a:extLst>
              <a:ext uri="{FF2B5EF4-FFF2-40B4-BE49-F238E27FC236}">
                <a16:creationId xmlns:a16="http://schemas.microsoft.com/office/drawing/2014/main" id="{A78AE1C6-BC80-D372-80E6-6B932FA89C1F}"/>
              </a:ext>
            </a:extLst>
          </p:cNvPr>
          <p:cNvSpPr txBox="1"/>
          <p:nvPr/>
        </p:nvSpPr>
        <p:spPr>
          <a:xfrm>
            <a:off x="478618" y="3583737"/>
            <a:ext cx="3288709" cy="666584"/>
          </a:xfrm>
          <a:prstGeom prst="rect">
            <a:avLst/>
          </a:prstGeom>
          <a:noFill/>
        </p:spPr>
        <p:txBody>
          <a:bodyPr wrap="square" lIns="0" tIns="0" rIns="0" bIns="72000" rtlCol="0" anchor="b" anchorCtr="0">
            <a:spAutoFit/>
          </a:bodyPr>
          <a:lstStyle/>
          <a:p>
            <a:pPr algn="l">
              <a:lnSpc>
                <a:spcPct val="120000"/>
              </a:lnSpc>
            </a:pPr>
            <a:r>
              <a:rPr lang="en-GB" sz="1100">
                <a:latin typeface="+mj-lt"/>
              </a:rPr>
              <a:t>Water flow regulation</a:t>
            </a:r>
            <a:br>
              <a:rPr lang="en-GB" sz="1100" b="0" i="0" u="none" strike="noStrike" dirty="0">
                <a:effectLst/>
              </a:rPr>
            </a:br>
            <a:r>
              <a:rPr lang="en-GB" sz="1100" b="0" i="0" u="none" strike="noStrike" dirty="0">
                <a:effectLst/>
              </a:rPr>
              <a:t>Easy water-flow regulation for a quick adjustment according to the cleaning tasks</a:t>
            </a:r>
            <a:r>
              <a:rPr lang="en-GB" sz="1100" dirty="0"/>
              <a:t> </a:t>
            </a:r>
          </a:p>
        </p:txBody>
      </p:sp>
      <p:sp>
        <p:nvSpPr>
          <p:cNvPr id="13" name="TextBox 12">
            <a:extLst>
              <a:ext uri="{FF2B5EF4-FFF2-40B4-BE49-F238E27FC236}">
                <a16:creationId xmlns:a16="http://schemas.microsoft.com/office/drawing/2014/main" id="{95BD8D70-76B0-23A7-9927-F5EB7B800ED8}"/>
              </a:ext>
            </a:extLst>
          </p:cNvPr>
          <p:cNvSpPr txBox="1"/>
          <p:nvPr/>
        </p:nvSpPr>
        <p:spPr>
          <a:xfrm>
            <a:off x="9355094" y="3858201"/>
            <a:ext cx="2352431" cy="666584"/>
          </a:xfrm>
          <a:prstGeom prst="rect">
            <a:avLst/>
          </a:prstGeom>
          <a:noFill/>
        </p:spPr>
        <p:txBody>
          <a:bodyPr wrap="square" lIns="0" tIns="0" rIns="0" bIns="72000" rtlCol="0" anchor="b" anchorCtr="0">
            <a:spAutoFit/>
          </a:bodyPr>
          <a:lstStyle/>
          <a:p>
            <a:pPr algn="r">
              <a:lnSpc>
                <a:spcPct val="120000"/>
              </a:lnSpc>
            </a:pPr>
            <a:r>
              <a:rPr lang="en-GB" sz="1100" dirty="0">
                <a:latin typeface="+mj-lt"/>
              </a:rPr>
              <a:t>Foam Sprayer </a:t>
            </a:r>
            <a:br>
              <a:rPr lang="en-GB" sz="1100" b="0" i="0" u="none" strike="noStrike" dirty="0">
                <a:effectLst/>
              </a:rPr>
            </a:br>
            <a:r>
              <a:rPr lang="en-GB" sz="1100" b="0" i="0" u="none" strike="noStrike" dirty="0">
                <a:effectLst/>
              </a:rPr>
              <a:t>Powerful detergent application with universal foam sprayer – easy to use</a:t>
            </a:r>
            <a:r>
              <a:rPr lang="en-GB" sz="1100" dirty="0"/>
              <a:t> </a:t>
            </a:r>
          </a:p>
        </p:txBody>
      </p:sp>
      <p:sp>
        <p:nvSpPr>
          <p:cNvPr id="14" name="TextBox 13">
            <a:extLst>
              <a:ext uri="{FF2B5EF4-FFF2-40B4-BE49-F238E27FC236}">
                <a16:creationId xmlns:a16="http://schemas.microsoft.com/office/drawing/2014/main" id="{89B7BE70-3634-D5B3-9747-CD4B03643473}"/>
              </a:ext>
            </a:extLst>
          </p:cNvPr>
          <p:cNvSpPr txBox="1"/>
          <p:nvPr/>
        </p:nvSpPr>
        <p:spPr>
          <a:xfrm>
            <a:off x="478619" y="5169649"/>
            <a:ext cx="2856639" cy="666584"/>
          </a:xfrm>
          <a:prstGeom prst="rect">
            <a:avLst/>
          </a:prstGeom>
          <a:noFill/>
        </p:spPr>
        <p:txBody>
          <a:bodyPr wrap="square" lIns="0" tIns="0" rIns="0" bIns="72000" rtlCol="0" anchor="b" anchorCtr="0">
            <a:spAutoFit/>
          </a:bodyPr>
          <a:lstStyle/>
          <a:p>
            <a:pPr>
              <a:lnSpc>
                <a:spcPct val="120000"/>
              </a:lnSpc>
            </a:pPr>
            <a:r>
              <a:rPr lang="en-GB" sz="1100" dirty="0">
                <a:latin typeface="+mj-lt"/>
              </a:rPr>
              <a:t>Auto Start Stop </a:t>
            </a:r>
          </a:p>
          <a:p>
            <a:pPr>
              <a:lnSpc>
                <a:spcPct val="120000"/>
              </a:lnSpc>
            </a:pPr>
            <a:r>
              <a:rPr lang="en-GB" sz="1100"/>
              <a:t>Motor </a:t>
            </a:r>
            <a:r>
              <a:rPr lang="en-GB" sz="1100" dirty="0"/>
              <a:t>stops when the trigger is deactivated. No noise during work pauses. Saves energy</a:t>
            </a:r>
          </a:p>
        </p:txBody>
      </p:sp>
      <p:sp>
        <p:nvSpPr>
          <p:cNvPr id="19" name="TextBox 18">
            <a:extLst>
              <a:ext uri="{FF2B5EF4-FFF2-40B4-BE49-F238E27FC236}">
                <a16:creationId xmlns:a16="http://schemas.microsoft.com/office/drawing/2014/main" id="{CDD3EF7A-1E29-78E1-B54B-4FBF6BE44ED0}"/>
              </a:ext>
            </a:extLst>
          </p:cNvPr>
          <p:cNvSpPr txBox="1"/>
          <p:nvPr/>
        </p:nvSpPr>
        <p:spPr>
          <a:xfrm>
            <a:off x="9244314" y="2172730"/>
            <a:ext cx="2463211" cy="411257"/>
          </a:xfrm>
          <a:prstGeom prst="rect">
            <a:avLst/>
          </a:prstGeom>
          <a:noFill/>
        </p:spPr>
        <p:txBody>
          <a:bodyPr wrap="square" lIns="0" tIns="0" rIns="0" bIns="72000" rtlCol="0" anchor="b" anchorCtr="0">
            <a:spAutoFit/>
          </a:bodyPr>
          <a:lstStyle/>
          <a:p>
            <a:pPr algn="r"/>
            <a:r>
              <a:rPr lang="da-DK" sz="1100" dirty="0">
                <a:latin typeface="+mj-lt"/>
              </a:rPr>
              <a:t>Steel </a:t>
            </a:r>
            <a:r>
              <a:rPr lang="en-GB" sz="1100" dirty="0">
                <a:latin typeface="+mj-lt"/>
              </a:rPr>
              <a:t>armed</a:t>
            </a:r>
            <a:r>
              <a:rPr lang="da-DK" sz="1100" dirty="0">
                <a:latin typeface="+mj-lt"/>
              </a:rPr>
              <a:t> hose </a:t>
            </a:r>
            <a:br>
              <a:rPr lang="da-DK" sz="1100" dirty="0"/>
            </a:br>
            <a:r>
              <a:rPr lang="da-DK" sz="1100" dirty="0"/>
              <a:t>10-15 metre of durable and </a:t>
            </a:r>
            <a:r>
              <a:rPr lang="en-GB" sz="1100" dirty="0"/>
              <a:t>flexible</a:t>
            </a:r>
            <a:r>
              <a:rPr lang="da-DK" sz="1100" dirty="0"/>
              <a:t> hose </a:t>
            </a:r>
            <a:endParaRPr lang="en-GB" sz="1100" dirty="0"/>
          </a:p>
        </p:txBody>
      </p:sp>
      <p:cxnSp>
        <p:nvCxnSpPr>
          <p:cNvPr id="21" name="Straight Arrow Connector 88">
            <a:extLst>
              <a:ext uri="{FF2B5EF4-FFF2-40B4-BE49-F238E27FC236}">
                <a16:creationId xmlns:a16="http://schemas.microsoft.com/office/drawing/2014/main" id="{0FE86A23-43FA-AA60-B7E6-3AB8D2728952}"/>
              </a:ext>
            </a:extLst>
          </p:cNvPr>
          <p:cNvCxnSpPr>
            <a:cxnSpLocks/>
          </p:cNvCxnSpPr>
          <p:nvPr/>
        </p:nvCxnSpPr>
        <p:spPr>
          <a:xfrm flipH="1">
            <a:off x="6900672" y="4524785"/>
            <a:ext cx="4806853"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38">
            <a:extLst>
              <a:ext uri="{FF2B5EF4-FFF2-40B4-BE49-F238E27FC236}">
                <a16:creationId xmlns:a16="http://schemas.microsoft.com/office/drawing/2014/main" id="{9D0415CD-B59F-04F7-8C65-6DB48C304D25}"/>
              </a:ext>
            </a:extLst>
          </p:cNvPr>
          <p:cNvCxnSpPr>
            <a:cxnSpLocks/>
          </p:cNvCxnSpPr>
          <p:nvPr/>
        </p:nvCxnSpPr>
        <p:spPr>
          <a:xfrm>
            <a:off x="475521" y="2461275"/>
            <a:ext cx="4645119" cy="305052"/>
          </a:xfrm>
          <a:prstGeom prst="bentConnector3">
            <a:avLst>
              <a:gd name="adj1" fmla="val 100024"/>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88">
            <a:extLst>
              <a:ext uri="{FF2B5EF4-FFF2-40B4-BE49-F238E27FC236}">
                <a16:creationId xmlns:a16="http://schemas.microsoft.com/office/drawing/2014/main" id="{0895D36E-8A99-3002-F14E-565555A62DFB}"/>
              </a:ext>
            </a:extLst>
          </p:cNvPr>
          <p:cNvCxnSpPr>
            <a:cxnSpLocks/>
          </p:cNvCxnSpPr>
          <p:nvPr/>
        </p:nvCxnSpPr>
        <p:spPr>
          <a:xfrm rot="10800000" flipV="1">
            <a:off x="5753101" y="2583984"/>
            <a:ext cx="5934109" cy="845015"/>
          </a:xfrm>
          <a:prstGeom prst="bentConnector3">
            <a:avLst>
              <a:gd name="adj1" fmla="val 76645"/>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88">
            <a:extLst>
              <a:ext uri="{FF2B5EF4-FFF2-40B4-BE49-F238E27FC236}">
                <a16:creationId xmlns:a16="http://schemas.microsoft.com/office/drawing/2014/main" id="{A9C571AC-6409-6671-8258-99FA3ED65314}"/>
              </a:ext>
            </a:extLst>
          </p:cNvPr>
          <p:cNvCxnSpPr>
            <a:cxnSpLocks/>
          </p:cNvCxnSpPr>
          <p:nvPr/>
        </p:nvCxnSpPr>
        <p:spPr>
          <a:xfrm rot="10800000" flipV="1">
            <a:off x="6744129" y="3489170"/>
            <a:ext cx="4943082" cy="301689"/>
          </a:xfrm>
          <a:prstGeom prst="bentConnector3">
            <a:avLst>
              <a:gd name="adj1" fmla="val 50000"/>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88">
            <a:extLst>
              <a:ext uri="{FF2B5EF4-FFF2-40B4-BE49-F238E27FC236}">
                <a16:creationId xmlns:a16="http://schemas.microsoft.com/office/drawing/2014/main" id="{579BC233-C4FF-D0EC-808A-81A7AB18E90D}"/>
              </a:ext>
            </a:extLst>
          </p:cNvPr>
          <p:cNvCxnSpPr>
            <a:cxnSpLocks/>
          </p:cNvCxnSpPr>
          <p:nvPr/>
        </p:nvCxnSpPr>
        <p:spPr>
          <a:xfrm rot="10800000">
            <a:off x="6266689" y="5242561"/>
            <a:ext cx="5420525" cy="593673"/>
          </a:xfrm>
          <a:prstGeom prst="bentConnector3">
            <a:avLst>
              <a:gd name="adj1" fmla="val 7294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38">
            <a:extLst>
              <a:ext uri="{FF2B5EF4-FFF2-40B4-BE49-F238E27FC236}">
                <a16:creationId xmlns:a16="http://schemas.microsoft.com/office/drawing/2014/main" id="{BB09DEB5-0735-4463-2EC4-B64CABCC8B28}"/>
              </a:ext>
            </a:extLst>
          </p:cNvPr>
          <p:cNvCxnSpPr>
            <a:cxnSpLocks/>
          </p:cNvCxnSpPr>
          <p:nvPr/>
        </p:nvCxnSpPr>
        <p:spPr>
          <a:xfrm>
            <a:off x="475521" y="3355798"/>
            <a:ext cx="4803615" cy="621471"/>
          </a:xfrm>
          <a:prstGeom prst="bentConnector3">
            <a:avLst>
              <a:gd name="adj1" fmla="val 93402"/>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38">
            <a:extLst>
              <a:ext uri="{FF2B5EF4-FFF2-40B4-BE49-F238E27FC236}">
                <a16:creationId xmlns:a16="http://schemas.microsoft.com/office/drawing/2014/main" id="{1E138F7A-CFC2-722B-ECB3-E9945CC7DA12}"/>
              </a:ext>
            </a:extLst>
          </p:cNvPr>
          <p:cNvCxnSpPr>
            <a:cxnSpLocks/>
          </p:cNvCxnSpPr>
          <p:nvPr/>
        </p:nvCxnSpPr>
        <p:spPr>
          <a:xfrm>
            <a:off x="475521" y="4250321"/>
            <a:ext cx="4645119" cy="851987"/>
          </a:xfrm>
          <a:prstGeom prst="bentConnector3">
            <a:avLst>
              <a:gd name="adj1" fmla="val 92520"/>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38">
            <a:extLst>
              <a:ext uri="{FF2B5EF4-FFF2-40B4-BE49-F238E27FC236}">
                <a16:creationId xmlns:a16="http://schemas.microsoft.com/office/drawing/2014/main" id="{E4CC4E22-1635-470F-2BC0-14ACA0519357}"/>
              </a:ext>
            </a:extLst>
          </p:cNvPr>
          <p:cNvCxnSpPr>
            <a:cxnSpLocks/>
          </p:cNvCxnSpPr>
          <p:nvPr/>
        </p:nvCxnSpPr>
        <p:spPr>
          <a:xfrm>
            <a:off x="475521" y="4941711"/>
            <a:ext cx="4803615" cy="519552"/>
          </a:xfrm>
          <a:prstGeom prst="bentConnector3">
            <a:avLst>
              <a:gd name="adj1" fmla="val 80457"/>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38">
            <a:extLst>
              <a:ext uri="{FF2B5EF4-FFF2-40B4-BE49-F238E27FC236}">
                <a16:creationId xmlns:a16="http://schemas.microsoft.com/office/drawing/2014/main" id="{5E0C9525-DCA8-0556-23D4-6EBB750F3ED6}"/>
              </a:ext>
            </a:extLst>
          </p:cNvPr>
          <p:cNvCxnSpPr>
            <a:cxnSpLocks/>
          </p:cNvCxnSpPr>
          <p:nvPr/>
        </p:nvCxnSpPr>
        <p:spPr>
          <a:xfrm flipV="1">
            <a:off x="475521" y="5766315"/>
            <a:ext cx="5023071" cy="69918"/>
          </a:xfrm>
          <a:prstGeom prst="bentConnector3">
            <a:avLst>
              <a:gd name="adj1" fmla="val 8665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88">
            <a:extLst>
              <a:ext uri="{FF2B5EF4-FFF2-40B4-BE49-F238E27FC236}">
                <a16:creationId xmlns:a16="http://schemas.microsoft.com/office/drawing/2014/main" id="{F1C86CCC-84D9-3E4F-45B3-2F41BF6048EA}"/>
              </a:ext>
            </a:extLst>
          </p:cNvPr>
          <p:cNvCxnSpPr>
            <a:cxnSpLocks/>
          </p:cNvCxnSpPr>
          <p:nvPr/>
        </p:nvCxnSpPr>
        <p:spPr>
          <a:xfrm flipH="1">
            <a:off x="6744129" y="1730997"/>
            <a:ext cx="4963396"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36353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306698-D6A5-8538-C7B9-14DCDE0C495A}"/>
              </a:ext>
            </a:extLst>
          </p:cNvPr>
          <p:cNvSpPr>
            <a:spLocks noGrp="1"/>
          </p:cNvSpPr>
          <p:nvPr>
            <p:ph type="body" sz="quarter" idx="18"/>
          </p:nvPr>
        </p:nvSpPr>
        <p:spPr>
          <a:xfrm>
            <a:off x="479425" y="1412875"/>
            <a:ext cx="5507038" cy="2520818"/>
          </a:xfrm>
        </p:spPr>
        <p:txBody>
          <a:bodyPr anchor="t" anchorCtr="0">
            <a:spAutoFit/>
          </a:bodyPr>
          <a:lstStyle/>
          <a:p>
            <a:pPr marL="0" indent="0">
              <a:buNone/>
            </a:pPr>
            <a:r>
              <a:rPr lang="en-US" spc="20">
                <a:latin typeface="+mj-lt"/>
              </a:rPr>
              <a:t>Foam Sprayer</a:t>
            </a:r>
          </a:p>
          <a:p>
            <a:r>
              <a:rPr lang="en-US" sz="1300"/>
              <a:t>The external foam cannon provides a fixed dosing at 3%, delivering thick, sticky foam that increases cleaning efficiency.</a:t>
            </a:r>
          </a:p>
          <a:p>
            <a:r>
              <a:rPr lang="en-US" sz="1300"/>
              <a:t>For cleaning of cars, vehicles, tools or any vertical surface a foam spayer is superior compared to internal detergent systems as the foam from the included foam sprayer creates thick foam that sticks to surfaces which increase the time the detergent can work on the surface. This results in </a:t>
            </a:r>
            <a:br>
              <a:rPr lang="en-US" sz="1300"/>
            </a:br>
            <a:r>
              <a:rPr lang="en-US" sz="1300"/>
              <a:t>a more effective clean and less water and electrical usage. </a:t>
            </a:r>
          </a:p>
          <a:p>
            <a:r>
              <a:rPr lang="en-US" sz="1300"/>
              <a:t>The model is delivered with a foam cannon and 2.5L tank that can be attached to the sprayer unit.</a:t>
            </a:r>
          </a:p>
        </p:txBody>
      </p:sp>
      <p:sp>
        <p:nvSpPr>
          <p:cNvPr id="5" name="Footer Placeholder 4">
            <a:extLst>
              <a:ext uri="{FF2B5EF4-FFF2-40B4-BE49-F238E27FC236}">
                <a16:creationId xmlns:a16="http://schemas.microsoft.com/office/drawing/2014/main" id="{7B03E00C-AE96-3E74-0FDC-091928973EEA}"/>
              </a:ext>
            </a:extLst>
          </p:cNvPr>
          <p:cNvSpPr>
            <a:spLocks noGrp="1"/>
          </p:cNvSpPr>
          <p:nvPr>
            <p:ph type="ftr" sz="quarter" idx="21"/>
          </p:nvPr>
        </p:nvSpPr>
        <p:spPr/>
        <p:txBody>
          <a:bodyPr/>
          <a:lstStyle/>
          <a:p>
            <a:pPr algn="l"/>
            <a:r>
              <a:rPr lang="en-US"/>
              <a:t>COMPANY CONFIDENTIAL</a:t>
            </a:r>
            <a:endParaRPr lang="en-US" dirty="0"/>
          </a:p>
        </p:txBody>
      </p:sp>
      <p:sp>
        <p:nvSpPr>
          <p:cNvPr id="6" name="Slide Number Placeholder 5">
            <a:extLst>
              <a:ext uri="{FF2B5EF4-FFF2-40B4-BE49-F238E27FC236}">
                <a16:creationId xmlns:a16="http://schemas.microsoft.com/office/drawing/2014/main" id="{B37690F0-A7F0-66DF-D420-2218B88683B4}"/>
              </a:ext>
            </a:extLst>
          </p:cNvPr>
          <p:cNvSpPr>
            <a:spLocks noGrp="1"/>
          </p:cNvSpPr>
          <p:nvPr>
            <p:ph type="sldNum" sz="quarter" idx="22"/>
          </p:nvPr>
        </p:nvSpPr>
        <p:spPr/>
        <p:txBody>
          <a:bodyPr/>
          <a:lstStyle/>
          <a:p>
            <a:fld id="{6C385236-B7BA-4938-9EA6-6DEC8CA653D7}" type="slidenum">
              <a:rPr lang="en-US" smtClean="0"/>
              <a:pPr/>
              <a:t>6</a:t>
            </a:fld>
            <a:endParaRPr lang="en-US"/>
          </a:p>
        </p:txBody>
      </p:sp>
      <p:sp>
        <p:nvSpPr>
          <p:cNvPr id="10" name="Text Placeholder 9">
            <a:extLst>
              <a:ext uri="{FF2B5EF4-FFF2-40B4-BE49-F238E27FC236}">
                <a16:creationId xmlns:a16="http://schemas.microsoft.com/office/drawing/2014/main" id="{F873FF5C-2650-098B-E76D-2DAF5B8CF8FB}"/>
              </a:ext>
            </a:extLst>
          </p:cNvPr>
          <p:cNvSpPr>
            <a:spLocks noGrp="1"/>
          </p:cNvSpPr>
          <p:nvPr>
            <p:ph type="body" sz="quarter" idx="14"/>
          </p:nvPr>
        </p:nvSpPr>
        <p:spPr/>
        <p:txBody>
          <a:bodyPr/>
          <a:lstStyle/>
          <a:p>
            <a:r>
              <a:rPr lang="en-US"/>
              <a:t>Foam Sprayer included </a:t>
            </a:r>
          </a:p>
        </p:txBody>
      </p:sp>
      <p:sp>
        <p:nvSpPr>
          <p:cNvPr id="9" name="Title 8">
            <a:extLst>
              <a:ext uri="{FF2B5EF4-FFF2-40B4-BE49-F238E27FC236}">
                <a16:creationId xmlns:a16="http://schemas.microsoft.com/office/drawing/2014/main" id="{542B4638-6E62-7EAA-E715-F096D6D4A956}"/>
              </a:ext>
            </a:extLst>
          </p:cNvPr>
          <p:cNvSpPr>
            <a:spLocks noGrp="1"/>
          </p:cNvSpPr>
          <p:nvPr>
            <p:ph type="title"/>
          </p:nvPr>
        </p:nvSpPr>
        <p:spPr/>
        <p:txBody>
          <a:bodyPr/>
          <a:lstStyle/>
          <a:p>
            <a:r>
              <a:rPr lang="en-US"/>
              <a:t>MC2C</a:t>
            </a:r>
          </a:p>
        </p:txBody>
      </p:sp>
      <p:pic>
        <p:nvPicPr>
          <p:cNvPr id="13" name="Picture 12" descr="A close-up of a machine&#10;&#10;Description automatically generated with low confidence">
            <a:extLst>
              <a:ext uri="{FF2B5EF4-FFF2-40B4-BE49-F238E27FC236}">
                <a16:creationId xmlns:a16="http://schemas.microsoft.com/office/drawing/2014/main" id="{C8A88E97-1096-6E88-B71C-6B5A28D867B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952164" y="4535425"/>
            <a:ext cx="1730210" cy="1747900"/>
          </a:xfrm>
          <a:prstGeom prst="rect">
            <a:avLst/>
          </a:prstGeom>
          <a:noFill/>
        </p:spPr>
      </p:pic>
      <p:pic>
        <p:nvPicPr>
          <p:cNvPr id="17" name="Picture Placeholder 16" descr="A person spraying a machine&#10;&#10;Description automatically generated">
            <a:extLst>
              <a:ext uri="{FF2B5EF4-FFF2-40B4-BE49-F238E27FC236}">
                <a16:creationId xmlns:a16="http://schemas.microsoft.com/office/drawing/2014/main" id="{5FD92C8E-1967-FFAB-7300-2D36BE0AAB43}"/>
              </a:ext>
            </a:extLst>
          </p:cNvPr>
          <p:cNvPicPr>
            <a:picLocks noGrp="1" noChangeAspect="1"/>
          </p:cNvPicPr>
          <p:nvPr>
            <p:ph type="pic" sz="quarter" idx="17"/>
          </p:nvPr>
        </p:nvPicPr>
        <p:blipFill rotWithShape="1">
          <a:blip r:embed="rId3" cstate="hqprint">
            <a:extLst>
              <a:ext uri="{28A0092B-C50C-407E-A947-70E740481C1C}">
                <a14:useLocalDpi xmlns:a14="http://schemas.microsoft.com/office/drawing/2010/main"/>
              </a:ext>
            </a:extLst>
          </a:blip>
          <a:srcRect/>
          <a:stretch/>
        </p:blipFill>
        <p:spPr>
          <a:xfrm>
            <a:off x="6205538" y="0"/>
            <a:ext cx="5986461" cy="6284890"/>
          </a:xfrm>
        </p:spPr>
      </p:pic>
      <p:sp>
        <p:nvSpPr>
          <p:cNvPr id="21" name="TextBox 20">
            <a:extLst>
              <a:ext uri="{FF2B5EF4-FFF2-40B4-BE49-F238E27FC236}">
                <a16:creationId xmlns:a16="http://schemas.microsoft.com/office/drawing/2014/main" id="{4AC98AB4-78FA-0D21-FB8C-478A7ADCB5F0}"/>
              </a:ext>
            </a:extLst>
          </p:cNvPr>
          <p:cNvSpPr txBox="1"/>
          <p:nvPr/>
        </p:nvSpPr>
        <p:spPr>
          <a:xfrm>
            <a:off x="506248" y="4884262"/>
            <a:ext cx="3625139" cy="760336"/>
          </a:xfrm>
          <a:prstGeom prst="rect">
            <a:avLst/>
          </a:prstGeom>
          <a:noFill/>
        </p:spPr>
        <p:txBody>
          <a:bodyPr wrap="square" lIns="0" tIns="0" rIns="0" bIns="0" anchor="t" anchorCtr="0">
            <a:spAutoFit/>
          </a:bodyPr>
          <a:lstStyle/>
          <a:p>
            <a:pPr marL="0" marR="0" lvl="0" indent="0" algn="l" defTabSz="1023967"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US" sz="1400" b="0" i="0" u="none" strike="noStrike" kern="1200" cap="none" spc="20" normalizeH="0" baseline="0" noProof="0" dirty="0">
                <a:ln>
                  <a:noFill/>
                </a:ln>
                <a:solidFill>
                  <a:srgbClr val="28313F"/>
                </a:solidFill>
                <a:effectLst/>
                <a:uLnTx/>
                <a:uFillTx/>
                <a:latin typeface="Roboto Bold"/>
                <a:ea typeface="+mn-ea"/>
                <a:cs typeface="+mn-cs"/>
              </a:rPr>
              <a:t>Easy storage</a:t>
            </a:r>
          </a:p>
          <a:p>
            <a:pPr marL="0" marR="0" lvl="0" indent="0" algn="l" defTabSz="1023967"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rgbClr val="28313F"/>
                </a:solidFill>
                <a:effectLst/>
                <a:uLnTx/>
                <a:uFillTx/>
                <a:latin typeface="Roboto Light"/>
                <a:ea typeface="+mn-ea"/>
                <a:cs typeface="+mn-cs"/>
              </a:rPr>
              <a:t>The backside of the MC2C offers a strong and easy storage solution for the 2.5L detergent tank.</a:t>
            </a:r>
          </a:p>
        </p:txBody>
      </p:sp>
    </p:spTree>
    <p:extLst>
      <p:ext uri="{BB962C8B-B14F-4D97-AF65-F5344CB8AC3E}">
        <p14:creationId xmlns:p14="http://schemas.microsoft.com/office/powerpoint/2010/main" val="4018261542"/>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AD1AB-6F54-41BD-954A-50C6FC0CBC51}"/>
              </a:ext>
            </a:extLst>
          </p:cNvPr>
          <p:cNvSpPr>
            <a:spLocks noGrp="1"/>
          </p:cNvSpPr>
          <p:nvPr>
            <p:ph type="ftr" sz="quarter" idx="19"/>
          </p:nvPr>
        </p:nvSpPr>
        <p:spPr/>
        <p:txBody>
          <a:bodyPr/>
          <a:lstStyle/>
          <a:p>
            <a:pPr algn="l"/>
            <a:r>
              <a:rPr lang="en-US"/>
              <a:t>COMPANY CONFIDENTIAL</a:t>
            </a:r>
            <a:endParaRPr lang="en-US" dirty="0"/>
          </a:p>
        </p:txBody>
      </p:sp>
      <p:sp>
        <p:nvSpPr>
          <p:cNvPr id="3" name="Slide Number Placeholder 2">
            <a:extLst>
              <a:ext uri="{FF2B5EF4-FFF2-40B4-BE49-F238E27FC236}">
                <a16:creationId xmlns:a16="http://schemas.microsoft.com/office/drawing/2014/main" id="{39C5CAE0-7900-468B-BC93-530655F39A7A}"/>
              </a:ext>
            </a:extLst>
          </p:cNvPr>
          <p:cNvSpPr>
            <a:spLocks noGrp="1"/>
          </p:cNvSpPr>
          <p:nvPr>
            <p:ph type="sldNum" sz="quarter" idx="20"/>
          </p:nvPr>
        </p:nvSpPr>
        <p:spPr/>
        <p:txBody>
          <a:bodyPr/>
          <a:lstStyle/>
          <a:p>
            <a:fld id="{6C385236-B7BA-4938-9EA6-6DEC8CA653D7}" type="slidenum">
              <a:rPr lang="en-US" smtClean="0"/>
              <a:pPr/>
              <a:t>7</a:t>
            </a:fld>
            <a:endParaRPr lang="en-US"/>
          </a:p>
        </p:txBody>
      </p:sp>
      <p:sp>
        <p:nvSpPr>
          <p:cNvPr id="5" name="Title 4">
            <a:extLst>
              <a:ext uri="{FF2B5EF4-FFF2-40B4-BE49-F238E27FC236}">
                <a16:creationId xmlns:a16="http://schemas.microsoft.com/office/drawing/2014/main" id="{69F206D0-998C-47C0-B308-6BD763724C39}"/>
              </a:ext>
            </a:extLst>
          </p:cNvPr>
          <p:cNvSpPr>
            <a:spLocks noGrp="1"/>
          </p:cNvSpPr>
          <p:nvPr>
            <p:ph type="title"/>
          </p:nvPr>
        </p:nvSpPr>
        <p:spPr/>
        <p:txBody>
          <a:bodyPr/>
          <a:lstStyle/>
          <a:p>
            <a:r>
              <a:rPr lang="en-US" dirty="0"/>
              <a:t>Product variants</a:t>
            </a:r>
          </a:p>
        </p:txBody>
      </p:sp>
      <p:graphicFrame>
        <p:nvGraphicFramePr>
          <p:cNvPr id="6" name="Table 6">
            <a:extLst>
              <a:ext uri="{FF2B5EF4-FFF2-40B4-BE49-F238E27FC236}">
                <a16:creationId xmlns:a16="http://schemas.microsoft.com/office/drawing/2014/main" id="{F89A55A0-B66D-4937-BD10-1F9988EAEE18}"/>
              </a:ext>
            </a:extLst>
          </p:cNvPr>
          <p:cNvGraphicFramePr>
            <a:graphicFrameLocks noGrp="1"/>
          </p:cNvGraphicFramePr>
          <p:nvPr>
            <p:extLst>
              <p:ext uri="{D42A27DB-BD31-4B8C-83A1-F6EECF244321}">
                <p14:modId xmlns:p14="http://schemas.microsoft.com/office/powerpoint/2010/main" val="4160371940"/>
              </p:ext>
            </p:extLst>
          </p:nvPr>
        </p:nvGraphicFramePr>
        <p:xfrm>
          <a:off x="475521" y="3013257"/>
          <a:ext cx="9314534" cy="2953240"/>
        </p:xfrm>
        <a:graphic>
          <a:graphicData uri="http://schemas.openxmlformats.org/drawingml/2006/table">
            <a:tbl>
              <a:tblPr firstRow="1" bandRow="1">
                <a:tableStyleId>{2D5ABB26-0587-4C30-8999-92F81FD0307C}</a:tableStyleId>
              </a:tblPr>
              <a:tblGrid>
                <a:gridCol w="3498950">
                  <a:extLst>
                    <a:ext uri="{9D8B030D-6E8A-4147-A177-3AD203B41FA5}">
                      <a16:colId xmlns:a16="http://schemas.microsoft.com/office/drawing/2014/main" val="566453283"/>
                    </a:ext>
                  </a:extLst>
                </a:gridCol>
                <a:gridCol w="1938528">
                  <a:extLst>
                    <a:ext uri="{9D8B030D-6E8A-4147-A177-3AD203B41FA5}">
                      <a16:colId xmlns:a16="http://schemas.microsoft.com/office/drawing/2014/main" val="1617807959"/>
                    </a:ext>
                  </a:extLst>
                </a:gridCol>
                <a:gridCol w="1938528">
                  <a:extLst>
                    <a:ext uri="{9D8B030D-6E8A-4147-A177-3AD203B41FA5}">
                      <a16:colId xmlns:a16="http://schemas.microsoft.com/office/drawing/2014/main" val="3303092741"/>
                    </a:ext>
                  </a:extLst>
                </a:gridCol>
                <a:gridCol w="1938528">
                  <a:extLst>
                    <a:ext uri="{9D8B030D-6E8A-4147-A177-3AD203B41FA5}">
                      <a16:colId xmlns:a16="http://schemas.microsoft.com/office/drawing/2014/main" val="3822203327"/>
                    </a:ext>
                  </a:extLst>
                </a:gridCol>
              </a:tblGrid>
              <a:tr h="370840">
                <a:tc>
                  <a:txBody>
                    <a:bodyPr/>
                    <a:lstStyle/>
                    <a:p>
                      <a:r>
                        <a:rPr lang="en-US" sz="1600" b="0" dirty="0">
                          <a:solidFill>
                            <a:schemeClr val="tx1"/>
                          </a:solidFill>
                          <a:latin typeface="+mj-lt"/>
                        </a:rPr>
                        <a:t> </a:t>
                      </a:r>
                    </a:p>
                  </a:txBody>
                  <a:tcPr>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tx1"/>
                          </a:solidFill>
                          <a:latin typeface="+mj-lt"/>
                        </a:rPr>
                        <a:t>MC2C</a:t>
                      </a:r>
                    </a:p>
                  </a:txBody>
                  <a:tcPr>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tx1"/>
                          </a:solidFill>
                          <a:latin typeface="+mj-lt"/>
                        </a:rPr>
                        <a:t>MC2C T</a:t>
                      </a:r>
                    </a:p>
                  </a:txBody>
                  <a:tcPr>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tx1"/>
                          </a:solidFill>
                          <a:latin typeface="+mj-lt"/>
                        </a:rPr>
                        <a:t>MC2C XT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679006"/>
                  </a:ext>
                </a:extLst>
              </a:tr>
              <a:tr h="323595">
                <a:tc>
                  <a:txBody>
                    <a:bodyPr/>
                    <a:lstStyle/>
                    <a:p>
                      <a:r>
                        <a:rPr lang="en-US" sz="1400" dirty="0" err="1"/>
                        <a:t>FlexoPower</a:t>
                      </a:r>
                      <a:r>
                        <a:rPr lang="en-US" sz="1400" dirty="0"/>
                        <a:t> nozzle</a:t>
                      </a:r>
                    </a:p>
                  </a:txBody>
                  <a:tcPr marT="72000" marB="72000" anchor="b">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a:latin typeface="Arial"/>
                          <a:cs typeface="Arial"/>
                        </a:rPr>
                        <a:t>•</a:t>
                      </a:r>
                    </a:p>
                  </a:txBody>
                  <a:tcPr marT="72000" marB="72000" anchor="b">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en-US" sz="1400" dirty="0"/>
                    </a:p>
                  </a:txBody>
                  <a:tcPr marT="72000" marB="72000" anchor="b">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en-US" sz="1400" dirty="0"/>
                    </a:p>
                  </a:txBody>
                  <a:tcPr marT="72000" marB="72000" anchor="b">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10344491"/>
                  </a:ext>
                </a:extLst>
              </a:tr>
              <a:tr h="370840">
                <a:tc>
                  <a:txBody>
                    <a:bodyPr/>
                    <a:lstStyle/>
                    <a:p>
                      <a:r>
                        <a:rPr lang="en-US" sz="1400" dirty="0"/>
                        <a:t>4-in-1 nozzle</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sz="1400" dirty="0"/>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a:cs typeface="Arial"/>
                        </a:rPr>
                        <a:t>•</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a:cs typeface="Arial"/>
                        </a:rPr>
                        <a:t>•</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68059517"/>
                  </a:ext>
                </a:extLst>
              </a:tr>
              <a:tr h="370840">
                <a:tc>
                  <a:txBody>
                    <a:bodyPr/>
                    <a:lstStyle/>
                    <a:p>
                      <a:r>
                        <a:rPr lang="en-US" sz="1400" dirty="0"/>
                        <a:t>Hose hook</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a:latin typeface="Arial"/>
                          <a:cs typeface="Arial"/>
                        </a:rPr>
                        <a:t>•</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a:cs typeface="Arial"/>
                        </a:rPr>
                        <a:t>•</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en-US" sz="1400"/>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34404485"/>
                  </a:ext>
                </a:extLst>
              </a:tr>
              <a:tr h="370840">
                <a:tc>
                  <a:txBody>
                    <a:bodyPr/>
                    <a:lstStyle/>
                    <a:p>
                      <a:r>
                        <a:rPr lang="en-US" sz="1400" dirty="0"/>
                        <a:t>Hose reel</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sz="1400"/>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en-US" sz="1400"/>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a:cs typeface="Arial"/>
                        </a:rPr>
                        <a:t>•</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26062661"/>
                  </a:ext>
                </a:extLst>
              </a:tr>
              <a:tr h="370840">
                <a:tc>
                  <a:txBody>
                    <a:bodyPr/>
                    <a:lstStyle/>
                    <a:p>
                      <a:r>
                        <a:rPr lang="en-US" sz="1400" dirty="0"/>
                        <a:t>10m hose</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a:latin typeface="Arial"/>
                          <a:cs typeface="Arial"/>
                        </a:rPr>
                        <a:t>•</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en-US" sz="1400"/>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en-US" sz="1400" dirty="0"/>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048695"/>
                  </a:ext>
                </a:extLst>
              </a:tr>
              <a:tr h="370840">
                <a:tc>
                  <a:txBody>
                    <a:bodyPr/>
                    <a:lstStyle/>
                    <a:p>
                      <a:r>
                        <a:rPr lang="en-US" sz="1400" dirty="0"/>
                        <a:t>15m hose</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sz="1400" dirty="0"/>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a:cs typeface="Arial"/>
                        </a:rPr>
                        <a:t>•</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a:cs typeface="Arial"/>
                        </a:rPr>
                        <a:t>•</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27440024"/>
                  </a:ext>
                </a:extLst>
              </a:tr>
              <a:tr h="370840">
                <a:tc>
                  <a:txBody>
                    <a:bodyPr/>
                    <a:lstStyle/>
                    <a:p>
                      <a:r>
                        <a:rPr lang="en-US" sz="1400" dirty="0"/>
                        <a:t>Foam Sprayer </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a:latin typeface="Arial"/>
                          <a:cs typeface="Arial"/>
                        </a:rPr>
                        <a:t>•</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a:cs typeface="Arial"/>
                        </a:rPr>
                        <a:t>•</a:t>
                      </a:r>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a:t>
                      </a:r>
                      <a:endParaRPr lang="en-US" sz="1400" dirty="0"/>
                    </a:p>
                  </a:txBody>
                  <a:tcPr marT="72000" marB="72000" anchor="b">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54930228"/>
                  </a:ext>
                </a:extLst>
              </a:tr>
            </a:tbl>
          </a:graphicData>
        </a:graphic>
      </p:graphicFrame>
      <p:pic>
        <p:nvPicPr>
          <p:cNvPr id="16" name="Picture 15">
            <a:extLst>
              <a:ext uri="{FF2B5EF4-FFF2-40B4-BE49-F238E27FC236}">
                <a16:creationId xmlns:a16="http://schemas.microsoft.com/office/drawing/2014/main" id="{27DEE676-7098-9FA4-41BA-AD4B9B153A3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8231050" y="921986"/>
            <a:ext cx="1079463" cy="2342513"/>
          </a:xfrm>
          <a:prstGeom prst="rect">
            <a:avLst/>
          </a:prstGeom>
        </p:spPr>
      </p:pic>
      <p:pic>
        <p:nvPicPr>
          <p:cNvPr id="10" name="Picture 9" descr="A black and blue vacuum cleaner&#10;&#10;Description automatically generated">
            <a:extLst>
              <a:ext uri="{FF2B5EF4-FFF2-40B4-BE49-F238E27FC236}">
                <a16:creationId xmlns:a16="http://schemas.microsoft.com/office/drawing/2014/main" id="{13354820-EB26-E4D8-1164-31DBE0C85FB5}"/>
              </a:ext>
            </a:extLst>
          </p:cNvPr>
          <p:cNvPicPr>
            <a:picLocks noChangeAspect="1"/>
          </p:cNvPicPr>
          <p:nvPr/>
        </p:nvPicPr>
        <p:blipFill>
          <a:blip r:embed="rId4"/>
          <a:stretch>
            <a:fillRect/>
          </a:stretch>
        </p:blipFill>
        <p:spPr>
          <a:xfrm>
            <a:off x="2964637" y="982658"/>
            <a:ext cx="3925952" cy="2208348"/>
          </a:xfrm>
          <a:prstGeom prst="rect">
            <a:avLst/>
          </a:prstGeom>
        </p:spPr>
      </p:pic>
      <p:pic>
        <p:nvPicPr>
          <p:cNvPr id="11" name="Picture 10" descr="A black and blue vacuum cleaner&#10;&#10;Description automatically generated">
            <a:extLst>
              <a:ext uri="{FF2B5EF4-FFF2-40B4-BE49-F238E27FC236}">
                <a16:creationId xmlns:a16="http://schemas.microsoft.com/office/drawing/2014/main" id="{76344A8C-3097-D023-591F-A6172351BFFC}"/>
              </a:ext>
            </a:extLst>
          </p:cNvPr>
          <p:cNvPicPr>
            <a:picLocks noChangeAspect="1"/>
          </p:cNvPicPr>
          <p:nvPr/>
        </p:nvPicPr>
        <p:blipFill>
          <a:blip r:embed="rId4"/>
          <a:stretch>
            <a:fillRect/>
          </a:stretch>
        </p:blipFill>
        <p:spPr>
          <a:xfrm>
            <a:off x="4927613" y="1010384"/>
            <a:ext cx="3925952" cy="2208348"/>
          </a:xfrm>
          <a:prstGeom prst="rect">
            <a:avLst/>
          </a:prstGeom>
        </p:spPr>
      </p:pic>
    </p:spTree>
    <p:extLst>
      <p:ext uri="{BB962C8B-B14F-4D97-AF65-F5344CB8AC3E}">
        <p14:creationId xmlns:p14="http://schemas.microsoft.com/office/powerpoint/2010/main" val="1693263378"/>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0FF1BF-0BFB-6C75-0523-C7B2F8404D07}"/>
              </a:ext>
            </a:extLst>
          </p:cNvPr>
          <p:cNvSpPr>
            <a:spLocks noGrp="1"/>
          </p:cNvSpPr>
          <p:nvPr>
            <p:ph sz="quarter" idx="23"/>
          </p:nvPr>
        </p:nvSpPr>
        <p:spPr>
          <a:xfrm>
            <a:off x="1900426" y="2822842"/>
            <a:ext cx="2586038" cy="3419269"/>
          </a:xfrm>
          <a:solidFill>
            <a:srgbClr val="F0F1F3"/>
          </a:solidFill>
          <a:ln>
            <a:noFill/>
          </a:ln>
          <a:effectLst/>
        </p:spPr>
        <p:txBody>
          <a:bodyPr tIns="1005840" bIns="182880">
            <a:noAutofit/>
          </a:bodyPr>
          <a:lstStyle/>
          <a:p>
            <a:pPr marL="162000" indent="-162000">
              <a:spcBef>
                <a:spcPts val="0"/>
              </a:spcBef>
            </a:pPr>
            <a:r>
              <a:rPr lang="en-US" sz="1100"/>
              <a:t>1-2 hrs/day</a:t>
            </a:r>
          </a:p>
          <a:p>
            <a:pPr marL="162000" indent="-162000">
              <a:spcBef>
                <a:spcPts val="0"/>
              </a:spcBef>
            </a:pPr>
            <a:r>
              <a:rPr lang="en-US" sz="1100"/>
              <a:t>1-phase</a:t>
            </a:r>
          </a:p>
          <a:p>
            <a:pPr marL="162000" indent="-162000">
              <a:spcBef>
                <a:spcPts val="0"/>
              </a:spcBef>
            </a:pPr>
            <a:r>
              <a:rPr lang="en-US" sz="1100"/>
              <a:t>1x detergent</a:t>
            </a:r>
          </a:p>
          <a:p>
            <a:pPr marL="162000" indent="-162000">
              <a:spcBef>
                <a:spcPts val="0"/>
              </a:spcBef>
            </a:pPr>
            <a:r>
              <a:rPr lang="en-US" sz="1100"/>
              <a:t>2800 RPM motor</a:t>
            </a:r>
          </a:p>
          <a:p>
            <a:pPr marL="162000" indent="-162000">
              <a:spcBef>
                <a:spcPts val="0"/>
              </a:spcBef>
            </a:pPr>
            <a:r>
              <a:rPr lang="en-US" sz="1100"/>
              <a:t>3-piston pump</a:t>
            </a:r>
          </a:p>
          <a:p>
            <a:pPr marL="162000" indent="-162000">
              <a:spcBef>
                <a:spcPts val="0"/>
              </a:spcBef>
            </a:pPr>
            <a:r>
              <a:rPr lang="en-US" sz="1100"/>
              <a:t>Stainless steel pistions</a:t>
            </a:r>
          </a:p>
          <a:p>
            <a:pPr marL="162000" indent="-162000">
              <a:spcBef>
                <a:spcPts val="0"/>
              </a:spcBef>
            </a:pPr>
            <a:r>
              <a:rPr lang="en-US" sz="1100"/>
              <a:t>Direct auto start/stop</a:t>
            </a:r>
          </a:p>
          <a:p>
            <a:pPr marL="162000" indent="-162000">
              <a:spcBef>
                <a:spcPts val="0"/>
              </a:spcBef>
            </a:pPr>
            <a:r>
              <a:rPr lang="en-US" sz="1100"/>
              <a:t>Inlet temp 60ºC</a:t>
            </a:r>
          </a:p>
          <a:p>
            <a:pPr marL="162000" indent="-162000">
              <a:spcBef>
                <a:spcPts val="0"/>
              </a:spcBef>
            </a:pPr>
            <a:r>
              <a:rPr lang="en-US" sz="1100"/>
              <a:t>Pressure activation</a:t>
            </a:r>
          </a:p>
        </p:txBody>
      </p:sp>
      <p:sp>
        <p:nvSpPr>
          <p:cNvPr id="6" name="Content Placeholder 5">
            <a:extLst>
              <a:ext uri="{FF2B5EF4-FFF2-40B4-BE49-F238E27FC236}">
                <a16:creationId xmlns:a16="http://schemas.microsoft.com/office/drawing/2014/main" id="{224FE0BE-9FB1-E31C-4E6E-83269C15BDA8}"/>
              </a:ext>
            </a:extLst>
          </p:cNvPr>
          <p:cNvSpPr>
            <a:spLocks noGrp="1"/>
          </p:cNvSpPr>
          <p:nvPr>
            <p:ph sz="quarter" idx="25"/>
          </p:nvPr>
        </p:nvSpPr>
        <p:spPr>
          <a:xfrm>
            <a:off x="4782797" y="2822843"/>
            <a:ext cx="2586038" cy="3419269"/>
          </a:xfrm>
          <a:solidFill>
            <a:srgbClr val="F0F1F3"/>
          </a:solidFill>
          <a:effectLst/>
        </p:spPr>
        <p:txBody>
          <a:bodyPr tIns="1005840" bIns="182880">
            <a:spAutoFit/>
          </a:bodyPr>
          <a:lstStyle/>
          <a:p>
            <a:pPr marL="162000" indent="-162000">
              <a:spcBef>
                <a:spcPts val="0"/>
              </a:spcBef>
            </a:pPr>
            <a:r>
              <a:rPr lang="en-US" sz="1100"/>
              <a:t>1-3 hrs/day</a:t>
            </a:r>
          </a:p>
          <a:p>
            <a:pPr marL="162000" indent="-162000">
              <a:spcBef>
                <a:spcPts val="0"/>
              </a:spcBef>
            </a:pPr>
            <a:r>
              <a:rPr lang="en-US" sz="1100"/>
              <a:t>1- &amp; 3-phase</a:t>
            </a:r>
          </a:p>
          <a:p>
            <a:pPr marL="162000" indent="-162000">
              <a:spcBef>
                <a:spcPts val="0"/>
              </a:spcBef>
            </a:pPr>
            <a:r>
              <a:rPr lang="en-US" sz="1100"/>
              <a:t>Foam cannon</a:t>
            </a:r>
          </a:p>
          <a:p>
            <a:pPr marL="162000" indent="-162000">
              <a:spcBef>
                <a:spcPts val="0"/>
              </a:spcBef>
            </a:pPr>
            <a:r>
              <a:rPr lang="en-US" sz="1100"/>
              <a:t>2800 RPM motor</a:t>
            </a:r>
          </a:p>
          <a:p>
            <a:pPr marL="162000" indent="-162000">
              <a:spcBef>
                <a:spcPts val="0"/>
              </a:spcBef>
            </a:pPr>
            <a:r>
              <a:rPr lang="en-US" sz="1100"/>
              <a:t>3-piston pump</a:t>
            </a:r>
          </a:p>
          <a:p>
            <a:pPr marL="162000" indent="-162000">
              <a:spcBef>
                <a:spcPts val="0"/>
              </a:spcBef>
            </a:pPr>
            <a:r>
              <a:rPr lang="en-US" sz="1100"/>
              <a:t>Ceramic pistons</a:t>
            </a:r>
          </a:p>
          <a:p>
            <a:pPr marL="162000" indent="-162000">
              <a:spcBef>
                <a:spcPts val="0"/>
              </a:spcBef>
            </a:pPr>
            <a:r>
              <a:rPr lang="en-US" sz="1100"/>
              <a:t>Direct auto start/stop</a:t>
            </a:r>
          </a:p>
          <a:p>
            <a:pPr marL="162000" indent="-162000">
              <a:spcBef>
                <a:spcPts val="0"/>
              </a:spcBef>
            </a:pPr>
            <a:r>
              <a:rPr lang="en-US" sz="1100"/>
              <a:t>Inlet temp 60ºC</a:t>
            </a:r>
          </a:p>
          <a:p>
            <a:pPr marL="162000" indent="-162000">
              <a:spcBef>
                <a:spcPts val="0"/>
              </a:spcBef>
            </a:pPr>
            <a:r>
              <a:rPr lang="en-US" sz="1100"/>
              <a:t>Pump-oil tank</a:t>
            </a:r>
          </a:p>
          <a:p>
            <a:pPr marL="162000" indent="-162000">
              <a:spcBef>
                <a:spcPts val="0"/>
              </a:spcBef>
            </a:pPr>
            <a:r>
              <a:rPr lang="en-US" sz="1100"/>
              <a:t>Spray-gun holder</a:t>
            </a:r>
          </a:p>
          <a:p>
            <a:pPr marL="162000" indent="-162000">
              <a:spcBef>
                <a:spcPts val="0"/>
              </a:spcBef>
            </a:pPr>
            <a:r>
              <a:rPr lang="en-US" sz="1100"/>
              <a:t>Pressure activation</a:t>
            </a:r>
          </a:p>
        </p:txBody>
      </p:sp>
      <p:sp>
        <p:nvSpPr>
          <p:cNvPr id="8" name="Content Placeholder 7">
            <a:extLst>
              <a:ext uri="{FF2B5EF4-FFF2-40B4-BE49-F238E27FC236}">
                <a16:creationId xmlns:a16="http://schemas.microsoft.com/office/drawing/2014/main" id="{FF7AA69F-08F4-34A1-253F-9137A2393CDE}"/>
              </a:ext>
            </a:extLst>
          </p:cNvPr>
          <p:cNvSpPr>
            <a:spLocks noGrp="1"/>
          </p:cNvSpPr>
          <p:nvPr>
            <p:ph sz="quarter" idx="27"/>
          </p:nvPr>
        </p:nvSpPr>
        <p:spPr>
          <a:xfrm>
            <a:off x="7665167" y="2822843"/>
            <a:ext cx="2586038" cy="3419269"/>
          </a:xfrm>
          <a:solidFill>
            <a:srgbClr val="F0F1F3"/>
          </a:solidFill>
          <a:effectLst/>
        </p:spPr>
        <p:txBody>
          <a:bodyPr tIns="1005840" bIns="182880">
            <a:spAutoFit/>
          </a:bodyPr>
          <a:lstStyle/>
          <a:p>
            <a:pPr marL="162000" indent="-162000">
              <a:spcBef>
                <a:spcPts val="0"/>
              </a:spcBef>
            </a:pPr>
            <a:r>
              <a:rPr lang="en-US" sz="1100"/>
              <a:t>1-4 hrs/day</a:t>
            </a:r>
          </a:p>
          <a:p>
            <a:pPr marL="162000" indent="-162000">
              <a:spcBef>
                <a:spcPts val="0"/>
              </a:spcBef>
            </a:pPr>
            <a:r>
              <a:rPr lang="en-US" sz="1100"/>
              <a:t>1- &amp; 3-phase</a:t>
            </a:r>
          </a:p>
          <a:p>
            <a:pPr marL="162000" indent="-162000">
              <a:spcBef>
                <a:spcPts val="0"/>
              </a:spcBef>
            </a:pPr>
            <a:r>
              <a:rPr lang="en-US" sz="1100"/>
              <a:t>Foam cannon</a:t>
            </a:r>
          </a:p>
          <a:p>
            <a:pPr marL="162000" indent="-162000">
              <a:spcBef>
                <a:spcPts val="0"/>
              </a:spcBef>
            </a:pPr>
            <a:r>
              <a:rPr lang="en-US" sz="1100"/>
              <a:t>1450 RPM motor</a:t>
            </a:r>
          </a:p>
          <a:p>
            <a:pPr marL="162000" indent="-162000">
              <a:spcBef>
                <a:spcPts val="0"/>
              </a:spcBef>
            </a:pPr>
            <a:r>
              <a:rPr lang="en-US" sz="1100"/>
              <a:t>3-piston pump</a:t>
            </a:r>
          </a:p>
          <a:p>
            <a:pPr marL="162000" indent="-162000">
              <a:spcBef>
                <a:spcPts val="0"/>
              </a:spcBef>
            </a:pPr>
            <a:r>
              <a:rPr lang="en-US" sz="1100"/>
              <a:t>Ceramic pistons</a:t>
            </a:r>
          </a:p>
          <a:p>
            <a:pPr marL="162000" indent="-162000">
              <a:spcBef>
                <a:spcPts val="0"/>
              </a:spcBef>
            </a:pPr>
            <a:r>
              <a:rPr lang="en-US" sz="1100"/>
              <a:t>Direct auto start/stop</a:t>
            </a:r>
          </a:p>
          <a:p>
            <a:pPr marL="162000" indent="-162000">
              <a:spcBef>
                <a:spcPts val="0"/>
              </a:spcBef>
            </a:pPr>
            <a:r>
              <a:rPr lang="en-US" sz="1100"/>
              <a:t>Inlet temp 60ºC</a:t>
            </a:r>
          </a:p>
          <a:p>
            <a:pPr marL="162000" indent="-162000">
              <a:spcBef>
                <a:spcPts val="0"/>
              </a:spcBef>
            </a:pPr>
            <a:r>
              <a:rPr lang="en-US" sz="1100"/>
              <a:t>Pump-oil tank</a:t>
            </a:r>
          </a:p>
          <a:p>
            <a:pPr marL="162000" indent="-162000">
              <a:spcBef>
                <a:spcPts val="0"/>
              </a:spcBef>
            </a:pPr>
            <a:r>
              <a:rPr lang="en-US" sz="1100"/>
              <a:t>Spray-gun holder</a:t>
            </a:r>
          </a:p>
          <a:p>
            <a:pPr marL="162000" indent="-162000">
              <a:spcBef>
                <a:spcPts val="0"/>
              </a:spcBef>
            </a:pPr>
            <a:r>
              <a:rPr lang="en-US" sz="1100"/>
              <a:t>Pressure activation</a:t>
            </a:r>
          </a:p>
        </p:txBody>
      </p:sp>
      <p:sp>
        <p:nvSpPr>
          <p:cNvPr id="5" name="Text Placeholder 4">
            <a:extLst>
              <a:ext uri="{FF2B5EF4-FFF2-40B4-BE49-F238E27FC236}">
                <a16:creationId xmlns:a16="http://schemas.microsoft.com/office/drawing/2014/main" id="{C114B921-B02D-A383-F486-760E88A73440}"/>
              </a:ext>
            </a:extLst>
          </p:cNvPr>
          <p:cNvSpPr>
            <a:spLocks noGrp="1"/>
          </p:cNvSpPr>
          <p:nvPr>
            <p:ph type="body" sz="quarter" idx="24"/>
          </p:nvPr>
        </p:nvSpPr>
        <p:spPr>
          <a:xfrm>
            <a:off x="1900426" y="3258691"/>
            <a:ext cx="1213126" cy="642227"/>
          </a:xfrm>
        </p:spPr>
        <p:txBody>
          <a:bodyPr wrap="square" tIns="182880" bIns="182880">
            <a:spAutoFit/>
          </a:bodyPr>
          <a:lstStyle/>
          <a:p>
            <a:r>
              <a:rPr lang="en-US" sz="1600" spc="20"/>
              <a:t>MC2C</a:t>
            </a:r>
          </a:p>
        </p:txBody>
      </p:sp>
      <p:sp>
        <p:nvSpPr>
          <p:cNvPr id="7" name="Text Placeholder 6">
            <a:extLst>
              <a:ext uri="{FF2B5EF4-FFF2-40B4-BE49-F238E27FC236}">
                <a16:creationId xmlns:a16="http://schemas.microsoft.com/office/drawing/2014/main" id="{1DA54061-049B-F30B-B2C0-831EFDD2E92B}"/>
              </a:ext>
            </a:extLst>
          </p:cNvPr>
          <p:cNvSpPr>
            <a:spLocks noGrp="1"/>
          </p:cNvSpPr>
          <p:nvPr>
            <p:ph type="body" sz="quarter" idx="26"/>
          </p:nvPr>
        </p:nvSpPr>
        <p:spPr>
          <a:xfrm>
            <a:off x="4782797" y="3258691"/>
            <a:ext cx="1213126" cy="642227"/>
          </a:xfrm>
        </p:spPr>
        <p:txBody>
          <a:bodyPr wrap="square" tIns="182880" bIns="182880">
            <a:spAutoFit/>
          </a:bodyPr>
          <a:lstStyle/>
          <a:p>
            <a:r>
              <a:rPr lang="en-US" sz="1600" spc="20">
                <a:solidFill>
                  <a:schemeClr val="tx1"/>
                </a:solidFill>
              </a:rPr>
              <a:t>MC3C</a:t>
            </a:r>
          </a:p>
        </p:txBody>
      </p:sp>
      <p:sp>
        <p:nvSpPr>
          <p:cNvPr id="9" name="Text Placeholder 8">
            <a:extLst>
              <a:ext uri="{FF2B5EF4-FFF2-40B4-BE49-F238E27FC236}">
                <a16:creationId xmlns:a16="http://schemas.microsoft.com/office/drawing/2014/main" id="{7A7BA1E8-30FF-9F90-8B1A-FBC31A1732AC}"/>
              </a:ext>
            </a:extLst>
          </p:cNvPr>
          <p:cNvSpPr>
            <a:spLocks noGrp="1"/>
          </p:cNvSpPr>
          <p:nvPr>
            <p:ph type="body" sz="quarter" idx="28"/>
          </p:nvPr>
        </p:nvSpPr>
        <p:spPr>
          <a:xfrm>
            <a:off x="7665167" y="3258691"/>
            <a:ext cx="1213126" cy="642227"/>
          </a:xfrm>
        </p:spPr>
        <p:txBody>
          <a:bodyPr wrap="square" tIns="182880" bIns="182880">
            <a:spAutoFit/>
          </a:bodyPr>
          <a:lstStyle/>
          <a:p>
            <a:r>
              <a:rPr lang="en-US" sz="1600" spc="20">
                <a:solidFill>
                  <a:schemeClr val="tx1"/>
                </a:solidFill>
              </a:rPr>
              <a:t>MC4M</a:t>
            </a:r>
          </a:p>
        </p:txBody>
      </p:sp>
      <p:sp>
        <p:nvSpPr>
          <p:cNvPr id="10" name="Footer Placeholder 9">
            <a:extLst>
              <a:ext uri="{FF2B5EF4-FFF2-40B4-BE49-F238E27FC236}">
                <a16:creationId xmlns:a16="http://schemas.microsoft.com/office/drawing/2014/main" id="{F31D06AF-8BB0-73DF-55FC-DDCCF2FACF2A}"/>
              </a:ext>
            </a:extLst>
          </p:cNvPr>
          <p:cNvSpPr>
            <a:spLocks noGrp="1"/>
          </p:cNvSpPr>
          <p:nvPr>
            <p:ph type="ftr" sz="quarter" idx="30"/>
          </p:nvPr>
        </p:nvSpPr>
        <p:spPr/>
        <p:txBody>
          <a:bodyPr/>
          <a:lstStyle/>
          <a:p>
            <a:pPr algn="l"/>
            <a:r>
              <a:rPr lang="en-US"/>
              <a:t>COMPANY CONFIDENTIAL</a:t>
            </a:r>
            <a:endParaRPr lang="en-US" dirty="0"/>
          </a:p>
        </p:txBody>
      </p:sp>
      <p:sp>
        <p:nvSpPr>
          <p:cNvPr id="11" name="Slide Number Placeholder 10">
            <a:extLst>
              <a:ext uri="{FF2B5EF4-FFF2-40B4-BE49-F238E27FC236}">
                <a16:creationId xmlns:a16="http://schemas.microsoft.com/office/drawing/2014/main" id="{8F486F32-BF03-509A-DADA-A428EE601853}"/>
              </a:ext>
            </a:extLst>
          </p:cNvPr>
          <p:cNvSpPr>
            <a:spLocks noGrp="1"/>
          </p:cNvSpPr>
          <p:nvPr>
            <p:ph type="sldNum" sz="quarter" idx="31"/>
          </p:nvPr>
        </p:nvSpPr>
        <p:spPr/>
        <p:txBody>
          <a:bodyPr/>
          <a:lstStyle/>
          <a:p>
            <a:fld id="{6C385236-B7BA-4938-9EA6-6DEC8CA653D7}" type="slidenum">
              <a:rPr lang="en-US" smtClean="0"/>
              <a:pPr/>
              <a:t>8</a:t>
            </a:fld>
            <a:endParaRPr lang="en-US"/>
          </a:p>
        </p:txBody>
      </p:sp>
      <p:sp>
        <p:nvSpPr>
          <p:cNvPr id="12" name="Text Placeholder 11">
            <a:extLst>
              <a:ext uri="{FF2B5EF4-FFF2-40B4-BE49-F238E27FC236}">
                <a16:creationId xmlns:a16="http://schemas.microsoft.com/office/drawing/2014/main" id="{F967ED7D-6BD0-DD60-486A-008F49456D81}"/>
              </a:ext>
            </a:extLst>
          </p:cNvPr>
          <p:cNvSpPr>
            <a:spLocks noGrp="1"/>
          </p:cNvSpPr>
          <p:nvPr>
            <p:ph type="body" sz="quarter" idx="14"/>
          </p:nvPr>
        </p:nvSpPr>
        <p:spPr/>
        <p:txBody>
          <a:bodyPr/>
          <a:lstStyle/>
          <a:p>
            <a:r>
              <a:rPr lang="en-US"/>
              <a:t>Which product is best for which use? </a:t>
            </a:r>
          </a:p>
        </p:txBody>
      </p:sp>
      <p:sp>
        <p:nvSpPr>
          <p:cNvPr id="13" name="Title 12">
            <a:extLst>
              <a:ext uri="{FF2B5EF4-FFF2-40B4-BE49-F238E27FC236}">
                <a16:creationId xmlns:a16="http://schemas.microsoft.com/office/drawing/2014/main" id="{092427EF-7AC8-503A-F482-B673283644AF}"/>
              </a:ext>
            </a:extLst>
          </p:cNvPr>
          <p:cNvSpPr>
            <a:spLocks noGrp="1"/>
          </p:cNvSpPr>
          <p:nvPr>
            <p:ph type="title"/>
          </p:nvPr>
        </p:nvSpPr>
        <p:spPr/>
        <p:txBody>
          <a:bodyPr/>
          <a:lstStyle/>
          <a:p>
            <a:r>
              <a:rPr lang="en-US"/>
              <a:t>Compact/mid entry HPW range </a:t>
            </a:r>
          </a:p>
        </p:txBody>
      </p:sp>
      <p:pic>
        <p:nvPicPr>
          <p:cNvPr id="23" name="Picture 22">
            <a:extLst>
              <a:ext uri="{FF2B5EF4-FFF2-40B4-BE49-F238E27FC236}">
                <a16:creationId xmlns:a16="http://schemas.microsoft.com/office/drawing/2014/main" id="{C0DAAB27-A11B-8875-5845-E07F9BD36D9B}"/>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658829" y="1194502"/>
            <a:ext cx="1069233" cy="2320307"/>
          </a:xfrm>
          <a:prstGeom prst="rect">
            <a:avLst/>
          </a:prstGeom>
        </p:spPr>
      </p:pic>
      <p:pic>
        <p:nvPicPr>
          <p:cNvPr id="28" name="Picture 27">
            <a:extLst>
              <a:ext uri="{FF2B5EF4-FFF2-40B4-BE49-F238E27FC236}">
                <a16:creationId xmlns:a16="http://schemas.microsoft.com/office/drawing/2014/main" id="{E9976D1C-22F3-D62C-77D8-C214C7A4CF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725" y="1466919"/>
            <a:ext cx="1488183" cy="2153513"/>
          </a:xfrm>
          <a:prstGeom prst="rect">
            <a:avLst/>
          </a:prstGeom>
        </p:spPr>
      </p:pic>
      <p:pic>
        <p:nvPicPr>
          <p:cNvPr id="31" name="Picture 30">
            <a:extLst>
              <a:ext uri="{FF2B5EF4-FFF2-40B4-BE49-F238E27FC236}">
                <a16:creationId xmlns:a16="http://schemas.microsoft.com/office/drawing/2014/main" id="{D3F0308C-1501-791F-225C-8C8E597AFA9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339614" y="1744246"/>
            <a:ext cx="1237144" cy="1652496"/>
          </a:xfrm>
          <a:prstGeom prst="rect">
            <a:avLst/>
          </a:prstGeom>
        </p:spPr>
      </p:pic>
    </p:spTree>
    <p:extLst>
      <p:ext uri="{BB962C8B-B14F-4D97-AF65-F5344CB8AC3E}">
        <p14:creationId xmlns:p14="http://schemas.microsoft.com/office/powerpoint/2010/main" val="128618507"/>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6B7C445-DFBB-EC6C-DE4A-78A00242CE14}"/>
              </a:ext>
            </a:extLst>
          </p:cNvPr>
          <p:cNvSpPr>
            <a:spLocks noGrp="1"/>
          </p:cNvSpPr>
          <p:nvPr>
            <p:ph type="ctrTitle"/>
          </p:nvPr>
        </p:nvSpPr>
        <p:spPr/>
        <p:txBody>
          <a:bodyPr/>
          <a:lstStyle/>
          <a:p>
            <a:r>
              <a:rPr lang="en-US"/>
              <a:t>2</a:t>
            </a:r>
          </a:p>
        </p:txBody>
      </p:sp>
      <p:sp>
        <p:nvSpPr>
          <p:cNvPr id="19" name="Text Placeholder 18">
            <a:extLst>
              <a:ext uri="{FF2B5EF4-FFF2-40B4-BE49-F238E27FC236}">
                <a16:creationId xmlns:a16="http://schemas.microsoft.com/office/drawing/2014/main" id="{D6CA08D8-B7A3-6596-CBA5-D34511CE0202}"/>
              </a:ext>
            </a:extLst>
          </p:cNvPr>
          <p:cNvSpPr>
            <a:spLocks noGrp="1"/>
          </p:cNvSpPr>
          <p:nvPr>
            <p:ph type="body" sz="quarter" idx="13"/>
          </p:nvPr>
        </p:nvSpPr>
        <p:spPr/>
        <p:txBody>
          <a:bodyPr/>
          <a:lstStyle/>
          <a:p>
            <a:r>
              <a:rPr lang="en-US"/>
              <a:t>Segments &amp; applications</a:t>
            </a:r>
          </a:p>
        </p:txBody>
      </p:sp>
      <p:sp>
        <p:nvSpPr>
          <p:cNvPr id="16" name="Footer Placeholder 15">
            <a:extLst>
              <a:ext uri="{FF2B5EF4-FFF2-40B4-BE49-F238E27FC236}">
                <a16:creationId xmlns:a16="http://schemas.microsoft.com/office/drawing/2014/main" id="{8C7125B1-0E68-86B8-1CE4-EE32BD83B219}"/>
              </a:ext>
            </a:extLst>
          </p:cNvPr>
          <p:cNvSpPr>
            <a:spLocks noGrp="1"/>
          </p:cNvSpPr>
          <p:nvPr>
            <p:ph type="ftr" sz="quarter" idx="15"/>
          </p:nvPr>
        </p:nvSpPr>
        <p:spPr/>
        <p:txBody>
          <a:bodyPr/>
          <a:lstStyle/>
          <a:p>
            <a:pPr algn="l"/>
            <a:r>
              <a:rPr lang="en-US"/>
              <a:t>COMPANY CONFIDENTIAL</a:t>
            </a:r>
            <a:endParaRPr lang="en-US" dirty="0"/>
          </a:p>
        </p:txBody>
      </p:sp>
      <p:sp>
        <p:nvSpPr>
          <p:cNvPr id="17" name="Slide Number Placeholder 16">
            <a:extLst>
              <a:ext uri="{FF2B5EF4-FFF2-40B4-BE49-F238E27FC236}">
                <a16:creationId xmlns:a16="http://schemas.microsoft.com/office/drawing/2014/main" id="{8587BAE7-008E-8245-F871-1F78B1BA082C}"/>
              </a:ext>
            </a:extLst>
          </p:cNvPr>
          <p:cNvSpPr>
            <a:spLocks noGrp="1"/>
          </p:cNvSpPr>
          <p:nvPr>
            <p:ph type="sldNum" sz="quarter" idx="16"/>
          </p:nvPr>
        </p:nvSpPr>
        <p:spPr/>
        <p:txBody>
          <a:bodyPr/>
          <a:lstStyle/>
          <a:p>
            <a:fld id="{6C385236-B7BA-4938-9EA6-6DEC8CA653D7}" type="slidenum">
              <a:rPr lang="en-US" smtClean="0"/>
              <a:pPr/>
              <a:t>9</a:t>
            </a:fld>
            <a:endParaRPr lang="en-US"/>
          </a:p>
        </p:txBody>
      </p:sp>
    </p:spTree>
    <p:extLst>
      <p:ext uri="{BB962C8B-B14F-4D97-AF65-F5344CB8AC3E}">
        <p14:creationId xmlns:p14="http://schemas.microsoft.com/office/powerpoint/2010/main" val="377870148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lfisk Toolbox_Standard_4-3">
  <a:themeElements>
    <a:clrScheme name="Nilfisk Color-theme">
      <a:dk1>
        <a:srgbClr val="28313F"/>
      </a:dk1>
      <a:lt1>
        <a:srgbClr val="FFFFFF"/>
      </a:lt1>
      <a:dk2>
        <a:srgbClr val="8997A4"/>
      </a:dk2>
      <a:lt2>
        <a:srgbClr val="B3BBC5"/>
      </a:lt2>
      <a:accent1>
        <a:srgbClr val="6194AA"/>
      </a:accent1>
      <a:accent2>
        <a:srgbClr val="2496BE"/>
      </a:accent2>
      <a:accent3>
        <a:srgbClr val="38AFD9"/>
      </a:accent3>
      <a:accent4>
        <a:srgbClr val="38A8B4"/>
      </a:accent4>
      <a:accent5>
        <a:srgbClr val="68C18B"/>
      </a:accent5>
      <a:accent6>
        <a:srgbClr val="F47358"/>
      </a:accent6>
      <a:hlink>
        <a:srgbClr val="38AFD9"/>
      </a:hlink>
      <a:folHlink>
        <a:srgbClr val="38AFD9"/>
      </a:folHlink>
    </a:clrScheme>
    <a:fontScheme name="Nilfisk">
      <a:majorFont>
        <a:latin typeface="Roboto Bol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ctr"/>
      <a:lstStyle>
        <a:defPPr algn="ctr">
          <a:defRPr sz="200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extLst>
    <a:ext uri="{05A4C25C-085E-4340-85A3-A5531E510DB2}">
      <thm15:themeFamily xmlns:thm15="http://schemas.microsoft.com/office/thememl/2012/main" name="Updated PowerPoint template 07-03-2022" id="{9E190E2A-A7A5-4E87-8010-778499B664C6}" vid="{A3FD54EC-67ED-411F-96C2-E7386872FA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102120-262f-4f6d-be7c-40f99fe7fb1e" xsi:nil="true"/>
    <lcf76f155ced4ddcb4097134ff3c332f xmlns="b7efd724-ec55-4578-ab7a-10f2c984af5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1FA70480891C48935BB403F91A8985" ma:contentTypeVersion="12" ma:contentTypeDescription="Create a new document." ma:contentTypeScope="" ma:versionID="0a0684d8630c7d5fd989d2019b5d7468">
  <xsd:schema xmlns:xsd="http://www.w3.org/2001/XMLSchema" xmlns:xs="http://www.w3.org/2001/XMLSchema" xmlns:p="http://schemas.microsoft.com/office/2006/metadata/properties" xmlns:ns2="b7efd724-ec55-4578-ab7a-10f2c984af51" xmlns:ns3="43102120-262f-4f6d-be7c-40f99fe7fb1e" targetNamespace="http://schemas.microsoft.com/office/2006/metadata/properties" ma:root="true" ma:fieldsID="1a99608ffa549c3c0561a113f2bfefc2" ns2:_="" ns3:_="">
    <xsd:import namespace="b7efd724-ec55-4578-ab7a-10f2c984af51"/>
    <xsd:import namespace="43102120-262f-4f6d-be7c-40f99fe7fb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fd724-ec55-4578-ab7a-10f2c984af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4d3e637-ff8d-4400-8b4f-c20cae65def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02120-262f-4f6d-be7c-40f99fe7fb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07ec5ed-f84e-4598-910f-e95687870f5f}" ma:internalName="TaxCatchAll" ma:showField="CatchAllData" ma:web="43102120-262f-4f6d-be7c-40f99fe7fb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D9CF25-2968-4E35-9D7F-AFFFC6CD9F65}">
  <ds:schemaRefs>
    <ds:schemaRef ds:uri="http://schemas.microsoft.com/sharepoint/v3/contenttype/forms"/>
  </ds:schemaRefs>
</ds:datastoreItem>
</file>

<file path=customXml/itemProps2.xml><?xml version="1.0" encoding="utf-8"?>
<ds:datastoreItem xmlns:ds="http://schemas.openxmlformats.org/officeDocument/2006/customXml" ds:itemID="{2035D97F-54F6-4139-90B1-4BC360E16E53}">
  <ds:schemaRefs>
    <ds:schemaRef ds:uri="4CFF4DF0-C362-4CE3-BC8D-D55629784E08"/>
    <ds:schemaRef ds:uri="a51901c0-0402-4d12-9849-aea77cadd7ee"/>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6957957d-4a92-4580-a2cf-b69d4e975ccd"/>
    <ds:schemaRef ds:uri="1b808c17-2139-49cd-a317-8fc80a969d6a"/>
    <ds:schemaRef ds:uri="43102120-262f-4f6d-be7c-40f99fe7fb1e"/>
    <ds:schemaRef ds:uri="b7efd724-ec55-4578-ab7a-10f2c984af51"/>
  </ds:schemaRefs>
</ds:datastoreItem>
</file>

<file path=customXml/itemProps3.xml><?xml version="1.0" encoding="utf-8"?>
<ds:datastoreItem xmlns:ds="http://schemas.openxmlformats.org/officeDocument/2006/customXml" ds:itemID="{1141AB0C-A7B3-4157-90EF-A38E70977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efd724-ec55-4578-ab7a-10f2c984af51"/>
    <ds:schemaRef ds:uri="43102120-262f-4f6d-be7c-40f99fe7fb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610</TotalTime>
  <Words>2116</Words>
  <Application>Microsoft Office PowerPoint</Application>
  <PresentationFormat>Widescreen</PresentationFormat>
  <Paragraphs>631</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Nilfisk Toolbox_Standard_4-3</vt:lpstr>
      <vt:lpstr>MC2C Facelift</vt:lpstr>
      <vt:lpstr>Content </vt:lpstr>
      <vt:lpstr>1</vt:lpstr>
      <vt:lpstr>Background </vt:lpstr>
      <vt:lpstr>MC2C product benefits </vt:lpstr>
      <vt:lpstr>MC2C</vt:lpstr>
      <vt:lpstr>Product variants</vt:lpstr>
      <vt:lpstr>Compact/mid entry HPW range </vt:lpstr>
      <vt:lpstr>2</vt:lpstr>
      <vt:lpstr>Segments </vt:lpstr>
      <vt:lpstr>Primary area of applications </vt:lpstr>
      <vt:lpstr>Segments and applications</vt:lpstr>
      <vt:lpstr>Segments and applications</vt:lpstr>
      <vt:lpstr>Segments and applications</vt:lpstr>
      <vt:lpstr>Segments and applications</vt:lpstr>
      <vt:lpstr>3</vt:lpstr>
      <vt:lpstr>Technical specifications </vt:lpstr>
      <vt:lpstr>Features</vt:lpstr>
      <vt:lpstr>4</vt:lpstr>
      <vt:lpstr>Accessories (in the box)</vt:lpstr>
      <vt:lpstr>5</vt:lpstr>
      <vt:lpstr>Product comparison </vt:lpstr>
      <vt:lpstr>MC2C – characteristics, advantages, and benefits </vt:lpstr>
      <vt:lpstr>MC2C – characteristics, advantages, and benefits </vt:lpstr>
      <vt:lpstr>MC2C – characteristics, advantages, and benefits </vt:lpstr>
      <vt:lpstr>MC2C – characteristics, advantages, and benefits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your presentation title here</dc:title>
  <dc:creator>Marzena Hensel</dc:creator>
  <cp:lastModifiedBy>Olivia Moore</cp:lastModifiedBy>
  <cp:revision>157</cp:revision>
  <dcterms:created xsi:type="dcterms:W3CDTF">2022-08-08T12:28:10Z</dcterms:created>
  <dcterms:modified xsi:type="dcterms:W3CDTF">2024-10-23T14:48:59Z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0x010100E71FA70480891C48935BB403F91A8985</vt:lpwstr>
  </property>
  <property fmtid="{D5CDD505-2E9C-101B-9397-08002B2CF9AE}" pid="3" name="MSIP_Label_8af657d4-2045-4871-9872-e323e3545d60_ActionId">
    <vt:lpwstr>dc55aacb-2282-478e-992e-416176343d0e</vt:lpwstr>
  </property>
  <property fmtid="{D5CDD505-2E9C-101B-9397-08002B2CF9AE}" pid="4" name="MSIP_Label_8af657d4-2045-4871-9872-e323e3545d60_ContentBits">
    <vt:lpwstr>0</vt:lpwstr>
  </property>
  <property fmtid="{D5CDD505-2E9C-101B-9397-08002B2CF9AE}" pid="5" name="MSIP_Label_8af657d4-2045-4871-9872-e323e3545d60_Enabled">
    <vt:lpwstr>true</vt:lpwstr>
  </property>
  <property fmtid="{D5CDD505-2E9C-101B-9397-08002B2CF9AE}" pid="6" name="MSIP_Label_8af657d4-2045-4871-9872-e323e3545d60_Method">
    <vt:lpwstr>Privileged</vt:lpwstr>
  </property>
  <property fmtid="{D5CDD505-2E9C-101B-9397-08002B2CF9AE}" pid="7" name="MSIP_Label_8af657d4-2045-4871-9872-e323e3545d60_Name">
    <vt:lpwstr>Open sublabel</vt:lpwstr>
  </property>
  <property fmtid="{D5CDD505-2E9C-101B-9397-08002B2CF9AE}" pid="8" name="MSIP_Label_8af657d4-2045-4871-9872-e323e3545d60_SetDate">
    <vt:lpwstr>2022-03-07T09:52:37Z</vt:lpwstr>
  </property>
  <property fmtid="{D5CDD505-2E9C-101B-9397-08002B2CF9AE}" pid="9" name="MSIP_Label_8af657d4-2045-4871-9872-e323e3545d60_SiteId">
    <vt:lpwstr>753c5d99-05be-4237-b4c5-fdb2e6b32ab2</vt:lpwstr>
  </property>
  <property fmtid="{D5CDD505-2E9C-101B-9397-08002B2CF9AE}" pid="10" name="MediaServiceImageTags">
    <vt:lpwstr/>
  </property>
  <property fmtid="{D5CDD505-2E9C-101B-9397-08002B2CF9AE}" pid="11" name="NXPowerLiteLastOptimized">
    <vt:lpwstr>1477596</vt:lpwstr>
  </property>
  <property fmtid="{D5CDD505-2E9C-101B-9397-08002B2CF9AE}" pid="12" name="NXPowerLiteSettings">
    <vt:lpwstr>F7000400038000</vt:lpwstr>
  </property>
  <property fmtid="{D5CDD505-2E9C-101B-9397-08002B2CF9AE}" pid="13" name="NXPowerLiteVersion">
    <vt:lpwstr>S10.3.0</vt:lpwstr>
  </property>
</Properties>
</file>