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notesSlides/notesSlide2.xml" ContentType="application/vnd.openxmlformats-officedocument.presentationml.notesSlide+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48" r:id="rId5"/>
    <p:sldMasterId id="2147483779" r:id="rId6"/>
  </p:sldMasterIdLst>
  <p:notesMasterIdLst>
    <p:notesMasterId r:id="rId22"/>
  </p:notesMasterIdLst>
  <p:handoutMasterIdLst>
    <p:handoutMasterId r:id="rId23"/>
  </p:handoutMasterIdLst>
  <p:sldIdLst>
    <p:sldId id="273" r:id="rId7"/>
    <p:sldId id="2147483068" r:id="rId8"/>
    <p:sldId id="2147483065" r:id="rId9"/>
    <p:sldId id="2147483063" r:id="rId10"/>
    <p:sldId id="2147483051" r:id="rId11"/>
    <p:sldId id="2147482930" r:id="rId12"/>
    <p:sldId id="277" r:id="rId13"/>
    <p:sldId id="2147474279" r:id="rId14"/>
    <p:sldId id="2147482932" r:id="rId15"/>
    <p:sldId id="2147482934" r:id="rId16"/>
    <p:sldId id="2147483069" r:id="rId17"/>
    <p:sldId id="2147483070" r:id="rId18"/>
    <p:sldId id="2147483067" r:id="rId19"/>
    <p:sldId id="2147483071" r:id="rId20"/>
    <p:sldId id="2147483073" r:id="rId21"/>
  </p:sldIdLst>
  <p:sldSz cx="12192000" cy="6858000"/>
  <p:notesSz cx="6797675" cy="9928225"/>
  <p:custDataLst>
    <p:tags r:id="rId24"/>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67D357A-736E-4419-8F31-7020650603D7}">
          <p14:sldIdLst>
            <p14:sldId id="273"/>
            <p14:sldId id="2147483068"/>
            <p14:sldId id="2147483065"/>
            <p14:sldId id="2147483063"/>
            <p14:sldId id="2147483051"/>
            <p14:sldId id="2147482930"/>
            <p14:sldId id="277"/>
            <p14:sldId id="2147474279"/>
            <p14:sldId id="2147482932"/>
            <p14:sldId id="2147482934"/>
            <p14:sldId id="2147483069"/>
            <p14:sldId id="2147483070"/>
            <p14:sldId id="2147483067"/>
            <p14:sldId id="2147483071"/>
            <p14:sldId id="2147483073"/>
          </p14:sldIdLst>
        </p14:section>
        <p14:section name="Sale Presentation" id="{F1FB6197-41ED-4AB6-91F2-083D74785D1D}">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5F5F14-D78F-20FD-D9C5-AF28FE30E3B6}" name="Valentina Bonucchi" initials="VB" userId="S::VBonucchi@Nilfisk.com::a3c72a79-03ca-4054-8650-fe55237bf169" providerId="AD"/>
  <p188:author id="{CCE1D22A-4564-FEA0-066D-AE80ED435C8C}" name="Line Skovbjerg" initials="" userId="S::lskovbjerg@Nilfisk.com::bd8d82be-b2a3-4297-892b-01dc5ddd9e5a" providerId="AD"/>
  <p188:author id="{74446F57-BD5D-9304-B798-000F7C1101D2}" name="Bjoern Ekner" initials="BE" userId="S::bekner@nilfisk.com::0c9f871f-41e7-4b95-992b-e041a1b17e12" providerId="AD"/>
  <p188:author id="{03F1206D-F013-149E-C148-D86DA472F13F}" name="Line Skovbjerg" initials="LS" userId="S::lskovbjerg@nilfisk.com::bd8d82be-b2a3-4297-892b-01dc5ddd9e5a" providerId="AD"/>
  <p188:author id="{8E8BDB7C-FC89-FECF-7903-928E036C17A6}" name="Omar Vazquez" initials="OV" userId="S::ovazquez@nilfisk.com::52e0d027-c456-4b0c-86ae-a36ffe55f0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 id="3" name="Laszlo Vilimi" initials="LV" lastIdx="4" clrIdx="2">
    <p:extLst>
      <p:ext uri="{19B8F6BF-5375-455C-9EA6-DF929625EA0E}">
        <p15:presenceInfo xmlns:p15="http://schemas.microsoft.com/office/powerpoint/2012/main" userId="S::lvilimi@nilfisk.com::cf46dc75-66d6-4f76-8bdd-1114b2eaf699" providerId="AD"/>
      </p:ext>
    </p:extLst>
  </p:cmAuthor>
  <p:cmAuthor id="4" name="Becky Li" initials="BL" lastIdx="5" clrIdx="3">
    <p:extLst>
      <p:ext uri="{19B8F6BF-5375-455C-9EA6-DF929625EA0E}">
        <p15:presenceInfo xmlns:p15="http://schemas.microsoft.com/office/powerpoint/2012/main" userId="S::becli@Nilfisk.com::502aed73-36ae-45ab-8feb-c19cf55dec24" providerId="AD"/>
      </p:ext>
    </p:extLst>
  </p:cmAuthor>
  <p:cmAuthor id="5" name="Salvatore Danese" initials="SD" lastIdx="3" clrIdx="4">
    <p:extLst>
      <p:ext uri="{19B8F6BF-5375-455C-9EA6-DF929625EA0E}">
        <p15:presenceInfo xmlns:p15="http://schemas.microsoft.com/office/powerpoint/2012/main" userId="S::sdanese@Nilfisk.com::b3f9bee2-591b-48bc-8ffa-d98ffb6f2f13" providerId="AD"/>
      </p:ext>
    </p:extLst>
  </p:cmAuthor>
  <p:cmAuthor id="6" name="Omar Vazquez" initials="OV" lastIdx="1" clrIdx="5">
    <p:extLst>
      <p:ext uri="{19B8F6BF-5375-455C-9EA6-DF929625EA0E}">
        <p15:presenceInfo xmlns:p15="http://schemas.microsoft.com/office/powerpoint/2012/main" userId="Omar Vazqu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8AFD9"/>
    <a:srgbClr val="2B5C7D"/>
    <a:srgbClr val="65CFFF"/>
    <a:srgbClr val="D5D6D6"/>
    <a:srgbClr val="0547D9"/>
    <a:srgbClr val="DDCFBF"/>
    <a:srgbClr val="8997A4"/>
    <a:srgbClr val="7C878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426" y="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oerum" userId="5d6d9336-a87a-403f-b568-08cd7aaba360" providerId="ADAL" clId="{981AEF61-31E8-4DEB-8BBE-6917E9128913}"/>
    <pc:docChg chg="custSel delSld modSld modSection">
      <pc:chgData name="Julie Soerum" userId="5d6d9336-a87a-403f-b568-08cd7aaba360" providerId="ADAL" clId="{981AEF61-31E8-4DEB-8BBE-6917E9128913}" dt="2025-02-06T14:39:40.908" v="166" actId="2696"/>
      <pc:docMkLst>
        <pc:docMk/>
      </pc:docMkLst>
      <pc:sldChg chg="modSp mod">
        <pc:chgData name="Julie Soerum" userId="5d6d9336-a87a-403f-b568-08cd7aaba360" providerId="ADAL" clId="{981AEF61-31E8-4DEB-8BBE-6917E9128913}" dt="2025-02-06T09:38:29.627" v="11" actId="20577"/>
        <pc:sldMkLst>
          <pc:docMk/>
          <pc:sldMk cId="4178317396" sldId="273"/>
        </pc:sldMkLst>
        <pc:spChg chg="mod">
          <ac:chgData name="Julie Soerum" userId="5d6d9336-a87a-403f-b568-08cd7aaba360" providerId="ADAL" clId="{981AEF61-31E8-4DEB-8BBE-6917E9128913}" dt="2025-02-06T09:38:29.627" v="11" actId="20577"/>
          <ac:spMkLst>
            <pc:docMk/>
            <pc:sldMk cId="4178317396" sldId="273"/>
            <ac:spMk id="4" creationId="{8D53F13A-4F2B-4F39-54E3-AFED8E09114F}"/>
          </ac:spMkLst>
        </pc:spChg>
      </pc:sldChg>
      <pc:sldChg chg="delSp mod">
        <pc:chgData name="Julie Soerum" userId="5d6d9336-a87a-403f-b568-08cd7aaba360" providerId="ADAL" clId="{981AEF61-31E8-4DEB-8BBE-6917E9128913}" dt="2025-02-06T13:40:22.262" v="155" actId="478"/>
        <pc:sldMkLst>
          <pc:docMk/>
          <pc:sldMk cId="2109249353" sldId="277"/>
        </pc:sldMkLst>
        <pc:spChg chg="del">
          <ac:chgData name="Julie Soerum" userId="5d6d9336-a87a-403f-b568-08cd7aaba360" providerId="ADAL" clId="{981AEF61-31E8-4DEB-8BBE-6917E9128913}" dt="2025-02-06T13:40:22.262" v="155" actId="478"/>
          <ac:spMkLst>
            <pc:docMk/>
            <pc:sldMk cId="2109249353" sldId="277"/>
            <ac:spMk id="5" creationId="{4644D89C-7D93-4D9F-A84C-4ABEA3541DE0}"/>
          </ac:spMkLst>
        </pc:spChg>
      </pc:sldChg>
      <pc:sldChg chg="delSp mod">
        <pc:chgData name="Julie Soerum" userId="5d6d9336-a87a-403f-b568-08cd7aaba360" providerId="ADAL" clId="{981AEF61-31E8-4DEB-8BBE-6917E9128913}" dt="2025-02-06T13:40:25.954" v="156" actId="478"/>
        <pc:sldMkLst>
          <pc:docMk/>
          <pc:sldMk cId="3932157209" sldId="2147474279"/>
        </pc:sldMkLst>
        <pc:spChg chg="del">
          <ac:chgData name="Julie Soerum" userId="5d6d9336-a87a-403f-b568-08cd7aaba360" providerId="ADAL" clId="{981AEF61-31E8-4DEB-8BBE-6917E9128913}" dt="2025-02-06T13:40:25.954" v="156" actId="478"/>
          <ac:spMkLst>
            <pc:docMk/>
            <pc:sldMk cId="3932157209" sldId="2147474279"/>
            <ac:spMk id="5" creationId="{BFD69791-CC0F-451C-2AB9-7247A64FCD3B}"/>
          </ac:spMkLst>
        </pc:spChg>
      </pc:sldChg>
      <pc:sldChg chg="delSp mod">
        <pc:chgData name="Julie Soerum" userId="5d6d9336-a87a-403f-b568-08cd7aaba360" providerId="ADAL" clId="{981AEF61-31E8-4DEB-8BBE-6917E9128913}" dt="2025-02-06T13:40:04.289" v="153" actId="478"/>
        <pc:sldMkLst>
          <pc:docMk/>
          <pc:sldMk cId="2218957688" sldId="2147482930"/>
        </pc:sldMkLst>
        <pc:spChg chg="del">
          <ac:chgData name="Julie Soerum" userId="5d6d9336-a87a-403f-b568-08cd7aaba360" providerId="ADAL" clId="{981AEF61-31E8-4DEB-8BBE-6917E9128913}" dt="2025-02-06T13:40:04.289" v="153" actId="478"/>
          <ac:spMkLst>
            <pc:docMk/>
            <pc:sldMk cId="2218957688" sldId="2147482930"/>
            <ac:spMk id="2" creationId="{2A688B6B-1C2C-E291-FDD4-D35F9C1232D0}"/>
          </ac:spMkLst>
        </pc:spChg>
      </pc:sldChg>
      <pc:sldChg chg="delSp mod">
        <pc:chgData name="Julie Soerum" userId="5d6d9336-a87a-403f-b568-08cd7aaba360" providerId="ADAL" clId="{981AEF61-31E8-4DEB-8BBE-6917E9128913}" dt="2025-02-06T13:40:31.255" v="157" actId="478"/>
        <pc:sldMkLst>
          <pc:docMk/>
          <pc:sldMk cId="1640858491" sldId="2147482932"/>
        </pc:sldMkLst>
        <pc:spChg chg="del">
          <ac:chgData name="Julie Soerum" userId="5d6d9336-a87a-403f-b568-08cd7aaba360" providerId="ADAL" clId="{981AEF61-31E8-4DEB-8BBE-6917E9128913}" dt="2025-02-06T13:40:31.255" v="157" actId="478"/>
          <ac:spMkLst>
            <pc:docMk/>
            <pc:sldMk cId="1640858491" sldId="2147482932"/>
            <ac:spMk id="2" creationId="{2A688B6B-1C2C-E291-FDD4-D35F9C1232D0}"/>
          </ac:spMkLst>
        </pc:spChg>
      </pc:sldChg>
      <pc:sldChg chg="delSp modSp mod">
        <pc:chgData name="Julie Soerum" userId="5d6d9336-a87a-403f-b568-08cd7aaba360" providerId="ADAL" clId="{981AEF61-31E8-4DEB-8BBE-6917E9128913}" dt="2025-02-06T13:40:35.473" v="159" actId="478"/>
        <pc:sldMkLst>
          <pc:docMk/>
          <pc:sldMk cId="1478725625" sldId="2147482934"/>
        </pc:sldMkLst>
        <pc:spChg chg="del mod">
          <ac:chgData name="Julie Soerum" userId="5d6d9336-a87a-403f-b568-08cd7aaba360" providerId="ADAL" clId="{981AEF61-31E8-4DEB-8BBE-6917E9128913}" dt="2025-02-06T13:40:35.473" v="159" actId="478"/>
          <ac:spMkLst>
            <pc:docMk/>
            <pc:sldMk cId="1478725625" sldId="2147482934"/>
            <ac:spMk id="4" creationId="{2E4AFAA9-861C-6CD7-B643-6EA1C6968B70}"/>
          </ac:spMkLst>
        </pc:spChg>
        <pc:spChg chg="mod">
          <ac:chgData name="Julie Soerum" userId="5d6d9336-a87a-403f-b568-08cd7aaba360" providerId="ADAL" clId="{981AEF61-31E8-4DEB-8BBE-6917E9128913}" dt="2025-02-06T09:42:33.762" v="138" actId="20577"/>
          <ac:spMkLst>
            <pc:docMk/>
            <pc:sldMk cId="1478725625" sldId="2147482934"/>
            <ac:spMk id="11" creationId="{8E056880-E3EA-C9BE-5C74-E3A75BAA2BFE}"/>
          </ac:spMkLst>
        </pc:spChg>
        <pc:spChg chg="mod">
          <ac:chgData name="Julie Soerum" userId="5d6d9336-a87a-403f-b568-08cd7aaba360" providerId="ADAL" clId="{981AEF61-31E8-4DEB-8BBE-6917E9128913}" dt="2025-02-06T09:43:15.275" v="146" actId="20577"/>
          <ac:spMkLst>
            <pc:docMk/>
            <pc:sldMk cId="1478725625" sldId="2147482934"/>
            <ac:spMk id="12" creationId="{772137EA-7389-91FC-B385-D685373B894E}"/>
          </ac:spMkLst>
        </pc:spChg>
      </pc:sldChg>
      <pc:sldChg chg="del">
        <pc:chgData name="Julie Soerum" userId="5d6d9336-a87a-403f-b568-08cd7aaba360" providerId="ADAL" clId="{981AEF61-31E8-4DEB-8BBE-6917E9128913}" dt="2025-02-06T09:46:48.342" v="147" actId="2696"/>
        <pc:sldMkLst>
          <pc:docMk/>
          <pc:sldMk cId="4045167576" sldId="2147482946"/>
        </pc:sldMkLst>
      </pc:sldChg>
      <pc:sldChg chg="delSp modSp mod">
        <pc:chgData name="Julie Soerum" userId="5d6d9336-a87a-403f-b568-08cd7aaba360" providerId="ADAL" clId="{981AEF61-31E8-4DEB-8BBE-6917E9128913}" dt="2025-02-06T13:39:57.334" v="152" actId="478"/>
        <pc:sldMkLst>
          <pc:docMk/>
          <pc:sldMk cId="4276289417" sldId="2147483051"/>
        </pc:sldMkLst>
        <pc:spChg chg="mod">
          <ac:chgData name="Julie Soerum" userId="5d6d9336-a87a-403f-b568-08cd7aaba360" providerId="ADAL" clId="{981AEF61-31E8-4DEB-8BBE-6917E9128913}" dt="2025-02-06T09:40:56.747" v="110" actId="20577"/>
          <ac:spMkLst>
            <pc:docMk/>
            <pc:sldMk cId="4276289417" sldId="2147483051"/>
            <ac:spMk id="2" creationId="{A287ABF7-5748-CA5D-28D4-BE5D166A7335}"/>
          </ac:spMkLst>
        </pc:spChg>
        <pc:spChg chg="del mod">
          <ac:chgData name="Julie Soerum" userId="5d6d9336-a87a-403f-b568-08cd7aaba360" providerId="ADAL" clId="{981AEF61-31E8-4DEB-8BBE-6917E9128913}" dt="2025-02-06T13:39:57.334" v="152" actId="478"/>
          <ac:spMkLst>
            <pc:docMk/>
            <pc:sldMk cId="4276289417" sldId="2147483051"/>
            <ac:spMk id="5" creationId="{D0B6F6FA-4782-97DB-97E6-3E0A77EAEB37}"/>
          </ac:spMkLst>
        </pc:spChg>
      </pc:sldChg>
      <pc:sldChg chg="delSp mod">
        <pc:chgData name="Julie Soerum" userId="5d6d9336-a87a-403f-b568-08cd7aaba360" providerId="ADAL" clId="{981AEF61-31E8-4DEB-8BBE-6917E9128913}" dt="2025-02-06T13:39:52.802" v="150" actId="478"/>
        <pc:sldMkLst>
          <pc:docMk/>
          <pc:sldMk cId="1555646851" sldId="2147483063"/>
        </pc:sldMkLst>
        <pc:spChg chg="del">
          <ac:chgData name="Julie Soerum" userId="5d6d9336-a87a-403f-b568-08cd7aaba360" providerId="ADAL" clId="{981AEF61-31E8-4DEB-8BBE-6917E9128913}" dt="2025-02-06T13:39:52.802" v="150" actId="478"/>
          <ac:spMkLst>
            <pc:docMk/>
            <pc:sldMk cId="1555646851" sldId="2147483063"/>
            <ac:spMk id="5" creationId="{D0B6F6FA-4782-97DB-97E6-3E0A77EAEB37}"/>
          </ac:spMkLst>
        </pc:spChg>
      </pc:sldChg>
      <pc:sldChg chg="delSp mod">
        <pc:chgData name="Julie Soerum" userId="5d6d9336-a87a-403f-b568-08cd7aaba360" providerId="ADAL" clId="{981AEF61-31E8-4DEB-8BBE-6917E9128913}" dt="2025-02-06T13:40:07.703" v="154" actId="478"/>
        <pc:sldMkLst>
          <pc:docMk/>
          <pc:sldMk cId="1449137630" sldId="2147483065"/>
        </pc:sldMkLst>
        <pc:spChg chg="del">
          <ac:chgData name="Julie Soerum" userId="5d6d9336-a87a-403f-b568-08cd7aaba360" providerId="ADAL" clId="{981AEF61-31E8-4DEB-8BBE-6917E9128913}" dt="2025-02-06T13:40:07.703" v="154" actId="478"/>
          <ac:spMkLst>
            <pc:docMk/>
            <pc:sldMk cId="1449137630" sldId="2147483065"/>
            <ac:spMk id="2" creationId="{2A688B6B-1C2C-E291-FDD4-D35F9C1232D0}"/>
          </ac:spMkLst>
        </pc:spChg>
      </pc:sldChg>
      <pc:sldChg chg="delSp mod">
        <pc:chgData name="Julie Soerum" userId="5d6d9336-a87a-403f-b568-08cd7aaba360" providerId="ADAL" clId="{981AEF61-31E8-4DEB-8BBE-6917E9128913}" dt="2025-02-06T13:40:50.233" v="163" actId="478"/>
        <pc:sldMkLst>
          <pc:docMk/>
          <pc:sldMk cId="1012510841" sldId="2147483067"/>
        </pc:sldMkLst>
        <pc:spChg chg="del">
          <ac:chgData name="Julie Soerum" userId="5d6d9336-a87a-403f-b568-08cd7aaba360" providerId="ADAL" clId="{981AEF61-31E8-4DEB-8BBE-6917E9128913}" dt="2025-02-06T13:40:50.233" v="163" actId="478"/>
          <ac:spMkLst>
            <pc:docMk/>
            <pc:sldMk cId="1012510841" sldId="2147483067"/>
            <ac:spMk id="2" creationId="{2A688B6B-1C2C-E291-FDD4-D35F9C1232D0}"/>
          </ac:spMkLst>
        </pc:spChg>
      </pc:sldChg>
      <pc:sldChg chg="delSp modSp mod">
        <pc:chgData name="Julie Soerum" userId="5d6d9336-a87a-403f-b568-08cd7aaba360" providerId="ADAL" clId="{981AEF61-31E8-4DEB-8BBE-6917E9128913}" dt="2025-02-06T13:39:47.641" v="149" actId="478"/>
        <pc:sldMkLst>
          <pc:docMk/>
          <pc:sldMk cId="1470922242" sldId="2147483068"/>
        </pc:sldMkLst>
        <pc:spChg chg="del mod">
          <ac:chgData name="Julie Soerum" userId="5d6d9336-a87a-403f-b568-08cd7aaba360" providerId="ADAL" clId="{981AEF61-31E8-4DEB-8BBE-6917E9128913}" dt="2025-02-06T13:39:47.641" v="149" actId="478"/>
          <ac:spMkLst>
            <pc:docMk/>
            <pc:sldMk cId="1470922242" sldId="2147483068"/>
            <ac:spMk id="4" creationId="{534BA0C8-2B88-3ECF-AD9F-8F33C071956D}"/>
          </ac:spMkLst>
        </pc:spChg>
        <pc:spChg chg="mod">
          <ac:chgData name="Julie Soerum" userId="5d6d9336-a87a-403f-b568-08cd7aaba360" providerId="ADAL" clId="{981AEF61-31E8-4DEB-8BBE-6917E9128913}" dt="2025-02-06T09:38:45.280" v="23" actId="20577"/>
          <ac:spMkLst>
            <pc:docMk/>
            <pc:sldMk cId="1470922242" sldId="2147483068"/>
            <ac:spMk id="7" creationId="{87511F4D-091A-D5EA-3481-512E07AE8B0F}"/>
          </ac:spMkLst>
        </pc:spChg>
        <pc:spChg chg="mod">
          <ac:chgData name="Julie Soerum" userId="5d6d9336-a87a-403f-b568-08cd7aaba360" providerId="ADAL" clId="{981AEF61-31E8-4DEB-8BBE-6917E9128913}" dt="2025-02-06T09:39:50.852" v="93" actId="20577"/>
          <ac:spMkLst>
            <pc:docMk/>
            <pc:sldMk cId="1470922242" sldId="2147483068"/>
            <ac:spMk id="9" creationId="{7BE7E09D-9282-BDDF-6D69-228F65299DB9}"/>
          </ac:spMkLst>
        </pc:spChg>
      </pc:sldChg>
      <pc:sldChg chg="delSp mod">
        <pc:chgData name="Julie Soerum" userId="5d6d9336-a87a-403f-b568-08cd7aaba360" providerId="ADAL" clId="{981AEF61-31E8-4DEB-8BBE-6917E9128913}" dt="2025-02-06T13:40:39.553" v="160" actId="478"/>
        <pc:sldMkLst>
          <pc:docMk/>
          <pc:sldMk cId="3154181499" sldId="2147483069"/>
        </pc:sldMkLst>
        <pc:spChg chg="del">
          <ac:chgData name="Julie Soerum" userId="5d6d9336-a87a-403f-b568-08cd7aaba360" providerId="ADAL" clId="{981AEF61-31E8-4DEB-8BBE-6917E9128913}" dt="2025-02-06T13:40:39.553" v="160" actId="478"/>
          <ac:spMkLst>
            <pc:docMk/>
            <pc:sldMk cId="3154181499" sldId="2147483069"/>
            <ac:spMk id="10" creationId="{37BD5359-4F4D-5D42-0359-4F4B30AE6974}"/>
          </ac:spMkLst>
        </pc:spChg>
      </pc:sldChg>
      <pc:sldChg chg="delSp mod">
        <pc:chgData name="Julie Soerum" userId="5d6d9336-a87a-403f-b568-08cd7aaba360" providerId="ADAL" clId="{981AEF61-31E8-4DEB-8BBE-6917E9128913}" dt="2025-02-06T13:40:44.130" v="161" actId="478"/>
        <pc:sldMkLst>
          <pc:docMk/>
          <pc:sldMk cId="3574846842" sldId="2147483070"/>
        </pc:sldMkLst>
        <pc:spChg chg="del">
          <ac:chgData name="Julie Soerum" userId="5d6d9336-a87a-403f-b568-08cd7aaba360" providerId="ADAL" clId="{981AEF61-31E8-4DEB-8BBE-6917E9128913}" dt="2025-02-06T13:40:44.130" v="161" actId="478"/>
          <ac:spMkLst>
            <pc:docMk/>
            <pc:sldMk cId="3574846842" sldId="2147483070"/>
            <ac:spMk id="2" creationId="{88A81800-CF10-FFB0-EF59-546E2CE90F23}"/>
          </ac:spMkLst>
        </pc:spChg>
      </pc:sldChg>
      <pc:sldChg chg="delSp mod">
        <pc:chgData name="Julie Soerum" userId="5d6d9336-a87a-403f-b568-08cd7aaba360" providerId="ADAL" clId="{981AEF61-31E8-4DEB-8BBE-6917E9128913}" dt="2025-02-06T13:40:54.323" v="164" actId="478"/>
        <pc:sldMkLst>
          <pc:docMk/>
          <pc:sldMk cId="51860130" sldId="2147483071"/>
        </pc:sldMkLst>
        <pc:spChg chg="del">
          <ac:chgData name="Julie Soerum" userId="5d6d9336-a87a-403f-b568-08cd7aaba360" providerId="ADAL" clId="{981AEF61-31E8-4DEB-8BBE-6917E9128913}" dt="2025-02-06T13:40:54.323" v="164" actId="478"/>
          <ac:spMkLst>
            <pc:docMk/>
            <pc:sldMk cId="51860130" sldId="2147483071"/>
            <ac:spMk id="2" creationId="{3E4EFD3E-6E1E-BAE4-D09A-1EE6B7F441B8}"/>
          </ac:spMkLst>
        </pc:spChg>
      </pc:sldChg>
      <pc:sldChg chg="delSp del mod">
        <pc:chgData name="Julie Soerum" userId="5d6d9336-a87a-403f-b568-08cd7aaba360" providerId="ADAL" clId="{981AEF61-31E8-4DEB-8BBE-6917E9128913}" dt="2025-02-06T14:39:40.908" v="166" actId="2696"/>
        <pc:sldMkLst>
          <pc:docMk/>
          <pc:sldMk cId="1120788381" sldId="2147483072"/>
        </pc:sldMkLst>
        <pc:spChg chg="del">
          <ac:chgData name="Julie Soerum" userId="5d6d9336-a87a-403f-b568-08cd7aaba360" providerId="ADAL" clId="{981AEF61-31E8-4DEB-8BBE-6917E9128913}" dt="2025-02-06T13:40:47.377" v="162" actId="478"/>
          <ac:spMkLst>
            <pc:docMk/>
            <pc:sldMk cId="1120788381" sldId="2147483072"/>
            <ac:spMk id="2" creationId="{1761D7CF-1E6D-FCD5-3639-33C0B37B50E4}"/>
          </ac:spMkLst>
        </pc:spChg>
      </pc:sldChg>
      <pc:sldChg chg="delSp mod">
        <pc:chgData name="Julie Soerum" userId="5d6d9336-a87a-403f-b568-08cd7aaba360" providerId="ADAL" clId="{981AEF61-31E8-4DEB-8BBE-6917E9128913}" dt="2025-02-06T13:41:02.616" v="165" actId="478"/>
        <pc:sldMkLst>
          <pc:docMk/>
          <pc:sldMk cId="2260245855" sldId="2147483073"/>
        </pc:sldMkLst>
        <pc:spChg chg="del">
          <ac:chgData name="Julie Soerum" userId="5d6d9336-a87a-403f-b568-08cd7aaba360" providerId="ADAL" clId="{981AEF61-31E8-4DEB-8BBE-6917E9128913}" dt="2025-02-06T13:41:02.616" v="165" actId="478"/>
          <ac:spMkLst>
            <pc:docMk/>
            <pc:sldMk cId="2260245855" sldId="2147483073"/>
            <ac:spMk id="2" creationId="{3E4EFD3E-6E1E-BAE4-D09A-1EE6B7F441B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B7D843-E9D4-46C3-A75E-ADC364570171}"/>
              </a:ext>
            </a:extLst>
          </p:cNvPr>
          <p:cNvSpPr>
            <a:spLocks noGrp="1"/>
          </p:cNvSpPr>
          <p:nvPr>
            <p:ph type="hdr" sz="quarter"/>
          </p:nvPr>
        </p:nvSpPr>
        <p:spPr>
          <a:xfrm>
            <a:off x="3" y="1"/>
            <a:ext cx="2946400" cy="498088"/>
          </a:xfrm>
          <a:prstGeom prst="rect">
            <a:avLst/>
          </a:prstGeom>
        </p:spPr>
        <p:txBody>
          <a:bodyPr vert="horz" lIns="91685" tIns="45842" rIns="91685" bIns="45842" rtlCol="0"/>
          <a:lstStyle>
            <a:lvl1pPr algn="l">
              <a:defRPr sz="1200"/>
            </a:lvl1pPr>
          </a:lstStyle>
          <a:p>
            <a:endParaRPr lang="en-US"/>
          </a:p>
        </p:txBody>
      </p:sp>
      <p:sp>
        <p:nvSpPr>
          <p:cNvPr id="3" name="Date Placeholder 2">
            <a:extLst>
              <a:ext uri="{FF2B5EF4-FFF2-40B4-BE49-F238E27FC236}">
                <a16:creationId xmlns:a16="http://schemas.microsoft.com/office/drawing/2014/main" id="{517044E5-B7E4-45AD-B8E2-CC02F1F8E90D}"/>
              </a:ext>
            </a:extLst>
          </p:cNvPr>
          <p:cNvSpPr>
            <a:spLocks noGrp="1"/>
          </p:cNvSpPr>
          <p:nvPr>
            <p:ph type="dt" sz="quarter" idx="1"/>
          </p:nvPr>
        </p:nvSpPr>
        <p:spPr>
          <a:xfrm>
            <a:off x="3849688" y="1"/>
            <a:ext cx="2946400" cy="498088"/>
          </a:xfrm>
          <a:prstGeom prst="rect">
            <a:avLst/>
          </a:prstGeom>
        </p:spPr>
        <p:txBody>
          <a:bodyPr vert="horz" lIns="91685" tIns="45842" rIns="91685" bIns="45842" rtlCol="0"/>
          <a:lstStyle>
            <a:lvl1pPr algn="r">
              <a:defRPr sz="1200"/>
            </a:lvl1pPr>
          </a:lstStyle>
          <a:p>
            <a:fld id="{54ED89A4-867A-4692-93A7-8F4F93CB5991}" type="datetimeFigureOut">
              <a:rPr lang="en-US" smtClean="0"/>
              <a:t>2/6/2025</a:t>
            </a:fld>
            <a:endParaRPr lang="en-US"/>
          </a:p>
        </p:txBody>
      </p:sp>
      <p:sp>
        <p:nvSpPr>
          <p:cNvPr id="4" name="Footer Placeholder 3">
            <a:extLst>
              <a:ext uri="{FF2B5EF4-FFF2-40B4-BE49-F238E27FC236}">
                <a16:creationId xmlns:a16="http://schemas.microsoft.com/office/drawing/2014/main" id="{25781517-D415-41DC-AD65-0914A755EC63}"/>
              </a:ext>
            </a:extLst>
          </p:cNvPr>
          <p:cNvSpPr>
            <a:spLocks noGrp="1"/>
          </p:cNvSpPr>
          <p:nvPr>
            <p:ph type="ftr" sz="quarter" idx="2"/>
          </p:nvPr>
        </p:nvSpPr>
        <p:spPr>
          <a:xfrm>
            <a:off x="3" y="9430140"/>
            <a:ext cx="2946400" cy="498088"/>
          </a:xfrm>
          <a:prstGeom prst="rect">
            <a:avLst/>
          </a:prstGeom>
        </p:spPr>
        <p:txBody>
          <a:bodyPr vert="horz" lIns="91685" tIns="45842" rIns="91685" bIns="4584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037671-B361-443C-834E-30A12FA6D992}"/>
              </a:ext>
            </a:extLst>
          </p:cNvPr>
          <p:cNvSpPr>
            <a:spLocks noGrp="1"/>
          </p:cNvSpPr>
          <p:nvPr>
            <p:ph type="sldNum" sz="quarter" idx="3"/>
          </p:nvPr>
        </p:nvSpPr>
        <p:spPr>
          <a:xfrm>
            <a:off x="3849688" y="9430140"/>
            <a:ext cx="2946400" cy="498088"/>
          </a:xfrm>
          <a:prstGeom prst="rect">
            <a:avLst/>
          </a:prstGeom>
        </p:spPr>
        <p:txBody>
          <a:bodyPr vert="horz" lIns="91685" tIns="45842" rIns="91685" bIns="45842" rtlCol="0" anchor="b"/>
          <a:lstStyle>
            <a:lvl1pPr algn="r">
              <a:defRPr sz="1200"/>
            </a:lvl1pPr>
          </a:lstStyle>
          <a:p>
            <a:fld id="{1E3B5B2D-CB06-45A6-9338-3631F22EAB9F}" type="slidenum">
              <a:rPr lang="en-US" smtClean="0"/>
              <a:t>‹#›</a:t>
            </a:fld>
            <a:endParaRPr lang="en-US"/>
          </a:p>
        </p:txBody>
      </p:sp>
    </p:spTree>
    <p:extLst>
      <p:ext uri="{BB962C8B-B14F-4D97-AF65-F5344CB8AC3E}">
        <p14:creationId xmlns:p14="http://schemas.microsoft.com/office/powerpoint/2010/main" val="1396622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2945659" cy="496410"/>
          </a:xfrm>
          <a:prstGeom prst="rect">
            <a:avLst/>
          </a:prstGeom>
        </p:spPr>
        <p:txBody>
          <a:bodyPr vert="horz" lIns="91685" tIns="45842" rIns="91685" bIns="45842" rtlCol="0"/>
          <a:lstStyle>
            <a:lvl1pPr algn="l">
              <a:defRPr sz="11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9" y="3"/>
            <a:ext cx="2945659" cy="496410"/>
          </a:xfrm>
          <a:prstGeom prst="rect">
            <a:avLst/>
          </a:prstGeom>
        </p:spPr>
        <p:txBody>
          <a:bodyPr vert="horz" lIns="91685" tIns="45842" rIns="91685" bIns="45842" rtlCol="0"/>
          <a:lstStyle>
            <a:lvl1pPr algn="r">
              <a:defRPr sz="1100">
                <a:latin typeface="Arial" panose="020B0604020202020204" pitchFamily="34" charset="0"/>
                <a:cs typeface="Arial" panose="020B0604020202020204" pitchFamily="34" charset="0"/>
              </a:defRPr>
            </a:lvl1pPr>
          </a:lstStyle>
          <a:p>
            <a:fld id="{377487DA-082B-4712-87EF-A52F989376F6}" type="datetimeFigureOut">
              <a:rPr lang="en-US" smtClean="0"/>
              <a:pPr/>
              <a:t>2/6/2025</a:t>
            </a:fld>
            <a:endParaRPr lang="en-US"/>
          </a:p>
        </p:txBody>
      </p:sp>
      <p:sp>
        <p:nvSpPr>
          <p:cNvPr id="4" name="Slide Image Placeholder 3"/>
          <p:cNvSpPr>
            <a:spLocks noGrp="1" noRot="1" noChangeAspect="1"/>
          </p:cNvSpPr>
          <p:nvPr>
            <p:ph type="sldImg" idx="2"/>
          </p:nvPr>
        </p:nvSpPr>
        <p:spPr>
          <a:xfrm>
            <a:off x="84138" y="739775"/>
            <a:ext cx="6629400" cy="3729038"/>
          </a:xfrm>
          <a:prstGeom prst="rect">
            <a:avLst/>
          </a:prstGeom>
          <a:noFill/>
          <a:ln w="12700">
            <a:solidFill>
              <a:prstClr val="black"/>
            </a:solidFill>
          </a:ln>
        </p:spPr>
        <p:txBody>
          <a:bodyPr vert="horz" lIns="91685" tIns="45842" rIns="91685" bIns="45842" rtlCol="0" anchor="ctr"/>
          <a:lstStyle/>
          <a:p>
            <a:endParaRPr lang="en-US"/>
          </a:p>
        </p:txBody>
      </p:sp>
      <p:sp>
        <p:nvSpPr>
          <p:cNvPr id="5" name="Notes Placeholder 4"/>
          <p:cNvSpPr>
            <a:spLocks noGrp="1"/>
          </p:cNvSpPr>
          <p:nvPr>
            <p:ph type="body" sz="quarter" idx="3"/>
          </p:nvPr>
        </p:nvSpPr>
        <p:spPr>
          <a:xfrm>
            <a:off x="679768" y="4715910"/>
            <a:ext cx="5438140" cy="4467701"/>
          </a:xfrm>
          <a:prstGeom prst="rect">
            <a:avLst/>
          </a:prstGeom>
        </p:spPr>
        <p:txBody>
          <a:bodyPr vert="horz" lIns="91685" tIns="45842" rIns="91685" bIns="458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9430093"/>
            <a:ext cx="2945659" cy="496410"/>
          </a:xfrm>
          <a:prstGeom prst="rect">
            <a:avLst/>
          </a:prstGeom>
        </p:spPr>
        <p:txBody>
          <a:bodyPr vert="horz" lIns="91685" tIns="45842" rIns="91685" bIns="45842" rtlCol="0" anchor="b"/>
          <a:lstStyle>
            <a:lvl1pPr algn="l">
              <a:defRPr sz="1200"/>
            </a:lvl1pPr>
          </a:lstStyle>
          <a:p>
            <a:endParaRPr lang="en-US"/>
          </a:p>
        </p:txBody>
      </p:sp>
      <p:sp>
        <p:nvSpPr>
          <p:cNvPr id="7" name="Slide Number Placeholder 6"/>
          <p:cNvSpPr>
            <a:spLocks noGrp="1"/>
          </p:cNvSpPr>
          <p:nvPr>
            <p:ph type="sldNum" sz="quarter" idx="5"/>
          </p:nvPr>
        </p:nvSpPr>
        <p:spPr>
          <a:xfrm>
            <a:off x="3850449" y="9430093"/>
            <a:ext cx="2945659" cy="496410"/>
          </a:xfrm>
          <a:prstGeom prst="rect">
            <a:avLst/>
          </a:prstGeom>
        </p:spPr>
        <p:txBody>
          <a:bodyPr vert="horz" lIns="91685" tIns="45842" rIns="91685" bIns="45842"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054CEA7-A081-4B80-B0DE-E1334A21D67A}" type="slidenum">
              <a:rPr lang="en-US" smtClean="0"/>
              <a:t>4</a:t>
            </a:fld>
            <a:endParaRPr lang="en-US"/>
          </a:p>
        </p:txBody>
      </p:sp>
    </p:spTree>
    <p:extLst>
      <p:ext uri="{BB962C8B-B14F-4D97-AF65-F5344CB8AC3E}">
        <p14:creationId xmlns:p14="http://schemas.microsoft.com/office/powerpoint/2010/main" val="349803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7551">
              <a:defRPr/>
            </a:pPr>
            <a:endParaRPr lang="en-DK" sz="1100">
              <a:latin typeface="+mj-lt"/>
            </a:endParaRPr>
          </a:p>
          <a:p>
            <a:pPr defTabSz="1027551">
              <a:defRPr/>
            </a:pPr>
            <a:endParaRPr lang="en-DK" sz="1100">
              <a:latin typeface="+mj-lt"/>
            </a:endParaRPr>
          </a:p>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5</a:t>
            </a:fld>
            <a:endParaRPr lang="en-US"/>
          </a:p>
        </p:txBody>
      </p:sp>
    </p:spTree>
    <p:extLst>
      <p:ext uri="{BB962C8B-B14F-4D97-AF65-F5344CB8AC3E}">
        <p14:creationId xmlns:p14="http://schemas.microsoft.com/office/powerpoint/2010/main" val="325742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54CEA7-A081-4B80-B0DE-E1334A21D67A}" type="slidenum">
              <a:rPr lang="en-US" smtClean="0"/>
              <a:t>7</a:t>
            </a:fld>
            <a:endParaRPr lang="en-US"/>
          </a:p>
        </p:txBody>
      </p:sp>
    </p:spTree>
    <p:extLst>
      <p:ext uri="{BB962C8B-B14F-4D97-AF65-F5344CB8AC3E}">
        <p14:creationId xmlns:p14="http://schemas.microsoft.com/office/powerpoint/2010/main" val="406803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54CEA7-A081-4B80-B0DE-E1334A21D67A}" type="slidenum">
              <a:rPr lang="en-US" smtClean="0"/>
              <a:t>10</a:t>
            </a:fld>
            <a:endParaRPr lang="en-US"/>
          </a:p>
        </p:txBody>
      </p:sp>
    </p:spTree>
    <p:extLst>
      <p:ext uri="{BB962C8B-B14F-4D97-AF65-F5344CB8AC3E}">
        <p14:creationId xmlns:p14="http://schemas.microsoft.com/office/powerpoint/2010/main" val="273696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54CEA7-A081-4B80-B0DE-E1334A21D67A}" type="slidenum">
              <a:rPr lang="en-US" smtClean="0"/>
              <a:t>12</a:t>
            </a:fld>
            <a:endParaRPr lang="en-US"/>
          </a:p>
        </p:txBody>
      </p:sp>
    </p:spTree>
    <p:extLst>
      <p:ext uri="{BB962C8B-B14F-4D97-AF65-F5344CB8AC3E}">
        <p14:creationId xmlns:p14="http://schemas.microsoft.com/office/powerpoint/2010/main" val="217608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54CEA7-A081-4B80-B0DE-E1334A21D67A}" type="slidenum">
              <a:rPr lang="en-US" smtClean="0"/>
              <a:t>14</a:t>
            </a:fld>
            <a:endParaRPr lang="en-US"/>
          </a:p>
        </p:txBody>
      </p:sp>
    </p:spTree>
    <p:extLst>
      <p:ext uri="{BB962C8B-B14F-4D97-AF65-F5344CB8AC3E}">
        <p14:creationId xmlns:p14="http://schemas.microsoft.com/office/powerpoint/2010/main" val="195039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3.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Click to edit Presentation Headline.</a:t>
            </a:r>
            <a:br>
              <a:rPr lang="en-US"/>
            </a:br>
            <a:r>
              <a:rPr lang="en-US"/>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2/6/2025</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2/6/2025</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2/6/2025</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2/6/2025</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2/6/2025</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2/6/2025</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2/6/2025</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Insert closing headline.</a:t>
            </a:r>
            <a:br>
              <a:rPr lang="en-US"/>
            </a:br>
            <a:r>
              <a:rPr lang="en-US"/>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New Slide</a:t>
            </a:r>
          </a:p>
          <a:p>
            <a:pPr defTabSz="914400"/>
            <a:endParaRPr lang="en-US" sz="800" b="0">
              <a:solidFill>
                <a:schemeClr val="tx1"/>
              </a:solidFill>
              <a:latin typeface="+mj-lt"/>
              <a:cs typeface="Arial" pitchFamily="34" charset="0"/>
            </a:endParaRPr>
          </a:p>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Layout </a:t>
            </a:r>
            <a:r>
              <a:rPr lang="en-US" sz="800" b="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a:solidFill>
                  <a:srgbClr val="000000"/>
                </a:solidFill>
                <a:cs typeface="Arial" pitchFamily="34" charset="0"/>
              </a:rPr>
              <a:t>Headline: Roboto Bold, size 34</a:t>
            </a:r>
          </a:p>
          <a:p>
            <a:pPr defTabSz="914400">
              <a:spcAft>
                <a:spcPts val="400"/>
              </a:spcAft>
            </a:pPr>
            <a:r>
              <a:rPr lang="en-US" sz="800">
                <a:solidFill>
                  <a:srgbClr val="000000"/>
                </a:solidFill>
                <a:cs typeface="Arial" pitchFamily="34" charset="0"/>
              </a:rPr>
              <a:t>Sub-headline: Roboto Light, size 20</a:t>
            </a:r>
          </a:p>
          <a:p>
            <a:pPr defTabSz="914400">
              <a:spcAft>
                <a:spcPts val="400"/>
              </a:spcAft>
            </a:pPr>
            <a:r>
              <a:rPr lang="en-US" sz="80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Guides</a:t>
            </a:r>
            <a:endParaRPr lang="en-US" sz="800" b="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2/6/2025</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SMARTART </a:t>
            </a:r>
            <a:r>
              <a:rPr lang="en-US" sz="80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Keep charts and SmartArt simple and minimalistic. </a:t>
            </a:r>
            <a:br>
              <a:rPr lang="en-US" sz="800">
                <a:solidFill>
                  <a:schemeClr val="tx1"/>
                </a:solidFill>
                <a:cs typeface="Arial" pitchFamily="34" charset="0"/>
              </a:rPr>
            </a:br>
            <a:endParaRPr lang="en-US" sz="800">
              <a:solidFill>
                <a:schemeClr val="tx1"/>
              </a:solidFill>
              <a:cs typeface="Arial" pitchFamily="34" charset="0"/>
            </a:endParaRPr>
          </a:p>
          <a:p>
            <a:pPr defTabSz="914400"/>
            <a:r>
              <a:rPr lang="en-US" sz="80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a:latin typeface="+mj-lt"/>
              </a:rPr>
              <a:t>Nilfisk presentation guidelines and tips</a:t>
            </a:r>
            <a:endParaRPr lang="en-US" sz="280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2/6/2025</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6 February 2025</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314322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olo e contenut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663" imgH="659" progId="TCLayout.ActiveDocument.1">
                  <p:embed/>
                </p:oleObj>
              </mc:Choice>
              <mc:Fallback>
                <p:oleObj name="Diapositiva think-cell"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2/6/2025</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410872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357188" y="1879601"/>
            <a:ext cx="11472862" cy="4403723"/>
          </a:xfrm>
        </p:spPr>
        <p:txBody>
          <a:bodyPr tIns="1249724"/>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2" name="Title 1"/>
          <p:cNvSpPr>
            <a:spLocks noGrp="1"/>
          </p:cNvSpPr>
          <p:nvPr>
            <p:ph type="ctrTitle" hasCustomPrompt="1"/>
          </p:nvPr>
        </p:nvSpPr>
        <p:spPr>
          <a:xfrm>
            <a:off x="357188" y="357188"/>
            <a:ext cx="11472863" cy="1522413"/>
          </a:xfrm>
          <a:solidFill>
            <a:schemeClr val="accent1"/>
          </a:solidFill>
        </p:spPr>
        <p:txBody>
          <a:bodyPr lIns="306000" tIns="324000" bIns="0" anchor="t"/>
          <a:lstStyle>
            <a:lvl1pPr>
              <a:defRPr>
                <a:solidFill>
                  <a:schemeClr val="bg1"/>
                </a:solidFill>
              </a:defRPr>
            </a:lvl1pPr>
          </a:lstStyle>
          <a:p>
            <a:r>
              <a:rPr lang="en-US" noProof="0"/>
              <a:t>Click to edit Master title style</a:t>
            </a:r>
          </a:p>
        </p:txBody>
      </p:sp>
      <p:sp>
        <p:nvSpPr>
          <p:cNvPr id="16" name="Text Placeholder 2"/>
          <p:cNvSpPr>
            <a:spLocks noGrp="1"/>
          </p:cNvSpPr>
          <p:nvPr>
            <p:ph type="body" idx="13" hasCustomPrompt="1"/>
          </p:nvPr>
        </p:nvSpPr>
        <p:spPr>
          <a:xfrm>
            <a:off x="357189" y="1879601"/>
            <a:ext cx="11472862" cy="533400"/>
          </a:xfrm>
          <a:solidFill>
            <a:schemeClr val="accent1">
              <a:alpha val="40000"/>
            </a:schemeClr>
          </a:solidFill>
        </p:spPr>
        <p:txBody>
          <a:bodyPr anchor="b"/>
          <a:lstStyle>
            <a:lvl1pPr marL="0" indent="0">
              <a:buNone/>
              <a:defRPr sz="2300">
                <a:solidFill>
                  <a:schemeClr val="tx1">
                    <a:tint val="75000"/>
                  </a:schemeClr>
                </a:solidFill>
              </a:defRPr>
            </a:lvl1pPr>
            <a:lvl2pPr marL="511984" indent="0">
              <a:buNone/>
              <a:defRPr sz="2000">
                <a:solidFill>
                  <a:schemeClr val="tx1">
                    <a:tint val="75000"/>
                  </a:schemeClr>
                </a:solidFill>
              </a:defRPr>
            </a:lvl2pPr>
            <a:lvl3pPr marL="1023967" indent="0">
              <a:buNone/>
              <a:defRPr sz="1800">
                <a:solidFill>
                  <a:schemeClr val="tx1">
                    <a:tint val="75000"/>
                  </a:schemeClr>
                </a:solidFill>
              </a:defRPr>
            </a:lvl3pPr>
            <a:lvl4pPr marL="1535951" indent="0">
              <a:buNone/>
              <a:defRPr sz="1600">
                <a:solidFill>
                  <a:schemeClr val="tx1">
                    <a:tint val="75000"/>
                  </a:schemeClr>
                </a:solidFill>
              </a:defRPr>
            </a:lvl4pPr>
            <a:lvl5pPr marL="2047934" indent="0">
              <a:buNone/>
              <a:defRPr sz="1600">
                <a:solidFill>
                  <a:schemeClr val="tx1">
                    <a:tint val="75000"/>
                  </a:schemeClr>
                </a:solidFill>
              </a:defRPr>
            </a:lvl5pPr>
            <a:lvl6pPr marL="2559918" indent="0">
              <a:buNone/>
              <a:defRPr sz="1600">
                <a:solidFill>
                  <a:schemeClr val="tx1">
                    <a:tint val="75000"/>
                  </a:schemeClr>
                </a:solidFill>
              </a:defRPr>
            </a:lvl6pPr>
            <a:lvl7pPr marL="3071901" indent="0">
              <a:buNone/>
              <a:defRPr sz="1600">
                <a:solidFill>
                  <a:schemeClr val="tx1">
                    <a:tint val="75000"/>
                  </a:schemeClr>
                </a:solidFill>
              </a:defRPr>
            </a:lvl7pPr>
            <a:lvl8pPr marL="3583884" indent="0">
              <a:buNone/>
              <a:defRPr sz="1600">
                <a:solidFill>
                  <a:schemeClr val="tx1">
                    <a:tint val="75000"/>
                  </a:schemeClr>
                </a:solidFill>
              </a:defRPr>
            </a:lvl8pPr>
            <a:lvl9pPr marL="4095868" indent="0">
              <a:buNone/>
              <a:defRPr sz="1600">
                <a:solidFill>
                  <a:schemeClr val="tx1">
                    <a:tint val="75000"/>
                  </a:schemeClr>
                </a:solidFill>
              </a:defRPr>
            </a:lvl9pPr>
          </a:lstStyle>
          <a:p>
            <a:pPr lvl="0"/>
            <a:r>
              <a:rPr lang="en-US" noProof="0"/>
              <a:t>  </a:t>
            </a:r>
          </a:p>
        </p:txBody>
      </p:sp>
      <p:sp>
        <p:nvSpPr>
          <p:cNvPr id="31" name="Date Placeholder 30"/>
          <p:cNvSpPr>
            <a:spLocks noGrp="1"/>
          </p:cNvSpPr>
          <p:nvPr>
            <p:ph type="dt" sz="half" idx="15"/>
          </p:nvPr>
        </p:nvSpPr>
        <p:spPr/>
        <p:txBody>
          <a:bodyPr/>
          <a:lstStyle/>
          <a:p>
            <a:fld id="{BE02BD34-DA43-4844-961D-D043AB36EE4D}" type="datetime1">
              <a:rPr lang="en-US" noProof="0" smtClean="0"/>
              <a:t>2/6/2025</a:t>
            </a:fld>
            <a:endParaRPr lang="en-US" noProof="0"/>
          </a:p>
        </p:txBody>
      </p:sp>
      <p:sp>
        <p:nvSpPr>
          <p:cNvPr id="32" name="Footer Placeholder 31"/>
          <p:cNvSpPr>
            <a:spLocks noGrp="1"/>
          </p:cNvSpPr>
          <p:nvPr>
            <p:ph type="ftr" sz="quarter" idx="16"/>
          </p:nvPr>
        </p:nvSpPr>
        <p:spPr/>
        <p:txBody>
          <a:bodyPr/>
          <a:lstStyle/>
          <a:p>
            <a:r>
              <a:rPr lang="en-US" noProof="0"/>
              <a:t>COMPANY CONFIDENTIAL</a:t>
            </a:r>
          </a:p>
        </p:txBody>
      </p:sp>
      <p:sp>
        <p:nvSpPr>
          <p:cNvPr id="33" name="Slide Number Placeholder 32"/>
          <p:cNvSpPr>
            <a:spLocks noGrp="1"/>
          </p:cNvSpPr>
          <p:nvPr>
            <p:ph type="sldNum" sz="quarter" idx="17"/>
          </p:nvPr>
        </p:nvSpPr>
        <p:spPr/>
        <p:txBody>
          <a:bodyPr/>
          <a:lstStyle/>
          <a:p>
            <a:fld id="{6C385236-B7BA-4938-9EA6-6DEC8CA653D7}" type="slidenum">
              <a:rPr lang="en-US" noProof="0" smtClean="0"/>
              <a:pPr/>
              <a:t>‹#›</a:t>
            </a:fld>
            <a:endParaRPr lang="en-US" noProof="0"/>
          </a:p>
        </p:txBody>
      </p:sp>
    </p:spTree>
    <p:extLst>
      <p:ext uri="{BB962C8B-B14F-4D97-AF65-F5344CB8AC3E}">
        <p14:creationId xmlns:p14="http://schemas.microsoft.com/office/powerpoint/2010/main" val="99289626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1 / Numbered area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3D5FB5-A3DB-4A5E-9DD4-85B5BB819B6C}" type="datetime1">
              <a:rPr lang="en-US" noProof="0" smtClean="0">
                <a:solidFill>
                  <a:srgbClr val="000000">
                    <a:tint val="75000"/>
                  </a:srgbClr>
                </a:solidFill>
              </a:rPr>
              <a:pPr/>
              <a:t>2/6/2025</a:t>
            </a:fld>
            <a:endParaRPr lang="en-US" noProof="0">
              <a:solidFill>
                <a:srgbClr val="000000">
                  <a:tint val="75000"/>
                </a:srgbClr>
              </a:solidFill>
            </a:endParaRPr>
          </a:p>
        </p:txBody>
      </p:sp>
      <p:sp>
        <p:nvSpPr>
          <p:cNvPr id="5" name="Footer Placeholder 4"/>
          <p:cNvSpPr>
            <a:spLocks noGrp="1"/>
          </p:cNvSpPr>
          <p:nvPr>
            <p:ph type="ftr" sz="quarter" idx="11"/>
          </p:nvPr>
        </p:nvSpPr>
        <p:spPr/>
        <p:txBody>
          <a:bodyPr/>
          <a:lstStyle/>
          <a:p>
            <a:r>
              <a:rPr lang="en-US" noProof="0">
                <a:solidFill>
                  <a:srgbClr val="000000">
                    <a:tint val="75000"/>
                  </a:srgbClr>
                </a:solidFill>
              </a:rPr>
              <a:t>COMPANY CONFIDENTIAL</a:t>
            </a:r>
          </a:p>
        </p:txBody>
      </p:sp>
      <p:sp>
        <p:nvSpPr>
          <p:cNvPr id="6" name="Slide Number Placeholder 5"/>
          <p:cNvSpPr>
            <a:spLocks noGrp="1"/>
          </p:cNvSpPr>
          <p:nvPr>
            <p:ph type="sldNum" sz="quarter" idx="12"/>
          </p:nvPr>
        </p:nvSpPr>
        <p:spPr/>
        <p:txBody>
          <a:bodyPr/>
          <a:lstStyle/>
          <a:p>
            <a:fld id="{6C385236-B7BA-4938-9EA6-6DEC8CA653D7}" type="slidenum">
              <a:rPr lang="en-US" noProof="0" smtClean="0">
                <a:solidFill>
                  <a:srgbClr val="000000">
                    <a:tint val="75000"/>
                  </a:srgbClr>
                </a:solidFill>
              </a:rPr>
              <a:pPr/>
              <a:t>‹#›</a:t>
            </a:fld>
            <a:endParaRPr lang="en-US" noProof="0">
              <a:solidFill>
                <a:srgbClr val="000000">
                  <a:tint val="75000"/>
                </a:srgbClr>
              </a:solidFill>
            </a:endParaRPr>
          </a:p>
        </p:txBody>
      </p:sp>
      <p:sp>
        <p:nvSpPr>
          <p:cNvPr id="2" name="Title 1"/>
          <p:cNvSpPr>
            <a:spLocks noGrp="1"/>
          </p:cNvSpPr>
          <p:nvPr>
            <p:ph type="title" hasCustomPrompt="1"/>
          </p:nvPr>
        </p:nvSpPr>
        <p:spPr/>
        <p:txBody>
          <a:bodyPr/>
          <a:lstStyle>
            <a:lvl1pPr>
              <a:defRPr/>
            </a:lvl1pPr>
          </a:lstStyle>
          <a:p>
            <a:r>
              <a:rPr lang="en-US" noProof="0"/>
              <a:t>Add agenda title</a:t>
            </a:r>
          </a:p>
        </p:txBody>
      </p:sp>
      <p:sp>
        <p:nvSpPr>
          <p:cNvPr id="7" name="Text Placeholder 6"/>
          <p:cNvSpPr>
            <a:spLocks noGrp="1"/>
          </p:cNvSpPr>
          <p:nvPr>
            <p:ph type="body" sz="quarter" idx="37"/>
          </p:nvPr>
        </p:nvSpPr>
        <p:spPr>
          <a:xfrm>
            <a:off x="2305050" y="1381125"/>
            <a:ext cx="9524999" cy="698238"/>
          </a:xfrm>
          <a:ln>
            <a:solidFill>
              <a:schemeClr val="accent1"/>
            </a:solidFill>
          </a:ln>
        </p:spPr>
        <p:txBody>
          <a:bodyPr lIns="72000" tIns="72000" rIns="72000" bIns="72000" anchor="ctr"/>
          <a:lstStyle>
            <a:lvl1pPr marL="0" indent="0">
              <a:buNone/>
              <a:defRPr/>
            </a:lvl1pPr>
          </a:lstStyle>
          <a:p>
            <a:pPr lvl="0"/>
            <a:r>
              <a:rPr lang="en-US" noProof="0"/>
              <a:t>Click to edit Master text styles</a:t>
            </a:r>
          </a:p>
        </p:txBody>
      </p:sp>
      <p:sp>
        <p:nvSpPr>
          <p:cNvPr id="20" name="Text Placeholder 6"/>
          <p:cNvSpPr>
            <a:spLocks noGrp="1"/>
          </p:cNvSpPr>
          <p:nvPr>
            <p:ph type="body" sz="quarter" idx="38"/>
          </p:nvPr>
        </p:nvSpPr>
        <p:spPr>
          <a:xfrm>
            <a:off x="2305050" y="2222844"/>
            <a:ext cx="9524999" cy="698238"/>
          </a:xfrm>
          <a:ln>
            <a:solidFill>
              <a:schemeClr val="accent1"/>
            </a:solidFill>
          </a:ln>
        </p:spPr>
        <p:txBody>
          <a:bodyPr lIns="72000" tIns="72000" rIns="72000" bIns="72000" anchor="ctr"/>
          <a:lstStyle>
            <a:lvl1pPr marL="0" indent="0">
              <a:buNone/>
              <a:defRPr/>
            </a:lvl1pPr>
          </a:lstStyle>
          <a:p>
            <a:pPr lvl="0"/>
            <a:r>
              <a:rPr lang="en-US" noProof="0"/>
              <a:t>Click to edit Master text styles</a:t>
            </a:r>
          </a:p>
        </p:txBody>
      </p:sp>
      <p:sp>
        <p:nvSpPr>
          <p:cNvPr id="21" name="Text Placeholder 6"/>
          <p:cNvSpPr>
            <a:spLocks noGrp="1"/>
          </p:cNvSpPr>
          <p:nvPr>
            <p:ph type="body" sz="quarter" idx="39"/>
          </p:nvPr>
        </p:nvSpPr>
        <p:spPr>
          <a:xfrm>
            <a:off x="2305050" y="3064563"/>
            <a:ext cx="9524999" cy="698238"/>
          </a:xfrm>
          <a:ln>
            <a:solidFill>
              <a:schemeClr val="accent1"/>
            </a:solidFill>
          </a:ln>
        </p:spPr>
        <p:txBody>
          <a:bodyPr lIns="72000" tIns="72000" rIns="72000" bIns="72000" anchor="ctr"/>
          <a:lstStyle>
            <a:lvl1pPr marL="0" indent="0">
              <a:buNone/>
              <a:defRPr/>
            </a:lvl1pPr>
          </a:lstStyle>
          <a:p>
            <a:pPr lvl="0"/>
            <a:r>
              <a:rPr lang="en-US" noProof="0"/>
              <a:t>Click to edit Master text styles</a:t>
            </a:r>
          </a:p>
        </p:txBody>
      </p:sp>
      <p:sp>
        <p:nvSpPr>
          <p:cNvPr id="22" name="Text Placeholder 6"/>
          <p:cNvSpPr>
            <a:spLocks noGrp="1"/>
          </p:cNvSpPr>
          <p:nvPr>
            <p:ph type="body" sz="quarter" idx="40"/>
          </p:nvPr>
        </p:nvSpPr>
        <p:spPr>
          <a:xfrm>
            <a:off x="2305050" y="3906282"/>
            <a:ext cx="9524999" cy="698238"/>
          </a:xfrm>
          <a:ln>
            <a:solidFill>
              <a:schemeClr val="accent1"/>
            </a:solidFill>
          </a:ln>
        </p:spPr>
        <p:txBody>
          <a:bodyPr lIns="72000" tIns="72000" rIns="72000" bIns="72000" anchor="ctr"/>
          <a:lstStyle>
            <a:lvl1pPr marL="0" indent="0">
              <a:buNone/>
              <a:defRPr/>
            </a:lvl1pPr>
          </a:lstStyle>
          <a:p>
            <a:pPr lvl="0"/>
            <a:r>
              <a:rPr lang="en-US" noProof="0"/>
              <a:t>Click to edit Master text styles</a:t>
            </a:r>
          </a:p>
        </p:txBody>
      </p:sp>
      <p:sp>
        <p:nvSpPr>
          <p:cNvPr id="23" name="Text Placeholder 6"/>
          <p:cNvSpPr>
            <a:spLocks noGrp="1"/>
          </p:cNvSpPr>
          <p:nvPr>
            <p:ph type="body" sz="quarter" idx="41"/>
          </p:nvPr>
        </p:nvSpPr>
        <p:spPr>
          <a:xfrm>
            <a:off x="2305050" y="4748001"/>
            <a:ext cx="9524999" cy="698238"/>
          </a:xfrm>
          <a:ln>
            <a:solidFill>
              <a:schemeClr val="accent1"/>
            </a:solidFill>
          </a:ln>
        </p:spPr>
        <p:txBody>
          <a:bodyPr lIns="72000" tIns="72000" rIns="72000" bIns="72000" anchor="ctr"/>
          <a:lstStyle>
            <a:lvl1pPr marL="0" indent="0">
              <a:buNone/>
              <a:defRPr/>
            </a:lvl1pPr>
          </a:lstStyle>
          <a:p>
            <a:pPr lvl="0"/>
            <a:r>
              <a:rPr lang="en-US" noProof="0"/>
              <a:t>Click to edit Master text styles</a:t>
            </a:r>
          </a:p>
        </p:txBody>
      </p:sp>
      <p:sp>
        <p:nvSpPr>
          <p:cNvPr id="24" name="Text Placeholder 6"/>
          <p:cNvSpPr>
            <a:spLocks noGrp="1"/>
          </p:cNvSpPr>
          <p:nvPr>
            <p:ph type="body" sz="quarter" idx="42"/>
          </p:nvPr>
        </p:nvSpPr>
        <p:spPr>
          <a:xfrm>
            <a:off x="2305050" y="5589718"/>
            <a:ext cx="9524999" cy="698238"/>
          </a:xfrm>
          <a:ln>
            <a:solidFill>
              <a:schemeClr val="accent1"/>
            </a:solidFill>
          </a:ln>
        </p:spPr>
        <p:txBody>
          <a:bodyPr lIns="72000" tIns="72000" rIns="72000" bIns="72000" anchor="ctr"/>
          <a:lstStyle>
            <a:lvl1pPr marL="0" indent="0">
              <a:buNone/>
              <a:defRPr/>
            </a:lvl1pPr>
          </a:lstStyle>
          <a:p>
            <a:pPr lvl="0"/>
            <a:r>
              <a:rPr lang="en-US" noProof="0"/>
              <a:t>Click to edit Master text styles</a:t>
            </a:r>
          </a:p>
        </p:txBody>
      </p:sp>
      <p:sp>
        <p:nvSpPr>
          <p:cNvPr id="25" name="Text Placeholder 6"/>
          <p:cNvSpPr>
            <a:spLocks noGrp="1"/>
          </p:cNvSpPr>
          <p:nvPr>
            <p:ph type="body" sz="quarter" idx="43" hasCustomPrompt="1"/>
          </p:nvPr>
        </p:nvSpPr>
        <p:spPr>
          <a:xfrm>
            <a:off x="360000" y="1381125"/>
            <a:ext cx="1730738" cy="698238"/>
          </a:xfrm>
          <a:solidFill>
            <a:schemeClr val="accent1"/>
          </a:solidFill>
          <a:ln>
            <a:solidFill>
              <a:schemeClr val="accent1"/>
            </a:solidFill>
          </a:ln>
        </p:spPr>
        <p:txBody>
          <a:bodyPr lIns="72000" tIns="72000" rIns="72000" bIns="72000" anchor="ctr"/>
          <a:lstStyle>
            <a:lvl1pPr marL="0" indent="0">
              <a:buNone/>
              <a:defRPr sz="4000" b="1">
                <a:solidFill>
                  <a:schemeClr val="bg1"/>
                </a:solidFill>
              </a:defRPr>
            </a:lvl1pPr>
          </a:lstStyle>
          <a:p>
            <a:pPr lvl="0"/>
            <a:r>
              <a:rPr lang="en-US" noProof="0"/>
              <a:t>No.</a:t>
            </a:r>
          </a:p>
        </p:txBody>
      </p:sp>
      <p:sp>
        <p:nvSpPr>
          <p:cNvPr id="26" name="Text Placeholder 6"/>
          <p:cNvSpPr>
            <a:spLocks noGrp="1"/>
          </p:cNvSpPr>
          <p:nvPr>
            <p:ph type="body" sz="quarter" idx="44" hasCustomPrompt="1"/>
          </p:nvPr>
        </p:nvSpPr>
        <p:spPr>
          <a:xfrm>
            <a:off x="360000" y="2222844"/>
            <a:ext cx="1730738" cy="698238"/>
          </a:xfrm>
          <a:solidFill>
            <a:schemeClr val="accent1"/>
          </a:solidFill>
          <a:ln>
            <a:solidFill>
              <a:schemeClr val="accent1"/>
            </a:solidFill>
          </a:ln>
        </p:spPr>
        <p:txBody>
          <a:bodyPr lIns="72000" tIns="72000" rIns="72000" bIns="72000" anchor="ctr"/>
          <a:lstStyle>
            <a:lvl1pPr marL="0" indent="0">
              <a:buNone/>
              <a:defRPr sz="4000" b="1">
                <a:solidFill>
                  <a:schemeClr val="bg1"/>
                </a:solidFill>
              </a:defRPr>
            </a:lvl1pPr>
          </a:lstStyle>
          <a:p>
            <a:pPr lvl="0"/>
            <a:r>
              <a:rPr lang="en-US" noProof="0"/>
              <a:t>No.</a:t>
            </a:r>
          </a:p>
        </p:txBody>
      </p:sp>
      <p:sp>
        <p:nvSpPr>
          <p:cNvPr id="27" name="Text Placeholder 6"/>
          <p:cNvSpPr>
            <a:spLocks noGrp="1"/>
          </p:cNvSpPr>
          <p:nvPr>
            <p:ph type="body" sz="quarter" idx="45" hasCustomPrompt="1"/>
          </p:nvPr>
        </p:nvSpPr>
        <p:spPr>
          <a:xfrm>
            <a:off x="360000" y="3064563"/>
            <a:ext cx="1730738" cy="698238"/>
          </a:xfrm>
          <a:solidFill>
            <a:schemeClr val="accent1"/>
          </a:solidFill>
          <a:ln>
            <a:solidFill>
              <a:schemeClr val="accent1"/>
            </a:solidFill>
          </a:ln>
        </p:spPr>
        <p:txBody>
          <a:bodyPr lIns="72000" tIns="72000" rIns="72000" bIns="72000" anchor="ctr"/>
          <a:lstStyle>
            <a:lvl1pPr marL="0" indent="0">
              <a:buNone/>
              <a:defRPr sz="4000" b="1">
                <a:solidFill>
                  <a:schemeClr val="bg1"/>
                </a:solidFill>
              </a:defRPr>
            </a:lvl1pPr>
          </a:lstStyle>
          <a:p>
            <a:pPr lvl="0"/>
            <a:r>
              <a:rPr lang="en-US" noProof="0"/>
              <a:t>No.</a:t>
            </a:r>
          </a:p>
        </p:txBody>
      </p:sp>
      <p:sp>
        <p:nvSpPr>
          <p:cNvPr id="28" name="Text Placeholder 6"/>
          <p:cNvSpPr>
            <a:spLocks noGrp="1"/>
          </p:cNvSpPr>
          <p:nvPr>
            <p:ph type="body" sz="quarter" idx="46" hasCustomPrompt="1"/>
          </p:nvPr>
        </p:nvSpPr>
        <p:spPr>
          <a:xfrm>
            <a:off x="360000" y="3906282"/>
            <a:ext cx="1730738" cy="698238"/>
          </a:xfrm>
          <a:solidFill>
            <a:schemeClr val="accent1"/>
          </a:solidFill>
          <a:ln>
            <a:solidFill>
              <a:schemeClr val="accent1"/>
            </a:solidFill>
          </a:ln>
        </p:spPr>
        <p:txBody>
          <a:bodyPr lIns="72000" tIns="72000" rIns="72000" bIns="72000" anchor="ctr"/>
          <a:lstStyle>
            <a:lvl1pPr marL="0" indent="0">
              <a:buNone/>
              <a:defRPr sz="4000" b="1">
                <a:solidFill>
                  <a:schemeClr val="bg1"/>
                </a:solidFill>
              </a:defRPr>
            </a:lvl1pPr>
          </a:lstStyle>
          <a:p>
            <a:pPr lvl="0"/>
            <a:r>
              <a:rPr lang="en-US" noProof="0"/>
              <a:t>No.</a:t>
            </a:r>
          </a:p>
        </p:txBody>
      </p:sp>
      <p:sp>
        <p:nvSpPr>
          <p:cNvPr id="29" name="Text Placeholder 6"/>
          <p:cNvSpPr>
            <a:spLocks noGrp="1"/>
          </p:cNvSpPr>
          <p:nvPr>
            <p:ph type="body" sz="quarter" idx="47" hasCustomPrompt="1"/>
          </p:nvPr>
        </p:nvSpPr>
        <p:spPr>
          <a:xfrm>
            <a:off x="360000" y="4748001"/>
            <a:ext cx="1730738" cy="698238"/>
          </a:xfrm>
          <a:solidFill>
            <a:schemeClr val="accent1"/>
          </a:solidFill>
          <a:ln>
            <a:solidFill>
              <a:schemeClr val="accent1"/>
            </a:solidFill>
          </a:ln>
        </p:spPr>
        <p:txBody>
          <a:bodyPr lIns="72000" tIns="72000" rIns="72000" bIns="72000" anchor="ctr"/>
          <a:lstStyle>
            <a:lvl1pPr marL="0" indent="0">
              <a:buNone/>
              <a:defRPr sz="4000" b="1">
                <a:solidFill>
                  <a:schemeClr val="bg1"/>
                </a:solidFill>
              </a:defRPr>
            </a:lvl1pPr>
          </a:lstStyle>
          <a:p>
            <a:pPr lvl="0"/>
            <a:r>
              <a:rPr lang="en-US" noProof="0"/>
              <a:t>No.</a:t>
            </a:r>
          </a:p>
        </p:txBody>
      </p:sp>
      <p:sp>
        <p:nvSpPr>
          <p:cNvPr id="30" name="Text Placeholder 6"/>
          <p:cNvSpPr>
            <a:spLocks noGrp="1"/>
          </p:cNvSpPr>
          <p:nvPr>
            <p:ph type="body" sz="quarter" idx="48" hasCustomPrompt="1"/>
          </p:nvPr>
        </p:nvSpPr>
        <p:spPr>
          <a:xfrm>
            <a:off x="360000" y="5589718"/>
            <a:ext cx="1730738" cy="698238"/>
          </a:xfrm>
          <a:solidFill>
            <a:schemeClr val="accent1"/>
          </a:solidFill>
          <a:ln>
            <a:solidFill>
              <a:schemeClr val="accent1"/>
            </a:solidFill>
          </a:ln>
        </p:spPr>
        <p:txBody>
          <a:bodyPr lIns="72000" tIns="72000" rIns="72000" bIns="72000" anchor="ctr"/>
          <a:lstStyle>
            <a:lvl1pPr marL="0" indent="0">
              <a:buNone/>
              <a:defRPr sz="4000" b="1">
                <a:solidFill>
                  <a:schemeClr val="bg1"/>
                </a:solidFill>
              </a:defRPr>
            </a:lvl1pPr>
          </a:lstStyle>
          <a:p>
            <a:pPr lvl="0"/>
            <a:r>
              <a:rPr lang="en-US" noProof="0"/>
              <a:t>No.</a:t>
            </a:r>
          </a:p>
        </p:txBody>
      </p:sp>
    </p:spTree>
    <p:extLst>
      <p:ext uri="{BB962C8B-B14F-4D97-AF65-F5344CB8AC3E}">
        <p14:creationId xmlns:p14="http://schemas.microsoft.com/office/powerpoint/2010/main" val="27756576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3D5FB5-A3DB-4A5E-9DD4-85B5BB819B6C}" type="datetime1">
              <a:rPr lang="en-US" noProof="0" smtClean="0">
                <a:solidFill>
                  <a:srgbClr val="000000">
                    <a:tint val="75000"/>
                  </a:srgbClr>
                </a:solidFill>
              </a:rPr>
              <a:pPr/>
              <a:t>2/6/2025</a:t>
            </a:fld>
            <a:endParaRPr lang="en-US" noProof="0">
              <a:solidFill>
                <a:srgbClr val="000000">
                  <a:tint val="75000"/>
                </a:srgbClr>
              </a:solidFill>
            </a:endParaRPr>
          </a:p>
        </p:txBody>
      </p:sp>
      <p:sp>
        <p:nvSpPr>
          <p:cNvPr id="5" name="Footer Placeholder 4"/>
          <p:cNvSpPr>
            <a:spLocks noGrp="1"/>
          </p:cNvSpPr>
          <p:nvPr>
            <p:ph type="ftr" sz="quarter" idx="11"/>
          </p:nvPr>
        </p:nvSpPr>
        <p:spPr/>
        <p:txBody>
          <a:bodyPr/>
          <a:lstStyle/>
          <a:p>
            <a:r>
              <a:rPr lang="en-US" noProof="0">
                <a:solidFill>
                  <a:srgbClr val="000000">
                    <a:tint val="75000"/>
                  </a:srgbClr>
                </a:solidFill>
              </a:rPr>
              <a:t>COMPANY CONFIDENTIAL</a:t>
            </a:r>
          </a:p>
        </p:txBody>
      </p:sp>
      <p:sp>
        <p:nvSpPr>
          <p:cNvPr id="6" name="Slide Number Placeholder 5"/>
          <p:cNvSpPr>
            <a:spLocks noGrp="1"/>
          </p:cNvSpPr>
          <p:nvPr>
            <p:ph type="sldNum" sz="quarter" idx="12"/>
          </p:nvPr>
        </p:nvSpPr>
        <p:spPr/>
        <p:txBody>
          <a:bodyPr/>
          <a:lstStyle/>
          <a:p>
            <a:fld id="{6C385236-B7BA-4938-9EA6-6DEC8CA653D7}" type="slidenum">
              <a:rPr lang="en-US" noProof="0" smtClean="0">
                <a:solidFill>
                  <a:srgbClr val="000000">
                    <a:tint val="75000"/>
                  </a:srgbClr>
                </a:solidFill>
              </a:rPr>
              <a:pPr/>
              <a:t>‹#›</a:t>
            </a:fld>
            <a:endParaRPr lang="en-US" noProof="0">
              <a:solidFill>
                <a:srgbClr val="000000">
                  <a:tint val="75000"/>
                </a:srgbClr>
              </a:solidFill>
            </a:endParaRPr>
          </a:p>
        </p:txBody>
      </p:sp>
      <p:sp>
        <p:nvSpPr>
          <p:cNvPr id="2" name="Title 1"/>
          <p:cNvSpPr>
            <a:spLocks noGrp="1"/>
          </p:cNvSpPr>
          <p:nvPr>
            <p:ph type="title" hasCustomPrompt="1"/>
          </p:nvPr>
        </p:nvSpPr>
        <p:spPr/>
        <p:txBody>
          <a:bodyPr/>
          <a:lstStyle>
            <a:lvl1pPr>
              <a:defRPr/>
            </a:lvl1pPr>
          </a:lstStyle>
          <a:p>
            <a:r>
              <a:rPr lang="en-US" noProof="0"/>
              <a:t>Add agenda title</a:t>
            </a:r>
          </a:p>
        </p:txBody>
      </p:sp>
      <p:sp>
        <p:nvSpPr>
          <p:cNvPr id="7" name="Text Placeholder 6"/>
          <p:cNvSpPr>
            <a:spLocks noGrp="1"/>
          </p:cNvSpPr>
          <p:nvPr>
            <p:ph type="body" sz="quarter" idx="58" hasCustomPrompt="1"/>
          </p:nvPr>
        </p:nvSpPr>
        <p:spPr>
          <a:xfrm>
            <a:off x="360001" y="1381125"/>
            <a:ext cx="1730738" cy="460430"/>
          </a:xfrm>
          <a:solidFill>
            <a:schemeClr val="accent1"/>
          </a:solidFill>
          <a:ln>
            <a:solidFill>
              <a:schemeClr val="accent1"/>
            </a:solidFill>
          </a:ln>
        </p:spPr>
        <p:txBody>
          <a:bodyPr lIns="72000" tIns="72000" rIns="36000" bIns="72000" anchor="ctr">
            <a:noAutofit/>
          </a:bodyPr>
          <a:lstStyle>
            <a:lvl1pPr marL="0" indent="0">
              <a:buNone/>
              <a:defRPr b="1">
                <a:solidFill>
                  <a:schemeClr val="bg1"/>
                </a:solidFill>
              </a:defRPr>
            </a:lvl1pPr>
          </a:lstStyle>
          <a:p>
            <a:pPr lvl="0"/>
            <a:r>
              <a:rPr lang="en-US" noProof="0"/>
              <a:t>Add text</a:t>
            </a:r>
          </a:p>
        </p:txBody>
      </p:sp>
      <p:sp>
        <p:nvSpPr>
          <p:cNvPr id="39" name="Text Placeholder 6"/>
          <p:cNvSpPr>
            <a:spLocks noGrp="1"/>
          </p:cNvSpPr>
          <p:nvPr>
            <p:ph type="body" sz="quarter" idx="59" hasCustomPrompt="1"/>
          </p:nvPr>
        </p:nvSpPr>
        <p:spPr>
          <a:xfrm>
            <a:off x="2305050" y="1381125"/>
            <a:ext cx="5629275" cy="460430"/>
          </a:xfrm>
          <a:solidFill>
            <a:schemeClr val="accent1"/>
          </a:solidFill>
          <a:ln>
            <a:solidFill>
              <a:schemeClr val="accent1"/>
            </a:solidFill>
          </a:ln>
        </p:spPr>
        <p:txBody>
          <a:bodyPr lIns="72000" tIns="72000" rIns="36000" bIns="72000" anchor="ctr">
            <a:noAutofit/>
          </a:bodyPr>
          <a:lstStyle>
            <a:lvl1pPr marL="0" marR="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b="1">
                <a:solidFill>
                  <a:schemeClr val="bg1"/>
                </a:solidFill>
              </a:defRPr>
            </a:lvl1pPr>
          </a:lstStyle>
          <a:p>
            <a:pPr marL="0" marR="0" lvl="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noProof="0"/>
              <a:t>Add text</a:t>
            </a:r>
          </a:p>
        </p:txBody>
      </p:sp>
      <p:sp>
        <p:nvSpPr>
          <p:cNvPr id="40" name="Text Placeholder 6"/>
          <p:cNvSpPr>
            <a:spLocks noGrp="1"/>
          </p:cNvSpPr>
          <p:nvPr>
            <p:ph type="body" sz="quarter" idx="60" hasCustomPrompt="1"/>
          </p:nvPr>
        </p:nvSpPr>
        <p:spPr>
          <a:xfrm>
            <a:off x="8148638" y="1381125"/>
            <a:ext cx="3681412" cy="460430"/>
          </a:xfrm>
          <a:solidFill>
            <a:schemeClr val="accent1"/>
          </a:solidFill>
          <a:ln>
            <a:solidFill>
              <a:schemeClr val="accent1"/>
            </a:solidFill>
          </a:ln>
        </p:spPr>
        <p:txBody>
          <a:bodyPr lIns="72000" tIns="72000" rIns="36000" bIns="72000" anchor="ctr">
            <a:noAutofit/>
          </a:bodyPr>
          <a:lstStyle>
            <a:lvl1pPr marL="0" marR="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b="1">
                <a:solidFill>
                  <a:schemeClr val="bg1"/>
                </a:solidFill>
              </a:defRPr>
            </a:lvl1pPr>
          </a:lstStyle>
          <a:p>
            <a:pPr marL="0" marR="0" lvl="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noProof="0"/>
              <a:t>Add text</a:t>
            </a:r>
          </a:p>
        </p:txBody>
      </p:sp>
      <p:sp>
        <p:nvSpPr>
          <p:cNvPr id="41" name="Text Placeholder 6"/>
          <p:cNvSpPr>
            <a:spLocks noGrp="1"/>
          </p:cNvSpPr>
          <p:nvPr>
            <p:ph type="body" sz="quarter" idx="61" hasCustomPrompt="1"/>
          </p:nvPr>
        </p:nvSpPr>
        <p:spPr>
          <a:xfrm>
            <a:off x="360001" y="1936346"/>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936346"/>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936346"/>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360001" y="2491567"/>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491567"/>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491567"/>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360001" y="3046788"/>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3046788"/>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3046788"/>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360001" y="3602009"/>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602009"/>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602009"/>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360001" y="4157230"/>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4157230"/>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4157230"/>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360001" y="4712451"/>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712451"/>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712451"/>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360001" y="5267672"/>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267672"/>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267672"/>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360001" y="5822895"/>
            <a:ext cx="1730738"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822895"/>
            <a:ext cx="5629275"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822895"/>
            <a:ext cx="3681412" cy="460430"/>
          </a:xfrm>
          <a:noFill/>
          <a:ln>
            <a:solidFill>
              <a:schemeClr val="accent1"/>
            </a:solidFill>
          </a:ln>
        </p:spPr>
        <p:txBody>
          <a:bodyPr lIns="72000" tIns="72000" rIns="36000" bIns="72000" anchor="ctr">
            <a:noAutofit/>
          </a:bodyPr>
          <a:lstStyle>
            <a:lvl1pPr marL="0" indent="0">
              <a:buNone/>
              <a:defRPr b="0">
                <a:solidFill>
                  <a:schemeClr val="tx1"/>
                </a:solidFill>
              </a:defRPr>
            </a:lvl1pPr>
          </a:lstStyle>
          <a:p>
            <a:pPr lvl="0"/>
            <a:r>
              <a:rPr lang="en-US" noProof="0"/>
              <a:t>Add responsible</a:t>
            </a:r>
          </a:p>
        </p:txBody>
      </p:sp>
    </p:spTree>
    <p:extLst>
      <p:ext uri="{BB962C8B-B14F-4D97-AF65-F5344CB8AC3E}">
        <p14:creationId xmlns:p14="http://schemas.microsoft.com/office/powerpoint/2010/main" val="52302532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3 / Visual agenda">
    <p:spTree>
      <p:nvGrpSpPr>
        <p:cNvPr id="1" name=""/>
        <p:cNvGrpSpPr/>
        <p:nvPr/>
      </p:nvGrpSpPr>
      <p:grpSpPr>
        <a:xfrm>
          <a:off x="0" y="0"/>
          <a:ext cx="0" cy="0"/>
          <a:chOff x="0" y="0"/>
          <a:chExt cx="0" cy="0"/>
        </a:xfrm>
      </p:grpSpPr>
      <p:sp>
        <p:nvSpPr>
          <p:cNvPr id="30" name="Picture Placeholder 3">
            <a:extLst>
              <a:ext uri="{FF2B5EF4-FFF2-40B4-BE49-F238E27FC236}">
                <a16:creationId xmlns:a16="http://schemas.microsoft.com/office/drawing/2014/main" id="{16650DE0-CF8E-48AE-B307-35EF332C321A}"/>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sp>
        <p:nvSpPr>
          <p:cNvPr id="89" name="Text Placeholder 6">
            <a:extLst>
              <a:ext uri="{FF2B5EF4-FFF2-40B4-BE49-F238E27FC236}">
                <a16:creationId xmlns:a16="http://schemas.microsoft.com/office/drawing/2014/main" id="{50C5A289-1C64-4A78-ADFB-E3A55DC728E9}"/>
              </a:ext>
            </a:extLst>
          </p:cNvPr>
          <p:cNvSpPr>
            <a:spLocks noGrp="1"/>
          </p:cNvSpPr>
          <p:nvPr>
            <p:ph type="body" sz="quarter" idx="49" hasCustomPrompt="1"/>
          </p:nvPr>
        </p:nvSpPr>
        <p:spPr>
          <a:xfrm>
            <a:off x="360000" y="3429000"/>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90" name="Text Placeholder 6">
            <a:extLst>
              <a:ext uri="{FF2B5EF4-FFF2-40B4-BE49-F238E27FC236}">
                <a16:creationId xmlns:a16="http://schemas.microsoft.com/office/drawing/2014/main" id="{6486E996-13BD-4BD8-A370-A2592D363732}"/>
              </a:ext>
            </a:extLst>
          </p:cNvPr>
          <p:cNvSpPr>
            <a:spLocks noGrp="1"/>
          </p:cNvSpPr>
          <p:nvPr>
            <p:ph type="body" sz="quarter" idx="50" hasCustomPrompt="1"/>
          </p:nvPr>
        </p:nvSpPr>
        <p:spPr>
          <a:xfrm>
            <a:off x="2306737" y="3429000"/>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91" name="Text Placeholder 6">
            <a:extLst>
              <a:ext uri="{FF2B5EF4-FFF2-40B4-BE49-F238E27FC236}">
                <a16:creationId xmlns:a16="http://schemas.microsoft.com/office/drawing/2014/main" id="{7F886FE5-F4F5-48DE-B366-25BC863FEF94}"/>
              </a:ext>
            </a:extLst>
          </p:cNvPr>
          <p:cNvSpPr>
            <a:spLocks noGrp="1"/>
          </p:cNvSpPr>
          <p:nvPr>
            <p:ph type="body" sz="quarter" idx="51" hasCustomPrompt="1"/>
          </p:nvPr>
        </p:nvSpPr>
        <p:spPr>
          <a:xfrm>
            <a:off x="4254600" y="3429000"/>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92" name="Text Placeholder 6">
            <a:extLst>
              <a:ext uri="{FF2B5EF4-FFF2-40B4-BE49-F238E27FC236}">
                <a16:creationId xmlns:a16="http://schemas.microsoft.com/office/drawing/2014/main" id="{EADD15ED-CA6D-4E8B-AA7F-98EB2FCAD4C9}"/>
              </a:ext>
            </a:extLst>
          </p:cNvPr>
          <p:cNvSpPr>
            <a:spLocks noGrp="1"/>
          </p:cNvSpPr>
          <p:nvPr>
            <p:ph type="body" sz="quarter" idx="52" hasCustomPrompt="1"/>
          </p:nvPr>
        </p:nvSpPr>
        <p:spPr>
          <a:xfrm>
            <a:off x="6200775" y="3429000"/>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93" name="Text Placeholder 6">
            <a:extLst>
              <a:ext uri="{FF2B5EF4-FFF2-40B4-BE49-F238E27FC236}">
                <a16:creationId xmlns:a16="http://schemas.microsoft.com/office/drawing/2014/main" id="{490A26CD-F384-496E-A3A9-1D255EDFEFDE}"/>
              </a:ext>
            </a:extLst>
          </p:cNvPr>
          <p:cNvSpPr>
            <a:spLocks noGrp="1"/>
          </p:cNvSpPr>
          <p:nvPr>
            <p:ph type="body" sz="quarter" idx="53" hasCustomPrompt="1"/>
          </p:nvPr>
        </p:nvSpPr>
        <p:spPr>
          <a:xfrm>
            <a:off x="8156474" y="3429000"/>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94" name="Text Placeholder 6">
            <a:extLst>
              <a:ext uri="{FF2B5EF4-FFF2-40B4-BE49-F238E27FC236}">
                <a16:creationId xmlns:a16="http://schemas.microsoft.com/office/drawing/2014/main" id="{7978C0F9-14CB-4A4F-A249-BC0512809B98}"/>
              </a:ext>
            </a:extLst>
          </p:cNvPr>
          <p:cNvSpPr>
            <a:spLocks noGrp="1"/>
          </p:cNvSpPr>
          <p:nvPr>
            <p:ph type="body" sz="quarter" idx="54" hasCustomPrompt="1"/>
          </p:nvPr>
        </p:nvSpPr>
        <p:spPr>
          <a:xfrm>
            <a:off x="10098186" y="3429000"/>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25" name="Text Placeholder 6"/>
          <p:cNvSpPr>
            <a:spLocks noGrp="1"/>
          </p:cNvSpPr>
          <p:nvPr>
            <p:ph type="body" sz="quarter" idx="43" hasCustomPrompt="1"/>
          </p:nvPr>
        </p:nvSpPr>
        <p:spPr>
          <a:xfrm>
            <a:off x="360000" y="1381125"/>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84" name="Text Placeholder 6">
            <a:extLst>
              <a:ext uri="{FF2B5EF4-FFF2-40B4-BE49-F238E27FC236}">
                <a16:creationId xmlns:a16="http://schemas.microsoft.com/office/drawing/2014/main" id="{648CDF5D-5A2F-480B-9487-5E47761DA333}"/>
              </a:ext>
            </a:extLst>
          </p:cNvPr>
          <p:cNvSpPr>
            <a:spLocks noGrp="1"/>
          </p:cNvSpPr>
          <p:nvPr>
            <p:ph type="body" sz="quarter" idx="44" hasCustomPrompt="1"/>
          </p:nvPr>
        </p:nvSpPr>
        <p:spPr>
          <a:xfrm>
            <a:off x="2306737" y="1381125"/>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85" name="Text Placeholder 6">
            <a:extLst>
              <a:ext uri="{FF2B5EF4-FFF2-40B4-BE49-F238E27FC236}">
                <a16:creationId xmlns:a16="http://schemas.microsoft.com/office/drawing/2014/main" id="{C9D327A6-B410-4727-8FD9-131C0CCF7DF7}"/>
              </a:ext>
            </a:extLst>
          </p:cNvPr>
          <p:cNvSpPr>
            <a:spLocks noGrp="1"/>
          </p:cNvSpPr>
          <p:nvPr>
            <p:ph type="body" sz="quarter" idx="45" hasCustomPrompt="1"/>
          </p:nvPr>
        </p:nvSpPr>
        <p:spPr>
          <a:xfrm>
            <a:off x="4254600" y="1381125"/>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86" name="Text Placeholder 6">
            <a:extLst>
              <a:ext uri="{FF2B5EF4-FFF2-40B4-BE49-F238E27FC236}">
                <a16:creationId xmlns:a16="http://schemas.microsoft.com/office/drawing/2014/main" id="{C9BC6CBC-40D9-48FF-A50F-37F9CEAE558F}"/>
              </a:ext>
            </a:extLst>
          </p:cNvPr>
          <p:cNvSpPr>
            <a:spLocks noGrp="1"/>
          </p:cNvSpPr>
          <p:nvPr>
            <p:ph type="body" sz="quarter" idx="46" hasCustomPrompt="1"/>
          </p:nvPr>
        </p:nvSpPr>
        <p:spPr>
          <a:xfrm>
            <a:off x="6200775" y="1381125"/>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87" name="Text Placeholder 6">
            <a:extLst>
              <a:ext uri="{FF2B5EF4-FFF2-40B4-BE49-F238E27FC236}">
                <a16:creationId xmlns:a16="http://schemas.microsoft.com/office/drawing/2014/main" id="{FB977462-046C-4E13-9B3D-5E4BC18CE5B0}"/>
              </a:ext>
            </a:extLst>
          </p:cNvPr>
          <p:cNvSpPr>
            <a:spLocks noGrp="1"/>
          </p:cNvSpPr>
          <p:nvPr>
            <p:ph type="body" sz="quarter" idx="47" hasCustomPrompt="1"/>
          </p:nvPr>
        </p:nvSpPr>
        <p:spPr>
          <a:xfrm>
            <a:off x="8156474" y="1381125"/>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88" name="Text Placeholder 6">
            <a:extLst>
              <a:ext uri="{FF2B5EF4-FFF2-40B4-BE49-F238E27FC236}">
                <a16:creationId xmlns:a16="http://schemas.microsoft.com/office/drawing/2014/main" id="{0A6EA447-3951-43F2-A332-A9C774B167A1}"/>
              </a:ext>
            </a:extLst>
          </p:cNvPr>
          <p:cNvSpPr>
            <a:spLocks noGrp="1"/>
          </p:cNvSpPr>
          <p:nvPr>
            <p:ph type="body" sz="quarter" idx="48" hasCustomPrompt="1"/>
          </p:nvPr>
        </p:nvSpPr>
        <p:spPr>
          <a:xfrm>
            <a:off x="10098186" y="1381125"/>
            <a:ext cx="1731863" cy="1831975"/>
          </a:xfrm>
          <a:solidFill>
            <a:srgbClr val="7C878E">
              <a:alpha val="92941"/>
            </a:srgbClr>
          </a:solidFill>
          <a:ln>
            <a:solidFill>
              <a:schemeClr val="accent1"/>
            </a:solidFill>
          </a:ln>
        </p:spPr>
        <p:txBody>
          <a:bodyPr lIns="144000" tIns="36000" rIns="144000" bIns="0" anchor="t"/>
          <a:lstStyle>
            <a:lvl1pPr marL="0" indent="0">
              <a:buNone/>
              <a:defRPr sz="4000" b="1">
                <a:solidFill>
                  <a:schemeClr val="bg1"/>
                </a:solidFill>
              </a:defRPr>
            </a:lvl1pPr>
          </a:lstStyle>
          <a:p>
            <a:pPr lvl="0"/>
            <a:r>
              <a:rPr lang="en-US" noProof="0"/>
              <a:t>No</a:t>
            </a:r>
          </a:p>
          <a:p>
            <a:pPr lvl="0"/>
            <a:endParaRPr lang="en-US" noProof="0"/>
          </a:p>
        </p:txBody>
      </p:sp>
      <p:sp>
        <p:nvSpPr>
          <p:cNvPr id="4" name="Date Placeholder 3"/>
          <p:cNvSpPr>
            <a:spLocks noGrp="1"/>
          </p:cNvSpPr>
          <p:nvPr>
            <p:ph type="dt" sz="half" idx="10"/>
          </p:nvPr>
        </p:nvSpPr>
        <p:spPr/>
        <p:txBody>
          <a:bodyPr/>
          <a:lstStyle/>
          <a:p>
            <a:fld id="{743D5FB5-A3DB-4A5E-9DD4-85B5BB819B6C}" type="datetime1">
              <a:rPr lang="en-US" noProof="0" smtClean="0">
                <a:solidFill>
                  <a:srgbClr val="000000">
                    <a:tint val="75000"/>
                  </a:srgbClr>
                </a:solidFill>
              </a:rPr>
              <a:pPr/>
              <a:t>2/6/2025</a:t>
            </a:fld>
            <a:endParaRPr lang="en-US" noProof="0">
              <a:solidFill>
                <a:srgbClr val="000000">
                  <a:tint val="75000"/>
                </a:srgbClr>
              </a:solidFill>
            </a:endParaRPr>
          </a:p>
        </p:txBody>
      </p:sp>
      <p:sp>
        <p:nvSpPr>
          <p:cNvPr id="5" name="Footer Placeholder 4"/>
          <p:cNvSpPr>
            <a:spLocks noGrp="1"/>
          </p:cNvSpPr>
          <p:nvPr>
            <p:ph type="ftr" sz="quarter" idx="11"/>
          </p:nvPr>
        </p:nvSpPr>
        <p:spPr/>
        <p:txBody>
          <a:bodyPr/>
          <a:lstStyle/>
          <a:p>
            <a:r>
              <a:rPr lang="en-US" noProof="0">
                <a:solidFill>
                  <a:srgbClr val="000000">
                    <a:tint val="75000"/>
                  </a:srgbClr>
                </a:solidFill>
              </a:rPr>
              <a:t>COMPANY CONFIDENTIAL</a:t>
            </a:r>
          </a:p>
        </p:txBody>
      </p:sp>
      <p:sp>
        <p:nvSpPr>
          <p:cNvPr id="6" name="Slide Number Placeholder 5"/>
          <p:cNvSpPr>
            <a:spLocks noGrp="1"/>
          </p:cNvSpPr>
          <p:nvPr>
            <p:ph type="sldNum" sz="quarter" idx="12"/>
          </p:nvPr>
        </p:nvSpPr>
        <p:spPr/>
        <p:txBody>
          <a:bodyPr/>
          <a:lstStyle/>
          <a:p>
            <a:fld id="{6C385236-B7BA-4938-9EA6-6DEC8CA653D7}" type="slidenum">
              <a:rPr lang="en-US" noProof="0" smtClean="0">
                <a:solidFill>
                  <a:srgbClr val="000000">
                    <a:tint val="75000"/>
                  </a:srgbClr>
                </a:solidFill>
              </a:rPr>
              <a:pPr/>
              <a:t>‹#›</a:t>
            </a:fld>
            <a:endParaRPr lang="en-US" noProof="0">
              <a:solidFill>
                <a:srgbClr val="000000">
                  <a:tint val="75000"/>
                </a:srgbClr>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noProof="0"/>
              <a:t>Add agenda title</a:t>
            </a:r>
          </a:p>
        </p:txBody>
      </p:sp>
      <p:sp>
        <p:nvSpPr>
          <p:cNvPr id="10" name="Text Placeholder 9">
            <a:extLst>
              <a:ext uri="{FF2B5EF4-FFF2-40B4-BE49-F238E27FC236}">
                <a16:creationId xmlns:a16="http://schemas.microsoft.com/office/drawing/2014/main" id="{14F155D9-1FE6-4054-9029-988C7FF663FC}"/>
              </a:ext>
            </a:extLst>
          </p:cNvPr>
          <p:cNvSpPr>
            <a:spLocks noGrp="1"/>
          </p:cNvSpPr>
          <p:nvPr>
            <p:ph type="body" sz="quarter" idx="55" hasCustomPrompt="1"/>
          </p:nvPr>
        </p:nvSpPr>
        <p:spPr>
          <a:xfrm>
            <a:off x="359999" y="2040221"/>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95" name="Text Placeholder 9">
            <a:extLst>
              <a:ext uri="{FF2B5EF4-FFF2-40B4-BE49-F238E27FC236}">
                <a16:creationId xmlns:a16="http://schemas.microsoft.com/office/drawing/2014/main" id="{F4BBD91B-4178-462A-A24A-652E38D146F8}"/>
              </a:ext>
            </a:extLst>
          </p:cNvPr>
          <p:cNvSpPr>
            <a:spLocks noGrp="1"/>
          </p:cNvSpPr>
          <p:nvPr>
            <p:ph type="body" sz="quarter" idx="56" hasCustomPrompt="1"/>
          </p:nvPr>
        </p:nvSpPr>
        <p:spPr>
          <a:xfrm>
            <a:off x="2300025" y="2040221"/>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96" name="Text Placeholder 9">
            <a:extLst>
              <a:ext uri="{FF2B5EF4-FFF2-40B4-BE49-F238E27FC236}">
                <a16:creationId xmlns:a16="http://schemas.microsoft.com/office/drawing/2014/main" id="{34806155-906D-4D58-8B39-6010A268ED20}"/>
              </a:ext>
            </a:extLst>
          </p:cNvPr>
          <p:cNvSpPr>
            <a:spLocks noGrp="1"/>
          </p:cNvSpPr>
          <p:nvPr>
            <p:ph type="body" sz="quarter" idx="57" hasCustomPrompt="1"/>
          </p:nvPr>
        </p:nvSpPr>
        <p:spPr>
          <a:xfrm>
            <a:off x="4252912" y="2040221"/>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97" name="Text Placeholder 9">
            <a:extLst>
              <a:ext uri="{FF2B5EF4-FFF2-40B4-BE49-F238E27FC236}">
                <a16:creationId xmlns:a16="http://schemas.microsoft.com/office/drawing/2014/main" id="{BE75F2B1-C960-471A-AFC7-B1A1B471C3D0}"/>
              </a:ext>
            </a:extLst>
          </p:cNvPr>
          <p:cNvSpPr>
            <a:spLocks noGrp="1"/>
          </p:cNvSpPr>
          <p:nvPr>
            <p:ph type="body" sz="quarter" idx="58" hasCustomPrompt="1"/>
          </p:nvPr>
        </p:nvSpPr>
        <p:spPr>
          <a:xfrm>
            <a:off x="6192938" y="2040221"/>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98" name="Text Placeholder 9">
            <a:extLst>
              <a:ext uri="{FF2B5EF4-FFF2-40B4-BE49-F238E27FC236}">
                <a16:creationId xmlns:a16="http://schemas.microsoft.com/office/drawing/2014/main" id="{BA3DC31A-D94D-421D-8F0C-2026F7398915}"/>
              </a:ext>
            </a:extLst>
          </p:cNvPr>
          <p:cNvSpPr>
            <a:spLocks noGrp="1"/>
          </p:cNvSpPr>
          <p:nvPr>
            <p:ph type="body" sz="quarter" idx="59" hasCustomPrompt="1"/>
          </p:nvPr>
        </p:nvSpPr>
        <p:spPr>
          <a:xfrm>
            <a:off x="8148362" y="2040221"/>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99" name="Text Placeholder 9">
            <a:extLst>
              <a:ext uri="{FF2B5EF4-FFF2-40B4-BE49-F238E27FC236}">
                <a16:creationId xmlns:a16="http://schemas.microsoft.com/office/drawing/2014/main" id="{2A04A142-E75E-4B6C-A239-82F1DBA98ECB}"/>
              </a:ext>
            </a:extLst>
          </p:cNvPr>
          <p:cNvSpPr>
            <a:spLocks noGrp="1"/>
          </p:cNvSpPr>
          <p:nvPr>
            <p:ph type="body" sz="quarter" idx="60" hasCustomPrompt="1"/>
          </p:nvPr>
        </p:nvSpPr>
        <p:spPr>
          <a:xfrm>
            <a:off x="10088388" y="2040221"/>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100" name="Text Placeholder 9">
            <a:extLst>
              <a:ext uri="{FF2B5EF4-FFF2-40B4-BE49-F238E27FC236}">
                <a16:creationId xmlns:a16="http://schemas.microsoft.com/office/drawing/2014/main" id="{7530BF6F-2DA2-43E7-8291-14F81890269E}"/>
              </a:ext>
            </a:extLst>
          </p:cNvPr>
          <p:cNvSpPr>
            <a:spLocks noGrp="1"/>
          </p:cNvSpPr>
          <p:nvPr>
            <p:ph type="body" sz="quarter" idx="61" hasCustomPrompt="1"/>
          </p:nvPr>
        </p:nvSpPr>
        <p:spPr>
          <a:xfrm>
            <a:off x="359999" y="4088097"/>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101" name="Text Placeholder 9">
            <a:extLst>
              <a:ext uri="{FF2B5EF4-FFF2-40B4-BE49-F238E27FC236}">
                <a16:creationId xmlns:a16="http://schemas.microsoft.com/office/drawing/2014/main" id="{54290251-699D-425F-9213-9CDCCABA0C18}"/>
              </a:ext>
            </a:extLst>
          </p:cNvPr>
          <p:cNvSpPr>
            <a:spLocks noGrp="1"/>
          </p:cNvSpPr>
          <p:nvPr>
            <p:ph type="body" sz="quarter" idx="62" hasCustomPrompt="1"/>
          </p:nvPr>
        </p:nvSpPr>
        <p:spPr>
          <a:xfrm>
            <a:off x="2300025" y="4088097"/>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102" name="Text Placeholder 9">
            <a:extLst>
              <a:ext uri="{FF2B5EF4-FFF2-40B4-BE49-F238E27FC236}">
                <a16:creationId xmlns:a16="http://schemas.microsoft.com/office/drawing/2014/main" id="{97C88CB8-6717-4C0F-B335-A7212938113B}"/>
              </a:ext>
            </a:extLst>
          </p:cNvPr>
          <p:cNvSpPr>
            <a:spLocks noGrp="1"/>
          </p:cNvSpPr>
          <p:nvPr>
            <p:ph type="body" sz="quarter" idx="63" hasCustomPrompt="1"/>
          </p:nvPr>
        </p:nvSpPr>
        <p:spPr>
          <a:xfrm>
            <a:off x="4252912" y="4088097"/>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103" name="Text Placeholder 9">
            <a:extLst>
              <a:ext uri="{FF2B5EF4-FFF2-40B4-BE49-F238E27FC236}">
                <a16:creationId xmlns:a16="http://schemas.microsoft.com/office/drawing/2014/main" id="{5114D425-EEC3-4B7D-9A5E-27AB33CEA497}"/>
              </a:ext>
            </a:extLst>
          </p:cNvPr>
          <p:cNvSpPr>
            <a:spLocks noGrp="1"/>
          </p:cNvSpPr>
          <p:nvPr>
            <p:ph type="body" sz="quarter" idx="64" hasCustomPrompt="1"/>
          </p:nvPr>
        </p:nvSpPr>
        <p:spPr>
          <a:xfrm>
            <a:off x="6192938" y="4088097"/>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104" name="Text Placeholder 9">
            <a:extLst>
              <a:ext uri="{FF2B5EF4-FFF2-40B4-BE49-F238E27FC236}">
                <a16:creationId xmlns:a16="http://schemas.microsoft.com/office/drawing/2014/main" id="{65FEA808-E2A4-4BE5-92B0-3A6CD10F25D9}"/>
              </a:ext>
            </a:extLst>
          </p:cNvPr>
          <p:cNvSpPr>
            <a:spLocks noGrp="1"/>
          </p:cNvSpPr>
          <p:nvPr>
            <p:ph type="body" sz="quarter" idx="65" hasCustomPrompt="1"/>
          </p:nvPr>
        </p:nvSpPr>
        <p:spPr>
          <a:xfrm>
            <a:off x="8148362" y="4088097"/>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
        <p:nvSpPr>
          <p:cNvPr id="105" name="Text Placeholder 9">
            <a:extLst>
              <a:ext uri="{FF2B5EF4-FFF2-40B4-BE49-F238E27FC236}">
                <a16:creationId xmlns:a16="http://schemas.microsoft.com/office/drawing/2014/main" id="{D0B7C62B-7AAF-4E53-9C75-029062E05866}"/>
              </a:ext>
            </a:extLst>
          </p:cNvPr>
          <p:cNvSpPr>
            <a:spLocks noGrp="1"/>
          </p:cNvSpPr>
          <p:nvPr>
            <p:ph type="body" sz="quarter" idx="66" hasCustomPrompt="1"/>
          </p:nvPr>
        </p:nvSpPr>
        <p:spPr>
          <a:xfrm>
            <a:off x="10088388" y="4088097"/>
            <a:ext cx="1730739" cy="1172878"/>
          </a:xfrm>
          <a:noFill/>
        </p:spPr>
        <p:txBody>
          <a:bodyPr lIns="162000" tIns="0" rIns="144000"/>
          <a:lstStyle>
            <a:lvl1pPr marL="0" indent="0">
              <a:buNone/>
              <a:defRPr lang="en-US" sz="1600" b="1" kern="1200" smtClean="0">
                <a:solidFill>
                  <a:schemeClr val="bg1"/>
                </a:solidFill>
                <a:latin typeface="+mn-lt"/>
                <a:ea typeface="+mn-ea"/>
                <a:cs typeface="+mn-cs"/>
              </a:defRPr>
            </a:lvl1pPr>
            <a:lvl2pPr marL="199104" indent="0">
              <a:buNone/>
              <a:defRPr lang="en-US" sz="1600" b="1" kern="1200" smtClean="0">
                <a:solidFill>
                  <a:schemeClr val="bg1"/>
                </a:solidFill>
                <a:latin typeface="+mn-lt"/>
                <a:ea typeface="+mn-ea"/>
                <a:cs typeface="+mn-cs"/>
              </a:defRPr>
            </a:lvl2pPr>
            <a:lvl3pPr marL="398209" indent="0">
              <a:buNone/>
              <a:defRPr lang="en-US" sz="1600" b="1" kern="1200" smtClean="0">
                <a:solidFill>
                  <a:schemeClr val="bg1"/>
                </a:solidFill>
                <a:latin typeface="+mn-lt"/>
                <a:ea typeface="+mn-ea"/>
                <a:cs typeface="+mn-cs"/>
              </a:defRPr>
            </a:lvl3pPr>
            <a:lvl4pPr marL="597314" indent="0">
              <a:buNone/>
              <a:defRPr lang="en-US" sz="1600" b="1" kern="1200" smtClean="0">
                <a:solidFill>
                  <a:schemeClr val="bg1"/>
                </a:solidFill>
                <a:latin typeface="+mn-lt"/>
                <a:ea typeface="+mn-ea"/>
                <a:cs typeface="+mn-cs"/>
              </a:defRPr>
            </a:lvl4pPr>
            <a:lvl5pPr marL="810640" indent="0">
              <a:buNone/>
              <a:defRPr lang="en-US" sz="1600" b="1" kern="1200" smtClean="0">
                <a:solidFill>
                  <a:schemeClr val="bg1"/>
                </a:solidFill>
                <a:latin typeface="+mn-lt"/>
                <a:ea typeface="+mn-ea"/>
                <a:cs typeface="+mn-cs"/>
              </a:defRPr>
            </a:lvl5pPr>
          </a:lstStyle>
          <a:p>
            <a:pPr lvl="0"/>
            <a:r>
              <a:rPr lang="en-US"/>
              <a:t>Chapter</a:t>
            </a:r>
          </a:p>
        </p:txBody>
      </p:sp>
    </p:spTree>
    <p:extLst>
      <p:ext uri="{BB962C8B-B14F-4D97-AF65-F5344CB8AC3E}">
        <p14:creationId xmlns:p14="http://schemas.microsoft.com/office/powerpoint/2010/main" val="167824357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accent1"/>
          </a:solidFill>
        </p:spPr>
        <p:txBody>
          <a:bodyPr vert="horz" lIns="306000" tIns="1144800" rIns="0" bIns="0" rtlCol="0" anchor="t">
            <a:noAutofit/>
          </a:bodyPr>
          <a:lstStyle>
            <a:lvl1pPr>
              <a:defRPr lang="en-US" sz="11200">
                <a:solidFill>
                  <a:schemeClr val="bg1"/>
                </a:solidFill>
              </a:defRPr>
            </a:lvl1pPr>
          </a:lstStyle>
          <a:p>
            <a:pPr marL="0" lvl="0"/>
            <a:r>
              <a:rPr lang="en-US" noProof="0"/>
              <a:t>No.</a:t>
            </a:r>
          </a:p>
        </p:txBody>
      </p:sp>
      <p:sp>
        <p:nvSpPr>
          <p:cNvPr id="14" name="Date Placeholder 13"/>
          <p:cNvSpPr>
            <a:spLocks noGrp="1"/>
          </p:cNvSpPr>
          <p:nvPr>
            <p:ph type="dt" sz="half" idx="10"/>
          </p:nvPr>
        </p:nvSpPr>
        <p:spPr/>
        <p:txBody>
          <a:bodyPr/>
          <a:lstStyle/>
          <a:p>
            <a:fld id="{33AB6969-37F9-4E5C-9A24-F7CF238C0177}" type="datetime1">
              <a:rPr lang="en-US" noProof="0" smtClean="0"/>
              <a:t>2/6/2025</a:t>
            </a:fld>
            <a:endParaRPr lang="en-US" noProof="0"/>
          </a:p>
        </p:txBody>
      </p:sp>
      <p:sp>
        <p:nvSpPr>
          <p:cNvPr id="15" name="Footer Placeholder 14"/>
          <p:cNvSpPr>
            <a:spLocks noGrp="1"/>
          </p:cNvSpPr>
          <p:nvPr>
            <p:ph type="ftr" sz="quarter" idx="11"/>
          </p:nvPr>
        </p:nvSpPr>
        <p:spPr/>
        <p:txBody>
          <a:bodyPr/>
          <a:lstStyle/>
          <a:p>
            <a:r>
              <a:rPr lang="en-US" noProof="0"/>
              <a:t>COMPANY CONFIDENTIAL</a:t>
            </a:r>
          </a:p>
        </p:txBody>
      </p:sp>
      <p:sp>
        <p:nvSpPr>
          <p:cNvPr id="16" name="Slide Number Placeholder 15"/>
          <p:cNvSpPr>
            <a:spLocks noGrp="1"/>
          </p:cNvSpPr>
          <p:nvPr>
            <p:ph type="sldNum" sz="quarter" idx="12"/>
          </p:nvPr>
        </p:nvSpPr>
        <p:spPr/>
        <p:txBody>
          <a:bodyPr/>
          <a:lstStyle/>
          <a:p>
            <a:fld id="{6C385236-B7BA-4938-9EA6-6DEC8CA653D7}" type="slidenum">
              <a:rPr lang="en-US" noProof="0" smtClean="0"/>
              <a:pPr/>
              <a:t>‹#›</a:t>
            </a:fld>
            <a:endParaRPr lang="en-US" noProof="0"/>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354013" y="1905581"/>
            <a:ext cx="4659312" cy="3355393"/>
          </a:xfrm>
        </p:spPr>
        <p:txBody>
          <a:bodyPr/>
          <a:lstStyle>
            <a:lvl1pPr marL="0" indent="0">
              <a:buNone/>
              <a:defRPr sz="2400" b="1">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Tree>
    <p:extLst>
      <p:ext uri="{BB962C8B-B14F-4D97-AF65-F5344CB8AC3E}">
        <p14:creationId xmlns:p14="http://schemas.microsoft.com/office/powerpoint/2010/main" val="297425473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fld id="{33AB6969-37F9-4E5C-9A24-F7CF238C0177}" type="datetime1">
              <a:rPr lang="en-US" noProof="0" smtClean="0"/>
              <a:t>2/6/2025</a:t>
            </a:fld>
            <a:endParaRPr lang="en-US" noProof="0"/>
          </a:p>
        </p:txBody>
      </p:sp>
      <p:sp>
        <p:nvSpPr>
          <p:cNvPr id="15" name="Footer Placeholder 14"/>
          <p:cNvSpPr>
            <a:spLocks noGrp="1"/>
          </p:cNvSpPr>
          <p:nvPr>
            <p:ph type="ftr" sz="quarter" idx="11"/>
          </p:nvPr>
        </p:nvSpPr>
        <p:spPr/>
        <p:txBody>
          <a:bodyPr/>
          <a:lstStyle/>
          <a:p>
            <a:r>
              <a:rPr lang="en-US" noProof="0"/>
              <a:t>COMPANY CONFIDENTIAL</a:t>
            </a:r>
          </a:p>
        </p:txBody>
      </p:sp>
      <p:sp>
        <p:nvSpPr>
          <p:cNvPr id="16" name="Slide Number Placeholder 15"/>
          <p:cNvSpPr>
            <a:spLocks noGrp="1"/>
          </p:cNvSpPr>
          <p:nvPr>
            <p:ph type="sldNum" sz="quarter" idx="12"/>
          </p:nvPr>
        </p:nvSpPr>
        <p:spPr/>
        <p:txBody>
          <a:bodyPr/>
          <a:lstStyle/>
          <a:p>
            <a:fld id="{6C385236-B7BA-4938-9EA6-6DEC8CA653D7}" type="slidenum">
              <a:rPr lang="en-US" noProof="0" smtClean="0"/>
              <a:pPr/>
              <a:t>‹#›</a:t>
            </a:fld>
            <a:endParaRPr lang="en-US" noProof="0"/>
          </a:p>
        </p:txBody>
      </p:sp>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Tree>
    <p:extLst>
      <p:ext uri="{BB962C8B-B14F-4D97-AF65-F5344CB8AC3E}">
        <p14:creationId xmlns:p14="http://schemas.microsoft.com/office/powerpoint/2010/main" val="278808382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663" imgH="659" progId="TCLayout.ActiveDocument.1">
                  <p:embed/>
                </p:oleObj>
              </mc:Choice>
              <mc:Fallback>
                <p:oleObj name="Diapositiva think-cell"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p>
            <a:fld id="{743D5FB5-A3DB-4A5E-9DD4-85B5BB819B6C}" type="datetime1">
              <a:rPr lang="en-US" noProof="0" smtClean="0"/>
              <a:t>2/6/2025</a:t>
            </a:fld>
            <a:endParaRPr lang="en-US" noProof="0"/>
          </a:p>
        </p:txBody>
      </p:sp>
      <p:sp>
        <p:nvSpPr>
          <p:cNvPr id="5" name="Footer Placeholder 4"/>
          <p:cNvSpPr>
            <a:spLocks noGrp="1"/>
          </p:cNvSpPr>
          <p:nvPr>
            <p:ph type="ftr" sz="quarter" idx="11"/>
          </p:nvPr>
        </p:nvSpPr>
        <p:spPr/>
        <p:txBody>
          <a:bodyPr/>
          <a:lstStyle/>
          <a:p>
            <a:r>
              <a:rPr lang="en-US" noProof="0"/>
              <a:t>COMPANY CONFIDENTIAL</a:t>
            </a:r>
          </a:p>
        </p:txBody>
      </p:sp>
      <p:sp>
        <p:nvSpPr>
          <p:cNvPr id="6" name="Slide Number Placeholder 5"/>
          <p:cNvSpPr>
            <a:spLocks noGrp="1"/>
          </p:cNvSpPr>
          <p:nvPr>
            <p:ph type="sldNum" sz="quarter" idx="12"/>
          </p:nvPr>
        </p:nvSpPr>
        <p:spPr/>
        <p:txBody>
          <a:bodyPr/>
          <a:lstStyle/>
          <a:p>
            <a:fld id="{6C385236-B7BA-4938-9EA6-6DEC8CA653D7}" type="slidenum">
              <a:rPr lang="en-US" noProof="0" smtClean="0"/>
              <a:pPr/>
              <a:t>‹#›</a:t>
            </a:fld>
            <a:endParaRPr lang="en-US" noProof="0"/>
          </a:p>
        </p:txBody>
      </p:sp>
      <p:sp>
        <p:nvSpPr>
          <p:cNvPr id="2" name="Title 1"/>
          <p:cNvSpPr>
            <a:spLocks noGrp="1"/>
          </p:cNvSpPr>
          <p:nvPr>
            <p:ph type="title"/>
          </p:nvPr>
        </p:nvSpPr>
        <p:spPr/>
        <p:txBody>
          <a:bodyPr/>
          <a:lstStyle>
            <a:lvl1pPr>
              <a:defRPr/>
            </a:lvl1pPr>
          </a:lstStyle>
          <a:p>
            <a:r>
              <a:rPr lang="en-US" noProof="0"/>
              <a:t>Click to edit Master title style</a:t>
            </a:r>
          </a:p>
        </p:txBody>
      </p:sp>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651795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Date Placeholder 10"/>
          <p:cNvSpPr>
            <a:spLocks noGrp="1"/>
          </p:cNvSpPr>
          <p:nvPr>
            <p:ph type="dt" sz="half" idx="15"/>
          </p:nvPr>
        </p:nvSpPr>
        <p:spPr/>
        <p:txBody>
          <a:bodyPr/>
          <a:lstStyle/>
          <a:p>
            <a:fld id="{5B3DA8AB-17D0-460B-92B9-2DE3D9B76EAF}" type="datetime1">
              <a:rPr lang="en-US" noProof="0" smtClean="0"/>
              <a:t>2/6/2025</a:t>
            </a:fld>
            <a:endParaRPr lang="en-US" noProof="0"/>
          </a:p>
        </p:txBody>
      </p:sp>
      <p:sp>
        <p:nvSpPr>
          <p:cNvPr id="12" name="Footer Placeholder 11"/>
          <p:cNvSpPr>
            <a:spLocks noGrp="1"/>
          </p:cNvSpPr>
          <p:nvPr>
            <p:ph type="ftr" sz="quarter" idx="16"/>
          </p:nvPr>
        </p:nvSpPr>
        <p:spPr/>
        <p:txBody>
          <a:bodyPr/>
          <a:lstStyle/>
          <a:p>
            <a:r>
              <a:rPr lang="en-US" noProof="0"/>
              <a:t>COMPANY CONFIDENTIAL</a:t>
            </a:r>
          </a:p>
        </p:txBody>
      </p:sp>
      <p:sp>
        <p:nvSpPr>
          <p:cNvPr id="13" name="Slide Number Placeholder 12"/>
          <p:cNvSpPr>
            <a:spLocks noGrp="1"/>
          </p:cNvSpPr>
          <p:nvPr>
            <p:ph type="sldNum" sz="quarter" idx="17"/>
          </p:nvPr>
        </p:nvSpPr>
        <p:spPr/>
        <p:txBody>
          <a:bodyPr/>
          <a:lstStyle/>
          <a:p>
            <a:fld id="{6C385236-B7BA-4938-9EA6-6DEC8CA653D7}" type="slidenum">
              <a:rPr lang="en-US" noProof="0" smtClean="0"/>
              <a:pPr/>
              <a:t>‹#›</a:t>
            </a:fld>
            <a:endParaRPr lang="en-US" noProof="0"/>
          </a:p>
        </p:txBody>
      </p:sp>
      <p:sp>
        <p:nvSpPr>
          <p:cNvPr id="16" name="Content Placeholder 15"/>
          <p:cNvSpPr>
            <a:spLocks noGrp="1"/>
          </p:cNvSpPr>
          <p:nvPr>
            <p:ph sz="quarter" idx="18"/>
          </p:nvPr>
        </p:nvSpPr>
        <p:spPr>
          <a:xfrm>
            <a:off x="359999" y="1346400"/>
            <a:ext cx="5626463"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5"/>
          <p:cNvSpPr>
            <a:spLocks noGrp="1"/>
          </p:cNvSpPr>
          <p:nvPr>
            <p:ph sz="quarter" idx="19"/>
          </p:nvPr>
        </p:nvSpPr>
        <p:spPr>
          <a:xfrm>
            <a:off x="6205539" y="1346400"/>
            <a:ext cx="5624509"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itle 17"/>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1043146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Date Placeholder 10"/>
          <p:cNvSpPr>
            <a:spLocks noGrp="1"/>
          </p:cNvSpPr>
          <p:nvPr>
            <p:ph type="dt" sz="half" idx="15"/>
          </p:nvPr>
        </p:nvSpPr>
        <p:spPr/>
        <p:txBody>
          <a:bodyPr/>
          <a:lstStyle/>
          <a:p>
            <a:fld id="{5B3DA8AB-17D0-460B-92B9-2DE3D9B76EAF}" type="datetime1">
              <a:rPr lang="en-US" noProof="0" smtClean="0"/>
              <a:t>2/6/2025</a:t>
            </a:fld>
            <a:endParaRPr lang="en-US" noProof="0"/>
          </a:p>
        </p:txBody>
      </p:sp>
      <p:sp>
        <p:nvSpPr>
          <p:cNvPr id="12" name="Footer Placeholder 11"/>
          <p:cNvSpPr>
            <a:spLocks noGrp="1"/>
          </p:cNvSpPr>
          <p:nvPr>
            <p:ph type="ftr" sz="quarter" idx="16"/>
          </p:nvPr>
        </p:nvSpPr>
        <p:spPr/>
        <p:txBody>
          <a:bodyPr/>
          <a:lstStyle/>
          <a:p>
            <a:r>
              <a:rPr lang="en-US" noProof="0"/>
              <a:t>COMPANY CONFIDENTIAL</a:t>
            </a:r>
          </a:p>
        </p:txBody>
      </p:sp>
      <p:sp>
        <p:nvSpPr>
          <p:cNvPr id="13" name="Slide Number Placeholder 12"/>
          <p:cNvSpPr>
            <a:spLocks noGrp="1"/>
          </p:cNvSpPr>
          <p:nvPr>
            <p:ph type="sldNum" sz="quarter" idx="17"/>
          </p:nvPr>
        </p:nvSpPr>
        <p:spPr/>
        <p:txBody>
          <a:bodyPr/>
          <a:lstStyle/>
          <a:p>
            <a:fld id="{6C385236-B7BA-4938-9EA6-6DEC8CA653D7}" type="slidenum">
              <a:rPr lang="en-US" noProof="0" smtClean="0"/>
              <a:pPr/>
              <a:t>‹#›</a:t>
            </a:fld>
            <a:endParaRPr lang="en-US" noProof="0"/>
          </a:p>
        </p:txBody>
      </p:sp>
      <p:sp>
        <p:nvSpPr>
          <p:cNvPr id="16" name="Content Placeholder 15"/>
          <p:cNvSpPr>
            <a:spLocks noGrp="1"/>
          </p:cNvSpPr>
          <p:nvPr>
            <p:ph sz="quarter" idx="18"/>
          </p:nvPr>
        </p:nvSpPr>
        <p:spPr>
          <a:xfrm>
            <a:off x="359999" y="1346400"/>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5"/>
          <p:cNvSpPr>
            <a:spLocks noGrp="1"/>
          </p:cNvSpPr>
          <p:nvPr>
            <p:ph sz="quarter" idx="19"/>
          </p:nvPr>
        </p:nvSpPr>
        <p:spPr>
          <a:xfrm>
            <a:off x="8151447" y="1346400"/>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itle 17"/>
          <p:cNvSpPr>
            <a:spLocks noGrp="1"/>
          </p:cNvSpPr>
          <p:nvPr>
            <p:ph type="title"/>
          </p:nvPr>
        </p:nvSpPr>
        <p:spPr/>
        <p:txBody>
          <a:bodyPr/>
          <a:lstStyle/>
          <a:p>
            <a:r>
              <a:rPr lang="en-US" noProof="0"/>
              <a:t>Click to edit Master title style</a:t>
            </a:r>
          </a:p>
        </p:txBody>
      </p:sp>
      <p:sp>
        <p:nvSpPr>
          <p:cNvPr id="8" name="Content Placeholder 15">
            <a:extLst>
              <a:ext uri="{FF2B5EF4-FFF2-40B4-BE49-F238E27FC236}">
                <a16:creationId xmlns:a16="http://schemas.microsoft.com/office/drawing/2014/main" id="{A11ADACD-4CA6-4021-9C9D-914DFA3C7E4A}"/>
              </a:ext>
            </a:extLst>
          </p:cNvPr>
          <p:cNvSpPr>
            <a:spLocks noGrp="1"/>
          </p:cNvSpPr>
          <p:nvPr>
            <p:ph sz="quarter" idx="20"/>
          </p:nvPr>
        </p:nvSpPr>
        <p:spPr>
          <a:xfrm>
            <a:off x="4252913" y="1346400"/>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7713438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2/6/2025</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360000" y="1383055"/>
            <a:ext cx="5626463" cy="623486"/>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6" name="Text Placeholder 10"/>
          <p:cNvSpPr>
            <a:spLocks noGrp="1"/>
          </p:cNvSpPr>
          <p:nvPr>
            <p:ph type="body" sz="quarter" idx="17" hasCustomPrompt="1"/>
          </p:nvPr>
        </p:nvSpPr>
        <p:spPr>
          <a:xfrm>
            <a:off x="6205539" y="1381124"/>
            <a:ext cx="5624510" cy="622719"/>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360000" y="2006541"/>
            <a:ext cx="5626463" cy="4279481"/>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6205539" y="2003844"/>
            <a:ext cx="5624511" cy="4279481"/>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itle 20"/>
          <p:cNvSpPr>
            <a:spLocks noGrp="1"/>
          </p:cNvSpPr>
          <p:nvPr>
            <p:ph type="title"/>
          </p:nvPr>
        </p:nvSpPr>
        <p:spPr/>
        <p:txBody>
          <a:bodyPr/>
          <a:lstStyle/>
          <a:p>
            <a:r>
              <a:rPr lang="en-US" noProof="0"/>
              <a:t>Click to edit Master title style</a:t>
            </a:r>
          </a:p>
        </p:txBody>
      </p:sp>
      <p:sp>
        <p:nvSpPr>
          <p:cNvPr id="2" name="Date Placeholder 1"/>
          <p:cNvSpPr>
            <a:spLocks noGrp="1"/>
          </p:cNvSpPr>
          <p:nvPr>
            <p:ph type="dt" sz="half" idx="20"/>
          </p:nvPr>
        </p:nvSpPr>
        <p:spPr/>
        <p:txBody>
          <a:bodyPr/>
          <a:lstStyle/>
          <a:p>
            <a:fld id="{39B95801-EB10-4A0E-98DE-E1E4AEB67590}" type="datetime1">
              <a:rPr lang="en-US" noProof="0" smtClean="0"/>
              <a:t>2/6/2025</a:t>
            </a:fld>
            <a:endParaRPr lang="en-US" noProof="0"/>
          </a:p>
        </p:txBody>
      </p:sp>
      <p:sp>
        <p:nvSpPr>
          <p:cNvPr id="3" name="Footer Placeholder 2"/>
          <p:cNvSpPr>
            <a:spLocks noGrp="1"/>
          </p:cNvSpPr>
          <p:nvPr>
            <p:ph type="ftr" sz="quarter" idx="21"/>
          </p:nvPr>
        </p:nvSpPr>
        <p:spPr/>
        <p:txBody>
          <a:bodyPr/>
          <a:lstStyle/>
          <a:p>
            <a:r>
              <a:rPr lang="en-US" noProof="0"/>
              <a:t>COMPANY CONFIDENTIAL</a:t>
            </a:r>
          </a:p>
        </p:txBody>
      </p:sp>
      <p:sp>
        <p:nvSpPr>
          <p:cNvPr id="4" name="Slide Number Placeholder 3"/>
          <p:cNvSpPr>
            <a:spLocks noGrp="1"/>
          </p:cNvSpPr>
          <p:nvPr>
            <p:ph type="sldNum" sz="quarter" idx="22"/>
          </p:nvPr>
        </p:nvSpPr>
        <p:spPr/>
        <p:txBody>
          <a:bodyPr/>
          <a:lstStyle/>
          <a:p>
            <a:fld id="{6C385236-B7BA-4938-9EA6-6DEC8CA653D7}" type="slidenum">
              <a:rPr lang="en-US" noProof="0" smtClean="0"/>
              <a:pPr/>
              <a:t>‹#›</a:t>
            </a:fld>
            <a:endParaRPr lang="en-US" noProof="0"/>
          </a:p>
        </p:txBody>
      </p:sp>
    </p:spTree>
    <p:extLst>
      <p:ext uri="{BB962C8B-B14F-4D97-AF65-F5344CB8AC3E}">
        <p14:creationId xmlns:p14="http://schemas.microsoft.com/office/powerpoint/2010/main" val="3134588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360001" y="1383055"/>
            <a:ext cx="3678600" cy="622800"/>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6" name="Text Placeholder 10"/>
          <p:cNvSpPr>
            <a:spLocks noGrp="1"/>
          </p:cNvSpPr>
          <p:nvPr>
            <p:ph type="body" sz="quarter" idx="17" hasCustomPrompt="1"/>
          </p:nvPr>
        </p:nvSpPr>
        <p:spPr>
          <a:xfrm>
            <a:off x="8148637" y="1381125"/>
            <a:ext cx="3681411" cy="622800"/>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360001" y="2003925"/>
            <a:ext cx="3678600" cy="4279400"/>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8148638" y="2003926"/>
            <a:ext cx="3681412" cy="4279399"/>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itle 20"/>
          <p:cNvSpPr>
            <a:spLocks noGrp="1"/>
          </p:cNvSpPr>
          <p:nvPr>
            <p:ph type="title"/>
          </p:nvPr>
        </p:nvSpPr>
        <p:spPr/>
        <p:txBody>
          <a:bodyPr/>
          <a:lstStyle/>
          <a:p>
            <a:r>
              <a:rPr lang="en-US" noProof="0"/>
              <a:t>Click to edit Master title style</a:t>
            </a:r>
          </a:p>
        </p:txBody>
      </p:sp>
      <p:sp>
        <p:nvSpPr>
          <p:cNvPr id="2" name="Date Placeholder 1"/>
          <p:cNvSpPr>
            <a:spLocks noGrp="1"/>
          </p:cNvSpPr>
          <p:nvPr>
            <p:ph type="dt" sz="half" idx="20"/>
          </p:nvPr>
        </p:nvSpPr>
        <p:spPr/>
        <p:txBody>
          <a:bodyPr/>
          <a:lstStyle/>
          <a:p>
            <a:fld id="{39B95801-EB10-4A0E-98DE-E1E4AEB67590}" type="datetime1">
              <a:rPr lang="en-US" noProof="0" smtClean="0"/>
              <a:t>2/6/2025</a:t>
            </a:fld>
            <a:endParaRPr lang="en-US" noProof="0"/>
          </a:p>
        </p:txBody>
      </p:sp>
      <p:sp>
        <p:nvSpPr>
          <p:cNvPr id="3" name="Footer Placeholder 2"/>
          <p:cNvSpPr>
            <a:spLocks noGrp="1"/>
          </p:cNvSpPr>
          <p:nvPr>
            <p:ph type="ftr" sz="quarter" idx="21"/>
          </p:nvPr>
        </p:nvSpPr>
        <p:spPr/>
        <p:txBody>
          <a:bodyPr/>
          <a:lstStyle/>
          <a:p>
            <a:r>
              <a:rPr lang="en-US" noProof="0"/>
              <a:t>COMPANY CONFIDENTIAL</a:t>
            </a:r>
          </a:p>
        </p:txBody>
      </p:sp>
      <p:sp>
        <p:nvSpPr>
          <p:cNvPr id="4" name="Slide Number Placeholder 3"/>
          <p:cNvSpPr>
            <a:spLocks noGrp="1"/>
          </p:cNvSpPr>
          <p:nvPr>
            <p:ph type="sldNum" sz="quarter" idx="22"/>
          </p:nvPr>
        </p:nvSpPr>
        <p:spPr/>
        <p:txBody>
          <a:bodyPr/>
          <a:lstStyle/>
          <a:p>
            <a:fld id="{6C385236-B7BA-4938-9EA6-6DEC8CA653D7}" type="slidenum">
              <a:rPr lang="en-US" noProof="0" smtClean="0"/>
              <a:pPr/>
              <a:t>‹#›</a:t>
            </a:fld>
            <a:endParaRPr lang="en-US" noProof="0"/>
          </a:p>
        </p:txBody>
      </p:sp>
      <p:sp>
        <p:nvSpPr>
          <p:cNvPr id="12" name="Text Placeholder 10">
            <a:extLst>
              <a:ext uri="{FF2B5EF4-FFF2-40B4-BE49-F238E27FC236}">
                <a16:creationId xmlns:a16="http://schemas.microsoft.com/office/drawing/2014/main" id="{BB8482E0-1E7B-49EC-A6E4-9D673DF44AFF}"/>
              </a:ext>
            </a:extLst>
          </p:cNvPr>
          <p:cNvSpPr>
            <a:spLocks noGrp="1"/>
          </p:cNvSpPr>
          <p:nvPr>
            <p:ph type="body" sz="quarter" idx="23" hasCustomPrompt="1"/>
          </p:nvPr>
        </p:nvSpPr>
        <p:spPr>
          <a:xfrm>
            <a:off x="4255293" y="1381125"/>
            <a:ext cx="3681411" cy="622800"/>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4" name="Content Placeholder 18">
            <a:extLst>
              <a:ext uri="{FF2B5EF4-FFF2-40B4-BE49-F238E27FC236}">
                <a16:creationId xmlns:a16="http://schemas.microsoft.com/office/drawing/2014/main" id="{C00033AB-8917-4BE6-9F04-2C590429CFE6}"/>
              </a:ext>
            </a:extLst>
          </p:cNvPr>
          <p:cNvSpPr>
            <a:spLocks noGrp="1"/>
          </p:cNvSpPr>
          <p:nvPr>
            <p:ph sz="quarter" idx="24" hasCustomPrompt="1"/>
          </p:nvPr>
        </p:nvSpPr>
        <p:spPr>
          <a:xfrm>
            <a:off x="4255294" y="2003926"/>
            <a:ext cx="3681412" cy="4279399"/>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0362196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360001" y="1383055"/>
            <a:ext cx="2705462" cy="622800"/>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6" name="Text Placeholder 10"/>
          <p:cNvSpPr>
            <a:spLocks noGrp="1"/>
          </p:cNvSpPr>
          <p:nvPr>
            <p:ph type="body" sz="quarter" idx="17" hasCustomPrompt="1"/>
          </p:nvPr>
        </p:nvSpPr>
        <p:spPr>
          <a:xfrm>
            <a:off x="9123362" y="1381125"/>
            <a:ext cx="2706686" cy="622800"/>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360001" y="2003925"/>
            <a:ext cx="2705462" cy="4279400"/>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9123362" y="2003926"/>
            <a:ext cx="2706687" cy="4279399"/>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itle 20"/>
          <p:cNvSpPr>
            <a:spLocks noGrp="1"/>
          </p:cNvSpPr>
          <p:nvPr>
            <p:ph type="title"/>
          </p:nvPr>
        </p:nvSpPr>
        <p:spPr/>
        <p:txBody>
          <a:bodyPr/>
          <a:lstStyle/>
          <a:p>
            <a:r>
              <a:rPr lang="en-US" noProof="0"/>
              <a:t>Click to edit Master title style</a:t>
            </a:r>
          </a:p>
        </p:txBody>
      </p:sp>
      <p:sp>
        <p:nvSpPr>
          <p:cNvPr id="2" name="Date Placeholder 1"/>
          <p:cNvSpPr>
            <a:spLocks noGrp="1"/>
          </p:cNvSpPr>
          <p:nvPr>
            <p:ph type="dt" sz="half" idx="20"/>
          </p:nvPr>
        </p:nvSpPr>
        <p:spPr/>
        <p:txBody>
          <a:bodyPr/>
          <a:lstStyle/>
          <a:p>
            <a:fld id="{39B95801-EB10-4A0E-98DE-E1E4AEB67590}" type="datetime1">
              <a:rPr lang="en-US" noProof="0" smtClean="0"/>
              <a:t>2/6/2025</a:t>
            </a:fld>
            <a:endParaRPr lang="en-US" noProof="0"/>
          </a:p>
        </p:txBody>
      </p:sp>
      <p:sp>
        <p:nvSpPr>
          <p:cNvPr id="3" name="Footer Placeholder 2"/>
          <p:cNvSpPr>
            <a:spLocks noGrp="1"/>
          </p:cNvSpPr>
          <p:nvPr>
            <p:ph type="ftr" sz="quarter" idx="21"/>
          </p:nvPr>
        </p:nvSpPr>
        <p:spPr/>
        <p:txBody>
          <a:bodyPr/>
          <a:lstStyle/>
          <a:p>
            <a:r>
              <a:rPr lang="en-US" noProof="0"/>
              <a:t>COMPANY CONFIDENTIAL</a:t>
            </a:r>
          </a:p>
        </p:txBody>
      </p:sp>
      <p:sp>
        <p:nvSpPr>
          <p:cNvPr id="4" name="Slide Number Placeholder 3"/>
          <p:cNvSpPr>
            <a:spLocks noGrp="1"/>
          </p:cNvSpPr>
          <p:nvPr>
            <p:ph type="sldNum" sz="quarter" idx="22"/>
          </p:nvPr>
        </p:nvSpPr>
        <p:spPr/>
        <p:txBody>
          <a:bodyPr/>
          <a:lstStyle/>
          <a:p>
            <a:fld id="{6C385236-B7BA-4938-9EA6-6DEC8CA653D7}" type="slidenum">
              <a:rPr lang="en-US" noProof="0" smtClean="0"/>
              <a:pPr/>
              <a:t>‹#›</a:t>
            </a:fld>
            <a:endParaRPr lang="en-US" noProof="0"/>
          </a:p>
        </p:txBody>
      </p:sp>
      <p:sp>
        <p:nvSpPr>
          <p:cNvPr id="12" name="Text Placeholder 10">
            <a:extLst>
              <a:ext uri="{FF2B5EF4-FFF2-40B4-BE49-F238E27FC236}">
                <a16:creationId xmlns:a16="http://schemas.microsoft.com/office/drawing/2014/main" id="{BB8482E0-1E7B-49EC-A6E4-9D673DF44AFF}"/>
              </a:ext>
            </a:extLst>
          </p:cNvPr>
          <p:cNvSpPr>
            <a:spLocks noGrp="1"/>
          </p:cNvSpPr>
          <p:nvPr>
            <p:ph type="body" sz="quarter" idx="23" hasCustomPrompt="1"/>
          </p:nvPr>
        </p:nvSpPr>
        <p:spPr>
          <a:xfrm>
            <a:off x="6199981" y="1381125"/>
            <a:ext cx="2709067" cy="622800"/>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4" name="Content Placeholder 18">
            <a:extLst>
              <a:ext uri="{FF2B5EF4-FFF2-40B4-BE49-F238E27FC236}">
                <a16:creationId xmlns:a16="http://schemas.microsoft.com/office/drawing/2014/main" id="{C00033AB-8917-4BE6-9F04-2C590429CFE6}"/>
              </a:ext>
            </a:extLst>
          </p:cNvPr>
          <p:cNvSpPr>
            <a:spLocks noGrp="1"/>
          </p:cNvSpPr>
          <p:nvPr>
            <p:ph sz="quarter" idx="24" hasCustomPrompt="1"/>
          </p:nvPr>
        </p:nvSpPr>
        <p:spPr>
          <a:xfrm>
            <a:off x="6199982" y="2003926"/>
            <a:ext cx="2709068" cy="4279399"/>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0">
            <a:extLst>
              <a:ext uri="{FF2B5EF4-FFF2-40B4-BE49-F238E27FC236}">
                <a16:creationId xmlns:a16="http://schemas.microsoft.com/office/drawing/2014/main" id="{4904452F-8D9D-4836-826C-1340C76C153C}"/>
              </a:ext>
            </a:extLst>
          </p:cNvPr>
          <p:cNvSpPr>
            <a:spLocks noGrp="1"/>
          </p:cNvSpPr>
          <p:nvPr>
            <p:ph type="body" sz="quarter" idx="25" hasCustomPrompt="1"/>
          </p:nvPr>
        </p:nvSpPr>
        <p:spPr>
          <a:xfrm>
            <a:off x="3276598" y="1381125"/>
            <a:ext cx="2709067" cy="622800"/>
          </a:xfrm>
          <a:solidFill>
            <a:schemeClr val="accent1"/>
          </a:solidFill>
        </p:spPr>
        <p:txBody>
          <a:bodyPr lIns="144000" tIns="0" rIns="144000" bIns="0" anchor="ctr">
            <a:noAutofit/>
          </a:bodyPr>
          <a:lstStyle>
            <a:lvl1pPr marL="0" indent="0">
              <a:buNone/>
              <a:defRPr b="1">
                <a:solidFill>
                  <a:schemeClr val="bg1"/>
                </a:solidFill>
              </a:defRPr>
            </a:lvl1pPr>
            <a:lvl2pPr>
              <a:defRPr b="1"/>
            </a:lvl2pPr>
            <a:lvl3pPr>
              <a:defRPr b="1"/>
            </a:lvl3pPr>
            <a:lvl4pPr>
              <a:defRPr b="1"/>
            </a:lvl4pPr>
            <a:lvl5pPr>
              <a:defRPr b="1"/>
            </a:lvl5pPr>
          </a:lstStyle>
          <a:p>
            <a:pPr lvl="0"/>
            <a:r>
              <a:rPr lang="en-US" noProof="0"/>
              <a:t>Click to edit Master text styles</a:t>
            </a:r>
          </a:p>
        </p:txBody>
      </p:sp>
      <p:sp>
        <p:nvSpPr>
          <p:cNvPr id="17" name="Content Placeholder 18">
            <a:extLst>
              <a:ext uri="{FF2B5EF4-FFF2-40B4-BE49-F238E27FC236}">
                <a16:creationId xmlns:a16="http://schemas.microsoft.com/office/drawing/2014/main" id="{02324B27-62FD-4790-9159-2E34162ECCF7}"/>
              </a:ext>
            </a:extLst>
          </p:cNvPr>
          <p:cNvSpPr>
            <a:spLocks noGrp="1"/>
          </p:cNvSpPr>
          <p:nvPr>
            <p:ph sz="quarter" idx="26" hasCustomPrompt="1"/>
          </p:nvPr>
        </p:nvSpPr>
        <p:spPr>
          <a:xfrm>
            <a:off x="3276599" y="2003926"/>
            <a:ext cx="2709068" cy="4279399"/>
          </a:xfrm>
          <a:solidFill>
            <a:schemeClr val="accent6"/>
          </a:solid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4720315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0" name="Date Placeholder 9"/>
          <p:cNvSpPr>
            <a:spLocks noGrp="1"/>
          </p:cNvSpPr>
          <p:nvPr>
            <p:ph type="dt" sz="half" idx="14"/>
          </p:nvPr>
        </p:nvSpPr>
        <p:spPr/>
        <p:txBody>
          <a:bodyPr/>
          <a:lstStyle/>
          <a:p>
            <a:fld id="{29228B8E-0030-4AB6-AAF9-4B1EE8D76EB3}" type="datetime1">
              <a:rPr lang="en-US" noProof="0" smtClean="0"/>
              <a:t>2/6/2025</a:t>
            </a:fld>
            <a:endParaRPr lang="en-US" noProof="0"/>
          </a:p>
        </p:txBody>
      </p:sp>
      <p:sp>
        <p:nvSpPr>
          <p:cNvPr id="11" name="Footer Placeholder 10"/>
          <p:cNvSpPr>
            <a:spLocks noGrp="1"/>
          </p:cNvSpPr>
          <p:nvPr>
            <p:ph type="ftr" sz="quarter" idx="15"/>
          </p:nvPr>
        </p:nvSpPr>
        <p:spPr/>
        <p:txBody>
          <a:bodyPr/>
          <a:lstStyle/>
          <a:p>
            <a:r>
              <a:rPr lang="en-US" noProof="0"/>
              <a:t>COMPANY CONFIDENTIAL</a:t>
            </a:r>
          </a:p>
        </p:txBody>
      </p:sp>
      <p:sp>
        <p:nvSpPr>
          <p:cNvPr id="12" name="Slide Number Placeholder 11"/>
          <p:cNvSpPr>
            <a:spLocks noGrp="1"/>
          </p:cNvSpPr>
          <p:nvPr>
            <p:ph type="sldNum" sz="quarter" idx="16"/>
          </p:nvPr>
        </p:nvSpPr>
        <p:spPr/>
        <p:txBody>
          <a:bodyPr/>
          <a:lstStyle/>
          <a:p>
            <a:fld id="{6C385236-B7BA-4938-9EA6-6DEC8CA653D7}" type="slidenum">
              <a:rPr lang="en-US" noProof="0" smtClean="0"/>
              <a:pPr/>
              <a:t>‹#›</a:t>
            </a:fld>
            <a:endParaRPr lang="en-US" noProof="0"/>
          </a:p>
        </p:txBody>
      </p:sp>
      <p:sp>
        <p:nvSpPr>
          <p:cNvPr id="14" name="Title 13"/>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27511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1881459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0" name="Date Placeholder 9"/>
          <p:cNvSpPr>
            <a:spLocks noGrp="1"/>
          </p:cNvSpPr>
          <p:nvPr>
            <p:ph type="dt" sz="half" idx="14"/>
          </p:nvPr>
        </p:nvSpPr>
        <p:spPr/>
        <p:txBody>
          <a:bodyPr/>
          <a:lstStyle/>
          <a:p>
            <a:fld id="{29228B8E-0030-4AB6-AAF9-4B1EE8D76EB3}" type="datetime1">
              <a:rPr lang="en-US" noProof="0" smtClean="0"/>
              <a:t>2/6/2025</a:t>
            </a:fld>
            <a:endParaRPr lang="en-US" noProof="0"/>
          </a:p>
        </p:txBody>
      </p:sp>
      <p:sp>
        <p:nvSpPr>
          <p:cNvPr id="11" name="Footer Placeholder 10"/>
          <p:cNvSpPr>
            <a:spLocks noGrp="1"/>
          </p:cNvSpPr>
          <p:nvPr>
            <p:ph type="ftr" sz="quarter" idx="15"/>
          </p:nvPr>
        </p:nvSpPr>
        <p:spPr/>
        <p:txBody>
          <a:bodyPr/>
          <a:lstStyle/>
          <a:p>
            <a:r>
              <a:rPr lang="en-US" noProof="0"/>
              <a:t>COMPANY CONFIDENTIAL</a:t>
            </a:r>
          </a:p>
        </p:txBody>
      </p:sp>
      <p:sp>
        <p:nvSpPr>
          <p:cNvPr id="12" name="Slide Number Placeholder 11"/>
          <p:cNvSpPr>
            <a:spLocks noGrp="1"/>
          </p:cNvSpPr>
          <p:nvPr>
            <p:ph type="sldNum" sz="quarter" idx="16"/>
          </p:nvPr>
        </p:nvSpPr>
        <p:spPr/>
        <p:txBody>
          <a:bodyPr/>
          <a:lstStyle/>
          <a:p>
            <a:fld id="{6C385236-B7BA-4938-9EA6-6DEC8CA653D7}" type="slidenum">
              <a:rPr lang="en-US" noProof="0" smtClean="0"/>
              <a:pPr/>
              <a:t>‹#›</a:t>
            </a:fld>
            <a:endParaRPr lang="en-US" noProof="0"/>
          </a:p>
        </p:txBody>
      </p:sp>
      <p:sp>
        <p:nvSpPr>
          <p:cNvPr id="7" name="Text Placeholder 5">
            <a:extLst>
              <a:ext uri="{FF2B5EF4-FFF2-40B4-BE49-F238E27FC236}">
                <a16:creationId xmlns:a16="http://schemas.microsoft.com/office/drawing/2014/main" id="{293FDD2C-0A64-4B4F-BF8A-11BC38A1E938}"/>
              </a:ext>
            </a:extLst>
          </p:cNvPr>
          <p:cNvSpPr>
            <a:spLocks noGrp="1"/>
          </p:cNvSpPr>
          <p:nvPr>
            <p:ph type="body" sz="quarter" idx="17" hasCustomPrompt="1"/>
          </p:nvPr>
        </p:nvSpPr>
        <p:spPr>
          <a:xfrm>
            <a:off x="0" y="2403475"/>
            <a:ext cx="12192000" cy="1833563"/>
          </a:xfrm>
          <a:solidFill>
            <a:schemeClr val="accent1">
              <a:alpha val="40000"/>
            </a:schemeClr>
          </a:solidFill>
        </p:spPr>
        <p:txBody>
          <a:bodyPr lIns="360000" tIns="252000" rIns="360000" bIns="252000"/>
          <a:lstStyle>
            <a:lvl1pPr marL="0" indent="0">
              <a:buNone/>
              <a:defRPr sz="2399"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text</a:t>
            </a:r>
          </a:p>
        </p:txBody>
      </p:sp>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spTree>
    <p:extLst>
      <p:ext uri="{BB962C8B-B14F-4D97-AF65-F5344CB8AC3E}">
        <p14:creationId xmlns:p14="http://schemas.microsoft.com/office/powerpoint/2010/main" val="175169692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0" name="Date Placeholder 9"/>
          <p:cNvSpPr>
            <a:spLocks noGrp="1"/>
          </p:cNvSpPr>
          <p:nvPr>
            <p:ph type="dt" sz="half" idx="14"/>
          </p:nvPr>
        </p:nvSpPr>
        <p:spPr/>
        <p:txBody>
          <a:bodyPr/>
          <a:lstStyle/>
          <a:p>
            <a:fld id="{29228B8E-0030-4AB6-AAF9-4B1EE8D76EB3}" type="datetime1">
              <a:rPr lang="en-US" noProof="0" smtClean="0"/>
              <a:t>2/6/2025</a:t>
            </a:fld>
            <a:endParaRPr lang="en-US" noProof="0"/>
          </a:p>
        </p:txBody>
      </p:sp>
      <p:sp>
        <p:nvSpPr>
          <p:cNvPr id="11" name="Footer Placeholder 10"/>
          <p:cNvSpPr>
            <a:spLocks noGrp="1"/>
          </p:cNvSpPr>
          <p:nvPr>
            <p:ph type="ftr" sz="quarter" idx="15"/>
          </p:nvPr>
        </p:nvSpPr>
        <p:spPr/>
        <p:txBody>
          <a:bodyPr/>
          <a:lstStyle/>
          <a:p>
            <a:r>
              <a:rPr lang="en-US" noProof="0"/>
              <a:t>COMPANY CONFIDENTIAL</a:t>
            </a:r>
          </a:p>
        </p:txBody>
      </p:sp>
      <p:sp>
        <p:nvSpPr>
          <p:cNvPr id="12" name="Slide Number Placeholder 11"/>
          <p:cNvSpPr>
            <a:spLocks noGrp="1"/>
          </p:cNvSpPr>
          <p:nvPr>
            <p:ph type="sldNum" sz="quarter" idx="16"/>
          </p:nvPr>
        </p:nvSpPr>
        <p:spPr/>
        <p:txBody>
          <a:bodyPr/>
          <a:lstStyle/>
          <a:p>
            <a:fld id="{6C385236-B7BA-4938-9EA6-6DEC8CA653D7}" type="slidenum">
              <a:rPr lang="en-US" noProof="0" smtClean="0"/>
              <a:pPr/>
              <a:t>‹#›</a:t>
            </a:fld>
            <a:endParaRPr lang="en-US" noProof="0"/>
          </a:p>
        </p:txBody>
      </p:sp>
      <p:sp>
        <p:nvSpPr>
          <p:cNvPr id="14" name="Title 13"/>
          <p:cNvSpPr>
            <a:spLocks noGrp="1"/>
          </p:cNvSpPr>
          <p:nvPr>
            <p:ph type="title"/>
          </p:nvPr>
        </p:nvSpPr>
        <p:spPr/>
        <p:txBody>
          <a:bodyPr/>
          <a:lstStyle/>
          <a:p>
            <a:r>
              <a:rPr lang="en-US" noProof="0"/>
              <a:t>Click to edit Master title style</a:t>
            </a:r>
          </a:p>
        </p:txBody>
      </p:sp>
      <p:sp>
        <p:nvSpPr>
          <p:cNvPr id="7" name="Picture Placeholder 3">
            <a:extLst>
              <a:ext uri="{FF2B5EF4-FFF2-40B4-BE49-F238E27FC236}">
                <a16:creationId xmlns:a16="http://schemas.microsoft.com/office/drawing/2014/main" id="{7CBAA993-7076-4FBC-9E78-AD9A66FCB127}"/>
              </a:ext>
            </a:extLst>
          </p:cNvPr>
          <p:cNvSpPr>
            <a:spLocks noGrp="1"/>
          </p:cNvSpPr>
          <p:nvPr>
            <p:ph type="pic" sz="quarter" idx="17" hasCustomPrompt="1"/>
          </p:nvPr>
        </p:nvSpPr>
        <p:spPr>
          <a:xfrm>
            <a:off x="360000" y="1381125"/>
            <a:ext cx="6815500" cy="4903764"/>
          </a:xfrm>
        </p:spPr>
        <p:txBody>
          <a:bodyPr lIns="60458" tIns="60458" rIns="60458" bIns="695272" anchor="b" anchorCtr="0"/>
          <a:lstStyle>
            <a:lvl1pPr marL="0" indent="0" algn="l">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a:t>
            </a:r>
            <a:br>
              <a:rPr lang="en-US" noProof="0"/>
            </a:br>
            <a:r>
              <a:rPr lang="en-US" noProof="0"/>
              <a:t>on top of the transparent grey bar.</a:t>
            </a:r>
            <a:br>
              <a:rPr lang="en-US" noProof="0"/>
            </a:br>
            <a:r>
              <a:rPr lang="en-US" noProof="0"/>
              <a:t>Therefore, right click the picture </a:t>
            </a:r>
            <a:br>
              <a:rPr lang="en-US" noProof="0"/>
            </a:br>
            <a:r>
              <a:rPr lang="en-US" noProof="0"/>
              <a:t>and choose "Send to back"</a:t>
            </a:r>
          </a:p>
        </p:txBody>
      </p:sp>
      <p:sp>
        <p:nvSpPr>
          <p:cNvPr id="8" name="Text Placeholder 2">
            <a:extLst>
              <a:ext uri="{FF2B5EF4-FFF2-40B4-BE49-F238E27FC236}">
                <a16:creationId xmlns:a16="http://schemas.microsoft.com/office/drawing/2014/main" id="{2015BB37-3F4D-4AB9-8003-FC3B80B2DD55}"/>
              </a:ext>
            </a:extLst>
          </p:cNvPr>
          <p:cNvSpPr>
            <a:spLocks noGrp="1"/>
          </p:cNvSpPr>
          <p:nvPr>
            <p:ph type="body" idx="13" hasCustomPrompt="1"/>
          </p:nvPr>
        </p:nvSpPr>
        <p:spPr>
          <a:xfrm>
            <a:off x="6200773" y="1381124"/>
            <a:ext cx="974726" cy="4902201"/>
          </a:xfrm>
          <a:solidFill>
            <a:schemeClr val="accent1">
              <a:alpha val="40000"/>
            </a:schemeClr>
          </a:solidFill>
        </p:spPr>
        <p:txBody>
          <a:bodyPr anchor="b"/>
          <a:lstStyle>
            <a:lvl1pPr marL="0" indent="0">
              <a:buNone/>
              <a:defRPr sz="2300">
                <a:solidFill>
                  <a:schemeClr val="tx1">
                    <a:tint val="75000"/>
                  </a:schemeClr>
                </a:solidFill>
              </a:defRPr>
            </a:lvl1pPr>
            <a:lvl2pPr marL="511984" indent="0">
              <a:buNone/>
              <a:defRPr sz="2000">
                <a:solidFill>
                  <a:schemeClr val="tx1">
                    <a:tint val="75000"/>
                  </a:schemeClr>
                </a:solidFill>
              </a:defRPr>
            </a:lvl2pPr>
            <a:lvl3pPr marL="1023967" indent="0">
              <a:buNone/>
              <a:defRPr sz="1800">
                <a:solidFill>
                  <a:schemeClr val="tx1">
                    <a:tint val="75000"/>
                  </a:schemeClr>
                </a:solidFill>
              </a:defRPr>
            </a:lvl3pPr>
            <a:lvl4pPr marL="1535951" indent="0">
              <a:buNone/>
              <a:defRPr sz="1600">
                <a:solidFill>
                  <a:schemeClr val="tx1">
                    <a:tint val="75000"/>
                  </a:schemeClr>
                </a:solidFill>
              </a:defRPr>
            </a:lvl4pPr>
            <a:lvl5pPr marL="2047934" indent="0">
              <a:buNone/>
              <a:defRPr sz="1600">
                <a:solidFill>
                  <a:schemeClr val="tx1">
                    <a:tint val="75000"/>
                  </a:schemeClr>
                </a:solidFill>
              </a:defRPr>
            </a:lvl5pPr>
            <a:lvl6pPr marL="2559918" indent="0">
              <a:buNone/>
              <a:defRPr sz="1600">
                <a:solidFill>
                  <a:schemeClr val="tx1">
                    <a:tint val="75000"/>
                  </a:schemeClr>
                </a:solidFill>
              </a:defRPr>
            </a:lvl6pPr>
            <a:lvl7pPr marL="3071901" indent="0">
              <a:buNone/>
              <a:defRPr sz="1600">
                <a:solidFill>
                  <a:schemeClr val="tx1">
                    <a:tint val="75000"/>
                  </a:schemeClr>
                </a:solidFill>
              </a:defRPr>
            </a:lvl7pPr>
            <a:lvl8pPr marL="3583884" indent="0">
              <a:buNone/>
              <a:defRPr sz="1600">
                <a:solidFill>
                  <a:schemeClr val="tx1">
                    <a:tint val="75000"/>
                  </a:schemeClr>
                </a:solidFill>
              </a:defRPr>
            </a:lvl8pPr>
            <a:lvl9pPr marL="4095868" indent="0">
              <a:buNone/>
              <a:defRPr sz="1600">
                <a:solidFill>
                  <a:schemeClr val="tx1">
                    <a:tint val="75000"/>
                  </a:schemeClr>
                </a:solidFill>
              </a:defRPr>
            </a:lvl9pPr>
          </a:lstStyle>
          <a:p>
            <a:pPr lvl="0"/>
            <a:r>
              <a:rPr lang="en-US" noProof="0"/>
              <a:t>  </a:t>
            </a:r>
          </a:p>
        </p:txBody>
      </p:sp>
      <p:sp>
        <p:nvSpPr>
          <p:cNvPr id="9" name="Text Placeholder 18">
            <a:extLst>
              <a:ext uri="{FF2B5EF4-FFF2-40B4-BE49-F238E27FC236}">
                <a16:creationId xmlns:a16="http://schemas.microsoft.com/office/drawing/2014/main" id="{07E03656-E78A-428E-88B2-294DD349E2BB}"/>
              </a:ext>
            </a:extLst>
          </p:cNvPr>
          <p:cNvSpPr>
            <a:spLocks noGrp="1"/>
          </p:cNvSpPr>
          <p:nvPr>
            <p:ph type="body" sz="quarter" idx="18" hasCustomPrompt="1"/>
          </p:nvPr>
        </p:nvSpPr>
        <p:spPr>
          <a:xfrm>
            <a:off x="7175499" y="1381125"/>
            <a:ext cx="4654549" cy="4903766"/>
          </a:xfrm>
          <a:solidFill>
            <a:schemeClr val="accent1"/>
          </a:solidFill>
        </p:spPr>
        <p:txBody>
          <a:bodyPr lIns="144000" tIns="108000" rIns="144000" bIns="60458"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596139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0" name="Date Placeholder 9"/>
          <p:cNvSpPr>
            <a:spLocks noGrp="1"/>
          </p:cNvSpPr>
          <p:nvPr>
            <p:ph type="dt" sz="half" idx="14"/>
          </p:nvPr>
        </p:nvSpPr>
        <p:spPr/>
        <p:txBody>
          <a:bodyPr/>
          <a:lstStyle/>
          <a:p>
            <a:fld id="{29228B8E-0030-4AB6-AAF9-4B1EE8D76EB3}" type="datetime1">
              <a:rPr lang="en-US" noProof="0" smtClean="0"/>
              <a:t>2/6/2025</a:t>
            </a:fld>
            <a:endParaRPr lang="en-US" noProof="0"/>
          </a:p>
        </p:txBody>
      </p:sp>
      <p:sp>
        <p:nvSpPr>
          <p:cNvPr id="11" name="Footer Placeholder 10"/>
          <p:cNvSpPr>
            <a:spLocks noGrp="1"/>
          </p:cNvSpPr>
          <p:nvPr>
            <p:ph type="ftr" sz="quarter" idx="15"/>
          </p:nvPr>
        </p:nvSpPr>
        <p:spPr/>
        <p:txBody>
          <a:bodyPr/>
          <a:lstStyle/>
          <a:p>
            <a:r>
              <a:rPr lang="en-US" noProof="0"/>
              <a:t>COMPANY CONFIDENTIAL</a:t>
            </a:r>
          </a:p>
        </p:txBody>
      </p:sp>
      <p:sp>
        <p:nvSpPr>
          <p:cNvPr id="12" name="Slide Number Placeholder 11"/>
          <p:cNvSpPr>
            <a:spLocks noGrp="1"/>
          </p:cNvSpPr>
          <p:nvPr>
            <p:ph type="sldNum" sz="quarter" idx="16"/>
          </p:nvPr>
        </p:nvSpPr>
        <p:spPr/>
        <p:txBody>
          <a:bodyPr/>
          <a:lstStyle/>
          <a:p>
            <a:fld id="{6C385236-B7BA-4938-9EA6-6DEC8CA653D7}" type="slidenum">
              <a:rPr lang="en-US" noProof="0" smtClean="0"/>
              <a:pPr/>
              <a:t>‹#›</a:t>
            </a:fld>
            <a:endParaRPr lang="en-US" noProof="0"/>
          </a:p>
        </p:txBody>
      </p:sp>
      <p:sp>
        <p:nvSpPr>
          <p:cNvPr id="14" name="Title 13"/>
          <p:cNvSpPr>
            <a:spLocks noGrp="1"/>
          </p:cNvSpPr>
          <p:nvPr>
            <p:ph type="title"/>
          </p:nvPr>
        </p:nvSpPr>
        <p:spPr/>
        <p:txBody>
          <a:bodyPr/>
          <a:lstStyle/>
          <a:p>
            <a:r>
              <a:rPr lang="en-US" noProof="0"/>
              <a:t>Click to edit Master title style</a:t>
            </a:r>
          </a:p>
        </p:txBody>
      </p:sp>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5013326" y="1381122"/>
            <a:ext cx="6816724" cy="4903768"/>
          </a:xfrm>
        </p:spPr>
        <p:txBody>
          <a:bodyPr lIns="60458" tIns="60458" rIns="60458" bIns="695272" anchor="b" anchorCtr="0"/>
          <a:lstStyle>
            <a:lvl1pPr marL="0" indent="0" algn="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a:t>
            </a:r>
            <a:br>
              <a:rPr lang="en-US" noProof="0"/>
            </a:br>
            <a:r>
              <a:rPr lang="en-US" noProof="0"/>
              <a:t>on top of the transparent grey bar.</a:t>
            </a:r>
            <a:br>
              <a:rPr lang="en-US" noProof="0"/>
            </a:br>
            <a:r>
              <a:rPr lang="en-US" noProof="0"/>
              <a:t>Therefore, right click the picture </a:t>
            </a:r>
            <a:br>
              <a:rPr lang="en-US" noProof="0"/>
            </a:br>
            <a:r>
              <a:rPr lang="en-US" noProof="0"/>
              <a:t>and choose "Send to back"</a:t>
            </a:r>
          </a:p>
        </p:txBody>
      </p:sp>
      <p:sp>
        <p:nvSpPr>
          <p:cNvPr id="8" name="Text Placeholder 2">
            <a:extLst>
              <a:ext uri="{FF2B5EF4-FFF2-40B4-BE49-F238E27FC236}">
                <a16:creationId xmlns:a16="http://schemas.microsoft.com/office/drawing/2014/main" id="{388B2D91-249D-4444-B2A8-FE40C0A19A88}"/>
              </a:ext>
            </a:extLst>
          </p:cNvPr>
          <p:cNvSpPr>
            <a:spLocks noGrp="1"/>
          </p:cNvSpPr>
          <p:nvPr>
            <p:ph type="body" idx="13" hasCustomPrompt="1"/>
          </p:nvPr>
        </p:nvSpPr>
        <p:spPr>
          <a:xfrm>
            <a:off x="5013325" y="1381123"/>
            <a:ext cx="973138" cy="4903767"/>
          </a:xfrm>
          <a:solidFill>
            <a:schemeClr val="accent1">
              <a:alpha val="40000"/>
            </a:schemeClr>
          </a:solidFill>
        </p:spPr>
        <p:txBody>
          <a:bodyPr anchor="b"/>
          <a:lstStyle>
            <a:lvl1pPr marL="0" indent="0">
              <a:buNone/>
              <a:defRPr sz="2300">
                <a:solidFill>
                  <a:schemeClr val="tx1">
                    <a:tint val="75000"/>
                  </a:schemeClr>
                </a:solidFill>
              </a:defRPr>
            </a:lvl1pPr>
            <a:lvl2pPr marL="511984" indent="0">
              <a:buNone/>
              <a:defRPr sz="2000">
                <a:solidFill>
                  <a:schemeClr val="tx1">
                    <a:tint val="75000"/>
                  </a:schemeClr>
                </a:solidFill>
              </a:defRPr>
            </a:lvl2pPr>
            <a:lvl3pPr marL="1023967" indent="0">
              <a:buNone/>
              <a:defRPr sz="1800">
                <a:solidFill>
                  <a:schemeClr val="tx1">
                    <a:tint val="75000"/>
                  </a:schemeClr>
                </a:solidFill>
              </a:defRPr>
            </a:lvl3pPr>
            <a:lvl4pPr marL="1535951" indent="0">
              <a:buNone/>
              <a:defRPr sz="1600">
                <a:solidFill>
                  <a:schemeClr val="tx1">
                    <a:tint val="75000"/>
                  </a:schemeClr>
                </a:solidFill>
              </a:defRPr>
            </a:lvl4pPr>
            <a:lvl5pPr marL="2047934" indent="0">
              <a:buNone/>
              <a:defRPr sz="1600">
                <a:solidFill>
                  <a:schemeClr val="tx1">
                    <a:tint val="75000"/>
                  </a:schemeClr>
                </a:solidFill>
              </a:defRPr>
            </a:lvl5pPr>
            <a:lvl6pPr marL="2559918" indent="0">
              <a:buNone/>
              <a:defRPr sz="1600">
                <a:solidFill>
                  <a:schemeClr val="tx1">
                    <a:tint val="75000"/>
                  </a:schemeClr>
                </a:solidFill>
              </a:defRPr>
            </a:lvl6pPr>
            <a:lvl7pPr marL="3071901" indent="0">
              <a:buNone/>
              <a:defRPr sz="1600">
                <a:solidFill>
                  <a:schemeClr val="tx1">
                    <a:tint val="75000"/>
                  </a:schemeClr>
                </a:solidFill>
              </a:defRPr>
            </a:lvl7pPr>
            <a:lvl8pPr marL="3583884" indent="0">
              <a:buNone/>
              <a:defRPr sz="1600">
                <a:solidFill>
                  <a:schemeClr val="tx1">
                    <a:tint val="75000"/>
                  </a:schemeClr>
                </a:solidFill>
              </a:defRPr>
            </a:lvl8pPr>
            <a:lvl9pPr marL="4095868" indent="0">
              <a:buNone/>
              <a:defRPr sz="1600">
                <a:solidFill>
                  <a:schemeClr val="tx1">
                    <a:tint val="75000"/>
                  </a:schemeClr>
                </a:solidFill>
              </a:defRPr>
            </a:lvl9pPr>
          </a:lstStyle>
          <a:p>
            <a:pPr lvl="0"/>
            <a:r>
              <a:rPr lang="en-US" noProof="0"/>
              <a:t>  </a:t>
            </a:r>
          </a:p>
        </p:txBody>
      </p:sp>
      <p:sp>
        <p:nvSpPr>
          <p:cNvPr id="9" name="Text Placeholder 18">
            <a:extLst>
              <a:ext uri="{FF2B5EF4-FFF2-40B4-BE49-F238E27FC236}">
                <a16:creationId xmlns:a16="http://schemas.microsoft.com/office/drawing/2014/main" id="{A2D939D9-2ED3-4F71-94FF-48E593DB5BEB}"/>
              </a:ext>
            </a:extLst>
          </p:cNvPr>
          <p:cNvSpPr>
            <a:spLocks noGrp="1"/>
          </p:cNvSpPr>
          <p:nvPr>
            <p:ph type="body" sz="quarter" idx="18" hasCustomPrompt="1"/>
          </p:nvPr>
        </p:nvSpPr>
        <p:spPr>
          <a:xfrm>
            <a:off x="360000" y="1381125"/>
            <a:ext cx="4653325" cy="4903766"/>
          </a:xfrm>
          <a:solidFill>
            <a:schemeClr val="accent1"/>
          </a:solidFill>
        </p:spPr>
        <p:txBody>
          <a:bodyPr lIns="144000" tIns="108000" rIns="144000" bIns="60458"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4501055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5">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fld id="{33AB6969-37F9-4E5C-9A24-F7CF238C0177}" type="datetime1">
              <a:rPr lang="en-US" noProof="0" smtClean="0"/>
              <a:t>2/6/2025</a:t>
            </a:fld>
            <a:endParaRPr lang="en-US" noProof="0"/>
          </a:p>
        </p:txBody>
      </p:sp>
      <p:sp>
        <p:nvSpPr>
          <p:cNvPr id="15" name="Footer Placeholder 14"/>
          <p:cNvSpPr>
            <a:spLocks noGrp="1"/>
          </p:cNvSpPr>
          <p:nvPr>
            <p:ph type="ftr" sz="quarter" idx="11"/>
          </p:nvPr>
        </p:nvSpPr>
        <p:spPr/>
        <p:txBody>
          <a:bodyPr/>
          <a:lstStyle/>
          <a:p>
            <a:r>
              <a:rPr lang="en-US" noProof="0"/>
              <a:t>COMPANY CONFIDENTIAL</a:t>
            </a:r>
          </a:p>
        </p:txBody>
      </p:sp>
      <p:sp>
        <p:nvSpPr>
          <p:cNvPr id="16" name="Slide Number Placeholder 15"/>
          <p:cNvSpPr>
            <a:spLocks noGrp="1"/>
          </p:cNvSpPr>
          <p:nvPr>
            <p:ph type="sldNum" sz="quarter" idx="12"/>
          </p:nvPr>
        </p:nvSpPr>
        <p:spPr/>
        <p:txBody>
          <a:bodyPr/>
          <a:lstStyle/>
          <a:p>
            <a:fld id="{6C385236-B7BA-4938-9EA6-6DEC8CA653D7}" type="slidenum">
              <a:rPr lang="en-US" noProof="0" smtClean="0"/>
              <a:pPr/>
              <a:t>‹#›</a:t>
            </a:fld>
            <a:endParaRPr lang="en-US" noProof="0"/>
          </a:p>
        </p:txBody>
      </p:sp>
      <p:sp>
        <p:nvSpPr>
          <p:cNvPr id="19" name="Text Placeholder 18"/>
          <p:cNvSpPr>
            <a:spLocks noGrp="1"/>
          </p:cNvSpPr>
          <p:nvPr>
            <p:ph type="body" sz="quarter" idx="15"/>
          </p:nvPr>
        </p:nvSpPr>
        <p:spPr>
          <a:xfrm>
            <a:off x="361952" y="1346400"/>
            <a:ext cx="5624511" cy="4936925"/>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p:txBody>
          <a:bodyPr/>
          <a:lstStyle/>
          <a:p>
            <a:r>
              <a:rPr lang="en-US" noProof="0"/>
              <a:t>Click to edit Master title style</a:t>
            </a:r>
          </a:p>
        </p:txBody>
      </p:sp>
      <p:sp>
        <p:nvSpPr>
          <p:cNvPr id="9" name="Picture Placeholder 3"/>
          <p:cNvSpPr>
            <a:spLocks noGrp="1"/>
          </p:cNvSpPr>
          <p:nvPr>
            <p:ph type="pic" sz="quarter" idx="16" hasCustomPrompt="1"/>
          </p:nvPr>
        </p:nvSpPr>
        <p:spPr>
          <a:xfrm>
            <a:off x="6200775" y="1381125"/>
            <a:ext cx="5626463" cy="4902200"/>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Tree>
    <p:extLst>
      <p:ext uri="{BB962C8B-B14F-4D97-AF65-F5344CB8AC3E}">
        <p14:creationId xmlns:p14="http://schemas.microsoft.com/office/powerpoint/2010/main" val="423980599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5">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fld id="{33AB6969-37F9-4E5C-9A24-F7CF238C0177}" type="datetime1">
              <a:rPr lang="en-US" noProof="0" smtClean="0"/>
              <a:t>2/6/2025</a:t>
            </a:fld>
            <a:endParaRPr lang="en-US" noProof="0"/>
          </a:p>
        </p:txBody>
      </p:sp>
      <p:sp>
        <p:nvSpPr>
          <p:cNvPr id="15" name="Footer Placeholder 14"/>
          <p:cNvSpPr>
            <a:spLocks noGrp="1"/>
          </p:cNvSpPr>
          <p:nvPr>
            <p:ph type="ftr" sz="quarter" idx="11"/>
          </p:nvPr>
        </p:nvSpPr>
        <p:spPr/>
        <p:txBody>
          <a:bodyPr/>
          <a:lstStyle/>
          <a:p>
            <a:r>
              <a:rPr lang="en-US" noProof="0"/>
              <a:t>COMPANY CONFIDENTIAL</a:t>
            </a:r>
          </a:p>
        </p:txBody>
      </p:sp>
      <p:sp>
        <p:nvSpPr>
          <p:cNvPr id="16" name="Slide Number Placeholder 15"/>
          <p:cNvSpPr>
            <a:spLocks noGrp="1"/>
          </p:cNvSpPr>
          <p:nvPr>
            <p:ph type="sldNum" sz="quarter" idx="12"/>
          </p:nvPr>
        </p:nvSpPr>
        <p:spPr/>
        <p:txBody>
          <a:bodyPr/>
          <a:lstStyle/>
          <a:p>
            <a:fld id="{6C385236-B7BA-4938-9EA6-6DEC8CA653D7}" type="slidenum">
              <a:rPr lang="en-US" noProof="0" smtClean="0"/>
              <a:pPr/>
              <a:t>‹#›</a:t>
            </a:fld>
            <a:endParaRPr lang="en-US" noProof="0"/>
          </a:p>
        </p:txBody>
      </p:sp>
      <p:sp>
        <p:nvSpPr>
          <p:cNvPr id="19" name="Text Placeholder 18"/>
          <p:cNvSpPr>
            <a:spLocks noGrp="1"/>
          </p:cNvSpPr>
          <p:nvPr>
            <p:ph type="body" sz="quarter" idx="15"/>
          </p:nvPr>
        </p:nvSpPr>
        <p:spPr>
          <a:xfrm>
            <a:off x="6200775" y="1346400"/>
            <a:ext cx="5626463" cy="4936925"/>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p:txBody>
          <a:bodyPr/>
          <a:lstStyle/>
          <a:p>
            <a:r>
              <a:rPr lang="en-US" noProof="0"/>
              <a:t>Click to edit Master title style</a:t>
            </a:r>
          </a:p>
        </p:txBody>
      </p:sp>
      <p:sp>
        <p:nvSpPr>
          <p:cNvPr id="9" name="Picture Placeholder 3"/>
          <p:cNvSpPr>
            <a:spLocks noGrp="1"/>
          </p:cNvSpPr>
          <p:nvPr>
            <p:ph type="pic" sz="quarter" idx="16" hasCustomPrompt="1"/>
          </p:nvPr>
        </p:nvSpPr>
        <p:spPr>
          <a:xfrm>
            <a:off x="360000" y="1381125"/>
            <a:ext cx="5626463" cy="4902200"/>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Tree>
    <p:extLst>
      <p:ext uri="{BB962C8B-B14F-4D97-AF65-F5344CB8AC3E}">
        <p14:creationId xmlns:p14="http://schemas.microsoft.com/office/powerpoint/2010/main" val="180784491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mmary and Q&amp;A">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0" name="Date Placeholder 9"/>
          <p:cNvSpPr>
            <a:spLocks noGrp="1"/>
          </p:cNvSpPr>
          <p:nvPr>
            <p:ph type="dt" sz="half" idx="14"/>
          </p:nvPr>
        </p:nvSpPr>
        <p:spPr/>
        <p:txBody>
          <a:bodyPr/>
          <a:lstStyle/>
          <a:p>
            <a:fld id="{29228B8E-0030-4AB6-AAF9-4B1EE8D76EB3}" type="datetime1">
              <a:rPr lang="en-US" noProof="0" smtClean="0"/>
              <a:t>2/6/2025</a:t>
            </a:fld>
            <a:endParaRPr lang="en-US" noProof="0"/>
          </a:p>
        </p:txBody>
      </p:sp>
      <p:sp>
        <p:nvSpPr>
          <p:cNvPr id="11" name="Footer Placeholder 10"/>
          <p:cNvSpPr>
            <a:spLocks noGrp="1"/>
          </p:cNvSpPr>
          <p:nvPr>
            <p:ph type="ftr" sz="quarter" idx="15"/>
          </p:nvPr>
        </p:nvSpPr>
        <p:spPr/>
        <p:txBody>
          <a:bodyPr/>
          <a:lstStyle/>
          <a:p>
            <a:r>
              <a:rPr lang="en-US" noProof="0"/>
              <a:t>COMPANY CONFIDENTIAL</a:t>
            </a:r>
          </a:p>
        </p:txBody>
      </p:sp>
      <p:sp>
        <p:nvSpPr>
          <p:cNvPr id="12" name="Slide Number Placeholder 11"/>
          <p:cNvSpPr>
            <a:spLocks noGrp="1"/>
          </p:cNvSpPr>
          <p:nvPr>
            <p:ph type="sldNum" sz="quarter" idx="16"/>
          </p:nvPr>
        </p:nvSpPr>
        <p:spPr/>
        <p:txBody>
          <a:bodyPr/>
          <a:lstStyle/>
          <a:p>
            <a:fld id="{6C385236-B7BA-4938-9EA6-6DEC8CA653D7}" type="slidenum">
              <a:rPr lang="en-US" noProof="0" smtClean="0"/>
              <a:pPr/>
              <a:t>‹#›</a:t>
            </a:fld>
            <a:endParaRPr lang="en-US" noProof="0"/>
          </a:p>
        </p:txBody>
      </p:sp>
      <p:sp>
        <p:nvSpPr>
          <p:cNvPr id="7" name="Text Placeholder 5">
            <a:extLst>
              <a:ext uri="{FF2B5EF4-FFF2-40B4-BE49-F238E27FC236}">
                <a16:creationId xmlns:a16="http://schemas.microsoft.com/office/drawing/2014/main" id="{293FDD2C-0A64-4B4F-BF8A-11BC38A1E938}"/>
              </a:ext>
            </a:extLst>
          </p:cNvPr>
          <p:cNvSpPr>
            <a:spLocks noGrp="1"/>
          </p:cNvSpPr>
          <p:nvPr>
            <p:ph type="body" sz="quarter" idx="17" hasCustomPrompt="1"/>
          </p:nvPr>
        </p:nvSpPr>
        <p:spPr>
          <a:xfrm>
            <a:off x="0" y="0"/>
            <a:ext cx="12192000" cy="3213100"/>
          </a:xfrm>
          <a:solidFill>
            <a:srgbClr val="7C878E">
              <a:alpha val="80000"/>
            </a:srgbClr>
          </a:solidFill>
        </p:spPr>
        <p:txBody>
          <a:bodyPr lIns="342000" tIns="288000" rIns="360000" bIns="252000"/>
          <a:lstStyle>
            <a:lvl1pPr marL="0" indent="0">
              <a:buNone/>
              <a:defRPr sz="2399"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err="1">
                <a:solidFill>
                  <a:srgbClr val="FFFFFF"/>
                </a:solidFill>
              </a:rPr>
              <a:t>Add</a:t>
            </a:r>
            <a:r>
              <a:rPr lang="da-DK">
                <a:solidFill>
                  <a:srgbClr val="FFFFFF"/>
                </a:solidFill>
              </a:rPr>
              <a:t> Summary and Q&amp;A </a:t>
            </a:r>
            <a:r>
              <a:rPr lang="da-DK" err="1">
                <a:solidFill>
                  <a:srgbClr val="FFFFFF"/>
                </a:solidFill>
              </a:rPr>
              <a:t>title</a:t>
            </a:r>
            <a:r>
              <a:rPr lang="da-DK">
                <a:solidFill>
                  <a:srgbClr val="FFFFFF"/>
                </a:solidFill>
              </a:rPr>
              <a:t> </a:t>
            </a:r>
            <a:endParaRPr lang="en-US" noProof="0"/>
          </a:p>
        </p:txBody>
      </p:sp>
      <p:sp>
        <p:nvSpPr>
          <p:cNvPr id="4" name="Text Placeholder 3">
            <a:extLst>
              <a:ext uri="{FF2B5EF4-FFF2-40B4-BE49-F238E27FC236}">
                <a16:creationId xmlns:a16="http://schemas.microsoft.com/office/drawing/2014/main" id="{B80C4F55-8BF1-493C-B12C-D9B0B73C9C48}"/>
              </a:ext>
            </a:extLst>
          </p:cNvPr>
          <p:cNvSpPr>
            <a:spLocks noGrp="1"/>
          </p:cNvSpPr>
          <p:nvPr>
            <p:ph type="body" sz="quarter" idx="19"/>
          </p:nvPr>
        </p:nvSpPr>
        <p:spPr>
          <a:xfrm>
            <a:off x="357188" y="1166813"/>
            <a:ext cx="2710800" cy="1468800"/>
          </a:xfrm>
          <a:ln>
            <a:solidFill>
              <a:schemeClr val="bg1"/>
            </a:solidFill>
          </a:ln>
        </p:spPr>
        <p:txBody>
          <a:bodyPr lIns="180000" tIns="162000" rIns="180000" bIns="144000"/>
          <a:lstStyle>
            <a:lvl1pPr marL="0" indent="0">
              <a:buNone/>
              <a:defRPr>
                <a:solidFill>
                  <a:schemeClr val="bg1"/>
                </a:solidFill>
              </a:defRPr>
            </a:lvl1pPr>
            <a:lvl2pPr marL="199104" indent="0">
              <a:buNone/>
              <a:defRPr>
                <a:solidFill>
                  <a:schemeClr val="bg1"/>
                </a:solidFill>
              </a:defRPr>
            </a:lvl2pPr>
            <a:lvl3pPr marL="398209" indent="0">
              <a:buNone/>
              <a:defRPr>
                <a:solidFill>
                  <a:schemeClr val="bg1"/>
                </a:solidFill>
              </a:defRPr>
            </a:lvl3pPr>
            <a:lvl4pPr marL="597314" indent="0">
              <a:buNone/>
              <a:defRPr>
                <a:solidFill>
                  <a:schemeClr val="bg1"/>
                </a:solidFill>
              </a:defRPr>
            </a:lvl4pPr>
            <a:lvl5pPr marL="810640" indent="0">
              <a:buNone/>
              <a:defRPr>
                <a:solidFill>
                  <a:schemeClr val="bg1"/>
                </a:solidFill>
              </a:defRPr>
            </a:lvl5pPr>
          </a:lstStyle>
          <a:p>
            <a:pPr lvl="0"/>
            <a:r>
              <a:rPr lang="en-US"/>
              <a:t>Click to edit Master text styles</a:t>
            </a:r>
          </a:p>
        </p:txBody>
      </p:sp>
      <p:sp>
        <p:nvSpPr>
          <p:cNvPr id="13" name="Text Placeholder 3">
            <a:extLst>
              <a:ext uri="{FF2B5EF4-FFF2-40B4-BE49-F238E27FC236}">
                <a16:creationId xmlns:a16="http://schemas.microsoft.com/office/drawing/2014/main" id="{8CA550EC-8EC7-40B1-934F-C5944FA46A45}"/>
              </a:ext>
            </a:extLst>
          </p:cNvPr>
          <p:cNvSpPr>
            <a:spLocks noGrp="1"/>
          </p:cNvSpPr>
          <p:nvPr>
            <p:ph type="body" sz="quarter" idx="20"/>
          </p:nvPr>
        </p:nvSpPr>
        <p:spPr>
          <a:xfrm>
            <a:off x="3279775" y="1166813"/>
            <a:ext cx="2710800" cy="1468800"/>
          </a:xfrm>
          <a:ln>
            <a:solidFill>
              <a:schemeClr val="bg1"/>
            </a:solidFill>
          </a:ln>
        </p:spPr>
        <p:txBody>
          <a:bodyPr lIns="180000" tIns="162000" rIns="180000" bIns="144000"/>
          <a:lstStyle>
            <a:lvl1pPr marL="0" indent="0">
              <a:buNone/>
              <a:defRPr>
                <a:solidFill>
                  <a:schemeClr val="bg1"/>
                </a:solidFill>
              </a:defRPr>
            </a:lvl1pPr>
            <a:lvl2pPr marL="199104" indent="0">
              <a:buNone/>
              <a:defRPr>
                <a:solidFill>
                  <a:schemeClr val="bg1"/>
                </a:solidFill>
              </a:defRPr>
            </a:lvl2pPr>
            <a:lvl3pPr marL="398209" indent="0">
              <a:buNone/>
              <a:defRPr>
                <a:solidFill>
                  <a:schemeClr val="bg1"/>
                </a:solidFill>
              </a:defRPr>
            </a:lvl3pPr>
            <a:lvl4pPr marL="597314" indent="0">
              <a:buNone/>
              <a:defRPr>
                <a:solidFill>
                  <a:schemeClr val="bg1"/>
                </a:solidFill>
              </a:defRPr>
            </a:lvl4pPr>
            <a:lvl5pPr marL="810640" indent="0">
              <a:buNone/>
              <a:defRPr>
                <a:solidFill>
                  <a:schemeClr val="bg1"/>
                </a:solidFill>
              </a:defRPr>
            </a:lvl5pPr>
          </a:lstStyle>
          <a:p>
            <a:pPr lvl="0"/>
            <a:r>
              <a:rPr lang="en-US"/>
              <a:t>Click to edit Master text styles</a:t>
            </a:r>
          </a:p>
        </p:txBody>
      </p:sp>
      <p:sp>
        <p:nvSpPr>
          <p:cNvPr id="14" name="Text Placeholder 3">
            <a:extLst>
              <a:ext uri="{FF2B5EF4-FFF2-40B4-BE49-F238E27FC236}">
                <a16:creationId xmlns:a16="http://schemas.microsoft.com/office/drawing/2014/main" id="{4AFC2AD7-4129-493D-8BCA-0AEB67923663}"/>
              </a:ext>
            </a:extLst>
          </p:cNvPr>
          <p:cNvSpPr>
            <a:spLocks noGrp="1"/>
          </p:cNvSpPr>
          <p:nvPr>
            <p:ph type="body" sz="quarter" idx="21"/>
          </p:nvPr>
        </p:nvSpPr>
        <p:spPr>
          <a:xfrm>
            <a:off x="6201427" y="1166813"/>
            <a:ext cx="2710800" cy="1468800"/>
          </a:xfrm>
          <a:ln>
            <a:solidFill>
              <a:schemeClr val="bg1"/>
            </a:solidFill>
          </a:ln>
        </p:spPr>
        <p:txBody>
          <a:bodyPr lIns="180000" tIns="162000" rIns="180000" bIns="144000"/>
          <a:lstStyle>
            <a:lvl1pPr marL="0" indent="0">
              <a:buNone/>
              <a:defRPr>
                <a:solidFill>
                  <a:schemeClr val="bg1"/>
                </a:solidFill>
              </a:defRPr>
            </a:lvl1pPr>
            <a:lvl2pPr marL="199104" indent="0">
              <a:buNone/>
              <a:defRPr>
                <a:solidFill>
                  <a:schemeClr val="bg1"/>
                </a:solidFill>
              </a:defRPr>
            </a:lvl2pPr>
            <a:lvl3pPr marL="398209" indent="0">
              <a:buNone/>
              <a:defRPr>
                <a:solidFill>
                  <a:schemeClr val="bg1"/>
                </a:solidFill>
              </a:defRPr>
            </a:lvl3pPr>
            <a:lvl4pPr marL="597314" indent="0">
              <a:buNone/>
              <a:defRPr>
                <a:solidFill>
                  <a:schemeClr val="bg1"/>
                </a:solidFill>
              </a:defRPr>
            </a:lvl4pPr>
            <a:lvl5pPr marL="810640" indent="0">
              <a:buNone/>
              <a:defRPr>
                <a:solidFill>
                  <a:schemeClr val="bg1"/>
                </a:solidFill>
              </a:defRPr>
            </a:lvl5pPr>
          </a:lstStyle>
          <a:p>
            <a:pPr lvl="0"/>
            <a:r>
              <a:rPr lang="en-US"/>
              <a:t>Click to edit Master text styles</a:t>
            </a:r>
          </a:p>
        </p:txBody>
      </p:sp>
      <p:sp>
        <p:nvSpPr>
          <p:cNvPr id="15" name="Text Placeholder 3">
            <a:extLst>
              <a:ext uri="{FF2B5EF4-FFF2-40B4-BE49-F238E27FC236}">
                <a16:creationId xmlns:a16="http://schemas.microsoft.com/office/drawing/2014/main" id="{1E252244-B8D3-4E18-9F2C-91F406181ED0}"/>
              </a:ext>
            </a:extLst>
          </p:cNvPr>
          <p:cNvSpPr>
            <a:spLocks noGrp="1"/>
          </p:cNvSpPr>
          <p:nvPr>
            <p:ph type="body" sz="quarter" idx="22"/>
          </p:nvPr>
        </p:nvSpPr>
        <p:spPr>
          <a:xfrm>
            <a:off x="9124014" y="1166813"/>
            <a:ext cx="2710800" cy="1468800"/>
          </a:xfrm>
          <a:ln>
            <a:solidFill>
              <a:schemeClr val="bg1"/>
            </a:solidFill>
          </a:ln>
        </p:spPr>
        <p:txBody>
          <a:bodyPr lIns="180000" tIns="162000" rIns="180000" bIns="144000"/>
          <a:lstStyle>
            <a:lvl1pPr marL="0" indent="0">
              <a:buNone/>
              <a:defRPr>
                <a:solidFill>
                  <a:schemeClr val="bg1"/>
                </a:solidFill>
              </a:defRPr>
            </a:lvl1pPr>
            <a:lvl2pPr marL="199104" indent="0">
              <a:buNone/>
              <a:defRPr>
                <a:solidFill>
                  <a:schemeClr val="bg1"/>
                </a:solidFill>
              </a:defRPr>
            </a:lvl2pPr>
            <a:lvl3pPr marL="398209" indent="0">
              <a:buNone/>
              <a:defRPr>
                <a:solidFill>
                  <a:schemeClr val="bg1"/>
                </a:solidFill>
              </a:defRPr>
            </a:lvl3pPr>
            <a:lvl4pPr marL="597314" indent="0">
              <a:buNone/>
              <a:defRPr>
                <a:solidFill>
                  <a:schemeClr val="bg1"/>
                </a:solidFill>
              </a:defRPr>
            </a:lvl4pPr>
            <a:lvl5pPr marL="810640" indent="0">
              <a:buNone/>
              <a:defRPr>
                <a:solidFill>
                  <a:schemeClr val="bg1"/>
                </a:solidFill>
              </a:defRPr>
            </a:lvl5pPr>
          </a:lstStyle>
          <a:p>
            <a:pPr lvl="0"/>
            <a:r>
              <a:rPr lang="en-US"/>
              <a:t>Click to edit Master text styles</a:t>
            </a:r>
          </a:p>
        </p:txBody>
      </p:sp>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spTree>
    <p:extLst>
      <p:ext uri="{BB962C8B-B14F-4D97-AF65-F5344CB8AC3E}">
        <p14:creationId xmlns:p14="http://schemas.microsoft.com/office/powerpoint/2010/main" val="265603388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2/6/2025</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0ABC626-455B-41B0-A0E7-A5E156590607}" type="datetime1">
              <a:rPr lang="en-US" smtClean="0">
                <a:solidFill>
                  <a:srgbClr val="7C878E"/>
                </a:solidFill>
              </a:rPr>
              <a:pPr/>
              <a:t>2/6/2025</a:t>
            </a:fld>
            <a:endParaRPr lang="en-US">
              <a:solidFill>
                <a:srgbClr val="7C878E"/>
              </a:solidFill>
            </a:endParaRPr>
          </a:p>
        </p:txBody>
      </p:sp>
      <p:sp>
        <p:nvSpPr>
          <p:cNvPr id="4" name="Footer Placeholder 3"/>
          <p:cNvSpPr>
            <a:spLocks noGrp="1"/>
          </p:cNvSpPr>
          <p:nvPr>
            <p:ph type="ftr" sz="quarter" idx="11"/>
          </p:nvPr>
        </p:nvSpPr>
        <p:spPr/>
        <p:txBody>
          <a:bodyPr/>
          <a:lstStyle/>
          <a:p>
            <a:r>
              <a:rPr lang="en-US">
                <a:solidFill>
                  <a:srgbClr val="7C878E"/>
                </a:solidFill>
              </a:rPr>
              <a:t>COMPANY CONFIDENTIAL</a:t>
            </a:r>
          </a:p>
        </p:txBody>
      </p:sp>
      <p:sp>
        <p:nvSpPr>
          <p:cNvPr id="5" name="Slide Number Placeholder 4"/>
          <p:cNvSpPr>
            <a:spLocks noGrp="1"/>
          </p:cNvSpPr>
          <p:nvPr>
            <p:ph type="sldNum" sz="quarter" idx="12"/>
          </p:nvPr>
        </p:nvSpPr>
        <p:spPr/>
        <p:txBody>
          <a:bodyPr/>
          <a:lstStyle/>
          <a:p>
            <a:fld id="{6C385236-B7BA-4938-9EA6-6DEC8CA653D7}" type="slidenum">
              <a:rPr lang="en-US" smtClean="0">
                <a:solidFill>
                  <a:srgbClr val="7C878E"/>
                </a:solidFill>
              </a:rPr>
              <a:pPr/>
              <a:t>‹#›</a:t>
            </a:fld>
            <a:endParaRPr lang="en-US">
              <a:solidFill>
                <a:srgbClr val="7C878E"/>
              </a:solidFill>
            </a:endParaRPr>
          </a:p>
        </p:txBody>
      </p:sp>
      <p:pic>
        <p:nvPicPr>
          <p:cNvPr id="6" name="Picture 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199613" y="1615407"/>
            <a:ext cx="1863371" cy="208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066006" y="4913784"/>
            <a:ext cx="3763589"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userDrawn="1"/>
        </p:nvSpPr>
        <p:spPr>
          <a:xfrm>
            <a:off x="357188" y="3633765"/>
            <a:ext cx="2164800" cy="184666"/>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CHANGE DATE, SLIDE NUMBER </a:t>
            </a:r>
            <a:br>
              <a:rPr lang="en-US" sz="600">
                <a:solidFill>
                  <a:srgbClr val="C41E3A"/>
                </a:solidFill>
                <a:cs typeface="Arial" pitchFamily="34" charset="0"/>
              </a:rPr>
            </a:br>
            <a:r>
              <a:rPr lang="en-US" sz="600">
                <a:solidFill>
                  <a:srgbClr val="C41E3A"/>
                </a:solidFill>
                <a:cs typeface="Arial" pitchFamily="34" charset="0"/>
              </a:rPr>
              <a:t>AND FOOTER</a:t>
            </a:r>
          </a:p>
        </p:txBody>
      </p:sp>
      <p:sp>
        <p:nvSpPr>
          <p:cNvPr id="10" name="TextBox 9"/>
          <p:cNvSpPr txBox="1"/>
          <p:nvPr userDrawn="1"/>
        </p:nvSpPr>
        <p:spPr>
          <a:xfrm>
            <a:off x="357188" y="3828548"/>
            <a:ext cx="2164800" cy="92333"/>
          </a:xfrm>
          <a:prstGeom prst="rect">
            <a:avLst/>
          </a:prstGeom>
          <a:noFill/>
        </p:spPr>
        <p:txBody>
          <a:bodyPr wrap="square" lIns="0" tIns="0" rIns="0" bIns="0" rtlCol="0">
            <a:spAutoFit/>
          </a:bodyPr>
          <a:lstStyle/>
          <a:p>
            <a:pPr defTabSz="914400"/>
            <a:r>
              <a:rPr lang="en-US" sz="600" b="1">
                <a:solidFill>
                  <a:srgbClr val="001441"/>
                </a:solidFill>
                <a:cs typeface="Arial" pitchFamily="34" charset="0"/>
              </a:rPr>
              <a:t>Insert </a:t>
            </a:r>
            <a:r>
              <a:rPr lang="en-US" sz="600" b="1">
                <a:solidFill>
                  <a:srgbClr val="001441"/>
                </a:solidFill>
                <a:cs typeface="Arial" pitchFamily="34" charset="0"/>
                <a:sym typeface="Wingdings 3"/>
              </a:rPr>
              <a:t> </a:t>
            </a:r>
            <a:r>
              <a:rPr lang="en-US" sz="600" b="1">
                <a:solidFill>
                  <a:srgbClr val="001441"/>
                </a:solidFill>
                <a:cs typeface="Arial" pitchFamily="34" charset="0"/>
              </a:rPr>
              <a:t>Header &amp; Footer</a:t>
            </a:r>
          </a:p>
        </p:txBody>
      </p:sp>
      <p:sp>
        <p:nvSpPr>
          <p:cNvPr id="11" name="TextBox 10"/>
          <p:cNvSpPr txBox="1"/>
          <p:nvPr userDrawn="1"/>
        </p:nvSpPr>
        <p:spPr>
          <a:xfrm>
            <a:off x="357189" y="1613678"/>
            <a:ext cx="2166908"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SELECT SLIDE LAYOUTS</a:t>
            </a:r>
          </a:p>
        </p:txBody>
      </p:sp>
      <p:sp>
        <p:nvSpPr>
          <p:cNvPr id="12" name="TextBox 11"/>
          <p:cNvSpPr txBox="1"/>
          <p:nvPr userDrawn="1"/>
        </p:nvSpPr>
        <p:spPr>
          <a:xfrm>
            <a:off x="357190" y="1723807"/>
            <a:ext cx="2164800" cy="184666"/>
          </a:xfrm>
          <a:prstGeom prst="rect">
            <a:avLst/>
          </a:prstGeom>
          <a:noFill/>
        </p:spPr>
        <p:txBody>
          <a:bodyPr wrap="square" lIns="0" tIns="0" rIns="0" bIns="0" rtlCol="0">
            <a:spAutoFit/>
          </a:bodyPr>
          <a:lstStyle/>
          <a:p>
            <a:pPr defTabSz="914400"/>
            <a:r>
              <a:rPr lang="en-US" sz="600">
                <a:solidFill>
                  <a:srgbClr val="000000"/>
                </a:solidFill>
                <a:cs typeface="Arial" pitchFamily="34" charset="0"/>
              </a:rPr>
              <a:t>Find title, agendas, section header, </a:t>
            </a:r>
            <a:br>
              <a:rPr lang="en-US" sz="600">
                <a:solidFill>
                  <a:srgbClr val="000000"/>
                </a:solidFill>
                <a:cs typeface="Arial" pitchFamily="34" charset="0"/>
              </a:rPr>
            </a:br>
            <a:r>
              <a:rPr lang="en-US" sz="600">
                <a:solidFill>
                  <a:srgbClr val="000000"/>
                </a:solidFill>
                <a:cs typeface="Arial" pitchFamily="34" charset="0"/>
              </a:rPr>
              <a:t>plain content and picture layouts:</a:t>
            </a:r>
          </a:p>
        </p:txBody>
      </p:sp>
      <p:sp>
        <p:nvSpPr>
          <p:cNvPr id="13" name="TextBox 12"/>
          <p:cNvSpPr txBox="1"/>
          <p:nvPr userDrawn="1"/>
        </p:nvSpPr>
        <p:spPr>
          <a:xfrm>
            <a:off x="357190" y="1922116"/>
            <a:ext cx="2164800" cy="184666"/>
          </a:xfrm>
          <a:prstGeom prst="rect">
            <a:avLst/>
          </a:prstGeom>
          <a:noFill/>
        </p:spPr>
        <p:txBody>
          <a:bodyPr wrap="square" lIns="0" tIns="0" rIns="0" bIns="0" rtlCol="0">
            <a:spAutoFit/>
          </a:bodyPr>
          <a:lstStyle/>
          <a:p>
            <a:pPr defTabSz="914400"/>
            <a:r>
              <a:rPr lang="en-US" sz="600" b="1">
                <a:solidFill>
                  <a:srgbClr val="001441"/>
                </a:solidFill>
                <a:cs typeface="Arial" pitchFamily="34" charset="0"/>
              </a:rPr>
              <a:t>Home </a:t>
            </a:r>
            <a:r>
              <a:rPr lang="en-US" sz="600" b="1">
                <a:solidFill>
                  <a:srgbClr val="001441"/>
                </a:solidFill>
                <a:cs typeface="Arial" pitchFamily="34" charset="0"/>
                <a:sym typeface="Wingdings 3"/>
              </a:rPr>
              <a:t> </a:t>
            </a:r>
            <a:r>
              <a:rPr lang="en-US" sz="600" b="1">
                <a:solidFill>
                  <a:srgbClr val="001441"/>
                </a:solidFill>
                <a:cs typeface="Arial" pitchFamily="34" charset="0"/>
              </a:rPr>
              <a:t>New Slide (drop-down menu)</a:t>
            </a:r>
          </a:p>
          <a:p>
            <a:pPr defTabSz="914400"/>
            <a:r>
              <a:rPr lang="en-US" sz="600" b="1">
                <a:solidFill>
                  <a:srgbClr val="001441"/>
                </a:solidFill>
                <a:cs typeface="Arial" pitchFamily="34" charset="0"/>
              </a:rPr>
              <a:t>Home </a:t>
            </a:r>
            <a:r>
              <a:rPr lang="en-US" sz="600" b="1">
                <a:solidFill>
                  <a:srgbClr val="001441"/>
                </a:solidFill>
                <a:cs typeface="Arial" pitchFamily="34" charset="0"/>
                <a:sym typeface="Wingdings 3"/>
              </a:rPr>
              <a:t> </a:t>
            </a:r>
            <a:r>
              <a:rPr lang="en-US" sz="600" b="1">
                <a:solidFill>
                  <a:srgbClr val="001441"/>
                </a:solidFill>
                <a:cs typeface="Arial" pitchFamily="34" charset="0"/>
              </a:rPr>
              <a:t>Layout (to change existing layout)</a:t>
            </a:r>
          </a:p>
        </p:txBody>
      </p:sp>
      <p:sp>
        <p:nvSpPr>
          <p:cNvPr id="14" name="TextBox 13"/>
          <p:cNvSpPr txBox="1"/>
          <p:nvPr userDrawn="1"/>
        </p:nvSpPr>
        <p:spPr>
          <a:xfrm>
            <a:off x="6205942" y="1381125"/>
            <a:ext cx="5628870" cy="165036"/>
          </a:xfrm>
          <a:prstGeom prst="rect">
            <a:avLst/>
          </a:prstGeom>
          <a:solidFill>
            <a:schemeClr val="accent5"/>
          </a:solidFill>
        </p:spPr>
        <p:txBody>
          <a:bodyPr wrap="square" lIns="36000" tIns="36000" rIns="36000" bIns="36000" rtlCol="0" anchor="b">
            <a:spAutoFit/>
          </a:bodyPr>
          <a:lstStyle/>
          <a:p>
            <a:pPr defTabSz="914400"/>
            <a:r>
              <a:rPr lang="en-US" sz="600">
                <a:solidFill>
                  <a:prstClr val="white"/>
                </a:solidFill>
                <a:cs typeface="Arial" pitchFamily="34" charset="0"/>
              </a:rPr>
              <a:t>COLORS AND EFFECTS in </a:t>
            </a:r>
            <a:r>
              <a:rPr lang="en-US" sz="600" noProof="0">
                <a:solidFill>
                  <a:prstClr val="white"/>
                </a:solidFill>
                <a:cs typeface="Arial" pitchFamily="34" charset="0"/>
              </a:rPr>
              <a:t>Nilfisk</a:t>
            </a:r>
            <a:r>
              <a:rPr lang="en-US" sz="600">
                <a:solidFill>
                  <a:prstClr val="white"/>
                </a:solidFill>
                <a:cs typeface="Arial" pitchFamily="34" charset="0"/>
              </a:rPr>
              <a:t> PowerPoint presentations</a:t>
            </a:r>
          </a:p>
        </p:txBody>
      </p:sp>
      <p:pic>
        <p:nvPicPr>
          <p:cNvPr id="15" name="Picture 1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205942" y="4911989"/>
            <a:ext cx="1624311" cy="129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ktangel 35"/>
          <p:cNvSpPr/>
          <p:nvPr userDrawn="1"/>
        </p:nvSpPr>
        <p:spPr bwMode="auto">
          <a:xfrm>
            <a:off x="6195403" y="5150133"/>
            <a:ext cx="622981" cy="955268"/>
          </a:xfrm>
          <a:prstGeom prst="rect">
            <a:avLst/>
          </a:prstGeom>
          <a:noFill/>
          <a:ln w="12700" cap="flat" cmpd="sng" algn="ctr">
            <a:solidFill>
              <a:schemeClr val="accent4"/>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17" name="TextBox 16"/>
          <p:cNvSpPr txBox="1"/>
          <p:nvPr userDrawn="1"/>
        </p:nvSpPr>
        <p:spPr>
          <a:xfrm>
            <a:off x="357189" y="1381125"/>
            <a:ext cx="2708274" cy="165036"/>
          </a:xfrm>
          <a:prstGeom prst="rect">
            <a:avLst/>
          </a:prstGeom>
          <a:solidFill>
            <a:schemeClr val="accent5"/>
          </a:solidFill>
        </p:spPr>
        <p:txBody>
          <a:bodyPr wrap="square" lIns="36000" tIns="36000" rIns="36000" bIns="36000" rtlCol="0" anchor="b">
            <a:spAutoFit/>
          </a:bodyPr>
          <a:lstStyle/>
          <a:p>
            <a:pPr defTabSz="914400"/>
            <a:r>
              <a:rPr lang="en-US" sz="600">
                <a:solidFill>
                  <a:prstClr val="white"/>
                </a:solidFill>
                <a:cs typeface="Arial" pitchFamily="34" charset="0"/>
              </a:rPr>
              <a:t>HOW TO...</a:t>
            </a:r>
          </a:p>
        </p:txBody>
      </p:sp>
      <p:sp>
        <p:nvSpPr>
          <p:cNvPr id="18" name="TextBox 17"/>
          <p:cNvSpPr txBox="1"/>
          <p:nvPr userDrawn="1"/>
        </p:nvSpPr>
        <p:spPr>
          <a:xfrm>
            <a:off x="6205942" y="4679930"/>
            <a:ext cx="1624311" cy="184666"/>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SMARTART </a:t>
            </a:r>
            <a:br>
              <a:rPr lang="en-US" sz="600">
                <a:solidFill>
                  <a:srgbClr val="C41E3A"/>
                </a:solidFill>
                <a:cs typeface="Arial" pitchFamily="34" charset="0"/>
              </a:rPr>
            </a:br>
            <a:r>
              <a:rPr lang="en-US" sz="600">
                <a:solidFill>
                  <a:srgbClr val="C41E3A"/>
                </a:solidFill>
                <a:cs typeface="Arial" pitchFamily="34" charset="0"/>
              </a:rPr>
              <a:t>– DESIGN AND EFFECTS</a:t>
            </a:r>
          </a:p>
        </p:txBody>
      </p:sp>
      <p:sp>
        <p:nvSpPr>
          <p:cNvPr id="19" name="TextBox 18"/>
          <p:cNvSpPr txBox="1"/>
          <p:nvPr userDrawn="1"/>
        </p:nvSpPr>
        <p:spPr>
          <a:xfrm>
            <a:off x="8059951" y="4679930"/>
            <a:ext cx="2164800" cy="184666"/>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CHARTS </a:t>
            </a:r>
            <a:br>
              <a:rPr lang="en-US" sz="600">
                <a:solidFill>
                  <a:srgbClr val="C41E3A"/>
                </a:solidFill>
                <a:cs typeface="Arial" pitchFamily="34" charset="0"/>
              </a:rPr>
            </a:br>
            <a:r>
              <a:rPr lang="en-US" sz="600">
                <a:solidFill>
                  <a:srgbClr val="C41E3A"/>
                </a:solidFill>
                <a:cs typeface="Arial" pitchFamily="34" charset="0"/>
              </a:rPr>
              <a:t>– DESIGN AND EFFECTS</a:t>
            </a:r>
          </a:p>
        </p:txBody>
      </p:sp>
      <p:sp>
        <p:nvSpPr>
          <p:cNvPr id="20" name="Rektangel 35"/>
          <p:cNvSpPr/>
          <p:nvPr userDrawn="1"/>
        </p:nvSpPr>
        <p:spPr bwMode="auto">
          <a:xfrm>
            <a:off x="8062372" y="4909627"/>
            <a:ext cx="3770467" cy="631419"/>
          </a:xfrm>
          <a:prstGeom prst="rect">
            <a:avLst/>
          </a:prstGeom>
          <a:noFill/>
          <a:ln w="12700" cap="flat" cmpd="sng" algn="ctr">
            <a:solidFill>
              <a:schemeClr val="accent4"/>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cxnSp>
        <p:nvCxnSpPr>
          <p:cNvPr id="21" name="Straight Connector 20"/>
          <p:cNvCxnSpPr>
            <a:cxnSpLocks/>
          </p:cNvCxnSpPr>
          <p:nvPr userDrawn="1"/>
        </p:nvCxnSpPr>
        <p:spPr>
          <a:xfrm>
            <a:off x="6205942" y="4621580"/>
            <a:ext cx="562887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ktangel 35"/>
          <p:cNvSpPr/>
          <p:nvPr userDrawn="1"/>
        </p:nvSpPr>
        <p:spPr bwMode="auto">
          <a:xfrm>
            <a:off x="6948243" y="1780881"/>
            <a:ext cx="1120327" cy="133102"/>
          </a:xfrm>
          <a:prstGeom prst="rect">
            <a:avLst/>
          </a:prstGeom>
          <a:noFill/>
          <a:ln w="12700" cap="flat" cmpd="sng" algn="ctr">
            <a:solidFill>
              <a:schemeClr val="accent4"/>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23" name="Rektangel 35"/>
          <p:cNvSpPr/>
          <p:nvPr userDrawn="1"/>
        </p:nvSpPr>
        <p:spPr bwMode="auto">
          <a:xfrm>
            <a:off x="6225067" y="1780881"/>
            <a:ext cx="370712" cy="133102"/>
          </a:xfrm>
          <a:prstGeom prst="rect">
            <a:avLst/>
          </a:prstGeom>
          <a:noFill/>
          <a:ln w="12700" cap="flat" cmpd="sng" algn="ctr">
            <a:solidFill>
              <a:schemeClr val="accent4"/>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grpSp>
        <p:nvGrpSpPr>
          <p:cNvPr id="24" name="Group 23"/>
          <p:cNvGrpSpPr/>
          <p:nvPr userDrawn="1"/>
        </p:nvGrpSpPr>
        <p:grpSpPr>
          <a:xfrm>
            <a:off x="6240552" y="1942485"/>
            <a:ext cx="1777019" cy="500006"/>
            <a:chOff x="2834640" y="3855720"/>
            <a:chExt cx="708660" cy="228600"/>
          </a:xfrm>
        </p:grpSpPr>
        <p:cxnSp>
          <p:nvCxnSpPr>
            <p:cNvPr id="25" name="Straight Connector 24"/>
            <p:cNvCxnSpPr/>
            <p:nvPr/>
          </p:nvCxnSpPr>
          <p:spPr>
            <a:xfrm>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6240552" y="2641865"/>
            <a:ext cx="1777019" cy="92866"/>
            <a:chOff x="2834640" y="3855720"/>
            <a:chExt cx="708660" cy="228600"/>
          </a:xfrm>
        </p:grpSpPr>
        <p:cxnSp>
          <p:nvCxnSpPr>
            <p:cNvPr id="28" name="Straight Connector 27"/>
            <p:cNvCxnSpPr/>
            <p:nvPr/>
          </p:nvCxnSpPr>
          <p:spPr>
            <a:xfrm>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userDrawn="1"/>
        </p:nvGrpSpPr>
        <p:grpSpPr>
          <a:xfrm>
            <a:off x="8104330" y="5598002"/>
            <a:ext cx="3616325" cy="549592"/>
            <a:chOff x="2834640" y="3855720"/>
            <a:chExt cx="708660" cy="228600"/>
          </a:xfrm>
        </p:grpSpPr>
        <p:cxnSp>
          <p:nvCxnSpPr>
            <p:cNvPr id="31" name="Straight Connector 30"/>
            <p:cNvCxnSpPr/>
            <p:nvPr/>
          </p:nvCxnSpPr>
          <p:spPr>
            <a:xfrm>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userDrawn="1"/>
        </p:nvGrpSpPr>
        <p:grpSpPr>
          <a:xfrm rot="16200000">
            <a:off x="6864426" y="5238748"/>
            <a:ext cx="847725" cy="831852"/>
            <a:chOff x="2834640" y="3855720"/>
            <a:chExt cx="708660" cy="228600"/>
          </a:xfrm>
        </p:grpSpPr>
        <p:cxnSp>
          <p:nvCxnSpPr>
            <p:cNvPr id="34" name="Straight Connector 33"/>
            <p:cNvCxnSpPr/>
            <p:nvPr/>
          </p:nvCxnSpPr>
          <p:spPr>
            <a:xfrm>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834640" y="3855720"/>
              <a:ext cx="708660" cy="228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286827" y="1381125"/>
            <a:ext cx="2699233" cy="165036"/>
          </a:xfrm>
          <a:prstGeom prst="rect">
            <a:avLst/>
          </a:prstGeom>
          <a:solidFill>
            <a:schemeClr val="accent5"/>
          </a:solidFill>
        </p:spPr>
        <p:txBody>
          <a:bodyPr wrap="square" lIns="36000" tIns="36000" rIns="36000" bIns="36000" rtlCol="0" anchor="b">
            <a:spAutoFit/>
          </a:bodyPr>
          <a:lstStyle/>
          <a:p>
            <a:pPr defTabSz="914400"/>
            <a:r>
              <a:rPr lang="en-US" sz="600">
                <a:solidFill>
                  <a:prstClr val="white"/>
                </a:solidFill>
                <a:cs typeface="Arial" pitchFamily="34" charset="0"/>
              </a:rPr>
              <a:t>TEXT in Nilfisk PowerPoint presentations</a:t>
            </a:r>
          </a:p>
        </p:txBody>
      </p:sp>
      <p:sp>
        <p:nvSpPr>
          <p:cNvPr id="37" name="TextBox 36"/>
          <p:cNvSpPr txBox="1"/>
          <p:nvPr userDrawn="1"/>
        </p:nvSpPr>
        <p:spPr>
          <a:xfrm>
            <a:off x="3286827" y="1613678"/>
            <a:ext cx="2166908"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FONT</a:t>
            </a:r>
          </a:p>
        </p:txBody>
      </p:sp>
      <p:sp>
        <p:nvSpPr>
          <p:cNvPr id="38" name="TextBox 37"/>
          <p:cNvSpPr txBox="1"/>
          <p:nvPr userDrawn="1"/>
        </p:nvSpPr>
        <p:spPr>
          <a:xfrm>
            <a:off x="3286827" y="1723808"/>
            <a:ext cx="2164800" cy="92333"/>
          </a:xfrm>
          <a:prstGeom prst="rect">
            <a:avLst/>
          </a:prstGeom>
          <a:noFill/>
        </p:spPr>
        <p:txBody>
          <a:bodyPr wrap="square" lIns="0" tIns="0" rIns="0" bIns="0" rtlCol="0">
            <a:spAutoFit/>
          </a:bodyPr>
          <a:lstStyle/>
          <a:p>
            <a:pPr defTabSz="914400"/>
            <a:r>
              <a:rPr lang="en-US" sz="600">
                <a:solidFill>
                  <a:srgbClr val="000000"/>
                </a:solidFill>
                <a:cs typeface="Arial" pitchFamily="34" charset="0"/>
              </a:rPr>
              <a:t>Arial is used for both slide titles and body text</a:t>
            </a:r>
          </a:p>
        </p:txBody>
      </p:sp>
      <p:sp>
        <p:nvSpPr>
          <p:cNvPr id="39" name="TextBox 38"/>
          <p:cNvSpPr txBox="1"/>
          <p:nvPr userDrawn="1"/>
        </p:nvSpPr>
        <p:spPr>
          <a:xfrm>
            <a:off x="3269894" y="1944788"/>
            <a:ext cx="2166908"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TITLES AND SUBTITLES</a:t>
            </a:r>
          </a:p>
        </p:txBody>
      </p:sp>
      <p:sp>
        <p:nvSpPr>
          <p:cNvPr id="40" name="TextBox 39"/>
          <p:cNvSpPr txBox="1"/>
          <p:nvPr userDrawn="1"/>
        </p:nvSpPr>
        <p:spPr>
          <a:xfrm>
            <a:off x="3269893" y="2054918"/>
            <a:ext cx="2164800" cy="276999"/>
          </a:xfrm>
          <a:prstGeom prst="rect">
            <a:avLst/>
          </a:prstGeom>
          <a:noFill/>
        </p:spPr>
        <p:txBody>
          <a:bodyPr wrap="square" lIns="0" tIns="0" rIns="0" bIns="0" rtlCol="0">
            <a:spAutoFit/>
          </a:bodyPr>
          <a:lstStyle/>
          <a:p>
            <a:pPr defTabSz="914400"/>
            <a:r>
              <a:rPr lang="en-US" sz="600">
                <a:solidFill>
                  <a:srgbClr val="000000"/>
                </a:solidFill>
                <a:cs typeface="Arial" pitchFamily="34" charset="0"/>
              </a:rPr>
              <a:t>Titles: size 24 bold </a:t>
            </a:r>
          </a:p>
          <a:p>
            <a:pPr defTabSz="914400"/>
            <a:r>
              <a:rPr lang="en-US" sz="600">
                <a:solidFill>
                  <a:srgbClr val="000000"/>
                </a:solidFill>
                <a:cs typeface="Arial" pitchFamily="34" charset="0"/>
              </a:rPr>
              <a:t>Subtitles: size 24 (not bold)</a:t>
            </a:r>
          </a:p>
          <a:p>
            <a:pPr defTabSz="914400"/>
            <a:r>
              <a:rPr lang="en-US" sz="600">
                <a:solidFill>
                  <a:srgbClr val="000000"/>
                </a:solidFill>
                <a:cs typeface="Arial" pitchFamily="34" charset="0"/>
              </a:rPr>
              <a:t>Body text: size 16</a:t>
            </a:r>
          </a:p>
        </p:txBody>
      </p:sp>
      <p:sp>
        <p:nvSpPr>
          <p:cNvPr id="41" name="TextBox 40"/>
          <p:cNvSpPr txBox="1"/>
          <p:nvPr userDrawn="1"/>
        </p:nvSpPr>
        <p:spPr>
          <a:xfrm>
            <a:off x="3269894" y="5137568"/>
            <a:ext cx="2166908"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BULLET POINTS</a:t>
            </a:r>
          </a:p>
        </p:txBody>
      </p:sp>
      <p:pic>
        <p:nvPicPr>
          <p:cNvPr id="42" name="Picture 9"/>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a:stretch/>
        </p:blipFill>
        <p:spPr bwMode="auto">
          <a:xfrm>
            <a:off x="3263620" y="5630520"/>
            <a:ext cx="1773433" cy="52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Content Placeholder 5"/>
          <p:cNvSpPr txBox="1">
            <a:spLocks/>
          </p:cNvSpPr>
          <p:nvPr userDrawn="1"/>
        </p:nvSpPr>
        <p:spPr>
          <a:xfrm>
            <a:off x="3269895" y="5255255"/>
            <a:ext cx="2280789" cy="313932"/>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90488" indent="-90488"/>
            <a:r>
              <a:rPr lang="en-US" sz="600">
                <a:solidFill>
                  <a:srgbClr val="000000"/>
                </a:solidFill>
              </a:rPr>
              <a:t>Fist indent: Filled Round Bullet</a:t>
            </a:r>
          </a:p>
          <a:p>
            <a:pPr marL="180975" lvl="1" indent="-90488"/>
            <a:r>
              <a:rPr lang="en-US" sz="600">
                <a:solidFill>
                  <a:srgbClr val="000000"/>
                </a:solidFill>
              </a:rPr>
              <a:t>Second indent:: En Dash</a:t>
            </a:r>
          </a:p>
          <a:p>
            <a:pPr marL="271463" lvl="2" indent="-90488"/>
            <a:r>
              <a:rPr lang="en-US" sz="600">
                <a:solidFill>
                  <a:srgbClr val="000000"/>
                </a:solidFill>
              </a:rPr>
              <a:t>Third indent: Hollow Round Bullet</a:t>
            </a:r>
          </a:p>
        </p:txBody>
      </p:sp>
      <p:sp>
        <p:nvSpPr>
          <p:cNvPr id="44" name="TextBox 43"/>
          <p:cNvSpPr txBox="1"/>
          <p:nvPr userDrawn="1"/>
        </p:nvSpPr>
        <p:spPr>
          <a:xfrm>
            <a:off x="357189" y="4842031"/>
            <a:ext cx="2166908"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DISPLAY DRAWING GUIDES </a:t>
            </a:r>
          </a:p>
        </p:txBody>
      </p:sp>
      <p:sp>
        <p:nvSpPr>
          <p:cNvPr id="45" name="TextBox 44"/>
          <p:cNvSpPr txBox="1"/>
          <p:nvPr userDrawn="1"/>
        </p:nvSpPr>
        <p:spPr>
          <a:xfrm>
            <a:off x="357191" y="4952160"/>
            <a:ext cx="2029881" cy="276999"/>
          </a:xfrm>
          <a:prstGeom prst="rect">
            <a:avLst/>
          </a:prstGeom>
          <a:noFill/>
        </p:spPr>
        <p:txBody>
          <a:bodyPr wrap="square" lIns="0" tIns="0" rIns="0" bIns="0" rtlCol="0">
            <a:spAutoFit/>
          </a:bodyPr>
          <a:lstStyle/>
          <a:p>
            <a:pPr defTabSz="914400"/>
            <a:r>
              <a:rPr lang="en-US" sz="600">
                <a:solidFill>
                  <a:srgbClr val="000000"/>
                </a:solidFill>
                <a:cs typeface="Arial" pitchFamily="34" charset="0"/>
              </a:rPr>
              <a:t>Display Drawing Guides on the screen to view the content area. White markers are placed outside the slide to indicate Drawing Guide placement.</a:t>
            </a:r>
          </a:p>
        </p:txBody>
      </p:sp>
      <p:sp>
        <p:nvSpPr>
          <p:cNvPr id="46" name="TextBox 45"/>
          <p:cNvSpPr txBox="1"/>
          <p:nvPr userDrawn="1"/>
        </p:nvSpPr>
        <p:spPr>
          <a:xfrm>
            <a:off x="357190" y="5344591"/>
            <a:ext cx="2164800" cy="92333"/>
          </a:xfrm>
          <a:prstGeom prst="rect">
            <a:avLst/>
          </a:prstGeom>
          <a:noFill/>
        </p:spPr>
        <p:txBody>
          <a:bodyPr wrap="square" lIns="0" tIns="0" rIns="0" bIns="0" rtlCol="0">
            <a:spAutoFit/>
          </a:bodyPr>
          <a:lstStyle/>
          <a:p>
            <a:pPr defTabSz="914400"/>
            <a:r>
              <a:rPr lang="en-US" sz="600" b="1">
                <a:solidFill>
                  <a:srgbClr val="001441"/>
                </a:solidFill>
                <a:cs typeface="Arial" pitchFamily="34" charset="0"/>
              </a:rPr>
              <a:t>Alt + F9</a:t>
            </a:r>
          </a:p>
        </p:txBody>
      </p:sp>
      <p:sp>
        <p:nvSpPr>
          <p:cNvPr id="47" name="TextBox 46"/>
          <p:cNvSpPr txBox="1"/>
          <p:nvPr userDrawn="1"/>
        </p:nvSpPr>
        <p:spPr>
          <a:xfrm>
            <a:off x="8258296" y="1743875"/>
            <a:ext cx="1488000" cy="92333"/>
          </a:xfrm>
          <a:prstGeom prst="rect">
            <a:avLst/>
          </a:prstGeom>
          <a:noFill/>
        </p:spPr>
        <p:txBody>
          <a:bodyPr wrap="square" lIns="0" tIns="0" rIns="0" bIns="0" rtlCol="0" anchor="b">
            <a:spAutoFit/>
          </a:bodyPr>
          <a:lstStyle/>
          <a:p>
            <a:pPr defTabSz="914400"/>
            <a:r>
              <a:rPr lang="en-US" sz="600" b="1">
                <a:solidFill>
                  <a:srgbClr val="000000"/>
                </a:solidFill>
                <a:cs typeface="Arial" pitchFamily="34" charset="0"/>
              </a:rPr>
              <a:t>PRIMARY COLORS</a:t>
            </a:r>
          </a:p>
        </p:txBody>
      </p:sp>
      <p:sp>
        <p:nvSpPr>
          <p:cNvPr id="48" name="TextBox 47"/>
          <p:cNvSpPr txBox="1"/>
          <p:nvPr userDrawn="1"/>
        </p:nvSpPr>
        <p:spPr>
          <a:xfrm>
            <a:off x="10101817" y="1743875"/>
            <a:ext cx="1584000" cy="92333"/>
          </a:xfrm>
          <a:prstGeom prst="rect">
            <a:avLst/>
          </a:prstGeom>
          <a:noFill/>
        </p:spPr>
        <p:txBody>
          <a:bodyPr wrap="square" lIns="0" tIns="0" rIns="0" bIns="0" rtlCol="0" anchor="b">
            <a:spAutoFit/>
          </a:bodyPr>
          <a:lstStyle/>
          <a:p>
            <a:pPr defTabSz="914400"/>
            <a:r>
              <a:rPr lang="en-US" sz="600" b="1">
                <a:solidFill>
                  <a:srgbClr val="000000"/>
                </a:solidFill>
                <a:cs typeface="Arial" pitchFamily="34" charset="0"/>
              </a:rPr>
              <a:t>SECONDARY COLORS</a:t>
            </a:r>
          </a:p>
        </p:txBody>
      </p:sp>
      <p:grpSp>
        <p:nvGrpSpPr>
          <p:cNvPr id="49" name="Group 48"/>
          <p:cNvGrpSpPr/>
          <p:nvPr userDrawn="1"/>
        </p:nvGrpSpPr>
        <p:grpSpPr>
          <a:xfrm>
            <a:off x="8258297" y="1873751"/>
            <a:ext cx="3554911" cy="183600"/>
            <a:chOff x="5866630" y="1958448"/>
            <a:chExt cx="2666183" cy="183600"/>
          </a:xfrm>
        </p:grpSpPr>
        <p:sp>
          <p:nvSpPr>
            <p:cNvPr id="50" name="TextBox 49"/>
            <p:cNvSpPr txBox="1"/>
            <p:nvPr/>
          </p:nvSpPr>
          <p:spPr>
            <a:xfrm>
              <a:off x="6110094" y="2004082"/>
              <a:ext cx="1044000"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Accent 1: Nilfisk Grey</a:t>
              </a:r>
            </a:p>
          </p:txBody>
        </p:sp>
        <p:sp>
          <p:nvSpPr>
            <p:cNvPr id="51" name="Rektangel 11"/>
            <p:cNvSpPr>
              <a:spLocks noChangeAspect="1"/>
            </p:cNvSpPr>
            <p:nvPr/>
          </p:nvSpPr>
          <p:spPr bwMode="auto">
            <a:xfrm>
              <a:off x="7249271" y="1958448"/>
              <a:ext cx="1836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52" name="TextBox 51"/>
            <p:cNvSpPr txBox="1"/>
            <p:nvPr/>
          </p:nvSpPr>
          <p:spPr>
            <a:xfrm>
              <a:off x="7488813" y="2004082"/>
              <a:ext cx="1044000"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Accent 4: Nilfisk Red</a:t>
              </a:r>
            </a:p>
          </p:txBody>
        </p:sp>
        <p:sp>
          <p:nvSpPr>
            <p:cNvPr id="53" name="Rektangel 18"/>
            <p:cNvSpPr/>
            <p:nvPr/>
          </p:nvSpPr>
          <p:spPr bwMode="auto">
            <a:xfrm>
              <a:off x="5866630" y="1958448"/>
              <a:ext cx="1836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grpSp>
      <p:grpSp>
        <p:nvGrpSpPr>
          <p:cNvPr id="54" name="Group 53"/>
          <p:cNvGrpSpPr/>
          <p:nvPr userDrawn="1"/>
        </p:nvGrpSpPr>
        <p:grpSpPr>
          <a:xfrm>
            <a:off x="8258297" y="2110751"/>
            <a:ext cx="3554911" cy="183600"/>
            <a:chOff x="5866630" y="2281766"/>
            <a:chExt cx="2666183" cy="183600"/>
          </a:xfrm>
        </p:grpSpPr>
        <p:sp>
          <p:nvSpPr>
            <p:cNvPr id="55" name="TextBox 54"/>
            <p:cNvSpPr txBox="1"/>
            <p:nvPr/>
          </p:nvSpPr>
          <p:spPr>
            <a:xfrm>
              <a:off x="6110094" y="2327400"/>
              <a:ext cx="1044000"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Accent 2: Nilfisk Dark Grey</a:t>
              </a:r>
            </a:p>
          </p:txBody>
        </p:sp>
        <p:sp>
          <p:nvSpPr>
            <p:cNvPr id="56" name="Rektangel 7"/>
            <p:cNvSpPr>
              <a:spLocks noChangeAspect="1"/>
            </p:cNvSpPr>
            <p:nvPr/>
          </p:nvSpPr>
          <p:spPr bwMode="auto">
            <a:xfrm>
              <a:off x="7249271" y="2281766"/>
              <a:ext cx="1836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57" name="TextBox 56"/>
            <p:cNvSpPr txBox="1"/>
            <p:nvPr/>
          </p:nvSpPr>
          <p:spPr>
            <a:xfrm>
              <a:off x="7488813" y="2327400"/>
              <a:ext cx="1044000"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Accent 5: Nilfisk Blue</a:t>
              </a:r>
            </a:p>
          </p:txBody>
        </p:sp>
        <p:sp>
          <p:nvSpPr>
            <p:cNvPr id="58" name="Rektangel 18"/>
            <p:cNvSpPr/>
            <p:nvPr/>
          </p:nvSpPr>
          <p:spPr bwMode="auto">
            <a:xfrm>
              <a:off x="5866630" y="2281766"/>
              <a:ext cx="1836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grpSp>
      <p:sp>
        <p:nvSpPr>
          <p:cNvPr id="59" name="TextBox 58"/>
          <p:cNvSpPr txBox="1"/>
          <p:nvPr userDrawn="1"/>
        </p:nvSpPr>
        <p:spPr>
          <a:xfrm>
            <a:off x="8258296" y="1615406"/>
            <a:ext cx="3599360"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SHAPE FILL AND SHAPE OUTLINE COLORS</a:t>
            </a:r>
          </a:p>
        </p:txBody>
      </p:sp>
      <p:grpSp>
        <p:nvGrpSpPr>
          <p:cNvPr id="60" name="Group 59"/>
          <p:cNvGrpSpPr/>
          <p:nvPr userDrawn="1"/>
        </p:nvGrpSpPr>
        <p:grpSpPr>
          <a:xfrm>
            <a:off x="6199614" y="3847941"/>
            <a:ext cx="3554911" cy="555003"/>
            <a:chOff x="4364334" y="3735434"/>
            <a:chExt cx="2666183" cy="555003"/>
          </a:xfrm>
        </p:grpSpPr>
        <p:sp>
          <p:nvSpPr>
            <p:cNvPr id="61" name="TextBox 60"/>
            <p:cNvSpPr txBox="1"/>
            <p:nvPr/>
          </p:nvSpPr>
          <p:spPr>
            <a:xfrm>
              <a:off x="4364334" y="3735434"/>
              <a:ext cx="1623600"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TEXT</a:t>
              </a:r>
            </a:p>
          </p:txBody>
        </p:sp>
        <p:sp>
          <p:nvSpPr>
            <p:cNvPr id="62" name="Rektangel 18"/>
            <p:cNvSpPr/>
            <p:nvPr/>
          </p:nvSpPr>
          <p:spPr bwMode="auto">
            <a:xfrm>
              <a:off x="4364334" y="4106837"/>
              <a:ext cx="1836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63" name="Rektangel 18"/>
            <p:cNvSpPr/>
            <p:nvPr/>
          </p:nvSpPr>
          <p:spPr bwMode="auto">
            <a:xfrm>
              <a:off x="4364334" y="3868114"/>
              <a:ext cx="1836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4B4F54"/>
                </a:solidFill>
              </a:endParaRPr>
            </a:p>
          </p:txBody>
        </p:sp>
        <p:sp>
          <p:nvSpPr>
            <p:cNvPr id="64" name="TextBox 63"/>
            <p:cNvSpPr txBox="1"/>
            <p:nvPr/>
          </p:nvSpPr>
          <p:spPr>
            <a:xfrm>
              <a:off x="4607798" y="3913748"/>
              <a:ext cx="1704975"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Titles use Accent 3: Nilfisk Dark Grey</a:t>
              </a:r>
            </a:p>
          </p:txBody>
        </p:sp>
        <p:sp>
          <p:nvSpPr>
            <p:cNvPr id="65" name="TextBox 64"/>
            <p:cNvSpPr txBox="1"/>
            <p:nvPr/>
          </p:nvSpPr>
          <p:spPr>
            <a:xfrm>
              <a:off x="4607798" y="4152471"/>
              <a:ext cx="2422719"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The default color for body text is Black</a:t>
              </a:r>
            </a:p>
          </p:txBody>
        </p:sp>
      </p:grpSp>
      <p:grpSp>
        <p:nvGrpSpPr>
          <p:cNvPr id="66" name="Group 65"/>
          <p:cNvGrpSpPr/>
          <p:nvPr userDrawn="1"/>
        </p:nvGrpSpPr>
        <p:grpSpPr>
          <a:xfrm>
            <a:off x="8936215" y="4219270"/>
            <a:ext cx="530252" cy="322173"/>
            <a:chOff x="5911080" y="3353732"/>
            <a:chExt cx="397689" cy="322173"/>
          </a:xfrm>
        </p:grpSpPr>
        <p:sp>
          <p:nvSpPr>
            <p:cNvPr id="67" name="Rektangel 18"/>
            <p:cNvSpPr/>
            <p:nvPr/>
          </p:nvSpPr>
          <p:spPr bwMode="auto">
            <a:xfrm>
              <a:off x="5911080" y="3353732"/>
              <a:ext cx="1836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68" name="Rektangel 22"/>
            <p:cNvSpPr/>
            <p:nvPr/>
          </p:nvSpPr>
          <p:spPr bwMode="auto">
            <a:xfrm>
              <a:off x="5964602" y="3388375"/>
              <a:ext cx="1836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69" name="Rektangel 11"/>
            <p:cNvSpPr>
              <a:spLocks noChangeAspect="1"/>
            </p:cNvSpPr>
            <p:nvPr/>
          </p:nvSpPr>
          <p:spPr bwMode="auto">
            <a:xfrm>
              <a:off x="6018124" y="3423018"/>
              <a:ext cx="1836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70" name="Rektangel 7"/>
            <p:cNvSpPr>
              <a:spLocks noChangeAspect="1"/>
            </p:cNvSpPr>
            <p:nvPr/>
          </p:nvSpPr>
          <p:spPr bwMode="auto">
            <a:xfrm>
              <a:off x="6071646" y="3457661"/>
              <a:ext cx="1836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71" name="Rektangel 9"/>
            <p:cNvSpPr>
              <a:spLocks noChangeAspect="1"/>
            </p:cNvSpPr>
            <p:nvPr/>
          </p:nvSpPr>
          <p:spPr bwMode="auto">
            <a:xfrm>
              <a:off x="6125169" y="3492305"/>
              <a:ext cx="1836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grpSp>
      <p:sp>
        <p:nvSpPr>
          <p:cNvPr id="72" name="TextBox 71"/>
          <p:cNvSpPr txBox="1"/>
          <p:nvPr userDrawn="1"/>
        </p:nvSpPr>
        <p:spPr>
          <a:xfrm>
            <a:off x="9606109" y="4264443"/>
            <a:ext cx="2290160" cy="276999"/>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Feel free to change the body text color to white </a:t>
            </a:r>
            <a:br>
              <a:rPr lang="en-US" sz="600">
                <a:solidFill>
                  <a:srgbClr val="000000"/>
                </a:solidFill>
                <a:cs typeface="Arial" pitchFamily="34" charset="0"/>
              </a:rPr>
            </a:br>
            <a:r>
              <a:rPr lang="en-US" sz="600">
                <a:solidFill>
                  <a:srgbClr val="000000"/>
                </a:solidFill>
                <a:cs typeface="Arial" pitchFamily="34" charset="0"/>
              </a:rPr>
              <a:t>or any of the other Nilfisk colors in order to create emphasis, highlight and/or better contrast between text and background.</a:t>
            </a:r>
          </a:p>
        </p:txBody>
      </p:sp>
      <p:sp>
        <p:nvSpPr>
          <p:cNvPr id="73" name="Rektangel 22"/>
          <p:cNvSpPr/>
          <p:nvPr userDrawn="1"/>
        </p:nvSpPr>
        <p:spPr bwMode="auto">
          <a:xfrm>
            <a:off x="8258296" y="2347750"/>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74" name="TextBox 73"/>
          <p:cNvSpPr txBox="1"/>
          <p:nvPr userDrawn="1"/>
        </p:nvSpPr>
        <p:spPr>
          <a:xfrm>
            <a:off x="8582915" y="2393385"/>
            <a:ext cx="1392000"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Accent 3: Nilfisk Sand</a:t>
            </a:r>
          </a:p>
        </p:txBody>
      </p:sp>
      <p:sp>
        <p:nvSpPr>
          <p:cNvPr id="75" name="Rektangel 9"/>
          <p:cNvSpPr>
            <a:spLocks noChangeAspect="1"/>
          </p:cNvSpPr>
          <p:nvPr userDrawn="1"/>
        </p:nvSpPr>
        <p:spPr bwMode="auto">
          <a:xfrm>
            <a:off x="10101817" y="2347750"/>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300">
              <a:solidFill>
                <a:srgbClr val="000000"/>
              </a:solidFill>
            </a:endParaRPr>
          </a:p>
        </p:txBody>
      </p:sp>
      <p:sp>
        <p:nvSpPr>
          <p:cNvPr id="76" name="TextBox 75"/>
          <p:cNvSpPr txBox="1"/>
          <p:nvPr userDrawn="1"/>
        </p:nvSpPr>
        <p:spPr>
          <a:xfrm>
            <a:off x="10421207" y="2393386"/>
            <a:ext cx="1392000" cy="92333"/>
          </a:xfrm>
          <a:prstGeom prst="rect">
            <a:avLst/>
          </a:prstGeom>
          <a:noFill/>
        </p:spPr>
        <p:txBody>
          <a:bodyPr wrap="square" lIns="0" tIns="0" rIns="0" bIns="0" rtlCol="0" anchor="ctr">
            <a:spAutoFit/>
          </a:bodyPr>
          <a:lstStyle/>
          <a:p>
            <a:pPr defTabSz="914400"/>
            <a:r>
              <a:rPr lang="en-US" sz="600">
                <a:solidFill>
                  <a:srgbClr val="000000"/>
                </a:solidFill>
                <a:cs typeface="Arial" pitchFamily="34" charset="0"/>
              </a:rPr>
              <a:t>Accent 6: Nilfisk Light Grey</a:t>
            </a:r>
          </a:p>
        </p:txBody>
      </p:sp>
      <p:cxnSp>
        <p:nvCxnSpPr>
          <p:cNvPr id="79" name="Straight Connector 78"/>
          <p:cNvCxnSpPr/>
          <p:nvPr userDrawn="1"/>
        </p:nvCxnSpPr>
        <p:spPr>
          <a:xfrm>
            <a:off x="8503096" y="4311142"/>
            <a:ext cx="283728" cy="0"/>
          </a:xfrm>
          <a:prstGeom prst="line">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userDrawn="1"/>
        </p:nvSpPr>
        <p:spPr>
          <a:xfrm>
            <a:off x="8258296" y="2703800"/>
            <a:ext cx="3599360" cy="92333"/>
          </a:xfrm>
          <a:prstGeom prst="rect">
            <a:avLst/>
          </a:prstGeom>
          <a:noFill/>
        </p:spPr>
        <p:txBody>
          <a:bodyPr wrap="square" lIns="0" tIns="0" rIns="0" bIns="0" rtlCol="0" anchor="b">
            <a:spAutoFit/>
          </a:bodyPr>
          <a:lstStyle/>
          <a:p>
            <a:pPr defTabSz="914400"/>
            <a:r>
              <a:rPr lang="en-US" sz="600">
                <a:solidFill>
                  <a:srgbClr val="C41E3A"/>
                </a:solidFill>
                <a:cs typeface="Arial" pitchFamily="34" charset="0"/>
              </a:rPr>
              <a:t>ADVICE:</a:t>
            </a:r>
          </a:p>
        </p:txBody>
      </p:sp>
      <p:sp>
        <p:nvSpPr>
          <p:cNvPr id="81" name="Content Placeholder 5"/>
          <p:cNvSpPr txBox="1">
            <a:spLocks/>
          </p:cNvSpPr>
          <p:nvPr userDrawn="1"/>
        </p:nvSpPr>
        <p:spPr>
          <a:xfrm>
            <a:off x="8258295" y="2829139"/>
            <a:ext cx="3637972" cy="406265"/>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90488" indent="-90488"/>
            <a:r>
              <a:rPr lang="en-US" sz="600">
                <a:solidFill>
                  <a:srgbClr val="000000"/>
                </a:solidFill>
              </a:rPr>
              <a:t>Avoid using Nilfisk Red as fill color in large shapes</a:t>
            </a:r>
          </a:p>
          <a:p>
            <a:pPr marL="90488" indent="-90488"/>
            <a:r>
              <a:rPr lang="en-US" sz="600">
                <a:solidFill>
                  <a:srgbClr val="000000"/>
                </a:solidFill>
              </a:rPr>
              <a:t>Be aware that Nilfisk Light Grey may not be visible on all projectors</a:t>
            </a:r>
          </a:p>
          <a:p>
            <a:pPr marL="90488" indent="-90488"/>
            <a:r>
              <a:rPr lang="en-US" sz="600">
                <a:solidFill>
                  <a:srgbClr val="000000"/>
                </a:solidFill>
              </a:rPr>
              <a:t>Charts colors are generated based on the colors (Accent 1 to 6) </a:t>
            </a:r>
            <a:br>
              <a:rPr lang="en-US" sz="600">
                <a:solidFill>
                  <a:srgbClr val="000000"/>
                </a:solidFill>
              </a:rPr>
            </a:br>
            <a:r>
              <a:rPr lang="en-US" sz="600">
                <a:solidFill>
                  <a:srgbClr val="000000"/>
                </a:solidFill>
              </a:rPr>
              <a:t>in the color scheme. Feel free to change the automatically generated colors</a:t>
            </a:r>
          </a:p>
        </p:txBody>
      </p:sp>
      <p:cxnSp>
        <p:nvCxnSpPr>
          <p:cNvPr id="82" name="Straight Connector 81"/>
          <p:cNvCxnSpPr>
            <a:cxnSpLocks/>
          </p:cNvCxnSpPr>
          <p:nvPr userDrawn="1"/>
        </p:nvCxnSpPr>
        <p:spPr>
          <a:xfrm>
            <a:off x="6205942" y="3793025"/>
            <a:ext cx="562887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350546" y="287675"/>
            <a:ext cx="11171767" cy="820737"/>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r>
              <a:rPr lang="en-US" sz="2400">
                <a:solidFill>
                  <a:srgbClr val="4B4F54"/>
                </a:solidFill>
              </a:rPr>
              <a:t>Tips and corporate guidelines</a:t>
            </a:r>
          </a:p>
        </p:txBody>
      </p:sp>
      <p:pic>
        <p:nvPicPr>
          <p:cNvPr id="89" name="Billede 88">
            <a:extLst>
              <a:ext uri="{FF2B5EF4-FFF2-40B4-BE49-F238E27FC236}">
                <a16:creationId xmlns:a16="http://schemas.microsoft.com/office/drawing/2014/main" id="{48534F78-5834-474C-92A9-FC947808D9F7}"/>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359157" y="2134068"/>
            <a:ext cx="1196245" cy="1362683"/>
          </a:xfrm>
          <a:prstGeom prst="rect">
            <a:avLst/>
          </a:prstGeom>
          <a:ln w="6350">
            <a:solidFill>
              <a:schemeClr val="accent1"/>
            </a:solidFill>
          </a:ln>
        </p:spPr>
      </p:pic>
      <p:pic>
        <p:nvPicPr>
          <p:cNvPr id="2" name="Picture 1">
            <a:extLst>
              <a:ext uri="{FF2B5EF4-FFF2-40B4-BE49-F238E27FC236}">
                <a16:creationId xmlns:a16="http://schemas.microsoft.com/office/drawing/2014/main" id="{C78093FD-6B2F-4848-A8A2-6B0D8597BBD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62405" y="5474821"/>
            <a:ext cx="1297257" cy="730728"/>
          </a:xfrm>
          <a:prstGeom prst="rect">
            <a:avLst/>
          </a:prstGeom>
          <a:ln w="6350">
            <a:solidFill>
              <a:schemeClr val="accent1"/>
            </a:solidFill>
          </a:ln>
        </p:spPr>
      </p:pic>
      <p:pic>
        <p:nvPicPr>
          <p:cNvPr id="88" name="Picture 87">
            <a:extLst>
              <a:ext uri="{FF2B5EF4-FFF2-40B4-BE49-F238E27FC236}">
                <a16:creationId xmlns:a16="http://schemas.microsoft.com/office/drawing/2014/main" id="{208483C5-C270-4D3B-997F-515102250F57}"/>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357553" y="3940274"/>
            <a:ext cx="1197849" cy="764343"/>
          </a:xfrm>
          <a:prstGeom prst="rect">
            <a:avLst/>
          </a:prstGeom>
        </p:spPr>
      </p:pic>
      <p:pic>
        <p:nvPicPr>
          <p:cNvPr id="9" name="Picture 8">
            <a:extLst>
              <a:ext uri="{FF2B5EF4-FFF2-40B4-BE49-F238E27FC236}">
                <a16:creationId xmlns:a16="http://schemas.microsoft.com/office/drawing/2014/main" id="{80A4F0EF-FCCB-420F-824E-C5017235B85A}"/>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279775" y="2349067"/>
            <a:ext cx="2287064" cy="1288273"/>
          </a:xfrm>
          <a:prstGeom prst="rect">
            <a:avLst/>
          </a:prstGeom>
          <a:ln w="6350">
            <a:solidFill>
              <a:schemeClr val="accent1"/>
            </a:solidFill>
          </a:ln>
        </p:spPr>
      </p:pic>
      <p:pic>
        <p:nvPicPr>
          <p:cNvPr id="77" name="Picture 76">
            <a:extLst>
              <a:ext uri="{FF2B5EF4-FFF2-40B4-BE49-F238E27FC236}">
                <a16:creationId xmlns:a16="http://schemas.microsoft.com/office/drawing/2014/main" id="{E490EBBD-E93F-4B98-ABEA-25B4B955679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279775" y="3712696"/>
            <a:ext cx="2290160" cy="1289927"/>
          </a:xfrm>
          <a:prstGeom prst="rect">
            <a:avLst/>
          </a:prstGeom>
          <a:ln w="6350">
            <a:solidFill>
              <a:schemeClr val="accent1"/>
            </a:solidFill>
          </a:ln>
        </p:spPr>
      </p:pic>
    </p:spTree>
    <p:extLst>
      <p:ext uri="{BB962C8B-B14F-4D97-AF65-F5344CB8AC3E}">
        <p14:creationId xmlns:p14="http://schemas.microsoft.com/office/powerpoint/2010/main" val="13849201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Click to edit Presentation Headline.</a:t>
            </a:r>
            <a:br>
              <a:rPr lang="en-US"/>
            </a:br>
            <a:r>
              <a:rPr lang="en-US"/>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31682849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2/6/2025</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25161225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53686347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2/6/2025</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17316941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2/6/2025</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8063302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3343721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663" imgH="659" progId="TCLayout.ActiveDocument.1">
                  <p:embed/>
                </p:oleObj>
              </mc:Choice>
              <mc:Fallback>
                <p:oleObj name="Diapositiva think-cell"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2/6/2025</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28425921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09446934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99174050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2/6/2025</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7902313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2/6/2025</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2831647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2/6/2025</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40066952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2/6/2025</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21640579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346400"/>
            <a:ext cx="5507038" cy="4936925"/>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2/6/2025</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1986923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346400"/>
            <a:ext cx="5511800" cy="4936925"/>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2/6/2025</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76980958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 Right">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966189" y="0"/>
            <a:ext cx="3414425" cy="6283325"/>
          </a:xfrm>
          <a:solidFill>
            <a:schemeClr val="bg2">
              <a:lumMod val="20000"/>
              <a:lumOff val="80000"/>
            </a:schemeClr>
          </a:solidFill>
        </p:spPr>
        <p:txBody>
          <a:bodyPr lIns="216000" tIns="1692000" rIns="216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hart Placeholder 3">
            <a:extLst>
              <a:ext uri="{FF2B5EF4-FFF2-40B4-BE49-F238E27FC236}">
                <a16:creationId xmlns:a16="http://schemas.microsoft.com/office/drawing/2014/main" id="{3F3BD88D-5BED-41D3-B31A-AD176EE3B104}"/>
              </a:ext>
            </a:extLst>
          </p:cNvPr>
          <p:cNvSpPr>
            <a:spLocks noGrp="1"/>
          </p:cNvSpPr>
          <p:nvPr>
            <p:ph type="chart" sz="quarter" idx="17"/>
          </p:nvPr>
        </p:nvSpPr>
        <p:spPr>
          <a:xfrm>
            <a:off x="4678326" y="1381125"/>
            <a:ext cx="7034249" cy="4902199"/>
          </a:xfrm>
        </p:spPr>
        <p:txBody>
          <a:bodyPr/>
          <a:lstStyle/>
          <a:p>
            <a:r>
              <a:rPr lang="en-US"/>
              <a:t>Click icon to add chart</a:t>
            </a:r>
          </a:p>
        </p:txBody>
      </p:sp>
      <p:sp>
        <p:nvSpPr>
          <p:cNvPr id="3" name="Date Placeholder 2">
            <a:extLst>
              <a:ext uri="{FF2B5EF4-FFF2-40B4-BE49-F238E27FC236}">
                <a16:creationId xmlns:a16="http://schemas.microsoft.com/office/drawing/2014/main" id="{49DC1135-78B6-4E51-9B06-15C249E47C55}"/>
              </a:ext>
            </a:extLst>
          </p:cNvPr>
          <p:cNvSpPr>
            <a:spLocks noGrp="1"/>
          </p:cNvSpPr>
          <p:nvPr>
            <p:ph type="dt" sz="half" idx="18"/>
          </p:nvPr>
        </p:nvSpPr>
        <p:spPr/>
        <p:txBody>
          <a:bodyPr/>
          <a:lstStyle/>
          <a:p>
            <a:fld id="{A0ABC626-455B-41B0-A0E7-A5E156590607}" type="datetime1">
              <a:rPr lang="en-US" smtClean="0"/>
              <a:pPr/>
              <a:t>2/6/2025</a:t>
            </a:fld>
            <a:endParaRPr lang="en-US"/>
          </a:p>
        </p:txBody>
      </p:sp>
      <p:sp>
        <p:nvSpPr>
          <p:cNvPr id="5" name="Footer Placeholder 4">
            <a:extLst>
              <a:ext uri="{FF2B5EF4-FFF2-40B4-BE49-F238E27FC236}">
                <a16:creationId xmlns:a16="http://schemas.microsoft.com/office/drawing/2014/main" id="{06CADA5D-8D20-4ABE-9501-E70996760C8C}"/>
              </a:ext>
            </a:extLst>
          </p:cNvPr>
          <p:cNvSpPr>
            <a:spLocks noGrp="1"/>
          </p:cNvSpPr>
          <p:nvPr>
            <p:ph type="ftr" sz="quarter" idx="19"/>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AB532458-8945-475B-AFC4-9638F4F21556}"/>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C99BB0CD-1704-4F6F-A387-A0E55FB4CFE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A6BDF1A1-E2CC-464A-97FB-F2DA58DC1ED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7693426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431619" y="0"/>
            <a:ext cx="3279004" cy="6283325"/>
          </a:xfrm>
          <a:solidFill>
            <a:schemeClr val="bg2">
              <a:lumMod val="20000"/>
              <a:lumOff val="80000"/>
            </a:schemeClr>
          </a:solidFill>
        </p:spPr>
        <p:txBody>
          <a:bodyPr lIns="216000" tIns="1692000" rIns="216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381125"/>
            <a:ext cx="7692236" cy="490219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72603408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cumentatio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B92D8B-6876-4ADC-A485-877D3CDB8A0D}"/>
              </a:ext>
            </a:extLst>
          </p:cNvPr>
          <p:cNvSpPr/>
          <p:nvPr userDrawn="1"/>
        </p:nvSpPr>
        <p:spPr>
          <a:xfrm>
            <a:off x="8785412" y="0"/>
            <a:ext cx="3406588" cy="6858000"/>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381125"/>
            <a:ext cx="7692236" cy="490219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687716"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686380" cy="388013"/>
          </a:xfrm>
          <a:prstGeom prst="rect">
            <a:avLst/>
          </a:prstGeom>
        </p:spPr>
        <p:txBody>
          <a:bodyPr vert="horz" lIns="0" tIns="0" rIns="0" bIns="0" rtlCol="0" anchor="t">
            <a:noAutofit/>
          </a:bodyPr>
          <a:lstStyle>
            <a:lvl1pPr>
              <a:defRPr/>
            </a:lvl1pPr>
          </a:lstStyle>
          <a:p>
            <a:r>
              <a:rPr lang="en-US" noProof="0"/>
              <a:t>Insert headline</a:t>
            </a:r>
          </a:p>
        </p:txBody>
      </p:sp>
      <p:pic>
        <p:nvPicPr>
          <p:cNvPr id="13" name="Picture 12">
            <a:extLst>
              <a:ext uri="{FF2B5EF4-FFF2-40B4-BE49-F238E27FC236}">
                <a16:creationId xmlns:a16="http://schemas.microsoft.com/office/drawing/2014/main" id="{E8371FF7-BF8B-47CC-AA48-25B6A86944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sp>
        <p:nvSpPr>
          <p:cNvPr id="8" name="Text Placeholder 7">
            <a:extLst>
              <a:ext uri="{FF2B5EF4-FFF2-40B4-BE49-F238E27FC236}">
                <a16:creationId xmlns:a16="http://schemas.microsoft.com/office/drawing/2014/main" id="{8A382659-1D02-4395-9DAC-725BE0083294}"/>
              </a:ext>
            </a:extLst>
          </p:cNvPr>
          <p:cNvSpPr>
            <a:spLocks noGrp="1"/>
          </p:cNvSpPr>
          <p:nvPr>
            <p:ph type="body" sz="quarter" idx="21"/>
          </p:nvPr>
        </p:nvSpPr>
        <p:spPr>
          <a:xfrm>
            <a:off x="9253387" y="811119"/>
            <a:ext cx="2459187" cy="54688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92270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2/6/2025</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Insert closing headline.</a:t>
            </a:r>
            <a:br>
              <a:rPr lang="en-US"/>
            </a:br>
            <a:r>
              <a:rPr lang="en-US"/>
              <a:t>Use white or dark colored text.</a:t>
            </a:r>
          </a:p>
        </p:txBody>
      </p:sp>
    </p:spTree>
    <p:extLst>
      <p:ext uri="{BB962C8B-B14F-4D97-AF65-F5344CB8AC3E}">
        <p14:creationId xmlns:p14="http://schemas.microsoft.com/office/powerpoint/2010/main" val="2324205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663" imgH="659" progId="TCLayout.ActiveDocument.1">
                  <p:embed/>
                </p:oleObj>
              </mc:Choice>
              <mc:Fallback>
                <p:oleObj name="Diapositiva think-cell"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2/6/2025</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New Slide</a:t>
            </a:r>
          </a:p>
          <a:p>
            <a:pPr defTabSz="914400"/>
            <a:endParaRPr lang="en-US" sz="800" b="0">
              <a:solidFill>
                <a:schemeClr val="tx1"/>
              </a:solidFill>
              <a:latin typeface="+mj-lt"/>
              <a:cs typeface="Arial" pitchFamily="34" charset="0"/>
            </a:endParaRPr>
          </a:p>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Layout </a:t>
            </a:r>
            <a:r>
              <a:rPr lang="en-US" sz="800" b="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a:solidFill>
                  <a:srgbClr val="000000"/>
                </a:solidFill>
                <a:cs typeface="Arial" pitchFamily="34" charset="0"/>
              </a:rPr>
              <a:t>Headline: Roboto Bold, size 34</a:t>
            </a:r>
          </a:p>
          <a:p>
            <a:pPr defTabSz="914400">
              <a:spcAft>
                <a:spcPts val="400"/>
              </a:spcAft>
            </a:pPr>
            <a:r>
              <a:rPr lang="en-US" sz="800">
                <a:solidFill>
                  <a:srgbClr val="000000"/>
                </a:solidFill>
                <a:cs typeface="Arial" pitchFamily="34" charset="0"/>
              </a:rPr>
              <a:t>Sub-headline: Roboto Light, size 20</a:t>
            </a:r>
          </a:p>
          <a:p>
            <a:pPr defTabSz="914400">
              <a:spcAft>
                <a:spcPts val="400"/>
              </a:spcAft>
            </a:pPr>
            <a:r>
              <a:rPr lang="en-US" sz="80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Guides</a:t>
            </a:r>
            <a:endParaRPr lang="en-US" sz="800" b="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PRIMARY COLORS</a:t>
            </a:r>
          </a:p>
        </p:txBody>
      </p:sp>
      <p:sp>
        <p:nvSpPr>
          <p:cNvPr id="48" name="TextBox 47"/>
          <p:cNvSpPr txBox="1"/>
          <p:nvPr userDrawn="1"/>
        </p:nvSpPr>
        <p:spPr>
          <a:xfrm>
            <a:off x="9849330" y="1599603"/>
            <a:ext cx="1584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SECONDARY COLORS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a:t>
            </a:r>
          </a:p>
        </p:txBody>
      </p:sp>
      <p:sp>
        <p:nvSpPr>
          <p:cNvPr id="51" name="Rektangel 11"/>
          <p:cNvSpPr>
            <a:spLocks noChangeAspect="1"/>
          </p:cNvSpPr>
          <p:nvPr/>
        </p:nvSpPr>
        <p:spPr bwMode="auto">
          <a:xfrm>
            <a:off x="9849332" y="1796117"/>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Blue</a:t>
            </a:r>
          </a:p>
        </p:txBody>
      </p:sp>
      <p:sp>
        <p:nvSpPr>
          <p:cNvPr id="56" name="Rektangel 7"/>
          <p:cNvSpPr>
            <a:spLocks noChangeAspect="1"/>
          </p:cNvSpPr>
          <p:nvPr/>
        </p:nvSpPr>
        <p:spPr bwMode="auto">
          <a:xfrm>
            <a:off x="9849332" y="2033117"/>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1</a:t>
            </a:r>
          </a:p>
        </p:txBody>
      </p:sp>
      <p:sp>
        <p:nvSpPr>
          <p:cNvPr id="75" name="Rektangel 9"/>
          <p:cNvSpPr>
            <a:spLocks noChangeAspect="1"/>
          </p:cNvSpPr>
          <p:nvPr userDrawn="1"/>
        </p:nvSpPr>
        <p:spPr bwMode="auto">
          <a:xfrm>
            <a:off x="9849330" y="2270116"/>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300364"/>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2/6/2025</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503742"/>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53399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727814"/>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758062"/>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SMARTART </a:t>
            </a:r>
            <a:r>
              <a:rPr lang="en-US" sz="80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Keep charts and SmartArt simple and minimalistic. </a:t>
            </a:r>
            <a:br>
              <a:rPr lang="en-US" sz="800">
                <a:solidFill>
                  <a:schemeClr val="tx1"/>
                </a:solidFill>
                <a:cs typeface="Arial" pitchFamily="34" charset="0"/>
              </a:rPr>
            </a:br>
            <a:endParaRPr lang="en-US" sz="800">
              <a:solidFill>
                <a:schemeClr val="tx1"/>
              </a:solidFill>
              <a:cs typeface="Arial" pitchFamily="34" charset="0"/>
            </a:endParaRPr>
          </a:p>
          <a:p>
            <a:pPr defTabSz="914400"/>
            <a:r>
              <a:rPr lang="en-US" sz="80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686641" y="3203941"/>
            <a:ext cx="1205207" cy="951982"/>
          </a:xfrm>
          <a:prstGeom prst="rect">
            <a:avLst/>
          </a:prstGeom>
        </p:spPr>
      </p:pic>
      <p:sp>
        <p:nvSpPr>
          <p:cNvPr id="2" name="TextBox 1">
            <a:extLst>
              <a:ext uri="{FF2B5EF4-FFF2-40B4-BE49-F238E27FC236}">
                <a16:creationId xmlns:a16="http://schemas.microsoft.com/office/drawing/2014/main" id="{1AE9AEEB-DFC1-4CDF-A4F4-5E0AECA42AB9}"/>
              </a:ext>
            </a:extLst>
          </p:cNvPr>
          <p:cNvSpPr txBox="1"/>
          <p:nvPr userDrawn="1"/>
        </p:nvSpPr>
        <p:spPr>
          <a:xfrm>
            <a:off x="479424" y="456827"/>
            <a:ext cx="10415737" cy="430887"/>
          </a:xfrm>
          <a:prstGeom prst="rect">
            <a:avLst/>
          </a:prstGeom>
          <a:noFill/>
        </p:spPr>
        <p:txBody>
          <a:bodyPr wrap="square" lIns="0" tIns="0" rIns="0" bIns="0" rtlCol="0">
            <a:spAutoFit/>
          </a:bodyPr>
          <a:lstStyle/>
          <a:p>
            <a:pPr algn="l"/>
            <a:r>
              <a:rPr lang="en-US" sz="2800">
                <a:latin typeface="+mj-lt"/>
              </a:rPr>
              <a:t>Nilfisk presentation guidelines and tips</a:t>
            </a:r>
          </a:p>
        </p:txBody>
      </p:sp>
    </p:spTree>
    <p:extLst>
      <p:ext uri="{BB962C8B-B14F-4D97-AF65-F5344CB8AC3E}">
        <p14:creationId xmlns:p14="http://schemas.microsoft.com/office/powerpoint/2010/main" val="42201301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2/6/2025</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2.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1.emf"/><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oleObject" Target="../embeddings/oleObject12.bin"/><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ags" Target="../tags/tag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2.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image" Target="../media/image1.emf"/><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oleObject" Target="../embeddings/oleObject17.bin"/><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ags" Target="../tags/tag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2"/>
            </p:custDataLst>
            <p:extLst>
              <p:ext uri="{D42A27DB-BD31-4B8C-83A1-F6EECF244321}">
                <p14:modId xmlns:p14="http://schemas.microsoft.com/office/powerpoint/2010/main" val="1256204143"/>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3" imgW="270" imgH="270" progId="TCLayout.ActiveDocument.1">
                  <p:embed/>
                </p:oleObj>
              </mc:Choice>
              <mc:Fallback>
                <p:oleObj name="Diapositiva think-cell" r:id="rId33" imgW="270" imgH="270" progId="TCLayout.ActiveDocument.1">
                  <p:embed/>
                  <p:pic>
                    <p:nvPicPr>
                      <p:cNvPr id="7" name="Object 6" hidden="1"/>
                      <p:cNvPicPr/>
                      <p:nvPr/>
                    </p:nvPicPr>
                    <p:blipFill>
                      <a:blip r:embed="rId34"/>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2/6/2025</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 id="2147483829" r:id="rId19"/>
    <p:sldLayoutId id="2147483830" r:id="rId20"/>
    <p:sldLayoutId id="2147483831" r:id="rId21"/>
    <p:sldLayoutId id="2147483832" r:id="rId22"/>
    <p:sldLayoutId id="2147483833" r:id="rId23"/>
    <p:sldLayoutId id="2147483834" r:id="rId24"/>
    <p:sldLayoutId id="2147483826" r:id="rId25"/>
    <p:sldLayoutId id="2147483827" r:id="rId26"/>
    <p:sldLayoutId id="2147483828" r:id="rId27"/>
    <p:sldLayoutId id="2147483825" r:id="rId28"/>
    <p:sldLayoutId id="2147483824" r:id="rId29"/>
    <p:sldLayoutId id="2147483835" r:id="rId30"/>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2"/>
            </p:custDataLst>
            <p:extLst>
              <p:ext uri="{D42A27DB-BD31-4B8C-83A1-F6EECF244321}">
                <p14:modId xmlns:p14="http://schemas.microsoft.com/office/powerpoint/2010/main" val="35940570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23" imgW="270" imgH="270" progId="TCLayout.ActiveDocument.1">
                  <p:embed/>
                </p:oleObj>
              </mc:Choice>
              <mc:Fallback>
                <p:oleObj name="Diapositiva think-cell" r:id="rId23" imgW="270" imgH="270" progId="TCLayout.ActiveDocument.1">
                  <p:embed/>
                  <p:pic>
                    <p:nvPicPr>
                      <p:cNvPr id="7" name="Object 6" hidden="1"/>
                      <p:cNvPicPr/>
                      <p:nvPr/>
                    </p:nvPicPr>
                    <p:blipFill>
                      <a:blip r:embed="rId24"/>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360000" y="360001"/>
            <a:ext cx="11470049" cy="807000"/>
          </a:xfrm>
          <a:prstGeom prst="rect">
            <a:avLst/>
          </a:prstGeom>
        </p:spPr>
        <p:txBody>
          <a:bodyPr vert="horz" lIns="0" tIns="0" rIns="0" bIns="0" rtlCol="0" anchor="t">
            <a:noAutofit/>
          </a:bodyPr>
          <a:lstStyle/>
          <a:p>
            <a:r>
              <a:rPr lang="en-US" noProof="0"/>
              <a:t>Click to edit Master title style</a:t>
            </a:r>
          </a:p>
        </p:txBody>
      </p:sp>
      <p:sp>
        <p:nvSpPr>
          <p:cNvPr id="3" name="Text Placeholder 2"/>
          <p:cNvSpPr>
            <a:spLocks noGrp="1"/>
          </p:cNvSpPr>
          <p:nvPr>
            <p:ph type="body" idx="1"/>
          </p:nvPr>
        </p:nvSpPr>
        <p:spPr>
          <a:xfrm>
            <a:off x="359999" y="1346730"/>
            <a:ext cx="11470051" cy="4933379"/>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331913" y="6529068"/>
            <a:ext cx="759950" cy="153888"/>
          </a:xfrm>
          <a:prstGeom prst="rect">
            <a:avLst/>
          </a:prstGeom>
        </p:spPr>
        <p:txBody>
          <a:bodyPr vert="horz" wrap="square" lIns="0" tIns="0" rIns="0" bIns="0" rtlCol="0" anchor="ctr">
            <a:spAutoFit/>
          </a:bodyPr>
          <a:lstStyle>
            <a:lvl1pPr algn="l">
              <a:defRPr sz="1000">
                <a:solidFill>
                  <a:schemeClr val="accent1"/>
                </a:solidFill>
              </a:defRPr>
            </a:lvl1pPr>
          </a:lstStyle>
          <a:p>
            <a:fld id="{A0ABC626-455B-41B0-A0E7-A5E156590607}" type="datetime1">
              <a:rPr lang="en-US" smtClean="0"/>
              <a:pPr/>
              <a:t>2/6/2025</a:t>
            </a:fld>
            <a:endParaRPr lang="en-US"/>
          </a:p>
        </p:txBody>
      </p:sp>
      <p:sp>
        <p:nvSpPr>
          <p:cNvPr id="5" name="Footer Placeholder 4"/>
          <p:cNvSpPr>
            <a:spLocks noGrp="1"/>
          </p:cNvSpPr>
          <p:nvPr>
            <p:ph type="ftr" sz="quarter" idx="3"/>
          </p:nvPr>
        </p:nvSpPr>
        <p:spPr>
          <a:xfrm>
            <a:off x="2305051" y="6529068"/>
            <a:ext cx="7578268" cy="153888"/>
          </a:xfrm>
          <a:prstGeom prst="rect">
            <a:avLst/>
          </a:prstGeom>
        </p:spPr>
        <p:txBody>
          <a:bodyPr vert="horz" wrap="square" lIns="0" tIns="0" rIns="0" bIns="0" rtlCol="0" anchor="ctr">
            <a:spAutoFit/>
          </a:bodyPr>
          <a:lstStyle>
            <a:lvl1pPr algn="ctr">
              <a:defRPr sz="1000">
                <a:solidFill>
                  <a:schemeClr val="accent1"/>
                </a:solidFill>
              </a:defRPr>
            </a:lvl1pPr>
          </a:lstStyle>
          <a:p>
            <a:r>
              <a:rPr lang="en-US"/>
              <a:t>COMPANY CONFIDENTIAL</a:t>
            </a:r>
          </a:p>
        </p:txBody>
      </p:sp>
      <p:sp>
        <p:nvSpPr>
          <p:cNvPr id="6" name="Slide Number Placeholder 5"/>
          <p:cNvSpPr>
            <a:spLocks noGrp="1"/>
          </p:cNvSpPr>
          <p:nvPr>
            <p:ph type="sldNum" sz="quarter" idx="4"/>
          </p:nvPr>
        </p:nvSpPr>
        <p:spPr>
          <a:xfrm>
            <a:off x="353408" y="6529068"/>
            <a:ext cx="759950" cy="153888"/>
          </a:xfrm>
          <a:prstGeom prst="rect">
            <a:avLst/>
          </a:prstGeom>
        </p:spPr>
        <p:txBody>
          <a:bodyPr vert="horz" wrap="square" lIns="0" tIns="0" rIns="0" bIns="0" rtlCol="0" anchor="ctr">
            <a:spAutoFit/>
          </a:bodyPr>
          <a:lstStyle>
            <a:lvl1pPr algn="l">
              <a:defRPr sz="1000">
                <a:solidFill>
                  <a:schemeClr val="accent1"/>
                </a:solidFill>
              </a:defRPr>
            </a:lvl1pPr>
          </a:lstStyle>
          <a:p>
            <a:fld id="{6C385236-B7BA-4938-9EA6-6DEC8CA653D7}" type="slidenum">
              <a:rPr lang="en-US" smtClean="0"/>
              <a:pPr/>
              <a:t>‹#›</a:t>
            </a:fld>
            <a:endParaRPr lang="en-US"/>
          </a:p>
        </p:txBody>
      </p:sp>
      <p:sp>
        <p:nvSpPr>
          <p:cNvPr id="14" name="Vinkel 8"/>
          <p:cNvSpPr/>
          <p:nvPr userDrawn="1"/>
        </p:nvSpPr>
        <p:spPr>
          <a:xfrm>
            <a:off x="-117473" y="1278997"/>
            <a:ext cx="60959" cy="67733"/>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2396" tIns="51198" rIns="102396" bIns="51198" rtlCol="0" anchor="ctr"/>
          <a:lstStyle/>
          <a:p>
            <a:pPr algn="ctr"/>
            <a:endParaRPr lang="en-US" sz="2000" noProof="0">
              <a:solidFill>
                <a:schemeClr val="tx1"/>
              </a:solidFill>
            </a:endParaRPr>
          </a:p>
        </p:txBody>
      </p:sp>
      <p:sp>
        <p:nvSpPr>
          <p:cNvPr id="16" name="Vinkel 9"/>
          <p:cNvSpPr/>
          <p:nvPr userDrawn="1"/>
        </p:nvSpPr>
        <p:spPr>
          <a:xfrm>
            <a:off x="-477473" y="6104468"/>
            <a:ext cx="60959" cy="67733"/>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2396" tIns="51198" rIns="102396" bIns="51198" rtlCol="0" anchor="ctr"/>
          <a:lstStyle/>
          <a:p>
            <a:pPr algn="ctr"/>
            <a:endParaRPr lang="en-US" sz="2000" noProof="0">
              <a:solidFill>
                <a:schemeClr val="tx1"/>
              </a:solidFill>
            </a:endParaRPr>
          </a:p>
        </p:txBody>
      </p:sp>
      <p:sp>
        <p:nvSpPr>
          <p:cNvPr id="17" name="Vinkel 10"/>
          <p:cNvSpPr/>
          <p:nvPr/>
        </p:nvSpPr>
        <p:spPr>
          <a:xfrm rot="5400000">
            <a:off x="174841" y="-122765"/>
            <a:ext cx="60959" cy="67733"/>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2396" tIns="51198" rIns="102396" bIns="51198" rtlCol="0" anchor="ctr"/>
          <a:lstStyle/>
          <a:p>
            <a:pPr algn="ctr"/>
            <a:endParaRPr lang="en-US" sz="2000" noProof="0">
              <a:solidFill>
                <a:schemeClr val="tx1"/>
              </a:solidFill>
            </a:endParaRPr>
          </a:p>
        </p:txBody>
      </p:sp>
      <p:sp>
        <p:nvSpPr>
          <p:cNvPr id="18" name="Vinkel 11"/>
          <p:cNvSpPr/>
          <p:nvPr/>
        </p:nvSpPr>
        <p:spPr>
          <a:xfrm rot="5400000">
            <a:off x="784441" y="-122765"/>
            <a:ext cx="60959" cy="67733"/>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2396" tIns="51198" rIns="102396" bIns="51198" rtlCol="0" anchor="ctr"/>
          <a:lstStyle/>
          <a:p>
            <a:pPr algn="ctr"/>
            <a:endParaRPr lang="en-US" sz="2000" noProof="0">
              <a:solidFill>
                <a:schemeClr val="tx1"/>
              </a:solidFill>
            </a:endParaRPr>
          </a:p>
        </p:txBody>
      </p:sp>
      <p:sp>
        <p:nvSpPr>
          <p:cNvPr id="19" name="Vinkel 12"/>
          <p:cNvSpPr/>
          <p:nvPr/>
        </p:nvSpPr>
        <p:spPr>
          <a:xfrm rot="5400000">
            <a:off x="11346607" y="-122765"/>
            <a:ext cx="60959" cy="67733"/>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2396" tIns="51198" rIns="102396" bIns="51198" rtlCol="0" anchor="ctr"/>
          <a:lstStyle/>
          <a:p>
            <a:pPr algn="ctr"/>
            <a:endParaRPr lang="en-US" sz="2000" noProof="0">
              <a:solidFill>
                <a:schemeClr val="tx1"/>
              </a:solidFill>
            </a:endParaRPr>
          </a:p>
        </p:txBody>
      </p:sp>
      <p:sp>
        <p:nvSpPr>
          <p:cNvPr id="8" name="Rektangel 7">
            <a:extLst>
              <a:ext uri="{FF2B5EF4-FFF2-40B4-BE49-F238E27FC236}">
                <a16:creationId xmlns:a16="http://schemas.microsoft.com/office/drawing/2014/main" id="{E6DF972D-C4BE-45BD-95AD-5E8860357459}"/>
              </a:ext>
            </a:extLst>
          </p:cNvPr>
          <p:cNvSpPr/>
          <p:nvPr userDrawn="1"/>
        </p:nvSpPr>
        <p:spPr>
          <a:xfrm>
            <a:off x="-1" y="-360000"/>
            <a:ext cx="36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1" name="Rektangel 20">
            <a:extLst>
              <a:ext uri="{FF2B5EF4-FFF2-40B4-BE49-F238E27FC236}">
                <a16:creationId xmlns:a16="http://schemas.microsoft.com/office/drawing/2014/main" id="{DC889DDF-A86B-4476-ACB1-78E57BBEE0D9}"/>
              </a:ext>
            </a:extLst>
          </p:cNvPr>
          <p:cNvSpPr/>
          <p:nvPr userDrawn="1"/>
        </p:nvSpPr>
        <p:spPr>
          <a:xfrm>
            <a:off x="-1" y="6858000"/>
            <a:ext cx="36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2" name="Rektangel 21">
            <a:extLst>
              <a:ext uri="{FF2B5EF4-FFF2-40B4-BE49-F238E27FC236}">
                <a16:creationId xmlns:a16="http://schemas.microsoft.com/office/drawing/2014/main" id="{F69CE5DF-3461-43ED-842E-DFE41347535C}"/>
              </a:ext>
            </a:extLst>
          </p:cNvPr>
          <p:cNvSpPr/>
          <p:nvPr userDrawn="1"/>
        </p:nvSpPr>
        <p:spPr>
          <a:xfrm>
            <a:off x="11831181" y="6857116"/>
            <a:ext cx="36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3" name="Rektangel 22">
            <a:extLst>
              <a:ext uri="{FF2B5EF4-FFF2-40B4-BE49-F238E27FC236}">
                <a16:creationId xmlns:a16="http://schemas.microsoft.com/office/drawing/2014/main" id="{DDD8E204-1942-479C-814F-E5397640A2C2}"/>
              </a:ext>
            </a:extLst>
          </p:cNvPr>
          <p:cNvSpPr/>
          <p:nvPr userDrawn="1"/>
        </p:nvSpPr>
        <p:spPr>
          <a:xfrm>
            <a:off x="11831181" y="-360000"/>
            <a:ext cx="36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4" name="Rektangel 23">
            <a:extLst>
              <a:ext uri="{FF2B5EF4-FFF2-40B4-BE49-F238E27FC236}">
                <a16:creationId xmlns:a16="http://schemas.microsoft.com/office/drawing/2014/main" id="{4AED9D12-91D3-4CF2-8E8B-EDC0CD70217A}"/>
              </a:ext>
            </a:extLst>
          </p:cNvPr>
          <p:cNvSpPr/>
          <p:nvPr userDrawn="1"/>
        </p:nvSpPr>
        <p:spPr>
          <a:xfrm>
            <a:off x="10857251"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5" name="Rektangel 24">
            <a:extLst>
              <a:ext uri="{FF2B5EF4-FFF2-40B4-BE49-F238E27FC236}">
                <a16:creationId xmlns:a16="http://schemas.microsoft.com/office/drawing/2014/main" id="{3342D979-DD67-46BD-BE9D-497E7E3278FA}"/>
              </a:ext>
            </a:extLst>
          </p:cNvPr>
          <p:cNvSpPr/>
          <p:nvPr userDrawn="1"/>
        </p:nvSpPr>
        <p:spPr>
          <a:xfrm>
            <a:off x="9883319"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6" name="Rektangel 25">
            <a:extLst>
              <a:ext uri="{FF2B5EF4-FFF2-40B4-BE49-F238E27FC236}">
                <a16:creationId xmlns:a16="http://schemas.microsoft.com/office/drawing/2014/main" id="{DE93E5F4-C07D-46B6-ABCB-3897BC487BDC}"/>
              </a:ext>
            </a:extLst>
          </p:cNvPr>
          <p:cNvSpPr/>
          <p:nvPr userDrawn="1"/>
        </p:nvSpPr>
        <p:spPr>
          <a:xfrm>
            <a:off x="8909387"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7" name="Rektangel 26">
            <a:extLst>
              <a:ext uri="{FF2B5EF4-FFF2-40B4-BE49-F238E27FC236}">
                <a16:creationId xmlns:a16="http://schemas.microsoft.com/office/drawing/2014/main" id="{7BA12AA1-3A8F-4C32-B1CE-9A19D94E10A0}"/>
              </a:ext>
            </a:extLst>
          </p:cNvPr>
          <p:cNvSpPr/>
          <p:nvPr userDrawn="1"/>
        </p:nvSpPr>
        <p:spPr>
          <a:xfrm>
            <a:off x="7935455"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8" name="Rektangel 27">
            <a:extLst>
              <a:ext uri="{FF2B5EF4-FFF2-40B4-BE49-F238E27FC236}">
                <a16:creationId xmlns:a16="http://schemas.microsoft.com/office/drawing/2014/main" id="{E5506357-FDA8-41E9-9859-2BA360C0EEE1}"/>
              </a:ext>
            </a:extLst>
          </p:cNvPr>
          <p:cNvSpPr/>
          <p:nvPr userDrawn="1"/>
        </p:nvSpPr>
        <p:spPr>
          <a:xfrm>
            <a:off x="6961523"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29" name="Rektangel 28">
            <a:extLst>
              <a:ext uri="{FF2B5EF4-FFF2-40B4-BE49-F238E27FC236}">
                <a16:creationId xmlns:a16="http://schemas.microsoft.com/office/drawing/2014/main" id="{207E49B5-2626-47AC-8BE7-3D7CE636255C}"/>
              </a:ext>
            </a:extLst>
          </p:cNvPr>
          <p:cNvSpPr/>
          <p:nvPr userDrawn="1"/>
        </p:nvSpPr>
        <p:spPr>
          <a:xfrm>
            <a:off x="5987591"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0" name="Rektangel 29">
            <a:extLst>
              <a:ext uri="{FF2B5EF4-FFF2-40B4-BE49-F238E27FC236}">
                <a16:creationId xmlns:a16="http://schemas.microsoft.com/office/drawing/2014/main" id="{01CF2858-8FBB-47F3-802C-ADB432A6CBAD}"/>
              </a:ext>
            </a:extLst>
          </p:cNvPr>
          <p:cNvSpPr/>
          <p:nvPr userDrawn="1"/>
        </p:nvSpPr>
        <p:spPr>
          <a:xfrm>
            <a:off x="5013659"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1" name="Rektangel 30">
            <a:extLst>
              <a:ext uri="{FF2B5EF4-FFF2-40B4-BE49-F238E27FC236}">
                <a16:creationId xmlns:a16="http://schemas.microsoft.com/office/drawing/2014/main" id="{54FC9660-9491-4B56-9671-743706608CE5}"/>
              </a:ext>
            </a:extLst>
          </p:cNvPr>
          <p:cNvSpPr/>
          <p:nvPr userDrawn="1"/>
        </p:nvSpPr>
        <p:spPr>
          <a:xfrm>
            <a:off x="4039727"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2" name="Rektangel 31">
            <a:extLst>
              <a:ext uri="{FF2B5EF4-FFF2-40B4-BE49-F238E27FC236}">
                <a16:creationId xmlns:a16="http://schemas.microsoft.com/office/drawing/2014/main" id="{2004D317-4B46-46AC-8C61-804F81513D5E}"/>
              </a:ext>
            </a:extLst>
          </p:cNvPr>
          <p:cNvSpPr/>
          <p:nvPr userDrawn="1"/>
        </p:nvSpPr>
        <p:spPr>
          <a:xfrm>
            <a:off x="3065795"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3" name="Rektangel 32">
            <a:extLst>
              <a:ext uri="{FF2B5EF4-FFF2-40B4-BE49-F238E27FC236}">
                <a16:creationId xmlns:a16="http://schemas.microsoft.com/office/drawing/2014/main" id="{4977DD41-62D8-4784-BE99-C0E9F6AE9058}"/>
              </a:ext>
            </a:extLst>
          </p:cNvPr>
          <p:cNvSpPr/>
          <p:nvPr userDrawn="1"/>
        </p:nvSpPr>
        <p:spPr>
          <a:xfrm>
            <a:off x="2091863"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4" name="Rektangel 33">
            <a:extLst>
              <a:ext uri="{FF2B5EF4-FFF2-40B4-BE49-F238E27FC236}">
                <a16:creationId xmlns:a16="http://schemas.microsoft.com/office/drawing/2014/main" id="{97C0C338-6284-47B0-8FC6-A823A614F2F9}"/>
              </a:ext>
            </a:extLst>
          </p:cNvPr>
          <p:cNvSpPr/>
          <p:nvPr userDrawn="1"/>
        </p:nvSpPr>
        <p:spPr>
          <a:xfrm>
            <a:off x="1117931" y="-36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5" name="Rektangel 34">
            <a:extLst>
              <a:ext uri="{FF2B5EF4-FFF2-40B4-BE49-F238E27FC236}">
                <a16:creationId xmlns:a16="http://schemas.microsoft.com/office/drawing/2014/main" id="{1A00A5DA-C36E-49FA-B922-EB6737E8630A}"/>
              </a:ext>
            </a:extLst>
          </p:cNvPr>
          <p:cNvSpPr/>
          <p:nvPr userDrawn="1"/>
        </p:nvSpPr>
        <p:spPr>
          <a:xfrm rot="5400000">
            <a:off x="-288000" y="1095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6" name="Rektangel 35">
            <a:extLst>
              <a:ext uri="{FF2B5EF4-FFF2-40B4-BE49-F238E27FC236}">
                <a16:creationId xmlns:a16="http://schemas.microsoft.com/office/drawing/2014/main" id="{9C14BF41-66D4-4E0C-BD12-1F9D8EA6EA5F}"/>
              </a:ext>
            </a:extLst>
          </p:cNvPr>
          <p:cNvSpPr/>
          <p:nvPr userDrawn="1"/>
        </p:nvSpPr>
        <p:spPr>
          <a:xfrm rot="5400000">
            <a:off x="-288000" y="2118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7" name="Rektangel 36">
            <a:extLst>
              <a:ext uri="{FF2B5EF4-FFF2-40B4-BE49-F238E27FC236}">
                <a16:creationId xmlns:a16="http://schemas.microsoft.com/office/drawing/2014/main" id="{17C38CB4-F93B-4369-9020-56AA5F52372E}"/>
              </a:ext>
            </a:extLst>
          </p:cNvPr>
          <p:cNvSpPr/>
          <p:nvPr userDrawn="1"/>
        </p:nvSpPr>
        <p:spPr>
          <a:xfrm rot="5400000">
            <a:off x="-288000" y="3141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8" name="Rektangel 37">
            <a:extLst>
              <a:ext uri="{FF2B5EF4-FFF2-40B4-BE49-F238E27FC236}">
                <a16:creationId xmlns:a16="http://schemas.microsoft.com/office/drawing/2014/main" id="{C9668900-C99F-45DC-B3C3-44B061BB6FB5}"/>
              </a:ext>
            </a:extLst>
          </p:cNvPr>
          <p:cNvSpPr/>
          <p:nvPr userDrawn="1"/>
        </p:nvSpPr>
        <p:spPr>
          <a:xfrm rot="5400000">
            <a:off x="-288000" y="4164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39" name="Rektangel 38">
            <a:extLst>
              <a:ext uri="{FF2B5EF4-FFF2-40B4-BE49-F238E27FC236}">
                <a16:creationId xmlns:a16="http://schemas.microsoft.com/office/drawing/2014/main" id="{FD72369E-6968-443C-8E24-E7639EDBB7EA}"/>
              </a:ext>
            </a:extLst>
          </p:cNvPr>
          <p:cNvSpPr/>
          <p:nvPr userDrawn="1"/>
        </p:nvSpPr>
        <p:spPr>
          <a:xfrm rot="5400000">
            <a:off x="-288000" y="5187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0" name="Rektangel 39">
            <a:extLst>
              <a:ext uri="{FF2B5EF4-FFF2-40B4-BE49-F238E27FC236}">
                <a16:creationId xmlns:a16="http://schemas.microsoft.com/office/drawing/2014/main" id="{91411955-D5D5-483A-B897-0199C24288CC}"/>
              </a:ext>
            </a:extLst>
          </p:cNvPr>
          <p:cNvSpPr/>
          <p:nvPr userDrawn="1"/>
        </p:nvSpPr>
        <p:spPr>
          <a:xfrm rot="5400000">
            <a:off x="-288000" y="621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1" name="Rektangel 40">
            <a:extLst>
              <a:ext uri="{FF2B5EF4-FFF2-40B4-BE49-F238E27FC236}">
                <a16:creationId xmlns:a16="http://schemas.microsoft.com/office/drawing/2014/main" id="{7EEF06C7-98C7-46E8-9373-D37C00260F0A}"/>
              </a:ext>
            </a:extLst>
          </p:cNvPr>
          <p:cNvSpPr/>
          <p:nvPr userDrawn="1"/>
        </p:nvSpPr>
        <p:spPr>
          <a:xfrm rot="5400000">
            <a:off x="12264000" y="1095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2" name="Rektangel 41">
            <a:extLst>
              <a:ext uri="{FF2B5EF4-FFF2-40B4-BE49-F238E27FC236}">
                <a16:creationId xmlns:a16="http://schemas.microsoft.com/office/drawing/2014/main" id="{3D60F9AF-2882-47D3-A0B0-CFD28D20ABD5}"/>
              </a:ext>
            </a:extLst>
          </p:cNvPr>
          <p:cNvSpPr/>
          <p:nvPr userDrawn="1"/>
        </p:nvSpPr>
        <p:spPr>
          <a:xfrm rot="5400000">
            <a:off x="12264000" y="2118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3" name="Rektangel 42">
            <a:extLst>
              <a:ext uri="{FF2B5EF4-FFF2-40B4-BE49-F238E27FC236}">
                <a16:creationId xmlns:a16="http://schemas.microsoft.com/office/drawing/2014/main" id="{52805ACE-9646-4F98-9102-87D59A6C25AA}"/>
              </a:ext>
            </a:extLst>
          </p:cNvPr>
          <p:cNvSpPr/>
          <p:nvPr userDrawn="1"/>
        </p:nvSpPr>
        <p:spPr>
          <a:xfrm rot="5400000">
            <a:off x="12264000" y="3141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4" name="Rektangel 43">
            <a:extLst>
              <a:ext uri="{FF2B5EF4-FFF2-40B4-BE49-F238E27FC236}">
                <a16:creationId xmlns:a16="http://schemas.microsoft.com/office/drawing/2014/main" id="{CEF0714F-5202-4CEE-A636-74DDAB43411B}"/>
              </a:ext>
            </a:extLst>
          </p:cNvPr>
          <p:cNvSpPr/>
          <p:nvPr userDrawn="1"/>
        </p:nvSpPr>
        <p:spPr>
          <a:xfrm rot="5400000">
            <a:off x="12264000" y="4164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5" name="Rektangel 44">
            <a:extLst>
              <a:ext uri="{FF2B5EF4-FFF2-40B4-BE49-F238E27FC236}">
                <a16:creationId xmlns:a16="http://schemas.microsoft.com/office/drawing/2014/main" id="{65D263D7-2B1C-450D-B0E5-49F5F2A1F7C0}"/>
              </a:ext>
            </a:extLst>
          </p:cNvPr>
          <p:cNvSpPr/>
          <p:nvPr userDrawn="1"/>
        </p:nvSpPr>
        <p:spPr>
          <a:xfrm rot="5400000">
            <a:off x="12264000" y="5187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6" name="Rektangel 45">
            <a:extLst>
              <a:ext uri="{FF2B5EF4-FFF2-40B4-BE49-F238E27FC236}">
                <a16:creationId xmlns:a16="http://schemas.microsoft.com/office/drawing/2014/main" id="{5F86AC9C-5392-4EEE-AADF-5CC2D7E8E47F}"/>
              </a:ext>
            </a:extLst>
          </p:cNvPr>
          <p:cNvSpPr/>
          <p:nvPr userDrawn="1"/>
        </p:nvSpPr>
        <p:spPr>
          <a:xfrm rot="5400000">
            <a:off x="12264000" y="6210000"/>
            <a:ext cx="2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7" name="Rektangel 46">
            <a:extLst>
              <a:ext uri="{FF2B5EF4-FFF2-40B4-BE49-F238E27FC236}">
                <a16:creationId xmlns:a16="http://schemas.microsoft.com/office/drawing/2014/main" id="{3F812E69-9466-47A6-B0B3-05064F992D21}"/>
              </a:ext>
            </a:extLst>
          </p:cNvPr>
          <p:cNvSpPr/>
          <p:nvPr userDrawn="1"/>
        </p:nvSpPr>
        <p:spPr>
          <a:xfrm>
            <a:off x="12192000" y="-2812"/>
            <a:ext cx="36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48" name="Rektangel 47">
            <a:extLst>
              <a:ext uri="{FF2B5EF4-FFF2-40B4-BE49-F238E27FC236}">
                <a16:creationId xmlns:a16="http://schemas.microsoft.com/office/drawing/2014/main" id="{1FED6F9B-8CFF-4908-994D-E0A7F2CD9B9D}"/>
              </a:ext>
            </a:extLst>
          </p:cNvPr>
          <p:cNvSpPr/>
          <p:nvPr userDrawn="1"/>
        </p:nvSpPr>
        <p:spPr>
          <a:xfrm>
            <a:off x="-360000" y="-2812"/>
            <a:ext cx="36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grpSp>
        <p:nvGrpSpPr>
          <p:cNvPr id="59" name="Gruppe 58">
            <a:extLst>
              <a:ext uri="{FF2B5EF4-FFF2-40B4-BE49-F238E27FC236}">
                <a16:creationId xmlns:a16="http://schemas.microsoft.com/office/drawing/2014/main" id="{7D51C4BA-6428-4B1D-A4F8-4E1C018F9D6B}"/>
              </a:ext>
            </a:extLst>
          </p:cNvPr>
          <p:cNvGrpSpPr/>
          <p:nvPr userDrawn="1"/>
        </p:nvGrpSpPr>
        <p:grpSpPr>
          <a:xfrm>
            <a:off x="10717759" y="6456819"/>
            <a:ext cx="1115621" cy="223588"/>
            <a:chOff x="10717759" y="7196674"/>
            <a:chExt cx="1115621" cy="223588"/>
          </a:xfrm>
        </p:grpSpPr>
        <p:sp>
          <p:nvSpPr>
            <p:cNvPr id="12" name="Freeform 269">
              <a:extLst>
                <a:ext uri="{FF2B5EF4-FFF2-40B4-BE49-F238E27FC236}">
                  <a16:creationId xmlns:a16="http://schemas.microsoft.com/office/drawing/2014/main" id="{E637A82A-4E05-45CB-8BAD-1C29CD25180F}"/>
                </a:ext>
              </a:extLst>
            </p:cNvPr>
            <p:cNvSpPr>
              <a:spLocks/>
            </p:cNvSpPr>
            <p:nvPr userDrawn="1"/>
          </p:nvSpPr>
          <p:spPr bwMode="auto">
            <a:xfrm>
              <a:off x="11257903" y="7215644"/>
              <a:ext cx="43733" cy="180579"/>
            </a:xfrm>
            <a:custGeom>
              <a:avLst/>
              <a:gdLst>
                <a:gd name="T0" fmla="*/ 197 w 223"/>
                <a:gd name="T1" fmla="*/ 0 h 916"/>
                <a:gd name="T2" fmla="*/ 27 w 223"/>
                <a:gd name="T3" fmla="*/ 0 h 916"/>
                <a:gd name="T4" fmla="*/ 0 w 223"/>
                <a:gd name="T5" fmla="*/ 26 h 916"/>
                <a:gd name="T6" fmla="*/ 0 w 223"/>
                <a:gd name="T7" fmla="*/ 890 h 916"/>
                <a:gd name="T8" fmla="*/ 27 w 223"/>
                <a:gd name="T9" fmla="*/ 916 h 916"/>
                <a:gd name="T10" fmla="*/ 197 w 223"/>
                <a:gd name="T11" fmla="*/ 916 h 916"/>
                <a:gd name="T12" fmla="*/ 223 w 223"/>
                <a:gd name="T13" fmla="*/ 890 h 916"/>
                <a:gd name="T14" fmla="*/ 223 w 223"/>
                <a:gd name="T15" fmla="*/ 26 h 916"/>
                <a:gd name="T16" fmla="*/ 197 w 223"/>
                <a:gd name="T17" fmla="*/ 0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916">
                  <a:moveTo>
                    <a:pt x="197" y="0"/>
                  </a:moveTo>
                  <a:cubicBezTo>
                    <a:pt x="27" y="0"/>
                    <a:pt x="27" y="0"/>
                    <a:pt x="27" y="0"/>
                  </a:cubicBezTo>
                  <a:cubicBezTo>
                    <a:pt x="12" y="0"/>
                    <a:pt x="0" y="12"/>
                    <a:pt x="0" y="26"/>
                  </a:cubicBezTo>
                  <a:cubicBezTo>
                    <a:pt x="0" y="890"/>
                    <a:pt x="0" y="890"/>
                    <a:pt x="0" y="890"/>
                  </a:cubicBezTo>
                  <a:cubicBezTo>
                    <a:pt x="0" y="904"/>
                    <a:pt x="12" y="916"/>
                    <a:pt x="27" y="916"/>
                  </a:cubicBezTo>
                  <a:cubicBezTo>
                    <a:pt x="197" y="916"/>
                    <a:pt x="197" y="916"/>
                    <a:pt x="197" y="916"/>
                  </a:cubicBezTo>
                  <a:cubicBezTo>
                    <a:pt x="211" y="916"/>
                    <a:pt x="223" y="904"/>
                    <a:pt x="223" y="890"/>
                  </a:cubicBezTo>
                  <a:cubicBezTo>
                    <a:pt x="223" y="26"/>
                    <a:pt x="223" y="26"/>
                    <a:pt x="223" y="26"/>
                  </a:cubicBezTo>
                  <a:cubicBezTo>
                    <a:pt x="223" y="12"/>
                    <a:pt x="211" y="0"/>
                    <a:pt x="19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270">
              <a:extLst>
                <a:ext uri="{FF2B5EF4-FFF2-40B4-BE49-F238E27FC236}">
                  <a16:creationId xmlns:a16="http://schemas.microsoft.com/office/drawing/2014/main" id="{0B01CA14-5A9E-4571-BAD0-7E582049A7AE}"/>
                </a:ext>
              </a:extLst>
            </p:cNvPr>
            <p:cNvSpPr>
              <a:spLocks/>
            </p:cNvSpPr>
            <p:nvPr userDrawn="1"/>
          </p:nvSpPr>
          <p:spPr bwMode="auto">
            <a:xfrm>
              <a:off x="10968571" y="7232153"/>
              <a:ext cx="168994" cy="164071"/>
            </a:xfrm>
            <a:custGeom>
              <a:avLst/>
              <a:gdLst>
                <a:gd name="T0" fmla="*/ 836 w 863"/>
                <a:gd name="T1" fmla="*/ 0 h 832"/>
                <a:gd name="T2" fmla="*/ 669 w 863"/>
                <a:gd name="T3" fmla="*/ 0 h 832"/>
                <a:gd name="T4" fmla="*/ 642 w 863"/>
                <a:gd name="T5" fmla="*/ 28 h 832"/>
                <a:gd name="T6" fmla="*/ 655 w 863"/>
                <a:gd name="T7" fmla="*/ 555 h 832"/>
                <a:gd name="T8" fmla="*/ 274 w 863"/>
                <a:gd name="T9" fmla="*/ 12 h 832"/>
                <a:gd name="T10" fmla="*/ 252 w 863"/>
                <a:gd name="T11" fmla="*/ 0 h 832"/>
                <a:gd name="T12" fmla="*/ 26 w 863"/>
                <a:gd name="T13" fmla="*/ 0 h 832"/>
                <a:gd name="T14" fmla="*/ 0 w 863"/>
                <a:gd name="T15" fmla="*/ 26 h 832"/>
                <a:gd name="T16" fmla="*/ 0 w 863"/>
                <a:gd name="T17" fmla="*/ 806 h 832"/>
                <a:gd name="T18" fmla="*/ 26 w 863"/>
                <a:gd name="T19" fmla="*/ 832 h 832"/>
                <a:gd name="T20" fmla="*/ 187 w 863"/>
                <a:gd name="T21" fmla="*/ 832 h 832"/>
                <a:gd name="T22" fmla="*/ 214 w 863"/>
                <a:gd name="T23" fmla="*/ 805 h 832"/>
                <a:gd name="T24" fmla="*/ 204 w 863"/>
                <a:gd name="T25" fmla="*/ 252 h 832"/>
                <a:gd name="T26" fmla="*/ 586 w 863"/>
                <a:gd name="T27" fmla="*/ 819 h 832"/>
                <a:gd name="T28" fmla="*/ 608 w 863"/>
                <a:gd name="T29" fmla="*/ 832 h 832"/>
                <a:gd name="T30" fmla="*/ 836 w 863"/>
                <a:gd name="T31" fmla="*/ 832 h 832"/>
                <a:gd name="T32" fmla="*/ 862 w 863"/>
                <a:gd name="T33" fmla="*/ 804 h 832"/>
                <a:gd name="T34" fmla="*/ 863 w 863"/>
                <a:gd name="T35" fmla="*/ 28 h 832"/>
                <a:gd name="T36" fmla="*/ 836 w 863"/>
                <a:gd name="T37" fmla="*/ 0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3" h="832">
                  <a:moveTo>
                    <a:pt x="836" y="0"/>
                  </a:moveTo>
                  <a:cubicBezTo>
                    <a:pt x="669" y="0"/>
                    <a:pt x="669" y="0"/>
                    <a:pt x="669" y="0"/>
                  </a:cubicBezTo>
                  <a:cubicBezTo>
                    <a:pt x="655" y="0"/>
                    <a:pt x="642" y="11"/>
                    <a:pt x="642" y="28"/>
                  </a:cubicBezTo>
                  <a:cubicBezTo>
                    <a:pt x="655" y="555"/>
                    <a:pt x="655" y="555"/>
                    <a:pt x="655" y="555"/>
                  </a:cubicBezTo>
                  <a:cubicBezTo>
                    <a:pt x="274" y="12"/>
                    <a:pt x="274" y="12"/>
                    <a:pt x="274" y="12"/>
                  </a:cubicBezTo>
                  <a:cubicBezTo>
                    <a:pt x="269" y="4"/>
                    <a:pt x="261" y="0"/>
                    <a:pt x="252" y="0"/>
                  </a:cubicBezTo>
                  <a:cubicBezTo>
                    <a:pt x="26" y="0"/>
                    <a:pt x="26" y="0"/>
                    <a:pt x="26" y="0"/>
                  </a:cubicBezTo>
                  <a:cubicBezTo>
                    <a:pt x="12" y="0"/>
                    <a:pt x="0" y="11"/>
                    <a:pt x="0" y="26"/>
                  </a:cubicBezTo>
                  <a:cubicBezTo>
                    <a:pt x="0" y="806"/>
                    <a:pt x="0" y="806"/>
                    <a:pt x="0" y="806"/>
                  </a:cubicBezTo>
                  <a:cubicBezTo>
                    <a:pt x="0" y="820"/>
                    <a:pt x="12" y="832"/>
                    <a:pt x="26" y="832"/>
                  </a:cubicBezTo>
                  <a:cubicBezTo>
                    <a:pt x="187" y="832"/>
                    <a:pt x="187" y="832"/>
                    <a:pt x="187" y="832"/>
                  </a:cubicBezTo>
                  <a:cubicBezTo>
                    <a:pt x="201" y="832"/>
                    <a:pt x="214" y="819"/>
                    <a:pt x="214" y="805"/>
                  </a:cubicBezTo>
                  <a:cubicBezTo>
                    <a:pt x="204" y="252"/>
                    <a:pt x="204" y="252"/>
                    <a:pt x="204" y="252"/>
                  </a:cubicBezTo>
                  <a:cubicBezTo>
                    <a:pt x="586" y="819"/>
                    <a:pt x="586" y="819"/>
                    <a:pt x="586" y="819"/>
                  </a:cubicBezTo>
                  <a:cubicBezTo>
                    <a:pt x="590" y="827"/>
                    <a:pt x="599" y="832"/>
                    <a:pt x="608" y="832"/>
                  </a:cubicBezTo>
                  <a:cubicBezTo>
                    <a:pt x="836" y="832"/>
                    <a:pt x="836" y="832"/>
                    <a:pt x="836" y="832"/>
                  </a:cubicBezTo>
                  <a:cubicBezTo>
                    <a:pt x="850" y="832"/>
                    <a:pt x="862" y="818"/>
                    <a:pt x="862" y="804"/>
                  </a:cubicBezTo>
                  <a:cubicBezTo>
                    <a:pt x="863" y="28"/>
                    <a:pt x="863" y="28"/>
                    <a:pt x="863" y="28"/>
                  </a:cubicBezTo>
                  <a:cubicBezTo>
                    <a:pt x="863" y="13"/>
                    <a:pt x="850" y="0"/>
                    <a:pt x="83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271">
              <a:extLst>
                <a:ext uri="{FF2B5EF4-FFF2-40B4-BE49-F238E27FC236}">
                  <a16:creationId xmlns:a16="http://schemas.microsoft.com/office/drawing/2014/main" id="{C4049407-B8A1-4A4B-8E82-35429C8A3E0E}"/>
                </a:ext>
              </a:extLst>
            </p:cNvPr>
            <p:cNvSpPr>
              <a:spLocks/>
            </p:cNvSpPr>
            <p:nvPr userDrawn="1"/>
          </p:nvSpPr>
          <p:spPr bwMode="auto">
            <a:xfrm>
              <a:off x="11174202" y="7260970"/>
              <a:ext cx="45760" cy="135253"/>
            </a:xfrm>
            <a:custGeom>
              <a:avLst/>
              <a:gdLst>
                <a:gd name="T0" fmla="*/ 207 w 234"/>
                <a:gd name="T1" fmla="*/ 0 h 686"/>
                <a:gd name="T2" fmla="*/ 28 w 234"/>
                <a:gd name="T3" fmla="*/ 0 h 686"/>
                <a:gd name="T4" fmla="*/ 0 w 234"/>
                <a:gd name="T5" fmla="*/ 28 h 686"/>
                <a:gd name="T6" fmla="*/ 0 w 234"/>
                <a:gd name="T7" fmla="*/ 658 h 686"/>
                <a:gd name="T8" fmla="*/ 28 w 234"/>
                <a:gd name="T9" fmla="*/ 686 h 686"/>
                <a:gd name="T10" fmla="*/ 205 w 234"/>
                <a:gd name="T11" fmla="*/ 686 h 686"/>
                <a:gd name="T12" fmla="*/ 234 w 234"/>
                <a:gd name="T13" fmla="*/ 658 h 686"/>
                <a:gd name="T14" fmla="*/ 234 w 234"/>
                <a:gd name="T15" fmla="*/ 28 h 686"/>
                <a:gd name="T16" fmla="*/ 207 w 234"/>
                <a:gd name="T1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686">
                  <a:moveTo>
                    <a:pt x="207" y="0"/>
                  </a:moveTo>
                  <a:cubicBezTo>
                    <a:pt x="28" y="0"/>
                    <a:pt x="28" y="0"/>
                    <a:pt x="28" y="0"/>
                  </a:cubicBezTo>
                  <a:cubicBezTo>
                    <a:pt x="12" y="0"/>
                    <a:pt x="0" y="13"/>
                    <a:pt x="0" y="28"/>
                  </a:cubicBezTo>
                  <a:cubicBezTo>
                    <a:pt x="0" y="658"/>
                    <a:pt x="0" y="658"/>
                    <a:pt x="0" y="658"/>
                  </a:cubicBezTo>
                  <a:cubicBezTo>
                    <a:pt x="0" y="672"/>
                    <a:pt x="12" y="686"/>
                    <a:pt x="28" y="686"/>
                  </a:cubicBezTo>
                  <a:cubicBezTo>
                    <a:pt x="205" y="686"/>
                    <a:pt x="205" y="686"/>
                    <a:pt x="205" y="686"/>
                  </a:cubicBezTo>
                  <a:cubicBezTo>
                    <a:pt x="223" y="686"/>
                    <a:pt x="234" y="673"/>
                    <a:pt x="234" y="658"/>
                  </a:cubicBezTo>
                  <a:cubicBezTo>
                    <a:pt x="234" y="28"/>
                    <a:pt x="234" y="28"/>
                    <a:pt x="234" y="28"/>
                  </a:cubicBezTo>
                  <a:cubicBezTo>
                    <a:pt x="234" y="14"/>
                    <a:pt x="222" y="0"/>
                    <a:pt x="20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49" name="Freeform 272">
              <a:extLst>
                <a:ext uri="{FF2B5EF4-FFF2-40B4-BE49-F238E27FC236}">
                  <a16:creationId xmlns:a16="http://schemas.microsoft.com/office/drawing/2014/main" id="{2EF437A3-BD04-4154-852B-159C77069039}"/>
                </a:ext>
              </a:extLst>
            </p:cNvPr>
            <p:cNvSpPr>
              <a:spLocks/>
            </p:cNvSpPr>
            <p:nvPr userDrawn="1"/>
          </p:nvSpPr>
          <p:spPr bwMode="auto">
            <a:xfrm>
              <a:off x="11455424" y="7260970"/>
              <a:ext cx="45760" cy="135253"/>
            </a:xfrm>
            <a:custGeom>
              <a:avLst/>
              <a:gdLst>
                <a:gd name="T0" fmla="*/ 207 w 234"/>
                <a:gd name="T1" fmla="*/ 0 h 686"/>
                <a:gd name="T2" fmla="*/ 28 w 234"/>
                <a:gd name="T3" fmla="*/ 0 h 686"/>
                <a:gd name="T4" fmla="*/ 0 w 234"/>
                <a:gd name="T5" fmla="*/ 28 h 686"/>
                <a:gd name="T6" fmla="*/ 0 w 234"/>
                <a:gd name="T7" fmla="*/ 658 h 686"/>
                <a:gd name="T8" fmla="*/ 28 w 234"/>
                <a:gd name="T9" fmla="*/ 686 h 686"/>
                <a:gd name="T10" fmla="*/ 205 w 234"/>
                <a:gd name="T11" fmla="*/ 686 h 686"/>
                <a:gd name="T12" fmla="*/ 234 w 234"/>
                <a:gd name="T13" fmla="*/ 658 h 686"/>
                <a:gd name="T14" fmla="*/ 234 w 234"/>
                <a:gd name="T15" fmla="*/ 28 h 686"/>
                <a:gd name="T16" fmla="*/ 207 w 234"/>
                <a:gd name="T1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686">
                  <a:moveTo>
                    <a:pt x="207" y="0"/>
                  </a:moveTo>
                  <a:cubicBezTo>
                    <a:pt x="28" y="0"/>
                    <a:pt x="28" y="0"/>
                    <a:pt x="28" y="0"/>
                  </a:cubicBezTo>
                  <a:cubicBezTo>
                    <a:pt x="12" y="0"/>
                    <a:pt x="0" y="13"/>
                    <a:pt x="0" y="28"/>
                  </a:cubicBezTo>
                  <a:cubicBezTo>
                    <a:pt x="0" y="658"/>
                    <a:pt x="0" y="658"/>
                    <a:pt x="0" y="658"/>
                  </a:cubicBezTo>
                  <a:cubicBezTo>
                    <a:pt x="0" y="672"/>
                    <a:pt x="12" y="686"/>
                    <a:pt x="28" y="686"/>
                  </a:cubicBezTo>
                  <a:cubicBezTo>
                    <a:pt x="205" y="686"/>
                    <a:pt x="205" y="686"/>
                    <a:pt x="205" y="686"/>
                  </a:cubicBezTo>
                  <a:cubicBezTo>
                    <a:pt x="223" y="686"/>
                    <a:pt x="234" y="673"/>
                    <a:pt x="234" y="658"/>
                  </a:cubicBezTo>
                  <a:cubicBezTo>
                    <a:pt x="234" y="28"/>
                    <a:pt x="234" y="28"/>
                    <a:pt x="234" y="28"/>
                  </a:cubicBezTo>
                  <a:cubicBezTo>
                    <a:pt x="234" y="14"/>
                    <a:pt x="222" y="0"/>
                    <a:pt x="20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50" name="Freeform 273">
              <a:extLst>
                <a:ext uri="{FF2B5EF4-FFF2-40B4-BE49-F238E27FC236}">
                  <a16:creationId xmlns:a16="http://schemas.microsoft.com/office/drawing/2014/main" id="{FD590F27-0477-4E94-B7AF-9DE1CBB62CFD}"/>
                </a:ext>
              </a:extLst>
            </p:cNvPr>
            <p:cNvSpPr>
              <a:spLocks/>
            </p:cNvSpPr>
            <p:nvPr userDrawn="1"/>
          </p:nvSpPr>
          <p:spPr bwMode="auto">
            <a:xfrm>
              <a:off x="11174202" y="7215789"/>
              <a:ext cx="45760" cy="28383"/>
            </a:xfrm>
            <a:custGeom>
              <a:avLst/>
              <a:gdLst>
                <a:gd name="T0" fmla="*/ 207 w 234"/>
                <a:gd name="T1" fmla="*/ 0 h 144"/>
                <a:gd name="T2" fmla="*/ 28 w 234"/>
                <a:gd name="T3" fmla="*/ 0 h 144"/>
                <a:gd name="T4" fmla="*/ 0 w 234"/>
                <a:gd name="T5" fmla="*/ 27 h 144"/>
                <a:gd name="T6" fmla="*/ 0 w 234"/>
                <a:gd name="T7" fmla="*/ 116 h 144"/>
                <a:gd name="T8" fmla="*/ 28 w 234"/>
                <a:gd name="T9" fmla="*/ 144 h 144"/>
                <a:gd name="T10" fmla="*/ 206 w 234"/>
                <a:gd name="T11" fmla="*/ 144 h 144"/>
                <a:gd name="T12" fmla="*/ 234 w 234"/>
                <a:gd name="T13" fmla="*/ 116 h 144"/>
                <a:gd name="T14" fmla="*/ 234 w 234"/>
                <a:gd name="T15" fmla="*/ 27 h 144"/>
                <a:gd name="T16" fmla="*/ 207 w 23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4">
                  <a:moveTo>
                    <a:pt x="207" y="0"/>
                  </a:moveTo>
                  <a:cubicBezTo>
                    <a:pt x="28" y="0"/>
                    <a:pt x="28" y="0"/>
                    <a:pt x="28" y="0"/>
                  </a:cubicBezTo>
                  <a:cubicBezTo>
                    <a:pt x="12" y="0"/>
                    <a:pt x="0" y="13"/>
                    <a:pt x="0" y="27"/>
                  </a:cubicBezTo>
                  <a:cubicBezTo>
                    <a:pt x="0" y="116"/>
                    <a:pt x="0" y="116"/>
                    <a:pt x="0" y="116"/>
                  </a:cubicBezTo>
                  <a:cubicBezTo>
                    <a:pt x="0" y="130"/>
                    <a:pt x="12" y="144"/>
                    <a:pt x="28" y="144"/>
                  </a:cubicBezTo>
                  <a:cubicBezTo>
                    <a:pt x="206" y="144"/>
                    <a:pt x="206" y="144"/>
                    <a:pt x="206" y="144"/>
                  </a:cubicBezTo>
                  <a:cubicBezTo>
                    <a:pt x="223" y="144"/>
                    <a:pt x="234" y="131"/>
                    <a:pt x="234" y="116"/>
                  </a:cubicBezTo>
                  <a:cubicBezTo>
                    <a:pt x="234" y="27"/>
                    <a:pt x="234" y="27"/>
                    <a:pt x="234" y="27"/>
                  </a:cubicBezTo>
                  <a:cubicBezTo>
                    <a:pt x="234" y="13"/>
                    <a:pt x="222" y="0"/>
                    <a:pt x="20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51" name="Freeform 274">
              <a:extLst>
                <a:ext uri="{FF2B5EF4-FFF2-40B4-BE49-F238E27FC236}">
                  <a16:creationId xmlns:a16="http://schemas.microsoft.com/office/drawing/2014/main" id="{E6BC2BA7-20BF-4A84-815C-E4052EC15BE9}"/>
                </a:ext>
              </a:extLst>
            </p:cNvPr>
            <p:cNvSpPr>
              <a:spLocks/>
            </p:cNvSpPr>
            <p:nvPr userDrawn="1"/>
          </p:nvSpPr>
          <p:spPr bwMode="auto">
            <a:xfrm>
              <a:off x="11455424" y="7215789"/>
              <a:ext cx="45760" cy="28383"/>
            </a:xfrm>
            <a:custGeom>
              <a:avLst/>
              <a:gdLst>
                <a:gd name="T0" fmla="*/ 207 w 234"/>
                <a:gd name="T1" fmla="*/ 0 h 144"/>
                <a:gd name="T2" fmla="*/ 28 w 234"/>
                <a:gd name="T3" fmla="*/ 0 h 144"/>
                <a:gd name="T4" fmla="*/ 0 w 234"/>
                <a:gd name="T5" fmla="*/ 27 h 144"/>
                <a:gd name="T6" fmla="*/ 0 w 234"/>
                <a:gd name="T7" fmla="*/ 116 h 144"/>
                <a:gd name="T8" fmla="*/ 28 w 234"/>
                <a:gd name="T9" fmla="*/ 144 h 144"/>
                <a:gd name="T10" fmla="*/ 206 w 234"/>
                <a:gd name="T11" fmla="*/ 144 h 144"/>
                <a:gd name="T12" fmla="*/ 234 w 234"/>
                <a:gd name="T13" fmla="*/ 116 h 144"/>
                <a:gd name="T14" fmla="*/ 234 w 234"/>
                <a:gd name="T15" fmla="*/ 27 h 144"/>
                <a:gd name="T16" fmla="*/ 207 w 23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4">
                  <a:moveTo>
                    <a:pt x="207" y="0"/>
                  </a:moveTo>
                  <a:cubicBezTo>
                    <a:pt x="28" y="0"/>
                    <a:pt x="28" y="0"/>
                    <a:pt x="28" y="0"/>
                  </a:cubicBezTo>
                  <a:cubicBezTo>
                    <a:pt x="12" y="0"/>
                    <a:pt x="0" y="13"/>
                    <a:pt x="0" y="27"/>
                  </a:cubicBezTo>
                  <a:cubicBezTo>
                    <a:pt x="0" y="116"/>
                    <a:pt x="0" y="116"/>
                    <a:pt x="0" y="116"/>
                  </a:cubicBezTo>
                  <a:cubicBezTo>
                    <a:pt x="0" y="130"/>
                    <a:pt x="13" y="144"/>
                    <a:pt x="28" y="144"/>
                  </a:cubicBezTo>
                  <a:cubicBezTo>
                    <a:pt x="206" y="144"/>
                    <a:pt x="206" y="144"/>
                    <a:pt x="206" y="144"/>
                  </a:cubicBezTo>
                  <a:cubicBezTo>
                    <a:pt x="223" y="144"/>
                    <a:pt x="234" y="131"/>
                    <a:pt x="234" y="116"/>
                  </a:cubicBezTo>
                  <a:cubicBezTo>
                    <a:pt x="234" y="27"/>
                    <a:pt x="234" y="27"/>
                    <a:pt x="234" y="27"/>
                  </a:cubicBezTo>
                  <a:cubicBezTo>
                    <a:pt x="234" y="13"/>
                    <a:pt x="222" y="0"/>
                    <a:pt x="20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52" name="Freeform 275">
              <a:extLst>
                <a:ext uri="{FF2B5EF4-FFF2-40B4-BE49-F238E27FC236}">
                  <a16:creationId xmlns:a16="http://schemas.microsoft.com/office/drawing/2014/main" id="{6338F2EB-0EAE-4156-913A-3E083CAFE38A}"/>
                </a:ext>
              </a:extLst>
            </p:cNvPr>
            <p:cNvSpPr>
              <a:spLocks/>
            </p:cNvSpPr>
            <p:nvPr userDrawn="1"/>
          </p:nvSpPr>
          <p:spPr bwMode="auto">
            <a:xfrm>
              <a:off x="11333638" y="7214196"/>
              <a:ext cx="96589" cy="182027"/>
            </a:xfrm>
            <a:custGeom>
              <a:avLst/>
              <a:gdLst>
                <a:gd name="T0" fmla="*/ 353 w 493"/>
                <a:gd name="T1" fmla="*/ 142 h 923"/>
                <a:gd name="T2" fmla="*/ 300 w 493"/>
                <a:gd name="T3" fmla="*/ 227 h 923"/>
                <a:gd name="T4" fmla="*/ 300 w 493"/>
                <a:gd name="T5" fmla="*/ 240 h 923"/>
                <a:gd name="T6" fmla="*/ 434 w 493"/>
                <a:gd name="T7" fmla="*/ 240 h 923"/>
                <a:gd name="T8" fmla="*/ 461 w 493"/>
                <a:gd name="T9" fmla="*/ 265 h 923"/>
                <a:gd name="T10" fmla="*/ 461 w 493"/>
                <a:gd name="T11" fmla="*/ 388 h 923"/>
                <a:gd name="T12" fmla="*/ 434 w 493"/>
                <a:gd name="T13" fmla="*/ 414 h 923"/>
                <a:gd name="T14" fmla="*/ 309 w 493"/>
                <a:gd name="T15" fmla="*/ 414 h 923"/>
                <a:gd name="T16" fmla="*/ 309 w 493"/>
                <a:gd name="T17" fmla="*/ 897 h 923"/>
                <a:gd name="T18" fmla="*/ 283 w 493"/>
                <a:gd name="T19" fmla="*/ 923 h 923"/>
                <a:gd name="T20" fmla="*/ 104 w 493"/>
                <a:gd name="T21" fmla="*/ 923 h 923"/>
                <a:gd name="T22" fmla="*/ 77 w 493"/>
                <a:gd name="T23" fmla="*/ 897 h 923"/>
                <a:gd name="T24" fmla="*/ 77 w 493"/>
                <a:gd name="T25" fmla="*/ 414 h 923"/>
                <a:gd name="T26" fmla="*/ 26 w 493"/>
                <a:gd name="T27" fmla="*/ 414 h 923"/>
                <a:gd name="T28" fmla="*/ 0 w 493"/>
                <a:gd name="T29" fmla="*/ 386 h 923"/>
                <a:gd name="T30" fmla="*/ 0 w 493"/>
                <a:gd name="T31" fmla="*/ 267 h 923"/>
                <a:gd name="T32" fmla="*/ 26 w 493"/>
                <a:gd name="T33" fmla="*/ 240 h 923"/>
                <a:gd name="T34" fmla="*/ 77 w 493"/>
                <a:gd name="T35" fmla="*/ 240 h 923"/>
                <a:gd name="T36" fmla="*/ 77 w 493"/>
                <a:gd name="T37" fmla="*/ 177 h 923"/>
                <a:gd name="T38" fmla="*/ 295 w 493"/>
                <a:gd name="T39" fmla="*/ 0 h 923"/>
                <a:gd name="T40" fmla="*/ 466 w 493"/>
                <a:gd name="T41" fmla="*/ 0 h 923"/>
                <a:gd name="T42" fmla="*/ 493 w 493"/>
                <a:gd name="T43" fmla="*/ 27 h 923"/>
                <a:gd name="T44" fmla="*/ 493 w 493"/>
                <a:gd name="T45" fmla="*/ 105 h 923"/>
                <a:gd name="T46" fmla="*/ 466 w 493"/>
                <a:gd name="T47" fmla="*/ 133 h 923"/>
                <a:gd name="T48" fmla="*/ 353 w 493"/>
                <a:gd name="T49" fmla="*/ 14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3" h="923">
                  <a:moveTo>
                    <a:pt x="353" y="142"/>
                  </a:moveTo>
                  <a:cubicBezTo>
                    <a:pt x="300" y="149"/>
                    <a:pt x="300" y="178"/>
                    <a:pt x="300" y="227"/>
                  </a:cubicBezTo>
                  <a:cubicBezTo>
                    <a:pt x="300" y="240"/>
                    <a:pt x="300" y="240"/>
                    <a:pt x="300" y="240"/>
                  </a:cubicBezTo>
                  <a:cubicBezTo>
                    <a:pt x="434" y="240"/>
                    <a:pt x="434" y="240"/>
                    <a:pt x="434" y="240"/>
                  </a:cubicBezTo>
                  <a:cubicBezTo>
                    <a:pt x="449" y="240"/>
                    <a:pt x="461" y="251"/>
                    <a:pt x="461" y="265"/>
                  </a:cubicBezTo>
                  <a:cubicBezTo>
                    <a:pt x="461" y="388"/>
                    <a:pt x="461" y="388"/>
                    <a:pt x="461" y="388"/>
                  </a:cubicBezTo>
                  <a:cubicBezTo>
                    <a:pt x="461" y="403"/>
                    <a:pt x="449" y="414"/>
                    <a:pt x="434" y="414"/>
                  </a:cubicBezTo>
                  <a:cubicBezTo>
                    <a:pt x="309" y="414"/>
                    <a:pt x="309" y="414"/>
                    <a:pt x="309" y="414"/>
                  </a:cubicBezTo>
                  <a:cubicBezTo>
                    <a:pt x="309" y="897"/>
                    <a:pt x="309" y="897"/>
                    <a:pt x="309" y="897"/>
                  </a:cubicBezTo>
                  <a:cubicBezTo>
                    <a:pt x="309" y="911"/>
                    <a:pt x="297" y="923"/>
                    <a:pt x="283" y="923"/>
                  </a:cubicBezTo>
                  <a:cubicBezTo>
                    <a:pt x="104" y="923"/>
                    <a:pt x="104" y="923"/>
                    <a:pt x="104" y="923"/>
                  </a:cubicBezTo>
                  <a:cubicBezTo>
                    <a:pt x="89" y="923"/>
                    <a:pt x="77" y="911"/>
                    <a:pt x="77" y="897"/>
                  </a:cubicBezTo>
                  <a:cubicBezTo>
                    <a:pt x="77" y="414"/>
                    <a:pt x="77" y="414"/>
                    <a:pt x="77" y="414"/>
                  </a:cubicBezTo>
                  <a:cubicBezTo>
                    <a:pt x="26" y="414"/>
                    <a:pt x="26" y="414"/>
                    <a:pt x="26" y="414"/>
                  </a:cubicBezTo>
                  <a:cubicBezTo>
                    <a:pt x="12" y="414"/>
                    <a:pt x="0" y="400"/>
                    <a:pt x="0" y="386"/>
                  </a:cubicBezTo>
                  <a:cubicBezTo>
                    <a:pt x="0" y="267"/>
                    <a:pt x="0" y="267"/>
                    <a:pt x="0" y="267"/>
                  </a:cubicBezTo>
                  <a:cubicBezTo>
                    <a:pt x="0" y="253"/>
                    <a:pt x="12" y="240"/>
                    <a:pt x="26" y="240"/>
                  </a:cubicBezTo>
                  <a:cubicBezTo>
                    <a:pt x="77" y="240"/>
                    <a:pt x="77" y="240"/>
                    <a:pt x="77" y="240"/>
                  </a:cubicBezTo>
                  <a:cubicBezTo>
                    <a:pt x="77" y="177"/>
                    <a:pt x="77" y="177"/>
                    <a:pt x="77" y="177"/>
                  </a:cubicBezTo>
                  <a:cubicBezTo>
                    <a:pt x="77" y="62"/>
                    <a:pt x="155" y="0"/>
                    <a:pt x="295" y="0"/>
                  </a:cubicBezTo>
                  <a:cubicBezTo>
                    <a:pt x="466" y="0"/>
                    <a:pt x="466" y="0"/>
                    <a:pt x="466" y="0"/>
                  </a:cubicBezTo>
                  <a:cubicBezTo>
                    <a:pt x="481" y="0"/>
                    <a:pt x="493" y="13"/>
                    <a:pt x="493" y="27"/>
                  </a:cubicBezTo>
                  <a:cubicBezTo>
                    <a:pt x="493" y="105"/>
                    <a:pt x="493" y="105"/>
                    <a:pt x="493" y="105"/>
                  </a:cubicBezTo>
                  <a:cubicBezTo>
                    <a:pt x="493" y="121"/>
                    <a:pt x="480" y="131"/>
                    <a:pt x="466" y="133"/>
                  </a:cubicBezTo>
                  <a:cubicBezTo>
                    <a:pt x="444" y="135"/>
                    <a:pt x="408" y="136"/>
                    <a:pt x="353" y="14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53" name="Freeform 276">
              <a:extLst>
                <a:ext uri="{FF2B5EF4-FFF2-40B4-BE49-F238E27FC236}">
                  <a16:creationId xmlns:a16="http://schemas.microsoft.com/office/drawing/2014/main" id="{4F9FFE83-DFD5-4814-AFD5-2E61BB5FA2DB}"/>
                </a:ext>
              </a:extLst>
            </p:cNvPr>
            <p:cNvSpPr>
              <a:spLocks/>
            </p:cNvSpPr>
            <p:nvPr userDrawn="1"/>
          </p:nvSpPr>
          <p:spPr bwMode="auto">
            <a:xfrm>
              <a:off x="11526092" y="7254598"/>
              <a:ext cx="132357" cy="143942"/>
            </a:xfrm>
            <a:custGeom>
              <a:avLst/>
              <a:gdLst>
                <a:gd name="T0" fmla="*/ 404 w 676"/>
                <a:gd name="T1" fmla="*/ 291 h 730"/>
                <a:gd name="T2" fmla="*/ 249 w 676"/>
                <a:gd name="T3" fmla="*/ 206 h 730"/>
                <a:gd name="T4" fmla="*/ 396 w 676"/>
                <a:gd name="T5" fmla="*/ 156 h 730"/>
                <a:gd name="T6" fmla="*/ 592 w 676"/>
                <a:gd name="T7" fmla="*/ 168 h 730"/>
                <a:gd name="T8" fmla="*/ 621 w 676"/>
                <a:gd name="T9" fmla="*/ 143 h 730"/>
                <a:gd name="T10" fmla="*/ 623 w 676"/>
                <a:gd name="T11" fmla="*/ 45 h 730"/>
                <a:gd name="T12" fmla="*/ 595 w 676"/>
                <a:gd name="T13" fmla="*/ 17 h 730"/>
                <a:gd name="T14" fmla="*/ 378 w 676"/>
                <a:gd name="T15" fmla="*/ 2 h 730"/>
                <a:gd name="T16" fmla="*/ 63 w 676"/>
                <a:gd name="T17" fmla="*/ 62 h 730"/>
                <a:gd name="T18" fmla="*/ 1 w 676"/>
                <a:gd name="T19" fmla="*/ 204 h 730"/>
                <a:gd name="T20" fmla="*/ 268 w 676"/>
                <a:gd name="T21" fmla="*/ 432 h 730"/>
                <a:gd name="T22" fmla="*/ 422 w 676"/>
                <a:gd name="T23" fmla="*/ 518 h 730"/>
                <a:gd name="T24" fmla="*/ 258 w 676"/>
                <a:gd name="T25" fmla="*/ 569 h 730"/>
                <a:gd name="T26" fmla="*/ 35 w 676"/>
                <a:gd name="T27" fmla="*/ 547 h 730"/>
                <a:gd name="T28" fmla="*/ 4 w 676"/>
                <a:gd name="T29" fmla="*/ 573 h 730"/>
                <a:gd name="T30" fmla="*/ 0 w 676"/>
                <a:gd name="T31" fmla="*/ 682 h 730"/>
                <a:gd name="T32" fmla="*/ 29 w 676"/>
                <a:gd name="T33" fmla="*/ 710 h 730"/>
                <a:gd name="T34" fmla="*/ 294 w 676"/>
                <a:gd name="T35" fmla="*/ 729 h 730"/>
                <a:gd name="T36" fmla="*/ 615 w 676"/>
                <a:gd name="T37" fmla="*/ 663 h 730"/>
                <a:gd name="T38" fmla="*/ 676 w 676"/>
                <a:gd name="T39" fmla="*/ 502 h 730"/>
                <a:gd name="T40" fmla="*/ 404 w 676"/>
                <a:gd name="T41" fmla="*/ 291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6" h="730">
                  <a:moveTo>
                    <a:pt x="404" y="291"/>
                  </a:moveTo>
                  <a:cubicBezTo>
                    <a:pt x="302" y="260"/>
                    <a:pt x="249" y="252"/>
                    <a:pt x="249" y="206"/>
                  </a:cubicBezTo>
                  <a:cubicBezTo>
                    <a:pt x="249" y="161"/>
                    <a:pt x="307" y="153"/>
                    <a:pt x="396" y="156"/>
                  </a:cubicBezTo>
                  <a:cubicBezTo>
                    <a:pt x="489" y="158"/>
                    <a:pt x="577" y="167"/>
                    <a:pt x="592" y="168"/>
                  </a:cubicBezTo>
                  <a:cubicBezTo>
                    <a:pt x="607" y="170"/>
                    <a:pt x="621" y="155"/>
                    <a:pt x="621" y="143"/>
                  </a:cubicBezTo>
                  <a:cubicBezTo>
                    <a:pt x="623" y="45"/>
                    <a:pt x="623" y="45"/>
                    <a:pt x="623" y="45"/>
                  </a:cubicBezTo>
                  <a:cubicBezTo>
                    <a:pt x="623" y="30"/>
                    <a:pt x="613" y="20"/>
                    <a:pt x="595" y="17"/>
                  </a:cubicBezTo>
                  <a:cubicBezTo>
                    <a:pt x="522" y="9"/>
                    <a:pt x="467" y="3"/>
                    <a:pt x="378" y="2"/>
                  </a:cubicBezTo>
                  <a:cubicBezTo>
                    <a:pt x="249" y="0"/>
                    <a:pt x="115" y="15"/>
                    <a:pt x="63" y="62"/>
                  </a:cubicBezTo>
                  <a:cubicBezTo>
                    <a:pt x="24" y="98"/>
                    <a:pt x="1" y="132"/>
                    <a:pt x="1" y="204"/>
                  </a:cubicBezTo>
                  <a:cubicBezTo>
                    <a:pt x="1" y="325"/>
                    <a:pt x="92" y="373"/>
                    <a:pt x="268" y="432"/>
                  </a:cubicBezTo>
                  <a:cubicBezTo>
                    <a:pt x="373" y="468"/>
                    <a:pt x="422" y="480"/>
                    <a:pt x="422" y="518"/>
                  </a:cubicBezTo>
                  <a:cubicBezTo>
                    <a:pt x="422" y="557"/>
                    <a:pt x="373" y="578"/>
                    <a:pt x="258" y="569"/>
                  </a:cubicBezTo>
                  <a:cubicBezTo>
                    <a:pt x="213" y="566"/>
                    <a:pt x="59" y="550"/>
                    <a:pt x="35" y="547"/>
                  </a:cubicBezTo>
                  <a:cubicBezTo>
                    <a:pt x="17" y="545"/>
                    <a:pt x="4" y="561"/>
                    <a:pt x="4" y="573"/>
                  </a:cubicBezTo>
                  <a:cubicBezTo>
                    <a:pt x="0" y="682"/>
                    <a:pt x="0" y="682"/>
                    <a:pt x="0" y="682"/>
                  </a:cubicBezTo>
                  <a:cubicBezTo>
                    <a:pt x="0" y="697"/>
                    <a:pt x="15" y="709"/>
                    <a:pt x="29" y="710"/>
                  </a:cubicBezTo>
                  <a:cubicBezTo>
                    <a:pt x="101" y="718"/>
                    <a:pt x="194" y="728"/>
                    <a:pt x="294" y="729"/>
                  </a:cubicBezTo>
                  <a:cubicBezTo>
                    <a:pt x="418" y="730"/>
                    <a:pt x="545" y="727"/>
                    <a:pt x="615" y="663"/>
                  </a:cubicBezTo>
                  <a:cubicBezTo>
                    <a:pt x="665" y="615"/>
                    <a:pt x="676" y="573"/>
                    <a:pt x="676" y="502"/>
                  </a:cubicBezTo>
                  <a:cubicBezTo>
                    <a:pt x="676" y="374"/>
                    <a:pt x="542" y="333"/>
                    <a:pt x="404" y="29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54" name="Freeform 277">
              <a:extLst>
                <a:ext uri="{FF2B5EF4-FFF2-40B4-BE49-F238E27FC236}">
                  <a16:creationId xmlns:a16="http://schemas.microsoft.com/office/drawing/2014/main" id="{65CA250C-DAE5-4752-B6FE-B88925DDD1B4}"/>
                </a:ext>
              </a:extLst>
            </p:cNvPr>
            <p:cNvSpPr>
              <a:spLocks/>
            </p:cNvSpPr>
            <p:nvPr userDrawn="1"/>
          </p:nvSpPr>
          <p:spPr bwMode="auto">
            <a:xfrm>
              <a:off x="11678867" y="7222161"/>
              <a:ext cx="154513" cy="174063"/>
            </a:xfrm>
            <a:custGeom>
              <a:avLst/>
              <a:gdLst>
                <a:gd name="T0" fmla="*/ 758 w 789"/>
                <a:gd name="T1" fmla="*/ 824 h 883"/>
                <a:gd name="T2" fmla="*/ 402 w 789"/>
                <a:gd name="T3" fmla="*/ 495 h 883"/>
                <a:gd name="T4" fmla="*/ 691 w 789"/>
                <a:gd name="T5" fmla="*/ 263 h 883"/>
                <a:gd name="T6" fmla="*/ 735 w 789"/>
                <a:gd name="T7" fmla="*/ 221 h 883"/>
                <a:gd name="T8" fmla="*/ 699 w 789"/>
                <a:gd name="T9" fmla="*/ 195 h 883"/>
                <a:gd name="T10" fmla="*/ 504 w 789"/>
                <a:gd name="T11" fmla="*/ 195 h 883"/>
                <a:gd name="T12" fmla="*/ 467 w 789"/>
                <a:gd name="T13" fmla="*/ 202 h 883"/>
                <a:gd name="T14" fmla="*/ 220 w 789"/>
                <a:gd name="T15" fmla="*/ 456 h 883"/>
                <a:gd name="T16" fmla="*/ 220 w 789"/>
                <a:gd name="T17" fmla="*/ 27 h 883"/>
                <a:gd name="T18" fmla="*/ 193 w 789"/>
                <a:gd name="T19" fmla="*/ 0 h 883"/>
                <a:gd name="T20" fmla="*/ 27 w 789"/>
                <a:gd name="T21" fmla="*/ 0 h 883"/>
                <a:gd name="T22" fmla="*/ 0 w 789"/>
                <a:gd name="T23" fmla="*/ 28 h 883"/>
                <a:gd name="T24" fmla="*/ 0 w 789"/>
                <a:gd name="T25" fmla="*/ 855 h 883"/>
                <a:gd name="T26" fmla="*/ 27 w 789"/>
                <a:gd name="T27" fmla="*/ 883 h 883"/>
                <a:gd name="T28" fmla="*/ 192 w 789"/>
                <a:gd name="T29" fmla="*/ 883 h 883"/>
                <a:gd name="T30" fmla="*/ 220 w 789"/>
                <a:gd name="T31" fmla="*/ 855 h 883"/>
                <a:gd name="T32" fmla="*/ 220 w 789"/>
                <a:gd name="T33" fmla="*/ 586 h 883"/>
                <a:gd name="T34" fmla="*/ 241 w 789"/>
                <a:gd name="T35" fmla="*/ 598 h 883"/>
                <a:gd name="T36" fmla="*/ 509 w 789"/>
                <a:gd name="T37" fmla="*/ 869 h 883"/>
                <a:gd name="T38" fmla="*/ 535 w 789"/>
                <a:gd name="T39" fmla="*/ 883 h 883"/>
                <a:gd name="T40" fmla="*/ 743 w 789"/>
                <a:gd name="T41" fmla="*/ 883 h 883"/>
                <a:gd name="T42" fmla="*/ 758 w 789"/>
                <a:gd name="T43" fmla="*/ 824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9" h="883">
                  <a:moveTo>
                    <a:pt x="758" y="824"/>
                  </a:moveTo>
                  <a:cubicBezTo>
                    <a:pt x="728" y="788"/>
                    <a:pt x="593" y="627"/>
                    <a:pt x="402" y="495"/>
                  </a:cubicBezTo>
                  <a:cubicBezTo>
                    <a:pt x="522" y="370"/>
                    <a:pt x="637" y="295"/>
                    <a:pt x="691" y="263"/>
                  </a:cubicBezTo>
                  <a:cubicBezTo>
                    <a:pt x="717" y="247"/>
                    <a:pt x="735" y="237"/>
                    <a:pt x="735" y="221"/>
                  </a:cubicBezTo>
                  <a:cubicBezTo>
                    <a:pt x="735" y="202"/>
                    <a:pt x="724" y="195"/>
                    <a:pt x="699" y="195"/>
                  </a:cubicBezTo>
                  <a:cubicBezTo>
                    <a:pt x="504" y="195"/>
                    <a:pt x="504" y="195"/>
                    <a:pt x="504" y="195"/>
                  </a:cubicBezTo>
                  <a:cubicBezTo>
                    <a:pt x="492" y="195"/>
                    <a:pt x="475" y="197"/>
                    <a:pt x="467" y="202"/>
                  </a:cubicBezTo>
                  <a:cubicBezTo>
                    <a:pt x="368" y="273"/>
                    <a:pt x="276" y="383"/>
                    <a:pt x="220" y="456"/>
                  </a:cubicBezTo>
                  <a:cubicBezTo>
                    <a:pt x="220" y="27"/>
                    <a:pt x="220" y="27"/>
                    <a:pt x="220" y="27"/>
                  </a:cubicBezTo>
                  <a:cubicBezTo>
                    <a:pt x="220" y="13"/>
                    <a:pt x="208" y="0"/>
                    <a:pt x="193" y="0"/>
                  </a:cubicBezTo>
                  <a:cubicBezTo>
                    <a:pt x="27" y="0"/>
                    <a:pt x="27" y="0"/>
                    <a:pt x="27" y="0"/>
                  </a:cubicBezTo>
                  <a:cubicBezTo>
                    <a:pt x="13" y="0"/>
                    <a:pt x="0" y="12"/>
                    <a:pt x="0" y="28"/>
                  </a:cubicBezTo>
                  <a:cubicBezTo>
                    <a:pt x="0" y="855"/>
                    <a:pt x="0" y="855"/>
                    <a:pt x="0" y="855"/>
                  </a:cubicBezTo>
                  <a:cubicBezTo>
                    <a:pt x="0" y="871"/>
                    <a:pt x="10" y="883"/>
                    <a:pt x="27" y="883"/>
                  </a:cubicBezTo>
                  <a:cubicBezTo>
                    <a:pt x="192" y="883"/>
                    <a:pt x="192" y="883"/>
                    <a:pt x="192" y="883"/>
                  </a:cubicBezTo>
                  <a:cubicBezTo>
                    <a:pt x="207" y="883"/>
                    <a:pt x="220" y="871"/>
                    <a:pt x="220" y="855"/>
                  </a:cubicBezTo>
                  <a:cubicBezTo>
                    <a:pt x="220" y="586"/>
                    <a:pt x="220" y="586"/>
                    <a:pt x="220" y="586"/>
                  </a:cubicBezTo>
                  <a:cubicBezTo>
                    <a:pt x="241" y="598"/>
                    <a:pt x="241" y="598"/>
                    <a:pt x="241" y="598"/>
                  </a:cubicBezTo>
                  <a:cubicBezTo>
                    <a:pt x="361" y="680"/>
                    <a:pt x="428" y="762"/>
                    <a:pt x="509" y="869"/>
                  </a:cubicBezTo>
                  <a:cubicBezTo>
                    <a:pt x="512" y="874"/>
                    <a:pt x="519" y="883"/>
                    <a:pt x="535" y="883"/>
                  </a:cubicBezTo>
                  <a:cubicBezTo>
                    <a:pt x="743" y="883"/>
                    <a:pt x="743" y="883"/>
                    <a:pt x="743" y="883"/>
                  </a:cubicBezTo>
                  <a:cubicBezTo>
                    <a:pt x="763" y="883"/>
                    <a:pt x="789" y="860"/>
                    <a:pt x="758" y="82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55" name="Oval 278">
              <a:extLst>
                <a:ext uri="{FF2B5EF4-FFF2-40B4-BE49-F238E27FC236}">
                  <a16:creationId xmlns:a16="http://schemas.microsoft.com/office/drawing/2014/main" id="{D9196DAD-1E22-4ABE-95A9-F73F0D836002}"/>
                </a:ext>
              </a:extLst>
            </p:cNvPr>
            <p:cNvSpPr>
              <a:spLocks noChangeArrowheads="1"/>
            </p:cNvSpPr>
            <p:nvPr userDrawn="1"/>
          </p:nvSpPr>
          <p:spPr bwMode="auto">
            <a:xfrm>
              <a:off x="10719642" y="7198846"/>
              <a:ext cx="217940" cy="219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79">
              <a:extLst>
                <a:ext uri="{FF2B5EF4-FFF2-40B4-BE49-F238E27FC236}">
                  <a16:creationId xmlns:a16="http://schemas.microsoft.com/office/drawing/2014/main" id="{705B00DA-A5A2-4F20-9663-E5D34D779A68}"/>
                </a:ext>
              </a:extLst>
            </p:cNvPr>
            <p:cNvSpPr>
              <a:spLocks noEditPoints="1"/>
            </p:cNvSpPr>
            <p:nvPr userDrawn="1"/>
          </p:nvSpPr>
          <p:spPr bwMode="auto">
            <a:xfrm>
              <a:off x="10717759" y="7196674"/>
              <a:ext cx="221705" cy="223588"/>
            </a:xfrm>
            <a:custGeom>
              <a:avLst/>
              <a:gdLst>
                <a:gd name="T0" fmla="*/ 566 w 1133"/>
                <a:gd name="T1" fmla="*/ 21 h 1134"/>
                <a:gd name="T2" fmla="*/ 953 w 1133"/>
                <a:gd name="T3" fmla="*/ 181 h 1134"/>
                <a:gd name="T4" fmla="*/ 1113 w 1133"/>
                <a:gd name="T5" fmla="*/ 567 h 1134"/>
                <a:gd name="T6" fmla="*/ 566 w 1133"/>
                <a:gd name="T7" fmla="*/ 1113 h 1134"/>
                <a:gd name="T8" fmla="*/ 180 w 1133"/>
                <a:gd name="T9" fmla="*/ 953 h 1134"/>
                <a:gd name="T10" fmla="*/ 20 w 1133"/>
                <a:gd name="T11" fmla="*/ 567 h 1134"/>
                <a:gd name="T12" fmla="*/ 180 w 1133"/>
                <a:gd name="T13" fmla="*/ 181 h 1134"/>
                <a:gd name="T14" fmla="*/ 566 w 1133"/>
                <a:gd name="T15" fmla="*/ 21 h 1134"/>
                <a:gd name="T16" fmla="*/ 0 w 1133"/>
                <a:gd name="T17" fmla="*/ 567 h 1134"/>
                <a:gd name="T18" fmla="*/ 166 w 1133"/>
                <a:gd name="T19" fmla="*/ 968 h 1134"/>
                <a:gd name="T20" fmla="*/ 566 w 1133"/>
                <a:gd name="T21" fmla="*/ 1134 h 1134"/>
                <a:gd name="T22" fmla="*/ 967 w 1133"/>
                <a:gd name="T23" fmla="*/ 968 h 1134"/>
                <a:gd name="T24" fmla="*/ 1133 w 1133"/>
                <a:gd name="T25" fmla="*/ 567 h 1134"/>
                <a:gd name="T26" fmla="*/ 967 w 1133"/>
                <a:gd name="T27" fmla="*/ 166 h 1134"/>
                <a:gd name="T28" fmla="*/ 566 w 1133"/>
                <a:gd name="T29" fmla="*/ 0 h 1134"/>
                <a:gd name="T30" fmla="*/ 0 w 1133"/>
                <a:gd name="T31" fmla="*/ 567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3" h="1134">
                  <a:moveTo>
                    <a:pt x="566" y="21"/>
                  </a:moveTo>
                  <a:cubicBezTo>
                    <a:pt x="712" y="21"/>
                    <a:pt x="850" y="78"/>
                    <a:pt x="953" y="181"/>
                  </a:cubicBezTo>
                  <a:cubicBezTo>
                    <a:pt x="1056" y="284"/>
                    <a:pt x="1113" y="421"/>
                    <a:pt x="1113" y="567"/>
                  </a:cubicBezTo>
                  <a:cubicBezTo>
                    <a:pt x="1113" y="868"/>
                    <a:pt x="868" y="1113"/>
                    <a:pt x="566" y="1113"/>
                  </a:cubicBezTo>
                  <a:cubicBezTo>
                    <a:pt x="421" y="1113"/>
                    <a:pt x="283" y="1057"/>
                    <a:pt x="180" y="953"/>
                  </a:cubicBezTo>
                  <a:cubicBezTo>
                    <a:pt x="77" y="850"/>
                    <a:pt x="20" y="713"/>
                    <a:pt x="20" y="567"/>
                  </a:cubicBezTo>
                  <a:cubicBezTo>
                    <a:pt x="20" y="421"/>
                    <a:pt x="77" y="284"/>
                    <a:pt x="180" y="181"/>
                  </a:cubicBezTo>
                  <a:cubicBezTo>
                    <a:pt x="283" y="78"/>
                    <a:pt x="421" y="21"/>
                    <a:pt x="566" y="21"/>
                  </a:cubicBezTo>
                  <a:moveTo>
                    <a:pt x="0" y="567"/>
                  </a:moveTo>
                  <a:cubicBezTo>
                    <a:pt x="0" y="719"/>
                    <a:pt x="58" y="861"/>
                    <a:pt x="166" y="968"/>
                  </a:cubicBezTo>
                  <a:cubicBezTo>
                    <a:pt x="273" y="1075"/>
                    <a:pt x="415" y="1134"/>
                    <a:pt x="566" y="1134"/>
                  </a:cubicBezTo>
                  <a:cubicBezTo>
                    <a:pt x="718" y="1134"/>
                    <a:pt x="860" y="1075"/>
                    <a:pt x="967" y="968"/>
                  </a:cubicBezTo>
                  <a:cubicBezTo>
                    <a:pt x="1074" y="861"/>
                    <a:pt x="1133" y="719"/>
                    <a:pt x="1133" y="567"/>
                  </a:cubicBezTo>
                  <a:cubicBezTo>
                    <a:pt x="1133" y="416"/>
                    <a:pt x="1074" y="273"/>
                    <a:pt x="967" y="166"/>
                  </a:cubicBezTo>
                  <a:cubicBezTo>
                    <a:pt x="860" y="59"/>
                    <a:pt x="718" y="0"/>
                    <a:pt x="566" y="0"/>
                  </a:cubicBezTo>
                  <a:cubicBezTo>
                    <a:pt x="254" y="0"/>
                    <a:pt x="0" y="255"/>
                    <a:pt x="0" y="567"/>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a:p>
          </p:txBody>
        </p:sp>
        <p:sp>
          <p:nvSpPr>
            <p:cNvPr id="57" name="Oval 280">
              <a:extLst>
                <a:ext uri="{FF2B5EF4-FFF2-40B4-BE49-F238E27FC236}">
                  <a16:creationId xmlns:a16="http://schemas.microsoft.com/office/drawing/2014/main" id="{182FD09D-516E-48CE-8C7C-21F21F016B85}"/>
                </a:ext>
              </a:extLst>
            </p:cNvPr>
            <p:cNvSpPr>
              <a:spLocks noChangeArrowheads="1"/>
            </p:cNvSpPr>
            <p:nvPr userDrawn="1"/>
          </p:nvSpPr>
          <p:spPr bwMode="auto">
            <a:xfrm>
              <a:off x="10729054" y="7208259"/>
              <a:ext cx="199115" cy="20041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281">
              <a:extLst>
                <a:ext uri="{FF2B5EF4-FFF2-40B4-BE49-F238E27FC236}">
                  <a16:creationId xmlns:a16="http://schemas.microsoft.com/office/drawing/2014/main" id="{2EC4A4C4-3898-4922-A61F-59DBF6429908}"/>
                </a:ext>
              </a:extLst>
            </p:cNvPr>
            <p:cNvSpPr>
              <a:spLocks/>
            </p:cNvSpPr>
            <p:nvPr userDrawn="1"/>
          </p:nvSpPr>
          <p:spPr bwMode="auto">
            <a:xfrm>
              <a:off x="10742522" y="7221871"/>
              <a:ext cx="172035" cy="173339"/>
            </a:xfrm>
            <a:custGeom>
              <a:avLst/>
              <a:gdLst>
                <a:gd name="T0" fmla="*/ 852 w 879"/>
                <a:gd name="T1" fmla="*/ 339 h 879"/>
                <a:gd name="T2" fmla="*/ 765 w 879"/>
                <a:gd name="T3" fmla="*/ 543 h 879"/>
                <a:gd name="T4" fmla="*/ 568 w 879"/>
                <a:gd name="T5" fmla="*/ 640 h 879"/>
                <a:gd name="T6" fmla="*/ 404 w 879"/>
                <a:gd name="T7" fmla="*/ 640 h 879"/>
                <a:gd name="T8" fmla="*/ 404 w 879"/>
                <a:gd name="T9" fmla="*/ 629 h 879"/>
                <a:gd name="T10" fmla="*/ 655 w 879"/>
                <a:gd name="T11" fmla="*/ 537 h 879"/>
                <a:gd name="T12" fmla="*/ 766 w 879"/>
                <a:gd name="T13" fmla="*/ 323 h 879"/>
                <a:gd name="T14" fmla="*/ 760 w 879"/>
                <a:gd name="T15" fmla="*/ 256 h 879"/>
                <a:gd name="T16" fmla="*/ 679 w 879"/>
                <a:gd name="T17" fmla="*/ 239 h 879"/>
                <a:gd name="T18" fmla="*/ 640 w 879"/>
                <a:gd name="T19" fmla="*/ 239 h 879"/>
                <a:gd name="T20" fmla="*/ 640 w 879"/>
                <a:gd name="T21" fmla="*/ 200 h 879"/>
                <a:gd name="T22" fmla="*/ 439 w 879"/>
                <a:gd name="T23" fmla="*/ 0 h 879"/>
                <a:gd name="T24" fmla="*/ 339 w 879"/>
                <a:gd name="T25" fmla="*/ 27 h 879"/>
                <a:gd name="T26" fmla="*/ 543 w 879"/>
                <a:gd name="T27" fmla="*/ 114 h 879"/>
                <a:gd name="T28" fmla="*/ 640 w 879"/>
                <a:gd name="T29" fmla="*/ 310 h 879"/>
                <a:gd name="T30" fmla="*/ 640 w 879"/>
                <a:gd name="T31" fmla="*/ 475 h 879"/>
                <a:gd name="T32" fmla="*/ 629 w 879"/>
                <a:gd name="T33" fmla="*/ 475 h 879"/>
                <a:gd name="T34" fmla="*/ 537 w 879"/>
                <a:gd name="T35" fmla="*/ 224 h 879"/>
                <a:gd name="T36" fmla="*/ 323 w 879"/>
                <a:gd name="T37" fmla="*/ 113 h 879"/>
                <a:gd name="T38" fmla="*/ 256 w 879"/>
                <a:gd name="T39" fmla="*/ 119 h 879"/>
                <a:gd name="T40" fmla="*/ 239 w 879"/>
                <a:gd name="T41" fmla="*/ 200 h 879"/>
                <a:gd name="T42" fmla="*/ 239 w 879"/>
                <a:gd name="T43" fmla="*/ 239 h 879"/>
                <a:gd name="T44" fmla="*/ 200 w 879"/>
                <a:gd name="T45" fmla="*/ 239 h 879"/>
                <a:gd name="T46" fmla="*/ 0 w 879"/>
                <a:gd name="T47" fmla="*/ 439 h 879"/>
                <a:gd name="T48" fmla="*/ 27 w 879"/>
                <a:gd name="T49" fmla="*/ 539 h 879"/>
                <a:gd name="T50" fmla="*/ 114 w 879"/>
                <a:gd name="T51" fmla="*/ 335 h 879"/>
                <a:gd name="T52" fmla="*/ 311 w 879"/>
                <a:gd name="T53" fmla="*/ 238 h 879"/>
                <a:gd name="T54" fmla="*/ 475 w 879"/>
                <a:gd name="T55" fmla="*/ 238 h 879"/>
                <a:gd name="T56" fmla="*/ 475 w 879"/>
                <a:gd name="T57" fmla="*/ 250 h 879"/>
                <a:gd name="T58" fmla="*/ 224 w 879"/>
                <a:gd name="T59" fmla="*/ 342 h 879"/>
                <a:gd name="T60" fmla="*/ 113 w 879"/>
                <a:gd name="T61" fmla="*/ 556 h 879"/>
                <a:gd name="T62" fmla="*/ 119 w 879"/>
                <a:gd name="T63" fmla="*/ 622 h 879"/>
                <a:gd name="T64" fmla="*/ 200 w 879"/>
                <a:gd name="T65" fmla="*/ 640 h 879"/>
                <a:gd name="T66" fmla="*/ 239 w 879"/>
                <a:gd name="T67" fmla="*/ 640 h 879"/>
                <a:gd name="T68" fmla="*/ 239 w 879"/>
                <a:gd name="T69" fmla="*/ 678 h 879"/>
                <a:gd name="T70" fmla="*/ 439 w 879"/>
                <a:gd name="T71" fmla="*/ 879 h 879"/>
                <a:gd name="T72" fmla="*/ 540 w 879"/>
                <a:gd name="T73" fmla="*/ 852 h 879"/>
                <a:gd name="T74" fmla="*/ 336 w 879"/>
                <a:gd name="T75" fmla="*/ 764 h 879"/>
                <a:gd name="T76" fmla="*/ 239 w 879"/>
                <a:gd name="T77" fmla="*/ 568 h 879"/>
                <a:gd name="T78" fmla="*/ 239 w 879"/>
                <a:gd name="T79" fmla="*/ 404 h 879"/>
                <a:gd name="T80" fmla="*/ 250 w 879"/>
                <a:gd name="T81" fmla="*/ 404 h 879"/>
                <a:gd name="T82" fmla="*/ 342 w 879"/>
                <a:gd name="T83" fmla="*/ 655 h 879"/>
                <a:gd name="T84" fmla="*/ 556 w 879"/>
                <a:gd name="T85" fmla="*/ 765 h 879"/>
                <a:gd name="T86" fmla="*/ 622 w 879"/>
                <a:gd name="T87" fmla="*/ 760 h 879"/>
                <a:gd name="T88" fmla="*/ 640 w 879"/>
                <a:gd name="T89" fmla="*/ 678 h 879"/>
                <a:gd name="T90" fmla="*/ 640 w 879"/>
                <a:gd name="T91" fmla="*/ 640 h 879"/>
                <a:gd name="T92" fmla="*/ 679 w 879"/>
                <a:gd name="T93" fmla="*/ 640 h 879"/>
                <a:gd name="T94" fmla="*/ 879 w 879"/>
                <a:gd name="T95" fmla="*/ 439 h 879"/>
                <a:gd name="T96" fmla="*/ 852 w 879"/>
                <a:gd name="T97" fmla="*/ 339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9" h="879">
                  <a:moveTo>
                    <a:pt x="852" y="339"/>
                  </a:moveTo>
                  <a:cubicBezTo>
                    <a:pt x="849" y="392"/>
                    <a:pt x="830" y="469"/>
                    <a:pt x="765" y="543"/>
                  </a:cubicBezTo>
                  <a:cubicBezTo>
                    <a:pt x="679" y="639"/>
                    <a:pt x="576" y="640"/>
                    <a:pt x="568" y="640"/>
                  </a:cubicBezTo>
                  <a:cubicBezTo>
                    <a:pt x="404" y="640"/>
                    <a:pt x="404" y="640"/>
                    <a:pt x="404" y="640"/>
                  </a:cubicBezTo>
                  <a:cubicBezTo>
                    <a:pt x="404" y="629"/>
                    <a:pt x="404" y="629"/>
                    <a:pt x="404" y="629"/>
                  </a:cubicBezTo>
                  <a:cubicBezTo>
                    <a:pt x="404" y="629"/>
                    <a:pt x="572" y="603"/>
                    <a:pt x="655" y="537"/>
                  </a:cubicBezTo>
                  <a:cubicBezTo>
                    <a:pt x="737" y="471"/>
                    <a:pt x="766" y="369"/>
                    <a:pt x="766" y="323"/>
                  </a:cubicBezTo>
                  <a:cubicBezTo>
                    <a:pt x="766" y="279"/>
                    <a:pt x="762" y="266"/>
                    <a:pt x="760" y="256"/>
                  </a:cubicBezTo>
                  <a:cubicBezTo>
                    <a:pt x="735" y="245"/>
                    <a:pt x="708" y="239"/>
                    <a:pt x="679" y="239"/>
                  </a:cubicBezTo>
                  <a:cubicBezTo>
                    <a:pt x="640" y="239"/>
                    <a:pt x="640" y="239"/>
                    <a:pt x="640" y="239"/>
                  </a:cubicBezTo>
                  <a:cubicBezTo>
                    <a:pt x="640" y="200"/>
                    <a:pt x="640" y="200"/>
                    <a:pt x="640" y="200"/>
                  </a:cubicBezTo>
                  <a:cubicBezTo>
                    <a:pt x="640" y="89"/>
                    <a:pt x="550" y="0"/>
                    <a:pt x="439" y="0"/>
                  </a:cubicBezTo>
                  <a:cubicBezTo>
                    <a:pt x="403" y="0"/>
                    <a:pt x="369" y="10"/>
                    <a:pt x="339" y="27"/>
                  </a:cubicBezTo>
                  <a:cubicBezTo>
                    <a:pt x="392" y="29"/>
                    <a:pt x="470" y="49"/>
                    <a:pt x="543" y="114"/>
                  </a:cubicBezTo>
                  <a:cubicBezTo>
                    <a:pt x="639" y="199"/>
                    <a:pt x="640" y="303"/>
                    <a:pt x="640" y="310"/>
                  </a:cubicBezTo>
                  <a:cubicBezTo>
                    <a:pt x="640" y="475"/>
                    <a:pt x="640" y="475"/>
                    <a:pt x="640" y="475"/>
                  </a:cubicBezTo>
                  <a:cubicBezTo>
                    <a:pt x="629" y="475"/>
                    <a:pt x="629" y="475"/>
                    <a:pt x="629" y="475"/>
                  </a:cubicBezTo>
                  <a:cubicBezTo>
                    <a:pt x="629" y="475"/>
                    <a:pt x="603" y="306"/>
                    <a:pt x="537" y="224"/>
                  </a:cubicBezTo>
                  <a:cubicBezTo>
                    <a:pt x="471" y="141"/>
                    <a:pt x="369" y="113"/>
                    <a:pt x="323" y="113"/>
                  </a:cubicBezTo>
                  <a:cubicBezTo>
                    <a:pt x="279" y="113"/>
                    <a:pt x="267" y="116"/>
                    <a:pt x="256" y="119"/>
                  </a:cubicBezTo>
                  <a:cubicBezTo>
                    <a:pt x="245" y="143"/>
                    <a:pt x="239" y="171"/>
                    <a:pt x="239" y="200"/>
                  </a:cubicBezTo>
                  <a:cubicBezTo>
                    <a:pt x="239" y="239"/>
                    <a:pt x="239" y="239"/>
                    <a:pt x="239" y="239"/>
                  </a:cubicBezTo>
                  <a:cubicBezTo>
                    <a:pt x="200" y="239"/>
                    <a:pt x="200" y="239"/>
                    <a:pt x="200" y="239"/>
                  </a:cubicBezTo>
                  <a:cubicBezTo>
                    <a:pt x="90" y="239"/>
                    <a:pt x="0" y="329"/>
                    <a:pt x="0" y="439"/>
                  </a:cubicBezTo>
                  <a:cubicBezTo>
                    <a:pt x="0" y="476"/>
                    <a:pt x="10" y="510"/>
                    <a:pt x="27" y="539"/>
                  </a:cubicBezTo>
                  <a:cubicBezTo>
                    <a:pt x="30" y="487"/>
                    <a:pt x="49" y="409"/>
                    <a:pt x="114" y="335"/>
                  </a:cubicBezTo>
                  <a:cubicBezTo>
                    <a:pt x="200" y="239"/>
                    <a:pt x="303" y="238"/>
                    <a:pt x="311" y="238"/>
                  </a:cubicBezTo>
                  <a:cubicBezTo>
                    <a:pt x="475" y="238"/>
                    <a:pt x="475" y="238"/>
                    <a:pt x="475" y="238"/>
                  </a:cubicBezTo>
                  <a:cubicBezTo>
                    <a:pt x="475" y="250"/>
                    <a:pt x="475" y="250"/>
                    <a:pt x="475" y="250"/>
                  </a:cubicBezTo>
                  <a:cubicBezTo>
                    <a:pt x="475" y="250"/>
                    <a:pt x="306" y="275"/>
                    <a:pt x="224" y="342"/>
                  </a:cubicBezTo>
                  <a:cubicBezTo>
                    <a:pt x="142" y="408"/>
                    <a:pt x="113" y="510"/>
                    <a:pt x="113" y="556"/>
                  </a:cubicBezTo>
                  <a:cubicBezTo>
                    <a:pt x="113" y="599"/>
                    <a:pt x="117" y="612"/>
                    <a:pt x="119" y="622"/>
                  </a:cubicBezTo>
                  <a:cubicBezTo>
                    <a:pt x="144" y="633"/>
                    <a:pt x="171" y="640"/>
                    <a:pt x="200" y="640"/>
                  </a:cubicBezTo>
                  <a:cubicBezTo>
                    <a:pt x="239" y="640"/>
                    <a:pt x="239" y="640"/>
                    <a:pt x="239" y="640"/>
                  </a:cubicBezTo>
                  <a:cubicBezTo>
                    <a:pt x="239" y="678"/>
                    <a:pt x="239" y="678"/>
                    <a:pt x="239" y="678"/>
                  </a:cubicBezTo>
                  <a:cubicBezTo>
                    <a:pt x="239" y="789"/>
                    <a:pt x="329" y="879"/>
                    <a:pt x="439" y="879"/>
                  </a:cubicBezTo>
                  <a:cubicBezTo>
                    <a:pt x="476" y="879"/>
                    <a:pt x="510" y="869"/>
                    <a:pt x="540" y="852"/>
                  </a:cubicBezTo>
                  <a:cubicBezTo>
                    <a:pt x="487" y="849"/>
                    <a:pt x="409" y="830"/>
                    <a:pt x="336" y="764"/>
                  </a:cubicBezTo>
                  <a:cubicBezTo>
                    <a:pt x="239" y="679"/>
                    <a:pt x="239" y="575"/>
                    <a:pt x="239" y="568"/>
                  </a:cubicBezTo>
                  <a:cubicBezTo>
                    <a:pt x="239" y="404"/>
                    <a:pt x="239" y="404"/>
                    <a:pt x="239" y="404"/>
                  </a:cubicBezTo>
                  <a:cubicBezTo>
                    <a:pt x="250" y="404"/>
                    <a:pt x="250" y="404"/>
                    <a:pt x="250" y="404"/>
                  </a:cubicBezTo>
                  <a:cubicBezTo>
                    <a:pt x="250" y="404"/>
                    <a:pt x="276" y="572"/>
                    <a:pt x="342" y="655"/>
                  </a:cubicBezTo>
                  <a:cubicBezTo>
                    <a:pt x="408" y="737"/>
                    <a:pt x="510" y="765"/>
                    <a:pt x="556" y="765"/>
                  </a:cubicBezTo>
                  <a:cubicBezTo>
                    <a:pt x="599" y="765"/>
                    <a:pt x="612" y="762"/>
                    <a:pt x="622" y="760"/>
                  </a:cubicBezTo>
                  <a:cubicBezTo>
                    <a:pt x="634" y="735"/>
                    <a:pt x="640" y="707"/>
                    <a:pt x="640" y="678"/>
                  </a:cubicBezTo>
                  <a:cubicBezTo>
                    <a:pt x="640" y="640"/>
                    <a:pt x="640" y="640"/>
                    <a:pt x="640" y="640"/>
                  </a:cubicBezTo>
                  <a:cubicBezTo>
                    <a:pt x="679" y="640"/>
                    <a:pt x="679" y="640"/>
                    <a:pt x="679" y="640"/>
                  </a:cubicBezTo>
                  <a:cubicBezTo>
                    <a:pt x="789" y="640"/>
                    <a:pt x="879" y="550"/>
                    <a:pt x="879" y="439"/>
                  </a:cubicBezTo>
                  <a:cubicBezTo>
                    <a:pt x="879" y="403"/>
                    <a:pt x="869" y="369"/>
                    <a:pt x="852" y="3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2749374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2600"/>
        </a:lnSpc>
        <a:spcBef>
          <a:spcPct val="0"/>
        </a:spcBef>
        <a:spcAft>
          <a:spcPts val="400"/>
        </a:spcAft>
        <a:buNone/>
        <a:tabLst>
          <a:tab pos="989013" algn="l"/>
        </a:tabLst>
        <a:defRPr sz="2400" b="1" kern="1200">
          <a:solidFill>
            <a:schemeClr val="tx2"/>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5">
          <p15:clr>
            <a:srgbClr val="F26B43"/>
          </p15:clr>
        </p15:guide>
        <p15:guide id="2" pos="225">
          <p15:clr>
            <a:srgbClr val="F26B43"/>
          </p15:clr>
        </p15:guide>
        <p15:guide id="4" orient="horz" pos="3958">
          <p15:clr>
            <a:srgbClr val="F26B43"/>
          </p15:clr>
        </p15:guide>
        <p15:guide id="5" pos="7452">
          <p15:clr>
            <a:srgbClr val="F26B43"/>
          </p15:clr>
        </p15:guide>
        <p15:guide id="6" orient="horz" pos="2159">
          <p15:clr>
            <a:srgbClr val="A4A3A4"/>
          </p15:clr>
        </p15:guide>
        <p15:guide id="7" pos="704">
          <p15:clr>
            <a:srgbClr val="A4A3A4"/>
          </p15:clr>
        </p15:guide>
        <p15:guide id="8" orient="horz" pos="735">
          <p15:clr>
            <a:srgbClr val="A4A3A4"/>
          </p15:clr>
        </p15:guide>
        <p15:guide id="9" orient="horz" pos="1380">
          <p15:clr>
            <a:srgbClr val="A4A3A4"/>
          </p15:clr>
        </p15:guide>
        <p15:guide id="10" orient="horz" pos="870">
          <p15:clr>
            <a:srgbClr val="F26B43"/>
          </p15:clr>
        </p15:guide>
        <p15:guide id="11" orient="horz" pos="1514">
          <p15:clr>
            <a:srgbClr val="A4A3A4"/>
          </p15:clr>
        </p15:guide>
        <p15:guide id="12" orient="horz" pos="2024">
          <p15:clr>
            <a:srgbClr val="A4A3A4"/>
          </p15:clr>
        </p15:guide>
        <p15:guide id="13" orient="horz" pos="2669">
          <p15:clr>
            <a:srgbClr val="A4A3A4"/>
          </p15:clr>
        </p15:guide>
        <p15:guide id="14" orient="horz" pos="2804">
          <p15:clr>
            <a:srgbClr val="A4A3A4"/>
          </p15:clr>
        </p15:guide>
        <p15:guide id="15" orient="horz" pos="3314">
          <p15:clr>
            <a:srgbClr val="A4A3A4"/>
          </p15:clr>
        </p15:guide>
        <p15:guide id="16" orient="horz" pos="3447">
          <p15:clr>
            <a:srgbClr val="A4A3A4"/>
          </p15:clr>
        </p15:guide>
        <p15:guide id="17" pos="839">
          <p15:clr>
            <a:srgbClr val="A4A3A4"/>
          </p15:clr>
        </p15:guide>
        <p15:guide id="18" pos="1317">
          <p15:clr>
            <a:srgbClr val="A4A3A4"/>
          </p15:clr>
        </p15:guide>
        <p15:guide id="19" pos="1452">
          <p15:clr>
            <a:srgbClr val="A4A3A4"/>
          </p15:clr>
        </p15:guide>
        <p15:guide id="20" pos="1931">
          <p15:clr>
            <a:srgbClr val="A4A3A4"/>
          </p15:clr>
        </p15:guide>
        <p15:guide id="21" pos="2066">
          <p15:clr>
            <a:srgbClr val="A4A3A4"/>
          </p15:clr>
        </p15:guide>
        <p15:guide id="22" pos="2544">
          <p15:clr>
            <a:srgbClr val="A4A3A4"/>
          </p15:clr>
        </p15:guide>
        <p15:guide id="23" pos="2679">
          <p15:clr>
            <a:srgbClr val="A4A3A4"/>
          </p15:clr>
        </p15:guide>
        <p15:guide id="24" pos="3158">
          <p15:clr>
            <a:srgbClr val="A4A3A4"/>
          </p15:clr>
        </p15:guide>
        <p15:guide id="25" pos="3293">
          <p15:clr>
            <a:srgbClr val="A4A3A4"/>
          </p15:clr>
        </p15:guide>
        <p15:guide id="26" pos="3771">
          <p15:clr>
            <a:srgbClr val="A4A3A4"/>
          </p15:clr>
        </p15:guide>
        <p15:guide id="27" pos="3906">
          <p15:clr>
            <a:srgbClr val="A4A3A4"/>
          </p15:clr>
        </p15:guide>
        <p15:guide id="28" pos="4385">
          <p15:clr>
            <a:srgbClr val="A4A3A4"/>
          </p15:clr>
        </p15:guide>
        <p15:guide id="29" pos="4520">
          <p15:clr>
            <a:srgbClr val="A4A3A4"/>
          </p15:clr>
        </p15:guide>
        <p15:guide id="30" pos="4998">
          <p15:clr>
            <a:srgbClr val="A4A3A4"/>
          </p15:clr>
        </p15:guide>
        <p15:guide id="31" pos="5133">
          <p15:clr>
            <a:srgbClr val="A4A3A4"/>
          </p15:clr>
        </p15:guide>
        <p15:guide id="32" pos="5612">
          <p15:clr>
            <a:srgbClr val="A4A3A4"/>
          </p15:clr>
        </p15:guide>
        <p15:guide id="33" pos="5747">
          <p15:clr>
            <a:srgbClr val="A4A3A4"/>
          </p15:clr>
        </p15:guide>
        <p15:guide id="34" pos="6225">
          <p15:clr>
            <a:srgbClr val="A4A3A4"/>
          </p15:clr>
        </p15:guide>
        <p15:guide id="35" pos="6360">
          <p15:clr>
            <a:srgbClr val="A4A3A4"/>
          </p15:clr>
        </p15:guide>
        <p15:guide id="36" pos="6839">
          <p15:clr>
            <a:srgbClr val="A4A3A4"/>
          </p15:clr>
        </p15:guide>
        <p15:guide id="38" pos="697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2"/>
            </p:custDataLst>
            <p:extLst>
              <p:ext uri="{D42A27DB-BD31-4B8C-83A1-F6EECF244321}">
                <p14:modId xmlns:p14="http://schemas.microsoft.com/office/powerpoint/2010/main" val="418007825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23" imgW="270" imgH="270" progId="TCLayout.ActiveDocument.1">
                  <p:embed/>
                </p:oleObj>
              </mc:Choice>
              <mc:Fallback>
                <p:oleObj name="Diapositiva think-cell" r:id="rId23" imgW="270" imgH="270" progId="TCLayout.ActiveDocument.1">
                  <p:embed/>
                  <p:pic>
                    <p:nvPicPr>
                      <p:cNvPr id="7" name="Object 6" hidden="1"/>
                      <p:cNvPicPr/>
                      <p:nvPr/>
                    </p:nvPicPr>
                    <p:blipFill>
                      <a:blip r:embed="rId24"/>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2/6/2025</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974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02">
          <p15:clr>
            <a:srgbClr val="F26B43"/>
          </p15:clr>
        </p15:guide>
        <p15:guide id="4" orient="horz" pos="3952">
          <p15:clr>
            <a:srgbClr val="F26B43"/>
          </p15:clr>
        </p15:guide>
        <p15:guide id="5" pos="7378">
          <p15:clr>
            <a:srgbClr val="F26B43"/>
          </p15:clr>
        </p15:guide>
        <p15:guide id="10" orient="horz" pos="890">
          <p15:clr>
            <a:srgbClr val="F26B43"/>
          </p15:clr>
        </p15:guide>
        <p15:guide id="18" pos="1317">
          <p15:clr>
            <a:srgbClr val="A4A3A4"/>
          </p15:clr>
        </p15:guide>
        <p15:guide id="19" pos="1452">
          <p15:clr>
            <a:srgbClr val="A4A3A4"/>
          </p15:clr>
        </p15:guide>
        <p15:guide id="22" pos="2544">
          <p15:clr>
            <a:srgbClr val="A4A3A4"/>
          </p15:clr>
        </p15:guide>
        <p15:guide id="23" pos="2679">
          <p15:clr>
            <a:srgbClr val="A4A3A4"/>
          </p15:clr>
        </p15:guide>
        <p15:guide id="26" pos="3771">
          <p15:clr>
            <a:srgbClr val="A4A3A4"/>
          </p15:clr>
        </p15:guide>
        <p15:guide id="27" pos="3906">
          <p15:clr>
            <a:srgbClr val="A4A3A4"/>
          </p15:clr>
        </p15:guide>
        <p15:guide id="30" pos="4998">
          <p15:clr>
            <a:srgbClr val="A4A3A4"/>
          </p15:clr>
        </p15:guide>
        <p15:guide id="31" pos="5133">
          <p15:clr>
            <a:srgbClr val="A4A3A4"/>
          </p15:clr>
        </p15:guide>
        <p15:guide id="34" pos="6225">
          <p15:clr>
            <a:srgbClr val="A4A3A4"/>
          </p15:clr>
        </p15:guide>
        <p15:guide id="35" pos="636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20.emf"/><Relationship Id="rId4" Type="http://schemas.openxmlformats.org/officeDocument/2006/relationships/oleObject" Target="../embeddings/oleObject19.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41.xml"/><Relationship Id="rId5" Type="http://schemas.openxmlformats.org/officeDocument/2006/relationships/image" Target="../media/image20.emf"/><Relationship Id="rId4"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slideLayout" Target="../slideLayouts/slideLayout13.xml"/><Relationship Id="rId1" Type="http://schemas.openxmlformats.org/officeDocument/2006/relationships/tags" Target="../tags/tag42.xml"/><Relationship Id="rId5" Type="http://schemas.openxmlformats.org/officeDocument/2006/relationships/image" Target="../media/image20.emf"/><Relationship Id="rId4" Type="http://schemas.openxmlformats.org/officeDocument/2006/relationships/oleObject" Target="../embeddings/oleObject26.bin"/></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43.xml"/><Relationship Id="rId6" Type="http://schemas.openxmlformats.org/officeDocument/2006/relationships/image" Target="../media/image20.emf"/><Relationship Id="rId5" Type="http://schemas.openxmlformats.org/officeDocument/2006/relationships/oleObject" Target="../embeddings/oleObject27.bin"/><Relationship Id="rId10" Type="http://schemas.openxmlformats.org/officeDocument/2006/relationships/image" Target="../media/image36.png"/><Relationship Id="rId4" Type="http://schemas.openxmlformats.org/officeDocument/2006/relationships/image" Target="../media/image32.tif"/><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45.xml"/><Relationship Id="rId5" Type="http://schemas.openxmlformats.org/officeDocument/2006/relationships/image" Target="../media/image20.emf"/><Relationship Id="rId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4.xml"/><Relationship Id="rId1" Type="http://schemas.openxmlformats.org/officeDocument/2006/relationships/tags" Target="../tags/tag35.xml"/><Relationship Id="rId5" Type="http://schemas.openxmlformats.org/officeDocument/2006/relationships/image" Target="../media/image21.png"/><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37.xml"/><Relationship Id="rId5" Type="http://schemas.openxmlformats.org/officeDocument/2006/relationships/image" Target="../media/image22.emf"/><Relationship Id="rId4" Type="http://schemas.openxmlformats.org/officeDocument/2006/relationships/oleObject" Target="../embeddings/oleObject2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38.xml"/><Relationship Id="rId5" Type="http://schemas.openxmlformats.org/officeDocument/2006/relationships/image" Target="../media/image20.emf"/><Relationship Id="rId4" Type="http://schemas.openxmlformats.org/officeDocument/2006/relationships/oleObject" Target="../embeddings/oleObject23.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3.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39.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emf"/><Relationship Id="rId10" Type="http://schemas.openxmlformats.org/officeDocument/2006/relationships/image" Target="../media/image28.jpeg"/><Relationship Id="rId4" Type="http://schemas.openxmlformats.org/officeDocument/2006/relationships/oleObject" Target="../embeddings/oleObject24.bin"/><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4.xml"/><Relationship Id="rId1" Type="http://schemas.openxmlformats.org/officeDocument/2006/relationships/tags" Target="../tags/tag40.xml"/><Relationship Id="rId5" Type="http://schemas.openxmlformats.org/officeDocument/2006/relationships/image" Target="../media/image31.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014EBB4E-14F2-B549-DACA-3F1B89485581}"/>
              </a:ext>
            </a:extLst>
          </p:cNvPr>
          <p:cNvSpPr/>
          <p:nvPr/>
        </p:nvSpPr>
        <p:spPr>
          <a:xfrm>
            <a:off x="0" y="-80685"/>
            <a:ext cx="12192000" cy="62738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23967" rtl="0" eaLnBrk="1" latinLnBrk="0" hangingPunct="1">
              <a:defRPr sz="2000" kern="1200">
                <a:solidFill>
                  <a:schemeClr val="lt1"/>
                </a:solidFill>
                <a:latin typeface="+mn-lt"/>
                <a:ea typeface="+mn-ea"/>
                <a:cs typeface="+mn-cs"/>
              </a:defRPr>
            </a:lvl1pPr>
            <a:lvl2pPr marL="511984" algn="l" defTabSz="1023967" rtl="0" eaLnBrk="1" latinLnBrk="0" hangingPunct="1">
              <a:defRPr sz="2000" kern="1200">
                <a:solidFill>
                  <a:schemeClr val="lt1"/>
                </a:solidFill>
                <a:latin typeface="+mn-lt"/>
                <a:ea typeface="+mn-ea"/>
                <a:cs typeface="+mn-cs"/>
              </a:defRPr>
            </a:lvl2pPr>
            <a:lvl3pPr marL="1023967" algn="l" defTabSz="1023967" rtl="0" eaLnBrk="1" latinLnBrk="0" hangingPunct="1">
              <a:defRPr sz="2000" kern="1200">
                <a:solidFill>
                  <a:schemeClr val="lt1"/>
                </a:solidFill>
                <a:latin typeface="+mn-lt"/>
                <a:ea typeface="+mn-ea"/>
                <a:cs typeface="+mn-cs"/>
              </a:defRPr>
            </a:lvl3pPr>
            <a:lvl4pPr marL="1535951" algn="l" defTabSz="1023967" rtl="0" eaLnBrk="1" latinLnBrk="0" hangingPunct="1">
              <a:defRPr sz="2000" kern="1200">
                <a:solidFill>
                  <a:schemeClr val="lt1"/>
                </a:solidFill>
                <a:latin typeface="+mn-lt"/>
                <a:ea typeface="+mn-ea"/>
                <a:cs typeface="+mn-cs"/>
              </a:defRPr>
            </a:lvl4pPr>
            <a:lvl5pPr marL="2047934" algn="l" defTabSz="1023967" rtl="0" eaLnBrk="1" latinLnBrk="0" hangingPunct="1">
              <a:defRPr sz="2000" kern="1200">
                <a:solidFill>
                  <a:schemeClr val="lt1"/>
                </a:solidFill>
                <a:latin typeface="+mn-lt"/>
                <a:ea typeface="+mn-ea"/>
                <a:cs typeface="+mn-cs"/>
              </a:defRPr>
            </a:lvl5pPr>
            <a:lvl6pPr marL="2559918" algn="l" defTabSz="1023967" rtl="0" eaLnBrk="1" latinLnBrk="0" hangingPunct="1">
              <a:defRPr sz="2000" kern="1200">
                <a:solidFill>
                  <a:schemeClr val="lt1"/>
                </a:solidFill>
                <a:latin typeface="+mn-lt"/>
                <a:ea typeface="+mn-ea"/>
                <a:cs typeface="+mn-cs"/>
              </a:defRPr>
            </a:lvl6pPr>
            <a:lvl7pPr marL="3071901" algn="l" defTabSz="1023967" rtl="0" eaLnBrk="1" latinLnBrk="0" hangingPunct="1">
              <a:defRPr sz="2000" kern="1200">
                <a:solidFill>
                  <a:schemeClr val="lt1"/>
                </a:solidFill>
                <a:latin typeface="+mn-lt"/>
                <a:ea typeface="+mn-ea"/>
                <a:cs typeface="+mn-cs"/>
              </a:defRPr>
            </a:lvl7pPr>
            <a:lvl8pPr marL="3583884" algn="l" defTabSz="1023967" rtl="0" eaLnBrk="1" latinLnBrk="0" hangingPunct="1">
              <a:defRPr sz="2000" kern="1200">
                <a:solidFill>
                  <a:schemeClr val="lt1"/>
                </a:solidFill>
                <a:latin typeface="+mn-lt"/>
                <a:ea typeface="+mn-ea"/>
                <a:cs typeface="+mn-cs"/>
              </a:defRPr>
            </a:lvl8pPr>
            <a:lvl9pPr marL="4095868" algn="l" defTabSz="1023967" rtl="0" eaLnBrk="1" latinLnBrk="0" hangingPunct="1">
              <a:defRPr sz="2000" kern="1200">
                <a:solidFill>
                  <a:schemeClr val="lt1"/>
                </a:solidFill>
                <a:latin typeface="+mn-lt"/>
                <a:ea typeface="+mn-ea"/>
                <a:cs typeface="+mn-cs"/>
              </a:defRPr>
            </a:lvl9pPr>
          </a:lstStyle>
          <a:p>
            <a:pPr algn="ctr"/>
            <a:endParaRPr lang="en-US" sz="2000">
              <a:solidFill>
                <a:schemeClr val="tx1"/>
              </a:solidFill>
            </a:endParaRPr>
          </a:p>
        </p:txBody>
      </p:sp>
      <p:sp>
        <p:nvSpPr>
          <p:cNvPr id="11" name="Rectangle 10">
            <a:extLst>
              <a:ext uri="{FF2B5EF4-FFF2-40B4-BE49-F238E27FC236}">
                <a16:creationId xmlns:a16="http://schemas.microsoft.com/office/drawing/2014/main" id="{EEBE2C7F-4F8A-4D25-9DD8-FEBA0A3051B9}"/>
              </a:ext>
            </a:extLst>
          </p:cNvPr>
          <p:cNvSpPr/>
          <p:nvPr/>
        </p:nvSpPr>
        <p:spPr>
          <a:xfrm>
            <a:off x="0" y="-80685"/>
            <a:ext cx="12192000" cy="3543300"/>
          </a:xfrm>
          <a:prstGeom prst="rect">
            <a:avLst/>
          </a:prstGeom>
          <a:gradFill>
            <a:gsLst>
              <a:gs pos="0">
                <a:schemeClr val="tx1">
                  <a:alpha val="42000"/>
                </a:schemeClr>
              </a:gs>
              <a:gs pos="91000">
                <a:schemeClr val="tx1">
                  <a:alpha val="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6" name="Picture 5">
            <a:extLst>
              <a:ext uri="{FF2B5EF4-FFF2-40B4-BE49-F238E27FC236}">
                <a16:creationId xmlns:a16="http://schemas.microsoft.com/office/drawing/2014/main" id="{0852D0E2-97FB-02F2-FD43-FD437CF563F8}"/>
              </a:ext>
            </a:extLst>
          </p:cNvPr>
          <p:cNvPicPr>
            <a:picLocks noChangeAspect="1"/>
          </p:cNvPicPr>
          <p:nvPr/>
        </p:nvPicPr>
        <p:blipFill>
          <a:blip r:embed="rId3"/>
          <a:srcRect t="32100" r="1396" b="15400"/>
          <a:stretch/>
        </p:blipFill>
        <p:spPr>
          <a:xfrm>
            <a:off x="3127859" y="-80685"/>
            <a:ext cx="9064141" cy="6273800"/>
          </a:xfrm>
          <a:prstGeom prst="rect">
            <a:avLst/>
          </a:prstGeom>
        </p:spPr>
      </p:pic>
      <p:graphicFrame>
        <p:nvGraphicFramePr>
          <p:cNvPr id="5" name="think-cell data - do not delete" hidden="1">
            <a:extLst>
              <a:ext uri="{FF2B5EF4-FFF2-40B4-BE49-F238E27FC236}">
                <a16:creationId xmlns:a16="http://schemas.microsoft.com/office/drawing/2014/main" id="{E58DFDC5-4E74-B7DF-0C36-CE66B553A5F4}"/>
              </a:ext>
            </a:extLst>
          </p:cNvPr>
          <p:cNvGraphicFramePr>
            <a:graphicFrameLocks noChangeAspect="1"/>
          </p:cNvGraphicFramePr>
          <p:nvPr>
            <p:custDataLst>
              <p:tags r:id="rId1"/>
            </p:custDataLst>
            <p:extLst>
              <p:ext uri="{D42A27DB-BD31-4B8C-83A1-F6EECF244321}">
                <p14:modId xmlns:p14="http://schemas.microsoft.com/office/powerpoint/2010/main" val="4256117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287" imgH="288" progId="TCLayout.ActiveDocument.1">
                  <p:embed/>
                </p:oleObj>
              </mc:Choice>
              <mc:Fallback>
                <p:oleObj name="Diapositiva think-cell" r:id="rId4" imgW="287" imgH="288" progId="TCLayout.ActiveDocument.1">
                  <p:embed/>
                  <p:pic>
                    <p:nvPicPr>
                      <p:cNvPr id="5" name="think-cell data - do not delete" hidden="1">
                        <a:extLst>
                          <a:ext uri="{FF2B5EF4-FFF2-40B4-BE49-F238E27FC236}">
                            <a16:creationId xmlns:a16="http://schemas.microsoft.com/office/drawing/2014/main" id="{E58DFDC5-4E74-B7DF-0C36-CE66B553A5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8F58484-5BC4-4866-93A0-0360B816257A}"/>
              </a:ext>
            </a:extLst>
          </p:cNvPr>
          <p:cNvSpPr>
            <a:spLocks noGrp="1"/>
          </p:cNvSpPr>
          <p:nvPr>
            <p:ph type="title"/>
          </p:nvPr>
        </p:nvSpPr>
        <p:spPr>
          <a:xfrm>
            <a:off x="479425" y="2958509"/>
            <a:ext cx="3725022" cy="430887"/>
          </a:xfrm>
        </p:spPr>
        <p:txBody>
          <a:bodyPr vert="horz">
            <a:spAutoFit/>
          </a:bodyPr>
          <a:lstStyle/>
          <a:p>
            <a:pPr algn="l">
              <a:lnSpc>
                <a:spcPct val="100000"/>
              </a:lnSpc>
            </a:pPr>
            <a:r>
              <a:rPr lang="en-US" sz="2800" dirty="0" err="1"/>
              <a:t>Nilfisk</a:t>
            </a:r>
            <a:r>
              <a:rPr lang="en-US" sz="2800" dirty="0"/>
              <a:t> </a:t>
            </a:r>
            <a:r>
              <a:rPr lang="en-US" sz="2800" dirty="0" err="1"/>
              <a:t>Dryft</a:t>
            </a:r>
            <a:endParaRPr lang="en-US" sz="2800" dirty="0"/>
          </a:p>
        </p:txBody>
      </p:sp>
      <p:sp>
        <p:nvSpPr>
          <p:cNvPr id="2" name="Title 2">
            <a:extLst>
              <a:ext uri="{FF2B5EF4-FFF2-40B4-BE49-F238E27FC236}">
                <a16:creationId xmlns:a16="http://schemas.microsoft.com/office/drawing/2014/main" id="{3D890A22-004C-394A-4D9B-12518495FAEE}"/>
              </a:ext>
            </a:extLst>
          </p:cNvPr>
          <p:cNvSpPr txBox="1">
            <a:spLocks/>
          </p:cNvSpPr>
          <p:nvPr/>
        </p:nvSpPr>
        <p:spPr>
          <a:xfrm>
            <a:off x="479425" y="3747650"/>
            <a:ext cx="2025780" cy="310784"/>
          </a:xfrm>
          <a:prstGeom prst="rect">
            <a:avLst/>
          </a:prstGeom>
        </p:spPr>
        <p:txBody>
          <a:bodyPr vert="horz" lIns="0" tIns="0" rIns="0" bIns="0" rtlCol="0" anchor="t">
            <a:noAutofit/>
          </a:bodyPr>
          <a:lstStyle>
            <a:lvl1pPr algn="ctr" defTabSz="1023967" rtl="0" eaLnBrk="1" latinLnBrk="0" hangingPunct="1">
              <a:lnSpc>
                <a:spcPts val="4000"/>
              </a:lnSpc>
              <a:spcBef>
                <a:spcPct val="0"/>
              </a:spcBef>
              <a:spcAft>
                <a:spcPts val="400"/>
              </a:spcAft>
              <a:buNone/>
              <a:tabLst>
                <a:tab pos="989013" algn="l"/>
              </a:tabLst>
              <a:defRPr sz="4000" b="1" kern="1200">
                <a:solidFill>
                  <a:schemeClr val="tx1"/>
                </a:solidFill>
                <a:latin typeface="+mj-lt"/>
                <a:ea typeface="+mj-ea"/>
                <a:cs typeface="+mj-cs"/>
              </a:defRPr>
            </a:lvl1pPr>
          </a:lstStyle>
          <a:p>
            <a:pPr algn="l">
              <a:lnSpc>
                <a:spcPct val="100000"/>
              </a:lnSpc>
            </a:pPr>
            <a:endParaRPr lang="en-US" sz="1200" b="0">
              <a:solidFill>
                <a:schemeClr val="bg1"/>
              </a:solidFill>
              <a:latin typeface="+mn-lt"/>
            </a:endParaRPr>
          </a:p>
        </p:txBody>
      </p:sp>
      <p:sp>
        <p:nvSpPr>
          <p:cNvPr id="4" name="Title 2">
            <a:extLst>
              <a:ext uri="{FF2B5EF4-FFF2-40B4-BE49-F238E27FC236}">
                <a16:creationId xmlns:a16="http://schemas.microsoft.com/office/drawing/2014/main" id="{8D53F13A-4F2B-4F39-54E3-AFED8E09114F}"/>
              </a:ext>
            </a:extLst>
          </p:cNvPr>
          <p:cNvSpPr txBox="1">
            <a:spLocks/>
          </p:cNvSpPr>
          <p:nvPr/>
        </p:nvSpPr>
        <p:spPr>
          <a:xfrm>
            <a:off x="479425" y="3479416"/>
            <a:ext cx="3725022" cy="307777"/>
          </a:xfrm>
          <a:prstGeom prst="rect">
            <a:avLst/>
          </a:prstGeom>
        </p:spPr>
        <p:txBody>
          <a:bodyPr vert="horz" lIns="0" tIns="0" rIns="0" bIns="0" rtlCol="0" anchor="t">
            <a:spAutoFit/>
          </a:bodyPr>
          <a:lstStyle>
            <a:lvl1pPr algn="ctr" defTabSz="1023967" rtl="0" eaLnBrk="1" latinLnBrk="0" hangingPunct="1">
              <a:lnSpc>
                <a:spcPts val="4000"/>
              </a:lnSpc>
              <a:spcBef>
                <a:spcPct val="0"/>
              </a:spcBef>
              <a:spcAft>
                <a:spcPts val="400"/>
              </a:spcAft>
              <a:buNone/>
              <a:tabLst>
                <a:tab pos="989013" algn="l"/>
              </a:tabLst>
              <a:defRPr sz="4000" b="1" kern="1200">
                <a:solidFill>
                  <a:schemeClr val="tx1"/>
                </a:solidFill>
                <a:latin typeface="+mj-lt"/>
                <a:ea typeface="+mj-ea"/>
                <a:cs typeface="+mj-cs"/>
              </a:defRPr>
            </a:lvl1pPr>
          </a:lstStyle>
          <a:p>
            <a:pPr algn="l">
              <a:lnSpc>
                <a:spcPct val="100000"/>
              </a:lnSpc>
            </a:pPr>
            <a:r>
              <a:rPr lang="en-US" sz="2000" b="0" dirty="0" err="1">
                <a:latin typeface="+mn-lt"/>
              </a:rPr>
              <a:t>Salgspresentasjon</a:t>
            </a:r>
            <a:endParaRPr lang="en-US" sz="2800" dirty="0"/>
          </a:p>
        </p:txBody>
      </p:sp>
    </p:spTree>
    <p:extLst>
      <p:ext uri="{BB962C8B-B14F-4D97-AF65-F5344CB8AC3E}">
        <p14:creationId xmlns:p14="http://schemas.microsoft.com/office/powerpoint/2010/main" val="417831739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D879C3CA-276F-9B77-F130-512BE1C83ADF}"/>
              </a:ext>
            </a:extLst>
          </p:cNvPr>
          <p:cNvGraphicFramePr>
            <a:graphicFrameLocks noChangeAspect="1"/>
          </p:cNvGraphicFramePr>
          <p:nvPr>
            <p:custDataLst>
              <p:tags r:id="rId1"/>
            </p:custDataLst>
            <p:extLst>
              <p:ext uri="{D42A27DB-BD31-4B8C-83A1-F6EECF244321}">
                <p14:modId xmlns:p14="http://schemas.microsoft.com/office/powerpoint/2010/main" val="100328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287" imgH="288" progId="TCLayout.ActiveDocument.1">
                  <p:embed/>
                </p:oleObj>
              </mc:Choice>
              <mc:Fallback>
                <p:oleObj name="Diapositiva think-cell" r:id="rId4" imgW="287" imgH="288" progId="TCLayout.ActiveDocument.1">
                  <p:embed/>
                  <p:pic>
                    <p:nvPicPr>
                      <p:cNvPr id="26" name="think-cell data - do not delete" hidden="1">
                        <a:extLst>
                          <a:ext uri="{FF2B5EF4-FFF2-40B4-BE49-F238E27FC236}">
                            <a16:creationId xmlns:a16="http://schemas.microsoft.com/office/drawing/2014/main" id="{D879C3CA-276F-9B77-F130-512BE1C83A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E4F2D8F-902A-80A4-7554-3843F1DAE357}"/>
              </a:ext>
            </a:extLst>
          </p:cNvPr>
          <p:cNvSpPr>
            <a:spLocks noGrp="1"/>
          </p:cNvSpPr>
          <p:nvPr>
            <p:ph type="sldNum" sz="quarter" idx="31"/>
          </p:nvPr>
        </p:nvSpPr>
        <p:spPr/>
        <p:txBody>
          <a:bodyPr/>
          <a:lstStyle/>
          <a:p>
            <a:fld id="{6C385236-B7BA-4938-9EA6-6DEC8CA653D7}" type="slidenum">
              <a:rPr lang="en-US" smtClean="0"/>
              <a:pPr/>
              <a:t>10</a:t>
            </a:fld>
            <a:endParaRPr lang="en-US"/>
          </a:p>
        </p:txBody>
      </p:sp>
      <p:sp>
        <p:nvSpPr>
          <p:cNvPr id="6" name="Title 5">
            <a:extLst>
              <a:ext uri="{FF2B5EF4-FFF2-40B4-BE49-F238E27FC236}">
                <a16:creationId xmlns:a16="http://schemas.microsoft.com/office/drawing/2014/main" id="{67021856-5C61-EB6F-25AC-E371EAD00CA0}"/>
              </a:ext>
            </a:extLst>
          </p:cNvPr>
          <p:cNvSpPr>
            <a:spLocks noGrp="1"/>
          </p:cNvSpPr>
          <p:nvPr>
            <p:ph type="title"/>
          </p:nvPr>
        </p:nvSpPr>
        <p:spPr/>
        <p:txBody>
          <a:bodyPr vert="horz"/>
          <a:lstStyle/>
          <a:p>
            <a:r>
              <a:rPr lang="nb-NO" dirty="0"/>
              <a:t>Viktige verdier, fordeler og bevispunkter </a:t>
            </a:r>
            <a:endParaRPr lang="en-US" dirty="0"/>
          </a:p>
        </p:txBody>
      </p:sp>
      <p:sp>
        <p:nvSpPr>
          <p:cNvPr id="10" name="Content Placeholder 8">
            <a:extLst>
              <a:ext uri="{FF2B5EF4-FFF2-40B4-BE49-F238E27FC236}">
                <a16:creationId xmlns:a16="http://schemas.microsoft.com/office/drawing/2014/main" id="{EB976AD3-0271-A661-6740-9E2D48CE08E0}"/>
              </a:ext>
            </a:extLst>
          </p:cNvPr>
          <p:cNvSpPr>
            <a:spLocks noGrp="1"/>
          </p:cNvSpPr>
          <p:nvPr>
            <p:ph sz="quarter" idx="18"/>
          </p:nvPr>
        </p:nvSpPr>
        <p:spPr>
          <a:xfrm>
            <a:off x="479424" y="1412876"/>
            <a:ext cx="2736748" cy="4860924"/>
          </a:xfrm>
        </p:spPr>
        <p:txBody>
          <a:bodyPr vert="horz" lIns="180000" tIns="180000" rIns="137160" bIns="216000" rtlCol="0" anchor="t">
            <a:noAutofit/>
          </a:bodyPr>
          <a:lstStyle/>
          <a:p>
            <a:pPr marL="0" indent="0">
              <a:spcBef>
                <a:spcPts val="0"/>
              </a:spcBef>
              <a:spcAft>
                <a:spcPts val="600"/>
              </a:spcAft>
              <a:buNone/>
            </a:pPr>
            <a:r>
              <a:rPr lang="en-GB" sz="1600" dirty="0">
                <a:solidFill>
                  <a:schemeClr val="accent3"/>
                </a:solidFill>
                <a:latin typeface="Roboto Bold"/>
                <a:ea typeface="Roboto Bold"/>
                <a:cs typeface="Roboto Bold"/>
              </a:rPr>
              <a:t>Hygiene</a:t>
            </a:r>
          </a:p>
          <a:p>
            <a:pPr marL="0" indent="0">
              <a:spcBef>
                <a:spcPts val="0"/>
              </a:spcBef>
              <a:spcAft>
                <a:spcPts val="1200"/>
              </a:spcAft>
              <a:buNone/>
            </a:pPr>
            <a:r>
              <a:rPr lang="en-US" sz="1150" dirty="0" err="1">
                <a:latin typeface="Roboto Light italic"/>
                <a:ea typeface="Roboto Light italic"/>
                <a:cs typeface="Roboto Light italic"/>
              </a:rPr>
              <a:t>Fjern</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skadelige</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bakterier</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og</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beskytt</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teamet</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og</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personalet</a:t>
            </a:r>
            <a:r>
              <a:rPr lang="en-US" sz="1150" dirty="0">
                <a:latin typeface="Roboto Light italic"/>
                <a:ea typeface="Roboto Light italic"/>
                <a:cs typeface="Roboto Light italic"/>
              </a:rPr>
              <a:t> med </a:t>
            </a:r>
            <a:r>
              <a:rPr lang="en-US" sz="1150" dirty="0" err="1">
                <a:latin typeface="Roboto Light italic"/>
                <a:ea typeface="Roboto Light italic"/>
                <a:cs typeface="Roboto Light italic"/>
              </a:rPr>
              <a:t>betydelig</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forbedret</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hygienisk</a:t>
            </a:r>
            <a:r>
              <a:rPr lang="en-US" sz="1150" dirty="0">
                <a:latin typeface="Roboto Light italic"/>
                <a:ea typeface="Roboto Light italic"/>
                <a:cs typeface="Roboto Light italic"/>
              </a:rPr>
              <a:t> </a:t>
            </a:r>
            <a:r>
              <a:rPr lang="en-US" sz="1150" dirty="0" err="1">
                <a:latin typeface="Roboto Light italic"/>
                <a:ea typeface="Roboto Light italic"/>
                <a:cs typeface="Roboto Light italic"/>
              </a:rPr>
              <a:t>rengjøringsutstyr</a:t>
            </a:r>
            <a:r>
              <a:rPr lang="vi-VN" sz="1150" dirty="0">
                <a:latin typeface="Roboto Light italic"/>
                <a:ea typeface="Roboto Light italic"/>
                <a:cs typeface="Roboto Light italic"/>
              </a:rPr>
              <a:t>.</a:t>
            </a:r>
          </a:p>
          <a:p>
            <a:pPr marL="0" indent="0">
              <a:spcBef>
                <a:spcPts val="0"/>
              </a:spcBef>
              <a:spcAft>
                <a:spcPts val="1200"/>
              </a:spcAft>
              <a:buNone/>
            </a:pPr>
            <a:r>
              <a:rPr lang="nb-NO" sz="900" dirty="0">
                <a:ea typeface="Roboto Medium"/>
              </a:rPr>
              <a:t>I motsetning til tradisjonelle mopper som </a:t>
            </a:r>
            <a:br>
              <a:rPr lang="vi-VN" sz="900" dirty="0">
                <a:ea typeface="Roboto Medium"/>
              </a:rPr>
            </a:br>
            <a:r>
              <a:rPr lang="nb-NO" sz="900" dirty="0">
                <a:ea typeface="Roboto Medium"/>
              </a:rPr>
              <a:t>flytter rundt på bakterier og smuss, trenger </a:t>
            </a:r>
            <a:br>
              <a:rPr lang="vi-VN" sz="900" dirty="0">
                <a:ea typeface="Roboto Medium"/>
              </a:rPr>
            </a:br>
            <a:r>
              <a:rPr lang="nb-NO" sz="900" dirty="0">
                <a:ea typeface="Roboto Medium"/>
              </a:rPr>
              <a:t>ikke Nilfisk Dryft å dyppes i en skitten bøtte </a:t>
            </a:r>
            <a:br>
              <a:rPr lang="vi-VN" sz="900" dirty="0">
                <a:ea typeface="Roboto Medium"/>
              </a:rPr>
            </a:br>
            <a:r>
              <a:rPr lang="nb-NO" sz="900" dirty="0">
                <a:ea typeface="Roboto Medium"/>
              </a:rPr>
              <a:t>for å gjøre jobben, noe som gir en mye bedre </a:t>
            </a:r>
            <a:br>
              <a:rPr lang="vi-VN" sz="900" dirty="0">
                <a:ea typeface="Roboto Medium"/>
              </a:rPr>
            </a:br>
            <a:r>
              <a:rPr lang="nb-NO" sz="900" dirty="0">
                <a:ea typeface="Roboto Medium"/>
              </a:rPr>
              <a:t>og mer hygienisk rengjøring.</a:t>
            </a:r>
            <a:endParaRPr lang="en-US" sz="900" dirty="0">
              <a:ea typeface="Roboto Medium" panose="02000000000000000000" pitchFamily="2" charset="0"/>
            </a:endParaRPr>
          </a:p>
          <a:p>
            <a:pPr marL="179705" indent="-179705">
              <a:lnSpc>
                <a:spcPct val="120000"/>
              </a:lnSpc>
              <a:spcBef>
                <a:spcPts val="0"/>
              </a:spcBef>
            </a:pPr>
            <a:r>
              <a:rPr lang="nb-NO" sz="900" dirty="0">
                <a:latin typeface="Roboto Light"/>
                <a:ea typeface="Roboto Light"/>
                <a:cs typeface="Roboto Light"/>
              </a:rPr>
              <a:t>Dokumentert å rengjøre mer effektivt enn tradisjonelle manuelle metoder.</a:t>
            </a:r>
          </a:p>
          <a:p>
            <a:pPr marL="179705" indent="-179705">
              <a:lnSpc>
                <a:spcPct val="120000"/>
              </a:lnSpc>
              <a:spcBef>
                <a:spcPts val="0"/>
              </a:spcBef>
            </a:pPr>
            <a:r>
              <a:rPr lang="nb-NO" sz="900" dirty="0">
                <a:latin typeface="Roboto Light"/>
                <a:ea typeface="Roboto Light"/>
                <a:cs typeface="Roboto Light"/>
              </a:rPr>
              <a:t>Fjerner skadelige bakterier mer grundig og effektivt.</a:t>
            </a:r>
          </a:p>
          <a:p>
            <a:pPr marL="0" indent="0">
              <a:lnSpc>
                <a:spcPct val="120000"/>
              </a:lnSpc>
              <a:spcBef>
                <a:spcPts val="0"/>
              </a:spcBef>
              <a:buNone/>
            </a:pPr>
            <a:r>
              <a:rPr lang="vi-VN" sz="900" dirty="0">
                <a:latin typeface="Roboto Light"/>
                <a:ea typeface="Roboto Light"/>
                <a:cs typeface="Roboto Light"/>
              </a:rPr>
              <a:t>.</a:t>
            </a:r>
            <a:endParaRPr lang="nb-NO" sz="900" dirty="0">
              <a:latin typeface="Roboto Light"/>
              <a:ea typeface="Roboto Light"/>
              <a:cs typeface="Roboto Light"/>
            </a:endParaRPr>
          </a:p>
        </p:txBody>
      </p:sp>
      <p:sp>
        <p:nvSpPr>
          <p:cNvPr id="11" name="Content Placeholder 8">
            <a:extLst>
              <a:ext uri="{FF2B5EF4-FFF2-40B4-BE49-F238E27FC236}">
                <a16:creationId xmlns:a16="http://schemas.microsoft.com/office/drawing/2014/main" id="{8E056880-E3EA-C9BE-5C74-E3A75BAA2BFE}"/>
              </a:ext>
            </a:extLst>
          </p:cNvPr>
          <p:cNvSpPr txBox="1">
            <a:spLocks/>
          </p:cNvSpPr>
          <p:nvPr/>
        </p:nvSpPr>
        <p:spPr>
          <a:xfrm>
            <a:off x="3310908" y="1412876"/>
            <a:ext cx="2736748" cy="4860924"/>
          </a:xfrm>
          <a:prstGeom prst="rect">
            <a:avLst/>
          </a:prstGeom>
          <a:solidFill>
            <a:schemeClr val="bg1"/>
          </a:solidFill>
          <a:effectLst>
            <a:outerShdw blurRad="139700" sx="102000" sy="102000" algn="ctr" rotWithShape="0">
              <a:schemeClr val="bg2">
                <a:alpha val="30000"/>
              </a:schemeClr>
            </a:outerShdw>
          </a:effectLst>
        </p:spPr>
        <p:txBody>
          <a:bodyPr vert="horz" lIns="180000" tIns="180000" rIns="137160" bIns="216000" rtlCol="0" anchor="t">
            <a:noAutofit/>
          </a:bodyPr>
          <a:lstStyle>
            <a:lvl1pPr marL="199105" indent="-199105" algn="l" defTabSz="1023967" rtl="0" eaLnBrk="1" latinLnBrk="0" hangingPunct="1">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err="1">
                <a:solidFill>
                  <a:schemeClr val="accent3"/>
                </a:solidFill>
                <a:latin typeface="Roboto Bold" panose="02000000000000000000" pitchFamily="2" charset="0"/>
              </a:rPr>
              <a:t>Rengjøringsytelse</a:t>
            </a:r>
            <a:endParaRPr lang="en-US" sz="1600" dirty="0">
              <a:solidFill>
                <a:schemeClr val="accent3"/>
              </a:solidFill>
              <a:latin typeface="Roboto Bold" panose="02000000000000000000" pitchFamily="2" charset="0"/>
            </a:endParaRPr>
          </a:p>
          <a:p>
            <a:pPr marL="0" indent="0">
              <a:spcBef>
                <a:spcPts val="0"/>
              </a:spcBef>
              <a:spcAft>
                <a:spcPts val="1200"/>
              </a:spcAft>
              <a:buFont typeface="Arial" panose="020B0604020202020204" pitchFamily="34" charset="0"/>
              <a:buNone/>
            </a:pPr>
            <a:r>
              <a:rPr lang="nb-NO" sz="1150" dirty="0">
                <a:latin typeface="Roboto Light italic" panose="02000000000000000000" pitchFamily="2" charset="0"/>
              </a:rPr>
              <a:t>Sikrer en høy standard for ren og optimal dekning uten avbrudd. </a:t>
            </a:r>
            <a:endParaRPr lang="vi-VN" sz="1150" dirty="0">
              <a:latin typeface="Roboto Light italic" panose="02000000000000000000" pitchFamily="2" charset="0"/>
            </a:endParaRPr>
          </a:p>
          <a:p>
            <a:pPr marL="0" indent="0">
              <a:spcBef>
                <a:spcPts val="0"/>
              </a:spcBef>
              <a:spcAft>
                <a:spcPts val="1200"/>
              </a:spcAft>
              <a:buFont typeface="Arial" panose="020B0604020202020204" pitchFamily="34" charset="0"/>
              <a:buNone/>
            </a:pPr>
            <a:br>
              <a:rPr lang="vi-VN" sz="1200" dirty="0">
                <a:latin typeface="Roboto Light italic" panose="02000000000000000000" pitchFamily="2" charset="0"/>
                <a:ea typeface="Roboto Medium"/>
              </a:rPr>
            </a:br>
            <a:r>
              <a:rPr lang="nb-NO" sz="900" dirty="0">
                <a:ea typeface="Roboto Medium"/>
              </a:rPr>
              <a:t>Nilfisk Dryfts vibrerende orbitalbørstehode leverer 4200 vibrasjoner per minutt, noe som </a:t>
            </a:r>
            <a:br>
              <a:rPr lang="vi-VN" sz="900" dirty="0">
                <a:ea typeface="Roboto Medium"/>
              </a:rPr>
            </a:br>
            <a:r>
              <a:rPr lang="nb-NO" sz="900" dirty="0">
                <a:ea typeface="Roboto Medium"/>
              </a:rPr>
              <a:t>gir grundigere rengjøring på mindre steder og bred dekning med mindre albuefett.</a:t>
            </a:r>
            <a:br>
              <a:rPr lang="vi-VN" sz="900" dirty="0">
                <a:ea typeface="Roboto Medium"/>
              </a:rPr>
            </a:br>
            <a:endParaRPr lang="en-US" sz="900" dirty="0">
              <a:latin typeface="Roboto Bold" panose="02000000000000000000" pitchFamily="2" charset="0"/>
              <a:ea typeface="Roboto Bold" panose="02000000000000000000" pitchFamily="2" charset="0"/>
              <a:cs typeface="Roboto Bold" panose="02000000000000000000" pitchFamily="2" charset="0"/>
            </a:endParaRPr>
          </a:p>
          <a:p>
            <a:pPr marL="179705" indent="-179705">
              <a:lnSpc>
                <a:spcPct val="120000"/>
              </a:lnSpc>
              <a:spcBef>
                <a:spcPts val="0"/>
              </a:spcBef>
            </a:pPr>
            <a:r>
              <a:rPr lang="nb-NO" sz="900" dirty="0">
                <a:latin typeface="Roboto Light"/>
                <a:ea typeface="Roboto Light"/>
                <a:cs typeface="Roboto Light"/>
              </a:rPr>
              <a:t>Oscillerende børstehode gir høy rengjøringsytelse (4200 vibrasjoner </a:t>
            </a:r>
            <a:br>
              <a:rPr lang="vi-VN" sz="900" dirty="0">
                <a:latin typeface="Roboto Light"/>
                <a:ea typeface="Roboto Light"/>
                <a:cs typeface="Roboto Light"/>
              </a:rPr>
            </a:br>
            <a:r>
              <a:rPr lang="nb-NO" sz="900" dirty="0">
                <a:latin typeface="Roboto Light"/>
                <a:ea typeface="Roboto Light"/>
                <a:cs typeface="Roboto Light"/>
              </a:rPr>
              <a:t>per minutt)</a:t>
            </a:r>
            <a:r>
              <a:rPr lang="vi-VN" sz="900" dirty="0">
                <a:latin typeface="Roboto Light"/>
                <a:ea typeface="Roboto Light"/>
                <a:cs typeface="Roboto Light"/>
              </a:rPr>
              <a:t>.</a:t>
            </a:r>
            <a:r>
              <a:rPr lang="nb-NO" sz="900" dirty="0">
                <a:latin typeface="Roboto Light"/>
                <a:ea typeface="Roboto Light"/>
                <a:cs typeface="Roboto Light"/>
              </a:rPr>
              <a:t> </a:t>
            </a:r>
          </a:p>
          <a:p>
            <a:pPr marL="179705" indent="-179705">
              <a:lnSpc>
                <a:spcPct val="120000"/>
              </a:lnSpc>
              <a:spcBef>
                <a:spcPts val="0"/>
              </a:spcBef>
            </a:pPr>
            <a:r>
              <a:rPr lang="nb-NO" sz="900" dirty="0">
                <a:latin typeface="Roboto Light"/>
                <a:ea typeface="Roboto Light"/>
                <a:cs typeface="Roboto Light"/>
              </a:rPr>
              <a:t>Bruker 1/3 mindre vann sammenlignet </a:t>
            </a:r>
            <a:br>
              <a:rPr lang="vi-VN" sz="900" dirty="0">
                <a:latin typeface="Roboto Light"/>
                <a:ea typeface="Roboto Light"/>
                <a:cs typeface="Roboto Light"/>
              </a:rPr>
            </a:br>
            <a:r>
              <a:rPr lang="nb-NO" sz="900" dirty="0">
                <a:latin typeface="Roboto Light"/>
                <a:ea typeface="Roboto Light"/>
                <a:cs typeface="Roboto Light"/>
              </a:rPr>
              <a:t>med lignende produkter. Få mer rengjøring gjort mellom påfyllingene.  </a:t>
            </a:r>
          </a:p>
          <a:p>
            <a:pPr marL="179705" indent="-179705">
              <a:lnSpc>
                <a:spcPct val="120000"/>
              </a:lnSpc>
              <a:spcBef>
                <a:spcPts val="0"/>
              </a:spcBef>
            </a:pPr>
            <a:r>
              <a:rPr lang="nb-NO" sz="900" dirty="0">
                <a:latin typeface="Roboto Light"/>
                <a:ea typeface="Roboto Light"/>
                <a:cs typeface="Roboto Light"/>
              </a:rPr>
              <a:t>Rask lading og utskifting av batteri. </a:t>
            </a:r>
            <a:br>
              <a:rPr lang="vi-VN" sz="900" dirty="0">
                <a:latin typeface="Roboto Light"/>
                <a:ea typeface="Roboto Light"/>
                <a:cs typeface="Roboto Light"/>
              </a:rPr>
            </a:br>
            <a:r>
              <a:rPr lang="nb-NO" sz="900" dirty="0">
                <a:latin typeface="Roboto Light"/>
                <a:ea typeface="Roboto Light"/>
                <a:cs typeface="Roboto Light"/>
              </a:rPr>
              <a:t>Li-ionbatteri med opptil 75 minutter </a:t>
            </a:r>
            <a:r>
              <a:rPr lang="da-DK" sz="900" dirty="0">
                <a:latin typeface="Roboto Light"/>
                <a:ea typeface="Roboto Light"/>
                <a:cs typeface="Roboto Light"/>
              </a:rPr>
              <a:t>driftstid</a:t>
            </a:r>
            <a:endParaRPr lang="nb-NO" sz="900" dirty="0">
              <a:latin typeface="Roboto Light"/>
              <a:ea typeface="Roboto Light"/>
              <a:cs typeface="Roboto Light"/>
            </a:endParaRPr>
          </a:p>
        </p:txBody>
      </p:sp>
      <p:sp>
        <p:nvSpPr>
          <p:cNvPr id="12" name="Content Placeholder 8">
            <a:extLst>
              <a:ext uri="{FF2B5EF4-FFF2-40B4-BE49-F238E27FC236}">
                <a16:creationId xmlns:a16="http://schemas.microsoft.com/office/drawing/2014/main" id="{772137EA-7389-91FC-B385-D685373B894E}"/>
              </a:ext>
            </a:extLst>
          </p:cNvPr>
          <p:cNvSpPr txBox="1">
            <a:spLocks/>
          </p:cNvSpPr>
          <p:nvPr/>
        </p:nvSpPr>
        <p:spPr>
          <a:xfrm>
            <a:off x="6142392" y="1412876"/>
            <a:ext cx="2736748" cy="4860924"/>
          </a:xfrm>
          <a:prstGeom prst="rect">
            <a:avLst/>
          </a:prstGeom>
          <a:solidFill>
            <a:schemeClr val="bg1"/>
          </a:solidFill>
          <a:effectLst>
            <a:outerShdw blurRad="139700" sx="102000" sy="102000" algn="ctr" rotWithShape="0">
              <a:schemeClr val="bg2">
                <a:alpha val="30000"/>
              </a:schemeClr>
            </a:outerShdw>
          </a:effectLst>
        </p:spPr>
        <p:txBody>
          <a:bodyPr vert="horz" lIns="180000" tIns="180000" rIns="137160" bIns="216000" rtlCol="0" anchor="t">
            <a:noAutofit/>
          </a:bodyPr>
          <a:lstStyle>
            <a:lvl1pPr marL="199105" indent="-199105" algn="l" defTabSz="1023967" rtl="0" eaLnBrk="1" latinLnBrk="0" hangingPunct="1">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spcBef>
                <a:spcPts val="0"/>
              </a:spcBef>
              <a:spcAft>
                <a:spcPts val="600"/>
              </a:spcAft>
              <a:buNone/>
            </a:pPr>
            <a:r>
              <a:rPr lang="en-US" sz="1600" dirty="0" err="1">
                <a:solidFill>
                  <a:schemeClr val="accent3"/>
                </a:solidFill>
                <a:latin typeface="+mj-lt"/>
                <a:ea typeface="Roboto Light" panose="02000000000000000000" pitchFamily="2" charset="0"/>
                <a:cs typeface="Roboto" panose="02000000000000000000" pitchFamily="2" charset="0"/>
              </a:rPr>
              <a:t>Brukervennlighet</a:t>
            </a:r>
            <a:endParaRPr lang="vi-VN" sz="1600" dirty="0">
              <a:solidFill>
                <a:schemeClr val="accent3"/>
              </a:solidFill>
              <a:latin typeface="+mj-lt"/>
              <a:ea typeface="Roboto Light" panose="02000000000000000000" pitchFamily="2" charset="0"/>
              <a:cs typeface="Roboto" panose="02000000000000000000" pitchFamily="2" charset="0"/>
            </a:endParaRPr>
          </a:p>
          <a:p>
            <a:pPr marL="0" indent="0">
              <a:spcBef>
                <a:spcPts val="0"/>
              </a:spcBef>
              <a:spcAft>
                <a:spcPts val="600"/>
              </a:spcAft>
              <a:buNone/>
            </a:pPr>
            <a:r>
              <a:rPr lang="en-US" sz="1150" dirty="0" err="1">
                <a:latin typeface="Roboto Light italic" panose="02000000000000000000" pitchFamily="2" charset="0"/>
              </a:rPr>
              <a:t>Få</a:t>
            </a:r>
            <a:r>
              <a:rPr lang="en-US" sz="1150" dirty="0">
                <a:latin typeface="Roboto Light italic" panose="02000000000000000000" pitchFamily="2" charset="0"/>
              </a:rPr>
              <a:t> </a:t>
            </a:r>
            <a:r>
              <a:rPr lang="en-US" sz="1150" dirty="0" err="1">
                <a:latin typeface="Roboto Light italic" panose="02000000000000000000" pitchFamily="2" charset="0"/>
              </a:rPr>
              <a:t>personalet</a:t>
            </a:r>
            <a:r>
              <a:rPr lang="en-US" sz="1150" dirty="0">
                <a:latin typeface="Roboto Light italic" panose="02000000000000000000" pitchFamily="2" charset="0"/>
              </a:rPr>
              <a:t> </a:t>
            </a:r>
            <a:r>
              <a:rPr lang="en-US" sz="1150" dirty="0" err="1">
                <a:latin typeface="Roboto Light italic" panose="02000000000000000000" pitchFamily="2" charset="0"/>
              </a:rPr>
              <a:t>raskt</a:t>
            </a:r>
            <a:r>
              <a:rPr lang="en-US" sz="1150" dirty="0">
                <a:latin typeface="Roboto Light italic" panose="02000000000000000000" pitchFamily="2" charset="0"/>
              </a:rPr>
              <a:t> </a:t>
            </a:r>
            <a:r>
              <a:rPr lang="en-US" sz="1150" dirty="0" err="1">
                <a:latin typeface="Roboto Light italic" panose="02000000000000000000" pitchFamily="2" charset="0"/>
              </a:rPr>
              <a:t>i</a:t>
            </a:r>
            <a:r>
              <a:rPr lang="en-US" sz="1150" dirty="0">
                <a:latin typeface="Roboto Light italic" panose="02000000000000000000" pitchFamily="2" charset="0"/>
              </a:rPr>
              <a:t> gang </a:t>
            </a:r>
            <a:r>
              <a:rPr lang="en-US" sz="1150" dirty="0" err="1">
                <a:latin typeface="Roboto Light italic" panose="02000000000000000000" pitchFamily="2" charset="0"/>
              </a:rPr>
              <a:t>etter</a:t>
            </a:r>
            <a:r>
              <a:rPr lang="en-US" sz="1150" dirty="0">
                <a:latin typeface="Roboto Light italic" panose="02000000000000000000" pitchFamily="2" charset="0"/>
              </a:rPr>
              <a:t> minimal </a:t>
            </a:r>
            <a:r>
              <a:rPr lang="en-US" sz="1150" dirty="0" err="1">
                <a:latin typeface="Roboto Light italic" panose="02000000000000000000" pitchFamily="2" charset="0"/>
              </a:rPr>
              <a:t>opplæring</a:t>
            </a:r>
            <a:r>
              <a:rPr lang="en-US" sz="1150" dirty="0">
                <a:latin typeface="Roboto Light italic" panose="02000000000000000000" pitchFamily="2" charset="0"/>
              </a:rPr>
              <a:t>.</a:t>
            </a:r>
            <a:endParaRPr lang="vi-VN" sz="1150" dirty="0">
              <a:latin typeface="Roboto Light italic" panose="02000000000000000000" pitchFamily="2" charset="0"/>
            </a:endParaRPr>
          </a:p>
          <a:p>
            <a:pPr marL="0" indent="0">
              <a:spcBef>
                <a:spcPts val="0"/>
              </a:spcBef>
              <a:spcAft>
                <a:spcPts val="600"/>
              </a:spcAft>
              <a:buNone/>
            </a:pPr>
            <a:endParaRPr lang="vi-VN" sz="1200" dirty="0">
              <a:latin typeface="Roboto Light italic" panose="02000000000000000000" pitchFamily="2" charset="0"/>
            </a:endParaRPr>
          </a:p>
          <a:p>
            <a:pPr marL="0" indent="0">
              <a:spcBef>
                <a:spcPts val="0"/>
              </a:spcBef>
              <a:spcAft>
                <a:spcPts val="600"/>
              </a:spcAft>
              <a:buNone/>
            </a:pPr>
            <a:r>
              <a:rPr lang="en-US" sz="900" dirty="0">
                <a:ea typeface="Roboto Light"/>
                <a:cs typeface="Roboto Light"/>
              </a:rPr>
              <a:t>Med </a:t>
            </a:r>
            <a:r>
              <a:rPr lang="en-US" sz="900" dirty="0" err="1">
                <a:ea typeface="Roboto Light"/>
                <a:cs typeface="Roboto Light"/>
              </a:rPr>
              <a:t>Nilfisk</a:t>
            </a:r>
            <a:r>
              <a:rPr lang="en-US" sz="900" dirty="0">
                <a:ea typeface="Roboto Light"/>
                <a:cs typeface="Roboto Light"/>
              </a:rPr>
              <a:t> </a:t>
            </a:r>
            <a:r>
              <a:rPr lang="en-US" sz="900" dirty="0" err="1">
                <a:ea typeface="Roboto Light"/>
                <a:cs typeface="Roboto Light"/>
              </a:rPr>
              <a:t>Dryft</a:t>
            </a:r>
            <a:r>
              <a:rPr lang="en-US" sz="900" dirty="0">
                <a:ea typeface="Roboto Light"/>
                <a:cs typeface="Roboto Light"/>
              </a:rPr>
              <a:t> er det </a:t>
            </a:r>
            <a:r>
              <a:rPr lang="en-US" sz="900" dirty="0" err="1">
                <a:ea typeface="Roboto Light"/>
                <a:cs typeface="Roboto Light"/>
              </a:rPr>
              <a:t>ikke</a:t>
            </a:r>
            <a:r>
              <a:rPr lang="en-US" sz="900" dirty="0">
                <a:ea typeface="Roboto Light"/>
                <a:cs typeface="Roboto Light"/>
              </a:rPr>
              <a:t> </a:t>
            </a:r>
            <a:r>
              <a:rPr lang="en-US" sz="900" dirty="0" err="1">
                <a:ea typeface="Roboto Light"/>
                <a:cs typeface="Roboto Light"/>
              </a:rPr>
              <a:t>nødvendig</a:t>
            </a:r>
            <a:r>
              <a:rPr lang="en-US" sz="900" dirty="0">
                <a:ea typeface="Roboto Light"/>
                <a:cs typeface="Roboto Light"/>
              </a:rPr>
              <a:t> med </a:t>
            </a:r>
            <a:r>
              <a:rPr lang="en-US" sz="900" dirty="0" err="1">
                <a:ea typeface="Roboto Light"/>
                <a:cs typeface="Roboto Light"/>
              </a:rPr>
              <a:t>tunge</a:t>
            </a:r>
            <a:r>
              <a:rPr lang="en-US" sz="900" dirty="0">
                <a:ea typeface="Roboto Light"/>
                <a:cs typeface="Roboto Light"/>
              </a:rPr>
              <a:t> mopper </a:t>
            </a:r>
            <a:r>
              <a:rPr lang="en-US" sz="900" dirty="0" err="1">
                <a:ea typeface="Roboto Light"/>
                <a:cs typeface="Roboto Light"/>
              </a:rPr>
              <a:t>og</a:t>
            </a:r>
            <a:r>
              <a:rPr lang="en-US" sz="900" dirty="0">
                <a:ea typeface="Roboto Light"/>
                <a:cs typeface="Roboto Light"/>
              </a:rPr>
              <a:t> </a:t>
            </a:r>
            <a:r>
              <a:rPr lang="en-US" sz="900" dirty="0" err="1">
                <a:ea typeface="Roboto Light"/>
                <a:cs typeface="Roboto Light"/>
              </a:rPr>
              <a:t>bøtter</a:t>
            </a:r>
            <a:r>
              <a:rPr lang="en-US" sz="900" dirty="0">
                <a:ea typeface="Roboto Light"/>
                <a:cs typeface="Roboto Light"/>
              </a:rPr>
              <a:t>. Det </a:t>
            </a:r>
            <a:r>
              <a:rPr lang="en-US" sz="900" dirty="0" err="1">
                <a:ea typeface="Roboto Light"/>
                <a:cs typeface="Roboto Light"/>
              </a:rPr>
              <a:t>ergonomiske</a:t>
            </a:r>
            <a:r>
              <a:rPr lang="en-US" sz="900" dirty="0">
                <a:ea typeface="Roboto Light"/>
                <a:cs typeface="Roboto Light"/>
              </a:rPr>
              <a:t> </a:t>
            </a:r>
            <a:r>
              <a:rPr lang="en-US" sz="900" dirty="0" err="1">
                <a:ea typeface="Roboto Light"/>
                <a:cs typeface="Roboto Light"/>
              </a:rPr>
              <a:t>designet</a:t>
            </a:r>
            <a:r>
              <a:rPr lang="en-US" sz="900" dirty="0">
                <a:ea typeface="Roboto Light"/>
                <a:cs typeface="Roboto Light"/>
              </a:rPr>
              <a:t> er </a:t>
            </a:r>
            <a:r>
              <a:rPr lang="en-US" sz="900" dirty="0" err="1">
                <a:ea typeface="Roboto Light"/>
                <a:cs typeface="Roboto Light"/>
              </a:rPr>
              <a:t>lett</a:t>
            </a:r>
            <a:r>
              <a:rPr lang="en-US" sz="900" dirty="0">
                <a:ea typeface="Roboto Light"/>
                <a:cs typeface="Roboto Light"/>
              </a:rPr>
              <a:t> </a:t>
            </a:r>
            <a:r>
              <a:rPr lang="en-US" sz="900" dirty="0" err="1">
                <a:ea typeface="Roboto Light"/>
                <a:cs typeface="Roboto Light"/>
              </a:rPr>
              <a:t>nok</a:t>
            </a:r>
            <a:r>
              <a:rPr lang="en-US" sz="900" dirty="0">
                <a:ea typeface="Roboto Light"/>
                <a:cs typeface="Roboto Light"/>
              </a:rPr>
              <a:t> </a:t>
            </a:r>
            <a:r>
              <a:rPr lang="en-US" sz="900" dirty="0" err="1">
                <a:ea typeface="Roboto Light"/>
                <a:cs typeface="Roboto Light"/>
              </a:rPr>
              <a:t>til</a:t>
            </a:r>
            <a:r>
              <a:rPr lang="en-US" sz="900" dirty="0">
                <a:ea typeface="Roboto Light"/>
                <a:cs typeface="Roboto Light"/>
              </a:rPr>
              <a:t> å </a:t>
            </a:r>
            <a:r>
              <a:rPr lang="en-US" sz="900" dirty="0" err="1">
                <a:ea typeface="Roboto Light"/>
                <a:cs typeface="Roboto Light"/>
              </a:rPr>
              <a:t>bæres</a:t>
            </a:r>
            <a:r>
              <a:rPr lang="en-US" sz="900" dirty="0">
                <a:ea typeface="Roboto Light"/>
                <a:cs typeface="Roboto Light"/>
              </a:rPr>
              <a:t> </a:t>
            </a:r>
            <a:r>
              <a:rPr lang="en-US" sz="900" dirty="0" err="1">
                <a:ea typeface="Roboto Light"/>
                <a:cs typeface="Roboto Light"/>
              </a:rPr>
              <a:t>rundt</a:t>
            </a:r>
            <a:r>
              <a:rPr lang="en-US" sz="900" dirty="0">
                <a:ea typeface="Roboto Light"/>
                <a:cs typeface="Roboto Light"/>
              </a:rPr>
              <a:t> og </a:t>
            </a:r>
            <a:r>
              <a:rPr lang="en-US" sz="900" dirty="0" err="1">
                <a:ea typeface="Roboto Light"/>
                <a:cs typeface="Roboto Light"/>
              </a:rPr>
              <a:t>enkelt</a:t>
            </a:r>
            <a:r>
              <a:rPr lang="en-US" sz="900" dirty="0">
                <a:ea typeface="Roboto Light"/>
                <a:cs typeface="Roboto Light"/>
              </a:rPr>
              <a:t> for alle </a:t>
            </a:r>
            <a:r>
              <a:rPr lang="en-US" sz="900" dirty="0" err="1">
                <a:ea typeface="Roboto Light"/>
                <a:cs typeface="Roboto Light"/>
              </a:rPr>
              <a:t>ansatte</a:t>
            </a:r>
            <a:r>
              <a:rPr lang="en-US" sz="900" dirty="0">
                <a:ea typeface="Roboto Light"/>
                <a:cs typeface="Roboto Light"/>
              </a:rPr>
              <a:t> å </a:t>
            </a:r>
            <a:r>
              <a:rPr lang="en-US" sz="900" dirty="0" err="1">
                <a:ea typeface="Roboto Light"/>
                <a:cs typeface="Roboto Light"/>
              </a:rPr>
              <a:t>håndtere</a:t>
            </a:r>
            <a:r>
              <a:rPr lang="en-US" sz="900" dirty="0">
                <a:ea typeface="Roboto Light"/>
                <a:cs typeface="Roboto Light"/>
              </a:rPr>
              <a:t>, og er </a:t>
            </a:r>
            <a:r>
              <a:rPr lang="en-US" sz="900" dirty="0" err="1">
                <a:ea typeface="Roboto Light"/>
                <a:cs typeface="Roboto Light"/>
              </a:rPr>
              <a:t>skånsomt</a:t>
            </a:r>
            <a:r>
              <a:rPr lang="en-US" sz="900" dirty="0">
                <a:ea typeface="Roboto Light"/>
                <a:cs typeface="Roboto Light"/>
              </a:rPr>
              <a:t> for </a:t>
            </a:r>
            <a:r>
              <a:rPr lang="en-US" sz="900" dirty="0" err="1">
                <a:ea typeface="Roboto Light"/>
                <a:cs typeface="Roboto Light"/>
              </a:rPr>
              <a:t>armene</a:t>
            </a:r>
            <a:r>
              <a:rPr lang="en-US" sz="900" dirty="0">
                <a:ea typeface="Roboto Light"/>
                <a:cs typeface="Roboto Light"/>
              </a:rPr>
              <a:t>.</a:t>
            </a:r>
            <a:br>
              <a:rPr lang="vi-VN" sz="900" dirty="0">
                <a:ea typeface="Roboto Light"/>
                <a:cs typeface="Roboto Light"/>
              </a:rPr>
            </a:br>
            <a:endParaRPr lang="en-US" sz="500" dirty="0">
              <a:latin typeface="Roboto Light" panose="02000000000000000000" pitchFamily="2" charset="0"/>
              <a:ea typeface="Roboto Light" panose="02000000000000000000" pitchFamily="2" charset="0"/>
            </a:endParaRPr>
          </a:p>
          <a:p>
            <a:pPr marL="179705" indent="-179705">
              <a:lnSpc>
                <a:spcPct val="120000"/>
              </a:lnSpc>
              <a:spcBef>
                <a:spcPts val="0"/>
              </a:spcBef>
            </a:pPr>
            <a:r>
              <a:rPr lang="nb-NO" sz="900" dirty="0">
                <a:latin typeface="Roboto Light"/>
                <a:ea typeface="Roboto Light"/>
                <a:cs typeface="Roboto Light"/>
              </a:rPr>
              <a:t>Enkel tilgang og magnetisk klikk på/</a:t>
            </a:r>
            <a:br>
              <a:rPr lang="vi-VN" sz="900" dirty="0">
                <a:latin typeface="Roboto Light"/>
                <a:ea typeface="Roboto Light"/>
                <a:cs typeface="Roboto Light"/>
              </a:rPr>
            </a:br>
            <a:r>
              <a:rPr lang="nb-NO" sz="900" dirty="0">
                <a:latin typeface="Roboto Light"/>
                <a:ea typeface="Roboto Light"/>
                <a:cs typeface="Roboto Light"/>
              </a:rPr>
              <a:t>av-system for raskt bytte av børste</a:t>
            </a:r>
            <a:r>
              <a:rPr lang="vi-VN" sz="900" dirty="0">
                <a:latin typeface="Roboto Light"/>
                <a:ea typeface="Roboto Light"/>
                <a:cs typeface="Roboto Light"/>
              </a:rPr>
              <a:t>.</a:t>
            </a:r>
            <a:r>
              <a:rPr lang="nb-NO" sz="900" dirty="0">
                <a:latin typeface="Roboto Light"/>
                <a:ea typeface="Roboto Light"/>
                <a:cs typeface="Roboto Light"/>
              </a:rPr>
              <a:t> </a:t>
            </a:r>
          </a:p>
          <a:p>
            <a:pPr marL="179705" indent="-179705">
              <a:lnSpc>
                <a:spcPct val="120000"/>
              </a:lnSpc>
              <a:spcBef>
                <a:spcPts val="0"/>
              </a:spcBef>
            </a:pPr>
            <a:r>
              <a:rPr lang="nb-NO" sz="900" dirty="0">
                <a:latin typeface="Roboto Light"/>
                <a:ea typeface="Roboto Light"/>
                <a:cs typeface="Roboto Light"/>
              </a:rPr>
              <a:t>Modulær motor – lett tilgjengelig og utskiftbar</a:t>
            </a:r>
            <a:r>
              <a:rPr lang="vi-VN" sz="900" dirty="0">
                <a:latin typeface="Roboto Light"/>
                <a:ea typeface="Roboto Light"/>
                <a:cs typeface="Roboto Light"/>
              </a:rPr>
              <a:t>.</a:t>
            </a:r>
            <a:endParaRPr lang="nb-NO" sz="900" dirty="0">
              <a:latin typeface="Roboto Light"/>
              <a:ea typeface="Roboto Light"/>
              <a:cs typeface="Roboto Light"/>
            </a:endParaRPr>
          </a:p>
          <a:p>
            <a:pPr marL="179705" indent="-179705">
              <a:lnSpc>
                <a:spcPct val="120000"/>
              </a:lnSpc>
              <a:spcBef>
                <a:spcPts val="0"/>
              </a:spcBef>
            </a:pPr>
            <a:r>
              <a:rPr lang="nb-NO" sz="900" dirty="0">
                <a:latin typeface="Roboto Light"/>
                <a:ea typeface="Roboto Light"/>
                <a:cs typeface="Roboto Light"/>
              </a:rPr>
              <a:t>Høy servicevennlighet basert på servicesett som er enkle å skifte.</a:t>
            </a:r>
          </a:p>
          <a:p>
            <a:pPr marL="179705" indent="-179705">
              <a:lnSpc>
                <a:spcPct val="120000"/>
              </a:lnSpc>
              <a:spcBef>
                <a:spcPts val="0"/>
              </a:spcBef>
            </a:pPr>
            <a:r>
              <a:rPr lang="nb-NO" sz="900" dirty="0">
                <a:latin typeface="Roboto Light"/>
                <a:ea typeface="Roboto Light"/>
                <a:cs typeface="Roboto Light"/>
              </a:rPr>
              <a:t>Antiskli-håndtak for kontroll og sikkerhet</a:t>
            </a:r>
            <a:r>
              <a:rPr lang="vi-VN" sz="900" dirty="0">
                <a:latin typeface="Roboto Light"/>
                <a:ea typeface="Roboto Light"/>
                <a:cs typeface="Roboto Light"/>
              </a:rPr>
              <a:t>.</a:t>
            </a:r>
            <a:r>
              <a:rPr lang="nb-NO" sz="900" dirty="0">
                <a:latin typeface="Roboto Light"/>
                <a:ea typeface="Roboto Light"/>
                <a:cs typeface="Roboto Light"/>
              </a:rPr>
              <a:t> </a:t>
            </a:r>
          </a:p>
          <a:p>
            <a:pPr marL="179705" indent="-179705">
              <a:lnSpc>
                <a:spcPct val="120000"/>
              </a:lnSpc>
              <a:spcBef>
                <a:spcPts val="0"/>
              </a:spcBef>
            </a:pPr>
            <a:r>
              <a:rPr lang="nb-NO" sz="900" dirty="0">
                <a:latin typeface="Roboto Light"/>
                <a:ea typeface="Roboto Light"/>
                <a:cs typeface="Roboto Light"/>
              </a:rPr>
              <a:t>Lett vekt, enkelt håndtak og transport</a:t>
            </a:r>
            <a:r>
              <a:rPr lang="vi-VN" sz="900" dirty="0">
                <a:latin typeface="Roboto Light"/>
                <a:ea typeface="Roboto Light"/>
                <a:cs typeface="Roboto Light"/>
              </a:rPr>
              <a:t>.</a:t>
            </a:r>
            <a:endParaRPr lang="nb-NO" sz="900" dirty="0">
              <a:latin typeface="Roboto Light"/>
              <a:ea typeface="Roboto Light"/>
              <a:cs typeface="Roboto Light"/>
            </a:endParaRPr>
          </a:p>
          <a:p>
            <a:pPr marL="179705" indent="-179705">
              <a:lnSpc>
                <a:spcPct val="120000"/>
              </a:lnSpc>
              <a:spcBef>
                <a:spcPts val="0"/>
              </a:spcBef>
            </a:pPr>
            <a:r>
              <a:rPr lang="nb-NO" sz="900" dirty="0">
                <a:latin typeface="Roboto Light"/>
                <a:ea typeface="Roboto Light"/>
                <a:cs typeface="Roboto Light"/>
              </a:rPr>
              <a:t>Utviklet for å sikre gode og sunne arbeidsstillinger</a:t>
            </a:r>
            <a:r>
              <a:rPr lang="vi-VN" sz="900" dirty="0">
                <a:latin typeface="Roboto Light"/>
                <a:ea typeface="Roboto Light"/>
                <a:cs typeface="Roboto Light"/>
              </a:rPr>
              <a:t>.</a:t>
            </a:r>
            <a:endParaRPr lang="nb-NO" sz="900" dirty="0">
              <a:latin typeface="Roboto Light"/>
              <a:ea typeface="Roboto Light"/>
              <a:cs typeface="Roboto Light"/>
            </a:endParaRPr>
          </a:p>
          <a:p>
            <a:pPr marL="179705" indent="-179705">
              <a:lnSpc>
                <a:spcPct val="120000"/>
              </a:lnSpc>
              <a:spcBef>
                <a:spcPts val="0"/>
              </a:spcBef>
            </a:pPr>
            <a:r>
              <a:rPr lang="nb-NO" sz="900" dirty="0">
                <a:latin typeface="Roboto Light"/>
                <a:ea typeface="Roboto Light"/>
                <a:cs typeface="Roboto Light"/>
              </a:rPr>
              <a:t>Stillegående drift</a:t>
            </a:r>
            <a:r>
              <a:rPr lang="vi-VN" sz="900" dirty="0">
                <a:latin typeface="Roboto Light"/>
                <a:ea typeface="Roboto Light"/>
                <a:cs typeface="Roboto Light"/>
              </a:rPr>
              <a:t>.</a:t>
            </a:r>
            <a:endParaRPr lang="nb-NO" sz="900" dirty="0">
              <a:latin typeface="Roboto Light"/>
              <a:ea typeface="Roboto Light"/>
              <a:cs typeface="Roboto Light"/>
            </a:endParaRPr>
          </a:p>
          <a:p>
            <a:pPr marL="179705" indent="-179705">
              <a:lnSpc>
                <a:spcPct val="120000"/>
              </a:lnSpc>
              <a:spcBef>
                <a:spcPts val="0"/>
              </a:spcBef>
            </a:pPr>
            <a:r>
              <a:rPr lang="nb-NO" sz="900" dirty="0">
                <a:latin typeface="Roboto Light"/>
                <a:ea typeface="Roboto Light"/>
                <a:cs typeface="Roboto Light"/>
              </a:rPr>
              <a:t>Brukergrensesnitt med tre knapper og lett justerbare innstillinger. Kan betjenes med minimal opplæring</a:t>
            </a:r>
            <a:r>
              <a:rPr lang="vi-VN" sz="900" dirty="0">
                <a:latin typeface="Roboto Light"/>
                <a:ea typeface="Roboto Light"/>
                <a:cs typeface="Roboto Light"/>
              </a:rPr>
              <a:t>.</a:t>
            </a:r>
            <a:r>
              <a:rPr lang="nb-NO" sz="900" dirty="0">
                <a:latin typeface="Roboto Light"/>
                <a:ea typeface="Roboto Light"/>
                <a:cs typeface="Roboto Light"/>
              </a:rPr>
              <a:t> </a:t>
            </a:r>
          </a:p>
        </p:txBody>
      </p:sp>
      <p:sp>
        <p:nvSpPr>
          <p:cNvPr id="13" name="Content Placeholder 8">
            <a:extLst>
              <a:ext uri="{FF2B5EF4-FFF2-40B4-BE49-F238E27FC236}">
                <a16:creationId xmlns:a16="http://schemas.microsoft.com/office/drawing/2014/main" id="{5980B32A-DDFC-7169-A2A4-34B13374C887}"/>
              </a:ext>
            </a:extLst>
          </p:cNvPr>
          <p:cNvSpPr txBox="1">
            <a:spLocks/>
          </p:cNvSpPr>
          <p:nvPr/>
        </p:nvSpPr>
        <p:spPr>
          <a:xfrm>
            <a:off x="8973875" y="1412876"/>
            <a:ext cx="2736748" cy="4860924"/>
          </a:xfrm>
          <a:prstGeom prst="rect">
            <a:avLst/>
          </a:prstGeom>
          <a:solidFill>
            <a:schemeClr val="bg1"/>
          </a:solidFill>
          <a:effectLst>
            <a:outerShdw blurRad="139700" sx="102000" sy="102000" algn="ctr" rotWithShape="0">
              <a:schemeClr val="bg2">
                <a:alpha val="30000"/>
              </a:schemeClr>
            </a:outerShdw>
          </a:effectLst>
        </p:spPr>
        <p:txBody>
          <a:bodyPr vert="horz" lIns="180000" tIns="180000" rIns="137160" bIns="216000" rtlCol="0" anchor="t">
            <a:noAutofit/>
          </a:bodyPr>
          <a:lstStyle>
            <a:lvl1pPr marL="199105" indent="-199105" algn="l" defTabSz="1023967" rtl="0" eaLnBrk="1" latinLnBrk="0" hangingPunct="1">
              <a:spcBef>
                <a:spcPct val="20000"/>
              </a:spcBef>
              <a:buFont typeface="Arial" panose="020B0604020202020204" pitchFamily="34" charset="0"/>
              <a:buChar char="•"/>
              <a:defRPr lang="en-US" sz="1400" kern="1200" noProof="0" dirty="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lang="en-US" sz="1400" kern="1200" noProof="0" dirty="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lang="en-US" sz="1300" kern="1200" noProof="0" dirty="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lang="en-US" sz="1200" kern="1200" noProof="0" dirty="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err="1">
                <a:solidFill>
                  <a:schemeClr val="accent3"/>
                </a:solidFill>
                <a:latin typeface="Roboto Bold"/>
                <a:ea typeface="Roboto Bold"/>
                <a:cs typeface="Roboto Bold"/>
              </a:rPr>
              <a:t>Fleksibilitet</a:t>
            </a:r>
            <a:endParaRPr lang="en-US" sz="1600" dirty="0">
              <a:solidFill>
                <a:schemeClr val="accent3"/>
              </a:solidFill>
              <a:latin typeface="Roboto Bold"/>
              <a:ea typeface="Roboto Bold"/>
              <a:cs typeface="Roboto Bold"/>
            </a:endParaRPr>
          </a:p>
          <a:p>
            <a:pPr marL="0" indent="0">
              <a:spcBef>
                <a:spcPts val="0"/>
              </a:spcBef>
              <a:spcAft>
                <a:spcPts val="1200"/>
              </a:spcAft>
              <a:buFont typeface="Arial" panose="020B0604020202020204" pitchFamily="34" charset="0"/>
              <a:buNone/>
            </a:pPr>
            <a:r>
              <a:rPr lang="nb-NO" sz="1150" dirty="0">
                <a:latin typeface="Roboto Light italic"/>
                <a:ea typeface="Roboto Light italic"/>
                <a:cs typeface="Roboto Light italic"/>
              </a:rPr>
              <a:t>Rengjør vanskelig tilgjengelige</a:t>
            </a:r>
            <a:r>
              <a:rPr lang="vi-VN" sz="1150" dirty="0">
                <a:latin typeface="Roboto Light italic"/>
                <a:ea typeface="Roboto Light italic"/>
                <a:cs typeface="Roboto Light italic"/>
              </a:rPr>
              <a:t> </a:t>
            </a:r>
            <a:r>
              <a:rPr lang="nb-NO" sz="1150" dirty="0">
                <a:latin typeface="Roboto Light italic"/>
                <a:ea typeface="Roboto Light italic"/>
                <a:cs typeface="Roboto Light italic"/>
              </a:rPr>
              <a:t>områder med kjente bevegelser </a:t>
            </a:r>
            <a:br>
              <a:rPr lang="vi-VN" sz="1150" dirty="0">
                <a:latin typeface="Roboto Light italic"/>
                <a:ea typeface="Roboto Light italic"/>
                <a:cs typeface="Roboto Light italic"/>
              </a:rPr>
            </a:br>
            <a:r>
              <a:rPr lang="nb-NO" sz="1150" dirty="0">
                <a:latin typeface="Roboto Light italic"/>
                <a:ea typeface="Roboto Light italic"/>
                <a:cs typeface="Roboto Light italic"/>
              </a:rPr>
              <a:t>og teknikker. </a:t>
            </a:r>
            <a:endParaRPr lang="en-US" sz="1000" dirty="0">
              <a:latin typeface="Roboto Light" panose="02000000000000000000" pitchFamily="2" charset="0"/>
              <a:ea typeface="Roboto Light" panose="02000000000000000000" pitchFamily="2" charset="0"/>
              <a:cs typeface="Roboto Light" panose="02000000000000000000" pitchFamily="2" charset="0"/>
            </a:endParaRPr>
          </a:p>
          <a:p>
            <a:pPr marL="0" indent="0">
              <a:lnSpc>
                <a:spcPct val="120000"/>
              </a:lnSpc>
              <a:spcBef>
                <a:spcPts val="0"/>
              </a:spcBef>
              <a:buNone/>
            </a:pPr>
            <a:r>
              <a:rPr lang="en-US" sz="900" dirty="0" err="1">
                <a:ea typeface="Roboto Light"/>
                <a:cs typeface="Roboto Light"/>
              </a:rPr>
              <a:t>Nilfisk</a:t>
            </a:r>
            <a:r>
              <a:rPr lang="en-US" sz="900" dirty="0">
                <a:ea typeface="Roboto Light"/>
                <a:cs typeface="Roboto Light"/>
              </a:rPr>
              <a:t> </a:t>
            </a:r>
            <a:r>
              <a:rPr lang="en-US" sz="900" dirty="0" err="1">
                <a:ea typeface="Roboto Light"/>
                <a:cs typeface="Roboto Light"/>
              </a:rPr>
              <a:t>Dryft</a:t>
            </a:r>
            <a:r>
              <a:rPr lang="en-US" sz="900" dirty="0">
                <a:ea typeface="Roboto Light"/>
                <a:cs typeface="Roboto Light"/>
              </a:rPr>
              <a:t> er </a:t>
            </a:r>
            <a:r>
              <a:rPr lang="en-US" sz="900" dirty="0" err="1">
                <a:ea typeface="Roboto Light"/>
                <a:cs typeface="Roboto Light"/>
              </a:rPr>
              <a:t>fleksibel</a:t>
            </a:r>
            <a:r>
              <a:rPr lang="en-US" sz="900" dirty="0">
                <a:ea typeface="Roboto Light"/>
                <a:cs typeface="Roboto Light"/>
              </a:rPr>
              <a:t>. Den </a:t>
            </a:r>
            <a:r>
              <a:rPr lang="en-US" sz="900" dirty="0" err="1">
                <a:ea typeface="Roboto Light"/>
                <a:cs typeface="Roboto Light"/>
              </a:rPr>
              <a:t>kan</a:t>
            </a:r>
            <a:r>
              <a:rPr lang="en-US" sz="900" dirty="0">
                <a:ea typeface="Roboto Light"/>
                <a:cs typeface="Roboto Light"/>
              </a:rPr>
              <a:t> </a:t>
            </a:r>
            <a:r>
              <a:rPr lang="en-US" sz="900" dirty="0" err="1">
                <a:ea typeface="Roboto Light"/>
                <a:cs typeface="Roboto Light"/>
              </a:rPr>
              <a:t>rengjøre</a:t>
            </a:r>
            <a:r>
              <a:rPr lang="en-US" sz="900" dirty="0">
                <a:ea typeface="Roboto Light"/>
                <a:cs typeface="Roboto Light"/>
              </a:rPr>
              <a:t> </a:t>
            </a:r>
            <a:r>
              <a:rPr lang="en-US" sz="900" dirty="0" err="1">
                <a:ea typeface="Roboto Light"/>
                <a:cs typeface="Roboto Light"/>
              </a:rPr>
              <a:t>forover</a:t>
            </a:r>
            <a:r>
              <a:rPr lang="en-US" sz="900" dirty="0">
                <a:ea typeface="Roboto Light"/>
                <a:cs typeface="Roboto Light"/>
              </a:rPr>
              <a:t> </a:t>
            </a:r>
            <a:r>
              <a:rPr lang="en-US" sz="900" dirty="0" err="1">
                <a:ea typeface="Roboto Light"/>
                <a:cs typeface="Roboto Light"/>
              </a:rPr>
              <a:t>og</a:t>
            </a:r>
            <a:r>
              <a:rPr lang="en-US" sz="900" dirty="0">
                <a:ea typeface="Roboto Light"/>
                <a:cs typeface="Roboto Light"/>
              </a:rPr>
              <a:t> </a:t>
            </a:r>
            <a:r>
              <a:rPr lang="en-US" sz="900" dirty="0" err="1">
                <a:ea typeface="Roboto Light"/>
                <a:cs typeface="Roboto Light"/>
              </a:rPr>
              <a:t>bakover</a:t>
            </a:r>
            <a:r>
              <a:rPr lang="en-US" sz="900" dirty="0">
                <a:ea typeface="Roboto Light"/>
                <a:cs typeface="Roboto Light"/>
              </a:rPr>
              <a:t>, under </a:t>
            </a:r>
            <a:r>
              <a:rPr lang="en-US" sz="900" dirty="0" err="1">
                <a:ea typeface="Roboto Light"/>
                <a:cs typeface="Roboto Light"/>
              </a:rPr>
              <a:t>møbler</a:t>
            </a:r>
            <a:r>
              <a:rPr lang="en-US" sz="900" dirty="0">
                <a:ea typeface="Roboto Light"/>
                <a:cs typeface="Roboto Light"/>
              </a:rPr>
              <a:t> </a:t>
            </a:r>
            <a:r>
              <a:rPr lang="en-US" sz="900" dirty="0" err="1">
                <a:ea typeface="Roboto Light"/>
                <a:cs typeface="Roboto Light"/>
              </a:rPr>
              <a:t>og</a:t>
            </a:r>
            <a:r>
              <a:rPr lang="en-US" sz="900" dirty="0">
                <a:ea typeface="Roboto Light"/>
                <a:cs typeface="Roboto Light"/>
              </a:rPr>
              <a:t> </a:t>
            </a:r>
            <a:r>
              <a:rPr lang="en-US" sz="900" dirty="0" err="1">
                <a:ea typeface="Roboto Light"/>
                <a:cs typeface="Roboto Light"/>
              </a:rPr>
              <a:t>hyller</a:t>
            </a:r>
            <a:r>
              <a:rPr lang="en-US" sz="900" dirty="0">
                <a:ea typeface="Roboto Light"/>
                <a:cs typeface="Roboto Light"/>
              </a:rPr>
              <a:t>, </a:t>
            </a:r>
            <a:br>
              <a:rPr lang="vi-VN" sz="900" dirty="0">
                <a:ea typeface="Roboto Light"/>
                <a:cs typeface="Roboto Light"/>
              </a:rPr>
            </a:br>
            <a:r>
              <a:rPr lang="en-US" sz="900" dirty="0" err="1">
                <a:ea typeface="Roboto Light"/>
                <a:cs typeface="Roboto Light"/>
              </a:rPr>
              <a:t>og</a:t>
            </a:r>
            <a:r>
              <a:rPr lang="en-US" sz="900" dirty="0">
                <a:ea typeface="Roboto Light"/>
                <a:cs typeface="Roboto Light"/>
              </a:rPr>
              <a:t> </a:t>
            </a:r>
            <a:r>
              <a:rPr lang="en-US" sz="900" dirty="0" err="1">
                <a:ea typeface="Roboto Light"/>
                <a:cs typeface="Roboto Light"/>
              </a:rPr>
              <a:t>har</a:t>
            </a:r>
            <a:r>
              <a:rPr lang="en-US" sz="900" dirty="0">
                <a:ea typeface="Roboto Light"/>
                <a:cs typeface="Roboto Light"/>
              </a:rPr>
              <a:t> </a:t>
            </a:r>
            <a:r>
              <a:rPr lang="en-US" sz="900" dirty="0" err="1">
                <a:ea typeface="Roboto Light"/>
                <a:cs typeface="Roboto Light"/>
              </a:rPr>
              <a:t>en</a:t>
            </a:r>
            <a:r>
              <a:rPr lang="en-US" sz="900" dirty="0">
                <a:ea typeface="Roboto Light"/>
                <a:cs typeface="Roboto Light"/>
              </a:rPr>
              <a:t> </a:t>
            </a:r>
            <a:r>
              <a:rPr lang="en-US" sz="900" dirty="0" err="1">
                <a:ea typeface="Roboto Light"/>
                <a:cs typeface="Roboto Light"/>
              </a:rPr>
              <a:t>unik</a:t>
            </a:r>
            <a:r>
              <a:rPr lang="en-US" sz="900" dirty="0">
                <a:ea typeface="Roboto Light"/>
                <a:cs typeface="Roboto Light"/>
              </a:rPr>
              <a:t> form </a:t>
            </a:r>
            <a:r>
              <a:rPr lang="en-US" sz="900" dirty="0" err="1">
                <a:ea typeface="Roboto Light"/>
                <a:cs typeface="Roboto Light"/>
              </a:rPr>
              <a:t>på</a:t>
            </a:r>
            <a:r>
              <a:rPr lang="en-US" sz="900" dirty="0">
                <a:ea typeface="Roboto Light"/>
                <a:cs typeface="Roboto Light"/>
              </a:rPr>
              <a:t> </a:t>
            </a:r>
            <a:r>
              <a:rPr lang="en-US" sz="900" dirty="0" err="1">
                <a:ea typeface="Roboto Light"/>
                <a:cs typeface="Roboto Light"/>
              </a:rPr>
              <a:t>børstedekket</a:t>
            </a:r>
            <a:r>
              <a:rPr lang="en-US" sz="900" dirty="0">
                <a:ea typeface="Roboto Light"/>
                <a:cs typeface="Roboto Light"/>
              </a:rPr>
              <a:t>: </a:t>
            </a:r>
            <a:r>
              <a:rPr lang="en-US" sz="900" dirty="0" err="1">
                <a:ea typeface="Roboto Light"/>
                <a:cs typeface="Roboto Light"/>
              </a:rPr>
              <a:t>perfekt</a:t>
            </a:r>
            <a:r>
              <a:rPr lang="en-US" sz="900" dirty="0">
                <a:ea typeface="Roboto Light"/>
                <a:cs typeface="Roboto Light"/>
              </a:rPr>
              <a:t> </a:t>
            </a:r>
            <a:br>
              <a:rPr lang="vi-VN" sz="900" dirty="0">
                <a:ea typeface="Roboto Light"/>
                <a:cs typeface="Roboto Light"/>
              </a:rPr>
            </a:br>
            <a:r>
              <a:rPr lang="en-US" sz="900" dirty="0">
                <a:ea typeface="Roboto Light"/>
                <a:cs typeface="Roboto Light"/>
              </a:rPr>
              <a:t>for </a:t>
            </a:r>
            <a:r>
              <a:rPr lang="en-US" sz="900" dirty="0" err="1">
                <a:ea typeface="Roboto Light"/>
                <a:cs typeface="Roboto Light"/>
              </a:rPr>
              <a:t>rengjøring</a:t>
            </a:r>
            <a:r>
              <a:rPr lang="en-US" sz="900" dirty="0">
                <a:ea typeface="Roboto Light"/>
                <a:cs typeface="Roboto Light"/>
              </a:rPr>
              <a:t> av </a:t>
            </a:r>
            <a:r>
              <a:rPr lang="en-US" sz="900" dirty="0" err="1">
                <a:ea typeface="Roboto Light"/>
                <a:cs typeface="Roboto Light"/>
              </a:rPr>
              <a:t>hjørner</a:t>
            </a:r>
            <a:r>
              <a:rPr lang="en-US" sz="900" dirty="0">
                <a:ea typeface="Roboto Light"/>
                <a:cs typeface="Roboto Light"/>
              </a:rPr>
              <a:t> </a:t>
            </a:r>
            <a:r>
              <a:rPr lang="en-US" sz="900" dirty="0" err="1">
                <a:ea typeface="Roboto Light"/>
                <a:cs typeface="Roboto Light"/>
              </a:rPr>
              <a:t>og</a:t>
            </a:r>
            <a:r>
              <a:rPr lang="en-US" sz="900" dirty="0">
                <a:ea typeface="Roboto Light"/>
                <a:cs typeface="Roboto Light"/>
              </a:rPr>
              <a:t> </a:t>
            </a:r>
            <a:r>
              <a:rPr lang="en-US" sz="900" dirty="0" err="1">
                <a:ea typeface="Roboto Light"/>
                <a:cs typeface="Roboto Light"/>
              </a:rPr>
              <a:t>kanter</a:t>
            </a:r>
            <a:r>
              <a:rPr lang="en-US" sz="900" dirty="0">
                <a:ea typeface="Roboto Light"/>
                <a:cs typeface="Roboto Light"/>
              </a:rPr>
              <a:t>.</a:t>
            </a:r>
            <a:br>
              <a:rPr lang="vi-VN" sz="900" dirty="0">
                <a:ea typeface="Roboto Light"/>
                <a:cs typeface="Roboto Light"/>
              </a:rPr>
            </a:br>
            <a:endParaRPr lang="en-US" sz="1000" dirty="0">
              <a:latin typeface="Roboto Light" panose="02000000000000000000" pitchFamily="2" charset="0"/>
              <a:ea typeface="Roboto Light" panose="02000000000000000000" pitchFamily="2" charset="0"/>
            </a:endParaRPr>
          </a:p>
          <a:p>
            <a:pPr marL="179705" indent="-179705">
              <a:lnSpc>
                <a:spcPct val="120000"/>
              </a:lnSpc>
              <a:spcBef>
                <a:spcPts val="0"/>
              </a:spcBef>
            </a:pPr>
            <a:r>
              <a:rPr lang="nb-NO" sz="900" dirty="0">
                <a:latin typeface="Roboto Light"/>
                <a:ea typeface="Roboto Light"/>
                <a:cs typeface="Roboto Light"/>
              </a:rPr>
              <a:t>Designet gir enestående mobilitet, fleksibilitet og smidighet for bevegelse </a:t>
            </a:r>
            <a:br>
              <a:rPr lang="vi-VN" sz="900" dirty="0">
                <a:latin typeface="Roboto Light"/>
                <a:ea typeface="Roboto Light"/>
                <a:cs typeface="Roboto Light"/>
              </a:rPr>
            </a:br>
            <a:r>
              <a:rPr lang="nb-NO" sz="900" dirty="0">
                <a:latin typeface="Roboto Light"/>
                <a:ea typeface="Roboto Light"/>
                <a:cs typeface="Roboto Light"/>
              </a:rPr>
              <a:t>og rengjøring for operatøren</a:t>
            </a:r>
            <a:r>
              <a:rPr lang="vi-VN" sz="900" dirty="0">
                <a:latin typeface="Roboto Light"/>
                <a:ea typeface="Roboto Light"/>
                <a:cs typeface="Roboto Light"/>
              </a:rPr>
              <a:t>.</a:t>
            </a:r>
            <a:r>
              <a:rPr lang="nb-NO" sz="900" dirty="0">
                <a:latin typeface="Roboto Light"/>
                <a:ea typeface="Roboto Light"/>
                <a:cs typeface="Roboto Light"/>
              </a:rPr>
              <a:t> </a:t>
            </a:r>
          </a:p>
          <a:p>
            <a:pPr marL="179705" indent="-179705">
              <a:lnSpc>
                <a:spcPct val="120000"/>
              </a:lnSpc>
              <a:spcBef>
                <a:spcPts val="0"/>
              </a:spcBef>
            </a:pPr>
            <a:r>
              <a:rPr lang="nb-NO" sz="900" dirty="0">
                <a:latin typeface="Roboto Light"/>
                <a:ea typeface="Roboto Light"/>
                <a:cs typeface="Roboto Light"/>
              </a:rPr>
              <a:t>Kan rengjøre i en foroverbevegelse som en gulvvaskemaskin og i en bakoverbevegelse som en mopp, avhengig av behovet </a:t>
            </a:r>
            <a:br>
              <a:rPr lang="vi-VN" sz="900" dirty="0">
                <a:latin typeface="Roboto Light"/>
                <a:ea typeface="Roboto Light"/>
                <a:cs typeface="Roboto Light"/>
              </a:rPr>
            </a:br>
            <a:r>
              <a:rPr lang="nb-NO" sz="900" dirty="0">
                <a:latin typeface="Roboto Light"/>
                <a:ea typeface="Roboto Light"/>
                <a:cs typeface="Roboto Light"/>
              </a:rPr>
              <a:t>i området. </a:t>
            </a:r>
          </a:p>
          <a:p>
            <a:pPr marL="179705" indent="-179705">
              <a:lnSpc>
                <a:spcPct val="120000"/>
              </a:lnSpc>
              <a:spcBef>
                <a:spcPts val="0"/>
              </a:spcBef>
            </a:pPr>
            <a:r>
              <a:rPr lang="nb-NO" sz="900" dirty="0">
                <a:latin typeface="Roboto Light"/>
                <a:ea typeface="Roboto Light"/>
                <a:cs typeface="Roboto Light"/>
              </a:rPr>
              <a:t>Lavprofils gulvvaskemaskin for rengjøring under møbler og hyller​</a:t>
            </a:r>
            <a:r>
              <a:rPr lang="vi-VN" sz="900" dirty="0">
                <a:latin typeface="Roboto Light"/>
                <a:ea typeface="Roboto Light"/>
                <a:cs typeface="Roboto Light"/>
              </a:rPr>
              <a:t>.</a:t>
            </a:r>
            <a:endParaRPr lang="nb-NO" sz="900" dirty="0">
              <a:latin typeface="Roboto Light"/>
              <a:ea typeface="Roboto Light"/>
              <a:cs typeface="Roboto Light"/>
            </a:endParaRPr>
          </a:p>
          <a:p>
            <a:pPr marL="179705" indent="-179705">
              <a:lnSpc>
                <a:spcPct val="120000"/>
              </a:lnSpc>
              <a:spcBef>
                <a:spcPts val="0"/>
              </a:spcBef>
            </a:pPr>
            <a:r>
              <a:rPr lang="nb-NO" sz="900" dirty="0">
                <a:latin typeface="Roboto Light"/>
                <a:ea typeface="Roboto Light"/>
                <a:cs typeface="Roboto Light"/>
              </a:rPr>
              <a:t>Unik form på børstedekket for rengjøring </a:t>
            </a:r>
            <a:br>
              <a:rPr lang="vi-VN" sz="900" dirty="0">
                <a:latin typeface="Roboto Light"/>
                <a:ea typeface="Roboto Light"/>
                <a:cs typeface="Roboto Light"/>
              </a:rPr>
            </a:br>
            <a:r>
              <a:rPr lang="nb-NO" sz="900" dirty="0">
                <a:latin typeface="Roboto Light"/>
                <a:ea typeface="Roboto Light"/>
                <a:cs typeface="Roboto Light"/>
              </a:rPr>
              <a:t>av hjørner og kanter</a:t>
            </a:r>
            <a:r>
              <a:rPr lang="vi-VN" sz="900" dirty="0">
                <a:latin typeface="Roboto Light"/>
                <a:ea typeface="Roboto Light"/>
                <a:cs typeface="Roboto Light"/>
              </a:rPr>
              <a:t>.</a:t>
            </a:r>
            <a:endParaRPr lang="nb-NO" sz="900" dirty="0">
              <a:latin typeface="Roboto Light"/>
              <a:ea typeface="Roboto Light"/>
              <a:cs typeface="Roboto Light"/>
            </a:endParaRPr>
          </a:p>
        </p:txBody>
      </p:sp>
    </p:spTree>
    <p:extLst>
      <p:ext uri="{BB962C8B-B14F-4D97-AF65-F5344CB8AC3E}">
        <p14:creationId xmlns:p14="http://schemas.microsoft.com/office/powerpoint/2010/main" val="147872562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AF0FF-F1A1-DB0E-9EE7-88B76D9C6068}"/>
              </a:ext>
            </a:extLst>
          </p:cNvPr>
          <p:cNvPicPr>
            <a:picLocks noChangeAspect="1"/>
          </p:cNvPicPr>
          <p:nvPr/>
        </p:nvPicPr>
        <p:blipFill>
          <a:blip r:embed="rId3"/>
          <a:srcRect t="30986" b="12986"/>
          <a:stretch/>
        </p:blipFill>
        <p:spPr>
          <a:xfrm>
            <a:off x="662661" y="0"/>
            <a:ext cx="9415598" cy="6858000"/>
          </a:xfrm>
          <a:prstGeom prst="rect">
            <a:avLst/>
          </a:prstGeom>
        </p:spPr>
      </p:pic>
      <p:cxnSp>
        <p:nvCxnSpPr>
          <p:cNvPr id="30" name="Straight Connector 29">
            <a:extLst>
              <a:ext uri="{FF2B5EF4-FFF2-40B4-BE49-F238E27FC236}">
                <a16:creationId xmlns:a16="http://schemas.microsoft.com/office/drawing/2014/main" id="{4035519D-C7D4-E52F-8DA1-30DEB942C6D8}"/>
              </a:ext>
            </a:extLst>
          </p:cNvPr>
          <p:cNvCxnSpPr>
            <a:cxnSpLocks/>
          </p:cNvCxnSpPr>
          <p:nvPr/>
        </p:nvCxnSpPr>
        <p:spPr>
          <a:xfrm rot="10800000">
            <a:off x="479425" y="4515350"/>
            <a:ext cx="4888302" cy="1040526"/>
          </a:xfrm>
          <a:prstGeom prst="bentConnector3">
            <a:avLst>
              <a:gd name="adj1" fmla="val 74"/>
            </a:avLst>
          </a:prstGeom>
          <a:ln>
            <a:solidFill>
              <a:schemeClr val="accent3"/>
            </a:solidFill>
            <a:headEnd type="ova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431CDAA8-81C7-2388-AD33-7D1AC8EA92DD}"/>
              </a:ext>
            </a:extLst>
          </p:cNvPr>
          <p:cNvCxnSpPr>
            <a:cxnSpLocks/>
          </p:cNvCxnSpPr>
          <p:nvPr/>
        </p:nvCxnSpPr>
        <p:spPr>
          <a:xfrm rot="10800000">
            <a:off x="479424" y="3764647"/>
            <a:ext cx="5270232" cy="401532"/>
          </a:xfrm>
          <a:prstGeom prst="bentConnector3">
            <a:avLst>
              <a:gd name="adj1" fmla="val 85"/>
            </a:avLst>
          </a:prstGeom>
          <a:ln>
            <a:solidFill>
              <a:schemeClr val="accent3"/>
            </a:solidFill>
            <a:headEnd type="oval"/>
          </a:ln>
        </p:spPr>
        <p:style>
          <a:lnRef idx="1">
            <a:schemeClr val="accent2"/>
          </a:lnRef>
          <a:fillRef idx="0">
            <a:schemeClr val="accent2"/>
          </a:fillRef>
          <a:effectRef idx="0">
            <a:schemeClr val="accent2"/>
          </a:effectRef>
          <a:fontRef idx="minor">
            <a:schemeClr val="tx1"/>
          </a:fontRef>
        </p:style>
      </p:cxnSp>
      <p:graphicFrame>
        <p:nvGraphicFramePr>
          <p:cNvPr id="3" name="think-cell data - do not delete" hidden="1">
            <a:extLst>
              <a:ext uri="{FF2B5EF4-FFF2-40B4-BE49-F238E27FC236}">
                <a16:creationId xmlns:a16="http://schemas.microsoft.com/office/drawing/2014/main" id="{290D4C3C-0009-3EE5-BB6B-57CA0C7315AE}"/>
              </a:ext>
            </a:extLst>
          </p:cNvPr>
          <p:cNvGraphicFramePr>
            <a:graphicFrameLocks noChangeAspect="1"/>
          </p:cNvGraphicFramePr>
          <p:nvPr>
            <p:custDataLst>
              <p:tags r:id="rId1"/>
            </p:custDataLst>
            <p:extLst>
              <p:ext uri="{D42A27DB-BD31-4B8C-83A1-F6EECF244321}">
                <p14:modId xmlns:p14="http://schemas.microsoft.com/office/powerpoint/2010/main" val="2572827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287" imgH="288" progId="TCLayout.ActiveDocument.1">
                  <p:embed/>
                </p:oleObj>
              </mc:Choice>
              <mc:Fallback>
                <p:oleObj name="Diapositiva think-cell" r:id="rId4" imgW="287" imgH="288" progId="TCLayout.ActiveDocument.1">
                  <p:embed/>
                  <p:pic>
                    <p:nvPicPr>
                      <p:cNvPr id="3" name="think-cell data - do not delete" hidden="1">
                        <a:extLst>
                          <a:ext uri="{FF2B5EF4-FFF2-40B4-BE49-F238E27FC236}">
                            <a16:creationId xmlns:a16="http://schemas.microsoft.com/office/drawing/2014/main" id="{290D4C3C-0009-3EE5-BB6B-57CA0C7315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Slide Number Placeholder 10">
            <a:extLst>
              <a:ext uri="{FF2B5EF4-FFF2-40B4-BE49-F238E27FC236}">
                <a16:creationId xmlns:a16="http://schemas.microsoft.com/office/drawing/2014/main" id="{F92946A7-6BC2-D83B-ECF5-8222F80BDA84}"/>
              </a:ext>
            </a:extLst>
          </p:cNvPr>
          <p:cNvSpPr>
            <a:spLocks noGrp="1"/>
          </p:cNvSpPr>
          <p:nvPr>
            <p:ph type="sldNum" sz="quarter" idx="20"/>
          </p:nvPr>
        </p:nvSpPr>
        <p:spPr/>
        <p:txBody>
          <a:bodyPr/>
          <a:lstStyle/>
          <a:p>
            <a:fld id="{6C385236-B7BA-4938-9EA6-6DEC8CA653D7}" type="slidenum">
              <a:rPr lang="en-US" smtClean="0"/>
              <a:pPr/>
              <a:t>11</a:t>
            </a:fld>
            <a:endParaRPr lang="en-US"/>
          </a:p>
        </p:txBody>
      </p:sp>
      <p:sp>
        <p:nvSpPr>
          <p:cNvPr id="14" name="Title 13">
            <a:extLst>
              <a:ext uri="{FF2B5EF4-FFF2-40B4-BE49-F238E27FC236}">
                <a16:creationId xmlns:a16="http://schemas.microsoft.com/office/drawing/2014/main" id="{8FA0FAF1-8C0D-BC5C-88AA-E2B1C3B72F8C}"/>
              </a:ext>
            </a:extLst>
          </p:cNvPr>
          <p:cNvSpPr>
            <a:spLocks noGrp="1"/>
          </p:cNvSpPr>
          <p:nvPr>
            <p:ph type="title"/>
          </p:nvPr>
        </p:nvSpPr>
        <p:spPr/>
        <p:txBody>
          <a:bodyPr vert="horz"/>
          <a:lstStyle/>
          <a:p>
            <a:r>
              <a:rPr lang="en-US" dirty="0" err="1"/>
              <a:t>Viktige</a:t>
            </a:r>
            <a:r>
              <a:rPr lang="en-US" dirty="0"/>
              <a:t> </a:t>
            </a:r>
            <a:r>
              <a:rPr lang="en-US" dirty="0" err="1"/>
              <a:t>funksjoner</a:t>
            </a:r>
            <a:r>
              <a:rPr lang="en-US" dirty="0"/>
              <a:t> </a:t>
            </a:r>
            <a:r>
              <a:rPr lang="en-US" dirty="0" err="1"/>
              <a:t>og</a:t>
            </a:r>
            <a:r>
              <a:rPr lang="en-US" dirty="0"/>
              <a:t> design</a:t>
            </a:r>
          </a:p>
        </p:txBody>
      </p:sp>
      <p:cxnSp>
        <p:nvCxnSpPr>
          <p:cNvPr id="20" name="Straight Connector 19">
            <a:extLst>
              <a:ext uri="{FF2B5EF4-FFF2-40B4-BE49-F238E27FC236}">
                <a16:creationId xmlns:a16="http://schemas.microsoft.com/office/drawing/2014/main" id="{00DF646A-996B-52F7-7F36-8B199A3173B8}"/>
              </a:ext>
            </a:extLst>
          </p:cNvPr>
          <p:cNvCxnSpPr>
            <a:cxnSpLocks/>
          </p:cNvCxnSpPr>
          <p:nvPr/>
        </p:nvCxnSpPr>
        <p:spPr>
          <a:xfrm rot="10800000" flipV="1">
            <a:off x="475522" y="693154"/>
            <a:ext cx="7265807" cy="1438791"/>
          </a:xfrm>
          <a:prstGeom prst="bentConnector3">
            <a:avLst>
              <a:gd name="adj1" fmla="val 17719"/>
            </a:avLst>
          </a:prstGeom>
          <a:ln>
            <a:solidFill>
              <a:schemeClr val="accent3"/>
            </a:solidFill>
            <a:headEnd type="ova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0ABAF7C-D334-CF1F-5C68-9C67263ADD5D}"/>
              </a:ext>
            </a:extLst>
          </p:cNvPr>
          <p:cNvSpPr txBox="1"/>
          <p:nvPr/>
        </p:nvSpPr>
        <p:spPr>
          <a:xfrm>
            <a:off x="485291" y="1482931"/>
            <a:ext cx="3477109" cy="646331"/>
          </a:xfrm>
          <a:prstGeom prst="rect">
            <a:avLst/>
          </a:prstGeom>
          <a:noFill/>
        </p:spPr>
        <p:txBody>
          <a:bodyPr wrap="square" lIns="0" tIns="0" rIns="0" bIns="45720" anchor="t">
            <a:spAutoFit/>
          </a:bodyPr>
          <a:lstStyle/>
          <a:p>
            <a:r>
              <a:rPr lang="en-US" sz="1300" b="1" dirty="0" err="1">
                <a:latin typeface="+mj-lt"/>
              </a:rPr>
              <a:t>Spinngrep</a:t>
            </a:r>
            <a:endParaRPr lang="en-US" sz="1300" b="1" dirty="0">
              <a:latin typeface="+mj-lt"/>
            </a:endParaRPr>
          </a:p>
          <a:p>
            <a:r>
              <a:rPr lang="nb-NO" sz="1300" dirty="0"/>
              <a:t>Holder overhånden stille slik at rengjøringsmaskinen enkelt kan rotere</a:t>
            </a:r>
          </a:p>
        </p:txBody>
      </p:sp>
      <p:sp>
        <p:nvSpPr>
          <p:cNvPr id="22" name="TextBox 21">
            <a:extLst>
              <a:ext uri="{FF2B5EF4-FFF2-40B4-BE49-F238E27FC236}">
                <a16:creationId xmlns:a16="http://schemas.microsoft.com/office/drawing/2014/main" id="{87A9887B-79B9-E056-97B2-9219A36C8D9A}"/>
              </a:ext>
            </a:extLst>
          </p:cNvPr>
          <p:cNvSpPr txBox="1"/>
          <p:nvPr/>
        </p:nvSpPr>
        <p:spPr>
          <a:xfrm>
            <a:off x="485291" y="3318371"/>
            <a:ext cx="3335458" cy="446276"/>
          </a:xfrm>
          <a:prstGeom prst="rect">
            <a:avLst/>
          </a:prstGeom>
          <a:noFill/>
        </p:spPr>
        <p:txBody>
          <a:bodyPr wrap="square" lIns="0" tIns="0" rIns="0" bIns="45720">
            <a:spAutoFit/>
          </a:bodyPr>
          <a:lstStyle/>
          <a:p>
            <a:r>
              <a:rPr lang="en-US" sz="1300" b="1" dirty="0" err="1">
                <a:latin typeface="+mj-lt"/>
              </a:rPr>
              <a:t>Magnetisk</a:t>
            </a:r>
            <a:r>
              <a:rPr lang="en-US" sz="1300" b="1" dirty="0">
                <a:latin typeface="+mj-lt"/>
              </a:rPr>
              <a:t> </a:t>
            </a:r>
            <a:r>
              <a:rPr lang="en-US" sz="1300" b="1" dirty="0" err="1">
                <a:latin typeface="+mj-lt"/>
              </a:rPr>
              <a:t>skittenvannstank</a:t>
            </a:r>
            <a:endParaRPr lang="en-US" sz="1300" b="1" dirty="0">
              <a:latin typeface="+mj-lt"/>
            </a:endParaRPr>
          </a:p>
          <a:p>
            <a:r>
              <a:rPr lang="nb-NO" sz="1300" dirty="0"/>
              <a:t>Enkel å rengjøre og tømme</a:t>
            </a:r>
          </a:p>
        </p:txBody>
      </p:sp>
      <p:sp>
        <p:nvSpPr>
          <p:cNvPr id="23" name="TextBox 22">
            <a:extLst>
              <a:ext uri="{FF2B5EF4-FFF2-40B4-BE49-F238E27FC236}">
                <a16:creationId xmlns:a16="http://schemas.microsoft.com/office/drawing/2014/main" id="{F7DAA588-4B7F-E476-D3D3-A5FA22CC49D5}"/>
              </a:ext>
            </a:extLst>
          </p:cNvPr>
          <p:cNvSpPr txBox="1"/>
          <p:nvPr/>
        </p:nvSpPr>
        <p:spPr>
          <a:xfrm>
            <a:off x="485291" y="4074508"/>
            <a:ext cx="3662611" cy="446276"/>
          </a:xfrm>
          <a:prstGeom prst="rect">
            <a:avLst/>
          </a:prstGeom>
          <a:noFill/>
        </p:spPr>
        <p:txBody>
          <a:bodyPr wrap="square" lIns="0" tIns="0" rIns="0" bIns="45720" anchor="t">
            <a:spAutoFit/>
          </a:bodyPr>
          <a:lstStyle/>
          <a:p>
            <a:r>
              <a:rPr lang="en-US" sz="1300" b="1" dirty="0">
                <a:latin typeface="+mj-lt"/>
              </a:rPr>
              <a:t>Smart </a:t>
            </a:r>
            <a:r>
              <a:rPr lang="en-US" sz="1300" b="1" dirty="0" err="1">
                <a:latin typeface="+mj-lt"/>
              </a:rPr>
              <a:t>stativ</a:t>
            </a:r>
            <a:endParaRPr lang="en-US" sz="1300" b="1" dirty="0">
              <a:latin typeface="+mj-lt"/>
            </a:endParaRPr>
          </a:p>
          <a:p>
            <a:r>
              <a:rPr lang="en-US" sz="1300" dirty="0"/>
              <a:t>Bare </a:t>
            </a:r>
            <a:r>
              <a:rPr lang="en-US" sz="1300" dirty="0" err="1"/>
              <a:t>trykk</a:t>
            </a:r>
            <a:r>
              <a:rPr lang="en-US" sz="1300" dirty="0"/>
              <a:t> </a:t>
            </a:r>
            <a:r>
              <a:rPr lang="en-US" sz="1300" dirty="0" err="1"/>
              <a:t>på</a:t>
            </a:r>
            <a:r>
              <a:rPr lang="en-US" sz="1300" dirty="0"/>
              <a:t> </a:t>
            </a:r>
            <a:r>
              <a:rPr lang="en-US" sz="1300" dirty="0" err="1"/>
              <a:t>pedalen</a:t>
            </a:r>
            <a:r>
              <a:rPr lang="en-US" sz="1300" dirty="0"/>
              <a:t> </a:t>
            </a:r>
            <a:r>
              <a:rPr lang="en-US" sz="1300" dirty="0" err="1"/>
              <a:t>så</a:t>
            </a:r>
            <a:r>
              <a:rPr lang="en-US" sz="1300" dirty="0"/>
              <a:t> </a:t>
            </a:r>
            <a:r>
              <a:rPr lang="en-US" sz="1300" dirty="0" err="1"/>
              <a:t>står</a:t>
            </a:r>
            <a:r>
              <a:rPr lang="en-US" sz="1300" dirty="0"/>
              <a:t> </a:t>
            </a:r>
            <a:r>
              <a:rPr lang="en-US" sz="1300" dirty="0" err="1"/>
              <a:t>Dryft</a:t>
            </a:r>
            <a:r>
              <a:rPr lang="en-US" sz="1300" dirty="0"/>
              <a:t> </a:t>
            </a:r>
            <a:r>
              <a:rPr lang="en-US" sz="1300" dirty="0" err="1"/>
              <a:t>oppreist</a:t>
            </a:r>
            <a:endParaRPr lang="en-US" sz="1300" dirty="0"/>
          </a:p>
        </p:txBody>
      </p:sp>
      <p:sp>
        <p:nvSpPr>
          <p:cNvPr id="24" name="TextBox 23">
            <a:extLst>
              <a:ext uri="{FF2B5EF4-FFF2-40B4-BE49-F238E27FC236}">
                <a16:creationId xmlns:a16="http://schemas.microsoft.com/office/drawing/2014/main" id="{FD66E13C-661E-5E7D-5E06-85DCD31D6A35}"/>
              </a:ext>
            </a:extLst>
          </p:cNvPr>
          <p:cNvSpPr txBox="1"/>
          <p:nvPr/>
        </p:nvSpPr>
        <p:spPr>
          <a:xfrm>
            <a:off x="485291" y="4830643"/>
            <a:ext cx="3191359" cy="646331"/>
          </a:xfrm>
          <a:prstGeom prst="rect">
            <a:avLst/>
          </a:prstGeom>
          <a:noFill/>
        </p:spPr>
        <p:txBody>
          <a:bodyPr wrap="square" lIns="0" tIns="0" rIns="0" bIns="45720" anchor="t">
            <a:spAutoFit/>
          </a:bodyPr>
          <a:lstStyle/>
          <a:p>
            <a:r>
              <a:rPr lang="en-US" sz="1300" b="1" dirty="0" err="1">
                <a:latin typeface="+mj-lt"/>
              </a:rPr>
              <a:t>Effektiv</a:t>
            </a:r>
            <a:r>
              <a:rPr lang="en-US" sz="1300" b="1" dirty="0">
                <a:latin typeface="+mj-lt"/>
              </a:rPr>
              <a:t> </a:t>
            </a:r>
            <a:r>
              <a:rPr lang="en-US" sz="1300" b="1" dirty="0" err="1">
                <a:latin typeface="+mj-lt"/>
              </a:rPr>
              <a:t>vannfrigjøring</a:t>
            </a:r>
            <a:endParaRPr lang="en-US" sz="1300" b="1" dirty="0">
              <a:latin typeface="+mj-lt"/>
            </a:endParaRPr>
          </a:p>
          <a:p>
            <a:r>
              <a:rPr lang="nb-NO" sz="1300" dirty="0"/>
              <a:t>Høyeffektiv rengjøring med bare vann, takket være 4200 O/min skrubbing</a:t>
            </a:r>
          </a:p>
        </p:txBody>
      </p:sp>
      <p:sp>
        <p:nvSpPr>
          <p:cNvPr id="25" name="TextBox 24">
            <a:extLst>
              <a:ext uri="{FF2B5EF4-FFF2-40B4-BE49-F238E27FC236}">
                <a16:creationId xmlns:a16="http://schemas.microsoft.com/office/drawing/2014/main" id="{C6ABED00-D1BE-226B-23D1-25383AE199F7}"/>
              </a:ext>
            </a:extLst>
          </p:cNvPr>
          <p:cNvSpPr txBox="1"/>
          <p:nvPr/>
        </p:nvSpPr>
        <p:spPr>
          <a:xfrm>
            <a:off x="8736378" y="1621768"/>
            <a:ext cx="2974247" cy="646331"/>
          </a:xfrm>
          <a:prstGeom prst="rect">
            <a:avLst/>
          </a:prstGeom>
          <a:noFill/>
        </p:spPr>
        <p:txBody>
          <a:bodyPr wrap="square" lIns="0" tIns="0" rIns="0" bIns="45720" anchor="t">
            <a:spAutoFit/>
          </a:bodyPr>
          <a:lstStyle/>
          <a:p>
            <a:pPr algn="r"/>
            <a:r>
              <a:rPr lang="en-US" sz="1300" b="1" dirty="0" err="1">
                <a:latin typeface="+mj-lt"/>
              </a:rPr>
              <a:t>Brukervennlighet</a:t>
            </a:r>
            <a:endParaRPr lang="en-US" sz="1300" b="1" dirty="0">
              <a:latin typeface="+mj-lt"/>
            </a:endParaRPr>
          </a:p>
          <a:p>
            <a:pPr algn="r"/>
            <a:r>
              <a:rPr lang="nb-NO" sz="1300" dirty="0"/>
              <a:t>Bytt mellom jevnt eller ujevnt gulv </a:t>
            </a:r>
            <a:br>
              <a:rPr lang="vi-VN" sz="1300" dirty="0"/>
            </a:br>
            <a:r>
              <a:rPr lang="nb-NO" sz="1300" dirty="0"/>
              <a:t>ved å trykke på en knapp</a:t>
            </a:r>
          </a:p>
        </p:txBody>
      </p:sp>
      <p:sp>
        <p:nvSpPr>
          <p:cNvPr id="26" name="TextBox 25">
            <a:extLst>
              <a:ext uri="{FF2B5EF4-FFF2-40B4-BE49-F238E27FC236}">
                <a16:creationId xmlns:a16="http://schemas.microsoft.com/office/drawing/2014/main" id="{C06B505D-CD64-8187-0F6E-6085EC8DBB78}"/>
              </a:ext>
            </a:extLst>
          </p:cNvPr>
          <p:cNvSpPr txBox="1"/>
          <p:nvPr/>
        </p:nvSpPr>
        <p:spPr>
          <a:xfrm>
            <a:off x="8375167" y="3287740"/>
            <a:ext cx="3335458" cy="446276"/>
          </a:xfrm>
          <a:prstGeom prst="rect">
            <a:avLst/>
          </a:prstGeom>
          <a:noFill/>
        </p:spPr>
        <p:txBody>
          <a:bodyPr wrap="square" lIns="0" tIns="0" rIns="0" bIns="45720" anchor="t">
            <a:spAutoFit/>
          </a:bodyPr>
          <a:lstStyle/>
          <a:p>
            <a:pPr algn="r"/>
            <a:r>
              <a:rPr lang="en-US" sz="1300" b="1" dirty="0" err="1">
                <a:latin typeface="+mj-lt"/>
              </a:rPr>
              <a:t>Hurtigfyllende</a:t>
            </a:r>
            <a:r>
              <a:rPr lang="en-US" sz="1300" b="1" dirty="0">
                <a:latin typeface="+mj-lt"/>
              </a:rPr>
              <a:t> </a:t>
            </a:r>
            <a:r>
              <a:rPr lang="en-US" sz="1300" b="1" dirty="0" err="1">
                <a:latin typeface="+mj-lt"/>
              </a:rPr>
              <a:t>magnetisk</a:t>
            </a:r>
            <a:r>
              <a:rPr lang="en-US" sz="1300" b="1" dirty="0">
                <a:latin typeface="+mj-lt"/>
              </a:rPr>
              <a:t> tank</a:t>
            </a:r>
          </a:p>
          <a:p>
            <a:pPr algn="r"/>
            <a:r>
              <a:rPr lang="en-US" sz="1300" dirty="0"/>
              <a:t>2,5 liter </a:t>
            </a:r>
            <a:r>
              <a:rPr lang="en-US" sz="1300" dirty="0" err="1"/>
              <a:t>rentvannskapasitet</a:t>
            </a:r>
            <a:endParaRPr lang="en-US" sz="1300" dirty="0"/>
          </a:p>
        </p:txBody>
      </p:sp>
      <p:cxnSp>
        <p:nvCxnSpPr>
          <p:cNvPr id="32" name="Straight Connector 31">
            <a:extLst>
              <a:ext uri="{FF2B5EF4-FFF2-40B4-BE49-F238E27FC236}">
                <a16:creationId xmlns:a16="http://schemas.microsoft.com/office/drawing/2014/main" id="{876E918F-B602-93D8-6DE1-5A1D650F1045}"/>
              </a:ext>
            </a:extLst>
          </p:cNvPr>
          <p:cNvCxnSpPr>
            <a:cxnSpLocks/>
          </p:cNvCxnSpPr>
          <p:nvPr/>
        </p:nvCxnSpPr>
        <p:spPr>
          <a:xfrm rot="10800000" flipV="1">
            <a:off x="6616703" y="2264649"/>
            <a:ext cx="5093922" cy="150879"/>
          </a:xfrm>
          <a:prstGeom prst="bentConnector3">
            <a:avLst>
              <a:gd name="adj1" fmla="val 99844"/>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EA2F17B8-2F63-0CE0-19F4-A1A8B768B46B}"/>
              </a:ext>
            </a:extLst>
          </p:cNvPr>
          <p:cNvCxnSpPr>
            <a:cxnSpLocks/>
          </p:cNvCxnSpPr>
          <p:nvPr/>
        </p:nvCxnSpPr>
        <p:spPr>
          <a:xfrm flipH="1">
            <a:off x="6499417" y="3733234"/>
            <a:ext cx="5211208" cy="0"/>
          </a:xfrm>
          <a:prstGeom prst="line">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55B948A2-61D6-5A02-FDC4-C9B5153ECB14}"/>
              </a:ext>
            </a:extLst>
          </p:cNvPr>
          <p:cNvCxnSpPr>
            <a:cxnSpLocks/>
          </p:cNvCxnSpPr>
          <p:nvPr/>
        </p:nvCxnSpPr>
        <p:spPr>
          <a:xfrm rot="10800000" flipV="1">
            <a:off x="5783281" y="4336198"/>
            <a:ext cx="5927344" cy="1366507"/>
          </a:xfrm>
          <a:prstGeom prst="bentConnector3">
            <a:avLst>
              <a:gd name="adj1" fmla="val 99964"/>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sp>
        <p:nvSpPr>
          <p:cNvPr id="17" name="TextBox 24">
            <a:extLst>
              <a:ext uri="{FF2B5EF4-FFF2-40B4-BE49-F238E27FC236}">
                <a16:creationId xmlns:a16="http://schemas.microsoft.com/office/drawing/2014/main" id="{38BF966D-6AB8-552A-1246-462AEF38B7C6}"/>
              </a:ext>
            </a:extLst>
          </p:cNvPr>
          <p:cNvSpPr txBox="1"/>
          <p:nvPr/>
        </p:nvSpPr>
        <p:spPr>
          <a:xfrm>
            <a:off x="8375168" y="759538"/>
            <a:ext cx="3335458" cy="646331"/>
          </a:xfrm>
          <a:prstGeom prst="rect">
            <a:avLst/>
          </a:prstGeom>
          <a:noFill/>
        </p:spPr>
        <p:txBody>
          <a:bodyPr wrap="square" lIns="0" tIns="0" rIns="0" bIns="45720" anchor="t">
            <a:spAutoFit/>
          </a:bodyPr>
          <a:lstStyle/>
          <a:p>
            <a:pPr algn="r"/>
            <a:r>
              <a:rPr lang="en-US" sz="1300" b="1" dirty="0" err="1">
                <a:latin typeface="+mj-lt"/>
              </a:rPr>
              <a:t>Ergonomisk</a:t>
            </a:r>
            <a:r>
              <a:rPr lang="en-US" sz="1300" b="1" dirty="0">
                <a:latin typeface="+mj-lt"/>
              </a:rPr>
              <a:t> S-</a:t>
            </a:r>
            <a:r>
              <a:rPr lang="en-US" sz="1300" b="1" dirty="0" err="1">
                <a:latin typeface="+mj-lt"/>
              </a:rPr>
              <a:t>håndtak</a:t>
            </a:r>
            <a:endParaRPr lang="en-US" sz="1300" b="1" dirty="0">
              <a:latin typeface="+mj-lt"/>
            </a:endParaRPr>
          </a:p>
          <a:p>
            <a:pPr algn="r"/>
            <a:r>
              <a:rPr lang="nb-NO" sz="1300" dirty="0"/>
              <a:t>Gjør det mulig for brukeren å styre rengjøringsmaskinen i en rask S-bevegelse</a:t>
            </a:r>
          </a:p>
        </p:txBody>
      </p:sp>
      <p:sp>
        <p:nvSpPr>
          <p:cNvPr id="45" name="TextBox 25">
            <a:extLst>
              <a:ext uri="{FF2B5EF4-FFF2-40B4-BE49-F238E27FC236}">
                <a16:creationId xmlns:a16="http://schemas.microsoft.com/office/drawing/2014/main" id="{55CC3859-366B-7BA2-4CFF-3244D2B02AC8}"/>
              </a:ext>
            </a:extLst>
          </p:cNvPr>
          <p:cNvSpPr txBox="1"/>
          <p:nvPr/>
        </p:nvSpPr>
        <p:spPr>
          <a:xfrm>
            <a:off x="7677706" y="2527835"/>
            <a:ext cx="4032919" cy="446276"/>
          </a:xfrm>
          <a:prstGeom prst="rect">
            <a:avLst/>
          </a:prstGeom>
          <a:noFill/>
        </p:spPr>
        <p:txBody>
          <a:bodyPr wrap="square" lIns="0" tIns="0" rIns="0" bIns="45720" anchor="t">
            <a:spAutoFit/>
          </a:bodyPr>
          <a:lstStyle/>
          <a:p>
            <a:pPr algn="r"/>
            <a:r>
              <a:rPr lang="en-US" sz="1300" b="1" dirty="0" err="1">
                <a:latin typeface="+mj-lt"/>
              </a:rPr>
              <a:t>Litium-ionbatteri</a:t>
            </a:r>
            <a:endParaRPr lang="en-US" sz="1300" b="1" dirty="0">
              <a:latin typeface="+mj-lt"/>
            </a:endParaRPr>
          </a:p>
          <a:p>
            <a:pPr algn="r"/>
            <a:r>
              <a:rPr lang="en-US" sz="1300" dirty="0" err="1"/>
              <a:t>Hurtigskiftende</a:t>
            </a:r>
            <a:r>
              <a:rPr lang="en-US" sz="1300" dirty="0"/>
              <a:t> </a:t>
            </a:r>
            <a:r>
              <a:rPr lang="en-US" sz="1300" dirty="0" err="1"/>
              <a:t>batteriteknologi</a:t>
            </a:r>
            <a:r>
              <a:rPr lang="en-US" sz="1300" dirty="0"/>
              <a:t>, 75 min </a:t>
            </a:r>
            <a:r>
              <a:rPr lang="en-US" sz="1300" dirty="0" err="1"/>
              <a:t>driftstid</a:t>
            </a:r>
            <a:endParaRPr lang="en-US" sz="1300" dirty="0"/>
          </a:p>
        </p:txBody>
      </p:sp>
      <p:cxnSp>
        <p:nvCxnSpPr>
          <p:cNvPr id="49" name="Straight Connector 34">
            <a:extLst>
              <a:ext uri="{FF2B5EF4-FFF2-40B4-BE49-F238E27FC236}">
                <a16:creationId xmlns:a16="http://schemas.microsoft.com/office/drawing/2014/main" id="{735FD00A-48E8-05FF-CC15-316AF97E520F}"/>
              </a:ext>
            </a:extLst>
          </p:cNvPr>
          <p:cNvCxnSpPr>
            <a:cxnSpLocks/>
          </p:cNvCxnSpPr>
          <p:nvPr/>
        </p:nvCxnSpPr>
        <p:spPr>
          <a:xfrm rot="10800000">
            <a:off x="7208672" y="2498795"/>
            <a:ext cx="4501953" cy="479847"/>
          </a:xfrm>
          <a:prstGeom prst="bentConnector3">
            <a:avLst>
              <a:gd name="adj1" fmla="val 89960"/>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cxnSp>
        <p:nvCxnSpPr>
          <p:cNvPr id="54" name="Straight Connector 32">
            <a:extLst>
              <a:ext uri="{FF2B5EF4-FFF2-40B4-BE49-F238E27FC236}">
                <a16:creationId xmlns:a16="http://schemas.microsoft.com/office/drawing/2014/main" id="{22617F29-0F8E-F3AB-E6CD-32474D8E4C53}"/>
              </a:ext>
            </a:extLst>
          </p:cNvPr>
          <p:cNvCxnSpPr>
            <a:cxnSpLocks/>
          </p:cNvCxnSpPr>
          <p:nvPr/>
        </p:nvCxnSpPr>
        <p:spPr>
          <a:xfrm flipH="1" flipV="1">
            <a:off x="7613314" y="1407370"/>
            <a:ext cx="4097311" cy="3455"/>
          </a:xfrm>
          <a:prstGeom prst="line">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cxnSp>
        <p:nvCxnSpPr>
          <p:cNvPr id="57" name="Straight Connector 32">
            <a:extLst>
              <a:ext uri="{FF2B5EF4-FFF2-40B4-BE49-F238E27FC236}">
                <a16:creationId xmlns:a16="http://schemas.microsoft.com/office/drawing/2014/main" id="{7DFFDE30-17C2-8A20-F862-BBFCF09BAA68}"/>
              </a:ext>
            </a:extLst>
          </p:cNvPr>
          <p:cNvCxnSpPr>
            <a:cxnSpLocks/>
          </p:cNvCxnSpPr>
          <p:nvPr/>
        </p:nvCxnSpPr>
        <p:spPr>
          <a:xfrm>
            <a:off x="475520" y="6275308"/>
            <a:ext cx="4892207" cy="0"/>
          </a:xfrm>
          <a:prstGeom prst="line">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cxnSp>
        <p:nvCxnSpPr>
          <p:cNvPr id="61" name="Straight Connector 32">
            <a:extLst>
              <a:ext uri="{FF2B5EF4-FFF2-40B4-BE49-F238E27FC236}">
                <a16:creationId xmlns:a16="http://schemas.microsoft.com/office/drawing/2014/main" id="{90D5536E-B742-23D1-C41F-CA9CB6641A51}"/>
              </a:ext>
            </a:extLst>
          </p:cNvPr>
          <p:cNvCxnSpPr>
            <a:cxnSpLocks/>
          </p:cNvCxnSpPr>
          <p:nvPr/>
        </p:nvCxnSpPr>
        <p:spPr>
          <a:xfrm flipH="1">
            <a:off x="5725474" y="6275308"/>
            <a:ext cx="5985151" cy="0"/>
          </a:xfrm>
          <a:prstGeom prst="line">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sp>
        <p:nvSpPr>
          <p:cNvPr id="66" name="TextBox 25">
            <a:extLst>
              <a:ext uri="{FF2B5EF4-FFF2-40B4-BE49-F238E27FC236}">
                <a16:creationId xmlns:a16="http://schemas.microsoft.com/office/drawing/2014/main" id="{D7515BD4-FABA-D311-86AB-66B69FC050BF}"/>
              </a:ext>
            </a:extLst>
          </p:cNvPr>
          <p:cNvSpPr txBox="1"/>
          <p:nvPr/>
        </p:nvSpPr>
        <p:spPr>
          <a:xfrm>
            <a:off x="6702643" y="3891003"/>
            <a:ext cx="5007982" cy="446276"/>
          </a:xfrm>
          <a:prstGeom prst="rect">
            <a:avLst/>
          </a:prstGeom>
          <a:noFill/>
        </p:spPr>
        <p:txBody>
          <a:bodyPr wrap="square" lIns="0" tIns="0" rIns="0" bIns="45720" anchor="t">
            <a:spAutoFit/>
          </a:bodyPr>
          <a:lstStyle/>
          <a:p>
            <a:pPr algn="r"/>
            <a:r>
              <a:rPr lang="en-US" sz="1300" b="1" dirty="0" err="1">
                <a:latin typeface="+mj-lt"/>
              </a:rPr>
              <a:t>Transporthjul</a:t>
            </a:r>
            <a:endParaRPr lang="en-US" sz="1300" b="1" dirty="0">
              <a:latin typeface="+mj-lt"/>
            </a:endParaRPr>
          </a:p>
          <a:p>
            <a:pPr algn="r"/>
            <a:r>
              <a:rPr lang="nb-NO" sz="1300" dirty="0"/>
              <a:t>Vipp hodet på transporthjulene for enkel transport</a:t>
            </a:r>
          </a:p>
        </p:txBody>
      </p:sp>
      <p:sp>
        <p:nvSpPr>
          <p:cNvPr id="69" name="TextBox 25">
            <a:extLst>
              <a:ext uri="{FF2B5EF4-FFF2-40B4-BE49-F238E27FC236}">
                <a16:creationId xmlns:a16="http://schemas.microsoft.com/office/drawing/2014/main" id="{8EF64B3C-DF10-E956-9A3A-69F082C52925}"/>
              </a:ext>
            </a:extLst>
          </p:cNvPr>
          <p:cNvSpPr txBox="1"/>
          <p:nvPr/>
        </p:nvSpPr>
        <p:spPr>
          <a:xfrm>
            <a:off x="6702643" y="4515350"/>
            <a:ext cx="5007982" cy="446276"/>
          </a:xfrm>
          <a:prstGeom prst="rect">
            <a:avLst/>
          </a:prstGeom>
          <a:noFill/>
        </p:spPr>
        <p:txBody>
          <a:bodyPr wrap="square" lIns="0" tIns="0" rIns="0" bIns="45720" anchor="t">
            <a:spAutoFit/>
          </a:bodyPr>
          <a:lstStyle/>
          <a:p>
            <a:pPr algn="r"/>
            <a:r>
              <a:rPr lang="en-US" sz="1300" b="1" dirty="0" err="1">
                <a:latin typeface="+mj-lt"/>
              </a:rPr>
              <a:t>Hurtigutløsende</a:t>
            </a:r>
            <a:r>
              <a:rPr lang="en-US" sz="1300" b="1" dirty="0">
                <a:latin typeface="+mj-lt"/>
              </a:rPr>
              <a:t> </a:t>
            </a:r>
            <a:r>
              <a:rPr lang="en-US" sz="1300" b="1" dirty="0" err="1">
                <a:latin typeface="+mj-lt"/>
              </a:rPr>
              <a:t>nal</a:t>
            </a:r>
            <a:endParaRPr lang="en-US" sz="1300" b="1" dirty="0">
              <a:latin typeface="+mj-lt"/>
            </a:endParaRPr>
          </a:p>
          <a:p>
            <a:pPr algn="r"/>
            <a:r>
              <a:rPr lang="en-US" sz="1300" dirty="0" err="1"/>
              <a:t>Verktøyfri</a:t>
            </a:r>
            <a:r>
              <a:rPr lang="en-US" sz="1300" dirty="0"/>
              <a:t> design for </a:t>
            </a:r>
            <a:r>
              <a:rPr lang="en-US" sz="1300" dirty="0" err="1"/>
              <a:t>enkelt</a:t>
            </a:r>
            <a:r>
              <a:rPr lang="en-US" sz="1300" dirty="0"/>
              <a:t> </a:t>
            </a:r>
            <a:r>
              <a:rPr lang="en-US" sz="1300" dirty="0" err="1"/>
              <a:t>vedlikehold</a:t>
            </a:r>
            <a:endParaRPr lang="en-US" sz="1300" dirty="0"/>
          </a:p>
        </p:txBody>
      </p:sp>
      <p:sp>
        <p:nvSpPr>
          <p:cNvPr id="83" name="TextBox 25">
            <a:extLst>
              <a:ext uri="{FF2B5EF4-FFF2-40B4-BE49-F238E27FC236}">
                <a16:creationId xmlns:a16="http://schemas.microsoft.com/office/drawing/2014/main" id="{338E1E15-D54D-DBAF-8F71-6A12461A739F}"/>
              </a:ext>
            </a:extLst>
          </p:cNvPr>
          <p:cNvSpPr txBox="1"/>
          <p:nvPr/>
        </p:nvSpPr>
        <p:spPr>
          <a:xfrm>
            <a:off x="6702643" y="5828175"/>
            <a:ext cx="5007982" cy="446276"/>
          </a:xfrm>
          <a:prstGeom prst="rect">
            <a:avLst/>
          </a:prstGeom>
          <a:noFill/>
        </p:spPr>
        <p:txBody>
          <a:bodyPr wrap="square" lIns="0" tIns="0" rIns="0" bIns="45720" anchor="t">
            <a:spAutoFit/>
          </a:bodyPr>
          <a:lstStyle/>
          <a:p>
            <a:pPr algn="r"/>
            <a:r>
              <a:rPr lang="en-US" sz="1300" b="1" dirty="0" err="1">
                <a:latin typeface="+mj-lt"/>
              </a:rPr>
              <a:t>Veggbeskyttende</a:t>
            </a:r>
            <a:r>
              <a:rPr lang="en-US" sz="1300" b="1" dirty="0">
                <a:latin typeface="+mj-lt"/>
              </a:rPr>
              <a:t> </a:t>
            </a:r>
            <a:r>
              <a:rPr lang="en-US" sz="1300" b="1" dirty="0" err="1">
                <a:latin typeface="+mj-lt"/>
              </a:rPr>
              <a:t>styrehjul</a:t>
            </a:r>
            <a:r>
              <a:rPr lang="en-US" sz="1300" b="1" dirty="0">
                <a:latin typeface="+mj-lt"/>
              </a:rPr>
              <a:t> </a:t>
            </a:r>
          </a:p>
          <a:p>
            <a:pPr algn="r"/>
            <a:r>
              <a:rPr lang="nb-NO" sz="1300" dirty="0"/>
              <a:t>Myk gummi som ikke setter merker</a:t>
            </a:r>
          </a:p>
        </p:txBody>
      </p:sp>
      <p:cxnSp>
        <p:nvCxnSpPr>
          <p:cNvPr id="95" name="Straight Connector 29">
            <a:extLst>
              <a:ext uri="{FF2B5EF4-FFF2-40B4-BE49-F238E27FC236}">
                <a16:creationId xmlns:a16="http://schemas.microsoft.com/office/drawing/2014/main" id="{777022E3-5302-0E59-0A53-B6F8099A0977}"/>
              </a:ext>
            </a:extLst>
          </p:cNvPr>
          <p:cNvCxnSpPr>
            <a:cxnSpLocks/>
          </p:cNvCxnSpPr>
          <p:nvPr/>
        </p:nvCxnSpPr>
        <p:spPr>
          <a:xfrm rot="10800000">
            <a:off x="485291" y="5478817"/>
            <a:ext cx="4335284" cy="535609"/>
          </a:xfrm>
          <a:prstGeom prst="bentConnector3">
            <a:avLst>
              <a:gd name="adj1" fmla="val 49"/>
            </a:avLst>
          </a:prstGeom>
          <a:ln>
            <a:solidFill>
              <a:schemeClr val="accent3"/>
            </a:solidFill>
            <a:headEnd type="oval"/>
          </a:ln>
        </p:spPr>
        <p:style>
          <a:lnRef idx="1">
            <a:schemeClr val="accent2"/>
          </a:lnRef>
          <a:fillRef idx="0">
            <a:schemeClr val="accent2"/>
          </a:fillRef>
          <a:effectRef idx="0">
            <a:schemeClr val="accent2"/>
          </a:effectRef>
          <a:fontRef idx="minor">
            <a:schemeClr val="tx1"/>
          </a:fontRef>
        </p:style>
      </p:cxnSp>
      <p:sp>
        <p:nvSpPr>
          <p:cNvPr id="99" name="TextBox 23">
            <a:extLst>
              <a:ext uri="{FF2B5EF4-FFF2-40B4-BE49-F238E27FC236}">
                <a16:creationId xmlns:a16="http://schemas.microsoft.com/office/drawing/2014/main" id="{C78CF2A2-5E77-A04F-5B4D-11FEF69E4B5D}"/>
              </a:ext>
            </a:extLst>
          </p:cNvPr>
          <p:cNvSpPr txBox="1"/>
          <p:nvPr/>
        </p:nvSpPr>
        <p:spPr>
          <a:xfrm>
            <a:off x="485291" y="5832640"/>
            <a:ext cx="3335458" cy="446276"/>
          </a:xfrm>
          <a:prstGeom prst="rect">
            <a:avLst/>
          </a:prstGeom>
          <a:noFill/>
        </p:spPr>
        <p:txBody>
          <a:bodyPr wrap="square" lIns="0" tIns="0" rIns="0" bIns="45720" anchor="t">
            <a:spAutoFit/>
          </a:bodyPr>
          <a:lstStyle/>
          <a:p>
            <a:r>
              <a:rPr lang="en-US" sz="1300" b="1" dirty="0" err="1">
                <a:latin typeface="+mj-lt"/>
              </a:rPr>
              <a:t>Magnetisk</a:t>
            </a:r>
            <a:r>
              <a:rPr lang="en-US" sz="1300" b="1" dirty="0">
                <a:latin typeface="+mj-lt"/>
              </a:rPr>
              <a:t> </a:t>
            </a:r>
            <a:r>
              <a:rPr lang="en-US" sz="1300" b="1" dirty="0" err="1">
                <a:latin typeface="+mj-lt"/>
              </a:rPr>
              <a:t>rengjøringspad</a:t>
            </a:r>
            <a:endParaRPr lang="en-US" sz="1300" b="1" dirty="0">
              <a:latin typeface="+mj-lt"/>
            </a:endParaRPr>
          </a:p>
          <a:p>
            <a:r>
              <a:rPr lang="en-US" sz="1300" dirty="0"/>
              <a:t>Med </a:t>
            </a:r>
            <a:r>
              <a:rPr lang="en-US" sz="1300" dirty="0" err="1"/>
              <a:t>fargekoding</a:t>
            </a:r>
            <a:endParaRPr lang="en-US" sz="1300" dirty="0"/>
          </a:p>
        </p:txBody>
      </p:sp>
      <p:sp>
        <p:nvSpPr>
          <p:cNvPr id="105" name="TextBox 21">
            <a:extLst>
              <a:ext uri="{FF2B5EF4-FFF2-40B4-BE49-F238E27FC236}">
                <a16:creationId xmlns:a16="http://schemas.microsoft.com/office/drawing/2014/main" id="{659EC73A-D3D9-F3D2-406F-CE39B8D35E2D}"/>
              </a:ext>
            </a:extLst>
          </p:cNvPr>
          <p:cNvSpPr txBox="1"/>
          <p:nvPr/>
        </p:nvSpPr>
        <p:spPr>
          <a:xfrm>
            <a:off x="485291" y="2439123"/>
            <a:ext cx="4497096" cy="569387"/>
          </a:xfrm>
          <a:prstGeom prst="rect">
            <a:avLst/>
          </a:prstGeom>
          <a:noFill/>
        </p:spPr>
        <p:txBody>
          <a:bodyPr wrap="square" lIns="0" tIns="0" rIns="0" bIns="45720">
            <a:spAutoFit/>
          </a:bodyPr>
          <a:lstStyle/>
          <a:p>
            <a:r>
              <a:rPr lang="en-US" sz="1300" b="1" dirty="0" err="1">
                <a:latin typeface="+mj-lt"/>
              </a:rPr>
              <a:t>Servicesett</a:t>
            </a:r>
            <a:endParaRPr lang="en-US" sz="1300" b="1" dirty="0">
              <a:latin typeface="+mj-lt"/>
            </a:endParaRPr>
          </a:p>
          <a:p>
            <a:r>
              <a:rPr lang="nb-NO" sz="1300" dirty="0"/>
              <a:t>Raskt og enkelt bytte av alle deler som kan vedlikeholdes </a:t>
            </a:r>
            <a:r>
              <a:rPr lang="en-US" sz="800" dirty="0"/>
              <a:t>(</a:t>
            </a:r>
            <a:r>
              <a:rPr lang="en-US" sz="800" dirty="0" err="1"/>
              <a:t>sugemotor</a:t>
            </a:r>
            <a:r>
              <a:rPr lang="en-US" sz="800" dirty="0"/>
              <a:t>, </a:t>
            </a:r>
            <a:r>
              <a:rPr lang="en-US" sz="800" dirty="0" err="1"/>
              <a:t>magnetventil</a:t>
            </a:r>
            <a:r>
              <a:rPr lang="en-US" sz="800" dirty="0"/>
              <a:t>, </a:t>
            </a:r>
            <a:r>
              <a:rPr lang="en-US" sz="800" dirty="0" err="1"/>
              <a:t>naler</a:t>
            </a:r>
            <a:r>
              <a:rPr lang="en-US" sz="800" dirty="0"/>
              <a:t> …)</a:t>
            </a:r>
          </a:p>
        </p:txBody>
      </p:sp>
      <p:cxnSp>
        <p:nvCxnSpPr>
          <p:cNvPr id="109" name="Straight Connector 32">
            <a:extLst>
              <a:ext uri="{FF2B5EF4-FFF2-40B4-BE49-F238E27FC236}">
                <a16:creationId xmlns:a16="http://schemas.microsoft.com/office/drawing/2014/main" id="{743970AF-4458-47E2-90A4-B342F068B818}"/>
              </a:ext>
            </a:extLst>
          </p:cNvPr>
          <p:cNvCxnSpPr>
            <a:cxnSpLocks/>
          </p:cNvCxnSpPr>
          <p:nvPr/>
        </p:nvCxnSpPr>
        <p:spPr>
          <a:xfrm flipV="1">
            <a:off x="479425" y="2743948"/>
            <a:ext cx="6383014" cy="308153"/>
          </a:xfrm>
          <a:prstGeom prst="bentConnector3">
            <a:avLst>
              <a:gd name="adj1" fmla="val 100012"/>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cxnSp>
        <p:nvCxnSpPr>
          <p:cNvPr id="112" name="Straight Connector 32">
            <a:extLst>
              <a:ext uri="{FF2B5EF4-FFF2-40B4-BE49-F238E27FC236}">
                <a16:creationId xmlns:a16="http://schemas.microsoft.com/office/drawing/2014/main" id="{E45E4592-0AF1-C981-AA9F-12B4C7CE2323}"/>
              </a:ext>
            </a:extLst>
          </p:cNvPr>
          <p:cNvCxnSpPr>
            <a:cxnSpLocks/>
          </p:cNvCxnSpPr>
          <p:nvPr/>
        </p:nvCxnSpPr>
        <p:spPr>
          <a:xfrm rot="10800000" flipV="1">
            <a:off x="5765529" y="5618693"/>
            <a:ext cx="5945096" cy="255101"/>
          </a:xfrm>
          <a:prstGeom prst="bentConnector3">
            <a:avLst>
              <a:gd name="adj1" fmla="val 78755"/>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sp>
        <p:nvSpPr>
          <p:cNvPr id="115" name="TextBox 25">
            <a:extLst>
              <a:ext uri="{FF2B5EF4-FFF2-40B4-BE49-F238E27FC236}">
                <a16:creationId xmlns:a16="http://schemas.microsoft.com/office/drawing/2014/main" id="{5361A180-5B79-EE78-92EE-53B2FAB6F89B}"/>
              </a:ext>
            </a:extLst>
          </p:cNvPr>
          <p:cNvSpPr txBox="1"/>
          <p:nvPr/>
        </p:nvSpPr>
        <p:spPr>
          <a:xfrm>
            <a:off x="6702643" y="5171511"/>
            <a:ext cx="5007982" cy="446276"/>
          </a:xfrm>
          <a:prstGeom prst="rect">
            <a:avLst/>
          </a:prstGeom>
          <a:noFill/>
        </p:spPr>
        <p:txBody>
          <a:bodyPr wrap="square" lIns="0" tIns="0" rIns="0" bIns="45720" anchor="t">
            <a:spAutoFit/>
          </a:bodyPr>
          <a:lstStyle/>
          <a:p>
            <a:pPr algn="r"/>
            <a:r>
              <a:rPr lang="en-US" sz="1300" b="1" dirty="0" err="1">
                <a:latin typeface="+mj-lt"/>
              </a:rPr>
              <a:t>Patentert</a:t>
            </a:r>
            <a:r>
              <a:rPr lang="en-US" sz="1300" b="1" dirty="0">
                <a:latin typeface="+mj-lt"/>
              </a:rPr>
              <a:t> </a:t>
            </a:r>
            <a:r>
              <a:rPr lang="en-US" sz="1300" b="1" dirty="0" err="1">
                <a:latin typeface="+mj-lt"/>
              </a:rPr>
              <a:t>hodeform</a:t>
            </a:r>
            <a:r>
              <a:rPr lang="en-US" sz="1300" b="1" dirty="0">
                <a:latin typeface="+mj-lt"/>
              </a:rPr>
              <a:t> med </a:t>
            </a:r>
            <a:r>
              <a:rPr lang="en-US" sz="1300" b="1" dirty="0" err="1">
                <a:latin typeface="+mj-lt"/>
              </a:rPr>
              <a:t>ultralav</a:t>
            </a:r>
            <a:r>
              <a:rPr lang="en-US" sz="1300" b="1" dirty="0">
                <a:latin typeface="+mj-lt"/>
              </a:rPr>
              <a:t> </a:t>
            </a:r>
            <a:r>
              <a:rPr lang="en-US" sz="1300" b="1" dirty="0" err="1">
                <a:latin typeface="+mj-lt"/>
              </a:rPr>
              <a:t>profil</a:t>
            </a:r>
            <a:endParaRPr lang="en-US" sz="1300" b="1" dirty="0">
              <a:latin typeface="+mj-lt"/>
            </a:endParaRPr>
          </a:p>
          <a:p>
            <a:pPr algn="r"/>
            <a:r>
              <a:rPr lang="en-US" sz="1300" dirty="0" err="1"/>
              <a:t>Presis</a:t>
            </a:r>
            <a:r>
              <a:rPr lang="en-US" sz="1300" dirty="0"/>
              <a:t> </a:t>
            </a:r>
            <a:r>
              <a:rPr lang="en-US" sz="1300" dirty="0" err="1"/>
              <a:t>rengjøring</a:t>
            </a:r>
            <a:r>
              <a:rPr lang="en-US" sz="1300" dirty="0"/>
              <a:t>, </a:t>
            </a:r>
            <a:r>
              <a:rPr lang="en-US" sz="1300" dirty="0" err="1"/>
              <a:t>også</a:t>
            </a:r>
            <a:r>
              <a:rPr lang="en-US" sz="1300" dirty="0"/>
              <a:t> under lave </a:t>
            </a:r>
            <a:r>
              <a:rPr lang="en-US" sz="1300" dirty="0" err="1"/>
              <a:t>møbler</a:t>
            </a:r>
            <a:r>
              <a:rPr lang="en-US" sz="1300" dirty="0"/>
              <a:t> </a:t>
            </a:r>
          </a:p>
        </p:txBody>
      </p:sp>
      <p:cxnSp>
        <p:nvCxnSpPr>
          <p:cNvPr id="21" name="Straight Connector 33">
            <a:extLst>
              <a:ext uri="{FF2B5EF4-FFF2-40B4-BE49-F238E27FC236}">
                <a16:creationId xmlns:a16="http://schemas.microsoft.com/office/drawing/2014/main" id="{6253228A-3976-7AB1-D87F-D65B7692A9D3}"/>
              </a:ext>
            </a:extLst>
          </p:cNvPr>
          <p:cNvCxnSpPr>
            <a:cxnSpLocks/>
          </p:cNvCxnSpPr>
          <p:nvPr/>
        </p:nvCxnSpPr>
        <p:spPr>
          <a:xfrm rot="10800000" flipV="1">
            <a:off x="5872187" y="4965491"/>
            <a:ext cx="5838438" cy="1188616"/>
          </a:xfrm>
          <a:prstGeom prst="bentConnector3">
            <a:avLst>
              <a:gd name="adj1" fmla="val 91389"/>
            </a:avLst>
          </a:prstGeom>
          <a:ln>
            <a:solidFill>
              <a:schemeClr val="accent3"/>
            </a:solidFill>
            <a:headEnd type="none"/>
            <a:tailEnd type="ova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5418149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81795-BD35-9013-1DF7-6FEE486DBD4A}"/>
              </a:ext>
            </a:extLst>
          </p:cNvPr>
          <p:cNvPicPr>
            <a:picLocks noChangeAspect="1"/>
          </p:cNvPicPr>
          <p:nvPr/>
        </p:nvPicPr>
        <p:blipFill>
          <a:blip r:embed="rId4"/>
          <a:srcRect l="21884" t="80857" r="21962"/>
          <a:stretch/>
        </p:blipFill>
        <p:spPr>
          <a:xfrm>
            <a:off x="0" y="-12449"/>
            <a:ext cx="12191999" cy="4156149"/>
          </a:xfrm>
          <a:prstGeom prst="rect">
            <a:avLst/>
          </a:prstGeom>
        </p:spPr>
      </p:pic>
      <p:graphicFrame>
        <p:nvGraphicFramePr>
          <p:cNvPr id="21" name="think-cell data - do not delete" hidden="1">
            <a:extLst>
              <a:ext uri="{FF2B5EF4-FFF2-40B4-BE49-F238E27FC236}">
                <a16:creationId xmlns:a16="http://schemas.microsoft.com/office/drawing/2014/main" id="{EF75A774-7363-FE41-8548-9669150A89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5" imgW="287" imgH="288" progId="TCLayout.ActiveDocument.1">
                  <p:embed/>
                </p:oleObj>
              </mc:Choice>
              <mc:Fallback>
                <p:oleObj name="Diapositiva think-cell" r:id="rId5" imgW="287" imgH="288" progId="TCLayout.ActiveDocument.1">
                  <p:embed/>
                  <p:pic>
                    <p:nvPicPr>
                      <p:cNvPr id="21" name="think-cell data - do not delete" hidden="1">
                        <a:extLst>
                          <a:ext uri="{FF2B5EF4-FFF2-40B4-BE49-F238E27FC236}">
                            <a16:creationId xmlns:a16="http://schemas.microsoft.com/office/drawing/2014/main" id="{EF75A774-7363-FE41-8548-9669150A89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Segnaposto testo 6">
            <a:extLst>
              <a:ext uri="{FF2B5EF4-FFF2-40B4-BE49-F238E27FC236}">
                <a16:creationId xmlns:a16="http://schemas.microsoft.com/office/drawing/2014/main" id="{1A4D08D2-7F6B-0B9C-8A41-96D695465F3F}"/>
              </a:ext>
            </a:extLst>
          </p:cNvPr>
          <p:cNvSpPr>
            <a:spLocks noGrp="1"/>
          </p:cNvSpPr>
          <p:nvPr>
            <p:ph type="body" sz="quarter" idx="13"/>
          </p:nvPr>
        </p:nvSpPr>
        <p:spPr>
          <a:xfrm>
            <a:off x="482646" y="3070167"/>
            <a:ext cx="2651760" cy="738664"/>
          </a:xfrm>
        </p:spPr>
        <p:txBody>
          <a:bodyPr lIns="0" tIns="91440" rIns="0" bIns="182880">
            <a:spAutoFit/>
          </a:bodyPr>
          <a:lstStyle/>
          <a:p>
            <a:r>
              <a:rPr lang="nb-NO" sz="1000" b="0" dirty="0">
                <a:latin typeface="+mn-lt"/>
              </a:rPr>
              <a:t>Patentert vaskehode med ultralav profil for rengjøring under skillevegger og møbler helt </a:t>
            </a:r>
            <a:br>
              <a:rPr lang="vi-VN" sz="1000" b="0" dirty="0">
                <a:latin typeface="+mn-lt"/>
              </a:rPr>
            </a:br>
            <a:r>
              <a:rPr lang="nb-NO" sz="1000" b="0" dirty="0">
                <a:latin typeface="+mn-lt"/>
              </a:rPr>
              <a:t>ned til 5 cm.</a:t>
            </a:r>
          </a:p>
        </p:txBody>
      </p:sp>
      <p:sp>
        <p:nvSpPr>
          <p:cNvPr id="11" name="Segnaposto testo 10">
            <a:extLst>
              <a:ext uri="{FF2B5EF4-FFF2-40B4-BE49-F238E27FC236}">
                <a16:creationId xmlns:a16="http://schemas.microsoft.com/office/drawing/2014/main" id="{10F650D8-DEBC-A382-93F8-DE2C3168400B}"/>
              </a:ext>
            </a:extLst>
          </p:cNvPr>
          <p:cNvSpPr>
            <a:spLocks noGrp="1"/>
          </p:cNvSpPr>
          <p:nvPr>
            <p:ph type="body" sz="quarter" idx="43"/>
          </p:nvPr>
        </p:nvSpPr>
        <p:spPr>
          <a:xfrm>
            <a:off x="1326269" y="2102175"/>
            <a:ext cx="955371" cy="955371"/>
          </a:xfrm>
        </p:spPr>
        <p:txBody>
          <a:bodyPr>
            <a:normAutofit/>
          </a:bodyPr>
          <a:lstStyle/>
          <a:p>
            <a:r>
              <a:rPr lang="en-GB" sz="1100" b="0" dirty="0"/>
              <a:t>Lav </a:t>
            </a:r>
            <a:r>
              <a:rPr lang="en-GB" sz="1100" b="0" dirty="0" err="1"/>
              <a:t>profil</a:t>
            </a:r>
            <a:endParaRPr lang="en-GB" sz="1100" b="0" dirty="0"/>
          </a:p>
        </p:txBody>
      </p:sp>
      <p:sp>
        <p:nvSpPr>
          <p:cNvPr id="12" name="Segnaposto testo 11">
            <a:extLst>
              <a:ext uri="{FF2B5EF4-FFF2-40B4-BE49-F238E27FC236}">
                <a16:creationId xmlns:a16="http://schemas.microsoft.com/office/drawing/2014/main" id="{50B4FF8D-2304-BA14-03D5-4CA49A71DED6}"/>
              </a:ext>
            </a:extLst>
          </p:cNvPr>
          <p:cNvSpPr>
            <a:spLocks noGrp="1"/>
          </p:cNvSpPr>
          <p:nvPr>
            <p:ph type="body" sz="quarter" idx="44"/>
          </p:nvPr>
        </p:nvSpPr>
        <p:spPr>
          <a:xfrm>
            <a:off x="3346867" y="3070167"/>
            <a:ext cx="2651760" cy="738664"/>
          </a:xfrm>
        </p:spPr>
        <p:txBody>
          <a:bodyPr lIns="0" tIns="91440" rIns="0" bIns="182880">
            <a:spAutoFit/>
          </a:bodyPr>
          <a:lstStyle/>
          <a:p>
            <a:r>
              <a:rPr lang="nb-NO" sz="1000" b="0" dirty="0">
                <a:latin typeface="+mn-lt"/>
              </a:rPr>
              <a:t>Den patenterte hodeformen og smidigheten </a:t>
            </a:r>
            <a:br>
              <a:rPr lang="vi-VN" sz="1000" b="0" dirty="0">
                <a:latin typeface="+mn-lt"/>
              </a:rPr>
            </a:br>
            <a:r>
              <a:rPr lang="nb-NO" sz="1000" b="0" dirty="0">
                <a:latin typeface="+mn-lt"/>
              </a:rPr>
              <a:t>til S-motion er nøkkelen til rengjøringsevnen, effektiv rengjøring rundt toaletter på sekunder.</a:t>
            </a:r>
          </a:p>
        </p:txBody>
      </p:sp>
      <p:sp>
        <p:nvSpPr>
          <p:cNvPr id="14" name="Segnaposto testo 13">
            <a:extLst>
              <a:ext uri="{FF2B5EF4-FFF2-40B4-BE49-F238E27FC236}">
                <a16:creationId xmlns:a16="http://schemas.microsoft.com/office/drawing/2014/main" id="{6042CCC0-18D3-497F-52E1-71E95BC25F03}"/>
              </a:ext>
            </a:extLst>
          </p:cNvPr>
          <p:cNvSpPr>
            <a:spLocks noGrp="1"/>
          </p:cNvSpPr>
          <p:nvPr>
            <p:ph type="body" sz="quarter" idx="46"/>
          </p:nvPr>
        </p:nvSpPr>
        <p:spPr>
          <a:xfrm>
            <a:off x="4190490" y="2102175"/>
            <a:ext cx="955371" cy="955371"/>
          </a:xfrm>
        </p:spPr>
        <p:txBody>
          <a:bodyPr wrap="none">
            <a:noAutofit/>
          </a:bodyPr>
          <a:lstStyle/>
          <a:p>
            <a:r>
              <a:rPr lang="vi-VN" sz="1100" b="0" dirty="0"/>
              <a:t>  </a:t>
            </a:r>
            <a:r>
              <a:rPr lang="en-GB" sz="1100" b="0" dirty="0" err="1"/>
              <a:t>Trange</a:t>
            </a:r>
            <a:r>
              <a:rPr lang="en-GB" sz="1100" b="0" dirty="0"/>
              <a:t> </a:t>
            </a:r>
            <a:endParaRPr lang="vi-VN" sz="1100" b="0" dirty="0"/>
          </a:p>
          <a:p>
            <a:r>
              <a:rPr lang="vi-VN" sz="1100" b="0" dirty="0"/>
              <a:t> </a:t>
            </a:r>
            <a:r>
              <a:rPr lang="en-GB" sz="1100" b="0" dirty="0" err="1"/>
              <a:t>områder</a:t>
            </a:r>
            <a:endParaRPr lang="en-GB" sz="1100" b="0" dirty="0"/>
          </a:p>
        </p:txBody>
      </p:sp>
      <p:sp>
        <p:nvSpPr>
          <p:cNvPr id="15" name="Segnaposto testo 14">
            <a:extLst>
              <a:ext uri="{FF2B5EF4-FFF2-40B4-BE49-F238E27FC236}">
                <a16:creationId xmlns:a16="http://schemas.microsoft.com/office/drawing/2014/main" id="{691C443F-1505-9C8F-D3B4-784C653C1E8A}"/>
              </a:ext>
            </a:extLst>
          </p:cNvPr>
          <p:cNvSpPr>
            <a:spLocks noGrp="1"/>
          </p:cNvSpPr>
          <p:nvPr>
            <p:ph type="body" sz="quarter" idx="47"/>
          </p:nvPr>
        </p:nvSpPr>
        <p:spPr>
          <a:xfrm>
            <a:off x="6202127" y="3070167"/>
            <a:ext cx="2736390" cy="584775"/>
          </a:xfrm>
        </p:spPr>
        <p:txBody>
          <a:bodyPr wrap="square" lIns="0" tIns="91440" rIns="0" bIns="182880">
            <a:spAutoFit/>
          </a:bodyPr>
          <a:lstStyle/>
          <a:p>
            <a:r>
              <a:rPr lang="nb-NO" sz="1000" b="0" dirty="0">
                <a:latin typeface="+mn-lt"/>
              </a:rPr>
              <a:t>Nilfisk Dryft skrubber og tørker dypt inn i hjørner, takket være de skrå kantene på rengjøringshodet.</a:t>
            </a:r>
          </a:p>
        </p:txBody>
      </p:sp>
      <p:sp>
        <p:nvSpPr>
          <p:cNvPr id="17" name="Segnaposto testo 16">
            <a:extLst>
              <a:ext uri="{FF2B5EF4-FFF2-40B4-BE49-F238E27FC236}">
                <a16:creationId xmlns:a16="http://schemas.microsoft.com/office/drawing/2014/main" id="{3D9BD9FF-D04F-9477-D8CB-D746B33A3C66}"/>
              </a:ext>
            </a:extLst>
          </p:cNvPr>
          <p:cNvSpPr>
            <a:spLocks noGrp="1"/>
          </p:cNvSpPr>
          <p:nvPr>
            <p:ph type="body" sz="quarter" idx="49"/>
          </p:nvPr>
        </p:nvSpPr>
        <p:spPr>
          <a:xfrm>
            <a:off x="7045750" y="2102175"/>
            <a:ext cx="955371" cy="955371"/>
          </a:xfrm>
        </p:spPr>
        <p:txBody>
          <a:bodyPr>
            <a:normAutofit/>
          </a:bodyPr>
          <a:lstStyle/>
          <a:p>
            <a:r>
              <a:rPr lang="en-GB" sz="1100" b="0" dirty="0" err="1"/>
              <a:t>Hjørne-rengjøring</a:t>
            </a:r>
            <a:endParaRPr lang="en-GB" sz="1100" b="0" dirty="0"/>
          </a:p>
        </p:txBody>
      </p:sp>
      <p:sp>
        <p:nvSpPr>
          <p:cNvPr id="18" name="Segnaposto testo 17">
            <a:extLst>
              <a:ext uri="{FF2B5EF4-FFF2-40B4-BE49-F238E27FC236}">
                <a16:creationId xmlns:a16="http://schemas.microsoft.com/office/drawing/2014/main" id="{552BB422-6D5B-73C3-CE47-94015063B2A6}"/>
              </a:ext>
            </a:extLst>
          </p:cNvPr>
          <p:cNvSpPr>
            <a:spLocks noGrp="1"/>
          </p:cNvSpPr>
          <p:nvPr>
            <p:ph type="body" sz="quarter" idx="50"/>
          </p:nvPr>
        </p:nvSpPr>
        <p:spPr>
          <a:xfrm>
            <a:off x="9058144" y="3070167"/>
            <a:ext cx="2651760" cy="738664"/>
          </a:xfrm>
        </p:spPr>
        <p:txBody>
          <a:bodyPr lIns="0" tIns="91440" rIns="0" bIns="182880">
            <a:spAutoFit/>
          </a:bodyPr>
          <a:lstStyle/>
          <a:p>
            <a:r>
              <a:rPr lang="nb-NO" sz="1000" b="0" dirty="0">
                <a:latin typeface="+mn-lt"/>
              </a:rPr>
              <a:t>S-bevegelsen styrer rengjøringsmaskinen uten anstrengelse, slik at brukeren går mindre og kan øke produktiviteten ved gulvrengjøring.</a:t>
            </a:r>
          </a:p>
        </p:txBody>
      </p:sp>
      <p:pic>
        <p:nvPicPr>
          <p:cNvPr id="29" name="Segnaposto contenuto 28" descr="Immagine che contiene pavimento, strumento, terreno&#10;&#10;Descrizione generata automaticamente">
            <a:extLst>
              <a:ext uri="{FF2B5EF4-FFF2-40B4-BE49-F238E27FC236}">
                <a16:creationId xmlns:a16="http://schemas.microsoft.com/office/drawing/2014/main" id="{AB0DD675-FB1C-3D63-BCFB-BDFC1B8D9874}"/>
              </a:ext>
            </a:extLst>
          </p:cNvPr>
          <p:cNvPicPr>
            <a:picLocks noGrp="1" noChangeAspect="1"/>
          </p:cNvPicPr>
          <p:nvPr>
            <p:ph sz="quarter" idx="51"/>
          </p:nvPr>
        </p:nvPicPr>
        <p:blipFill rotWithShape="1">
          <a:blip r:embed="rId7" cstate="print">
            <a:extLst>
              <a:ext uri="{28A0092B-C50C-407E-A947-70E740481C1C}">
                <a14:useLocalDpi xmlns:a14="http://schemas.microsoft.com/office/drawing/2010/main"/>
              </a:ext>
            </a:extLst>
          </a:blip>
          <a:srcRect t="289" b="6919"/>
          <a:stretch/>
        </p:blipFill>
        <p:spPr>
          <a:xfrm>
            <a:off x="9067669" y="3821684"/>
            <a:ext cx="2642616" cy="2452116"/>
          </a:xfrm>
        </p:spPr>
      </p:pic>
      <p:sp>
        <p:nvSpPr>
          <p:cNvPr id="20" name="Segnaposto testo 19">
            <a:extLst>
              <a:ext uri="{FF2B5EF4-FFF2-40B4-BE49-F238E27FC236}">
                <a16:creationId xmlns:a16="http://schemas.microsoft.com/office/drawing/2014/main" id="{33CC0ABB-CB4F-1F16-56C8-E8D8D92322B7}"/>
              </a:ext>
            </a:extLst>
          </p:cNvPr>
          <p:cNvSpPr>
            <a:spLocks noGrp="1"/>
          </p:cNvSpPr>
          <p:nvPr>
            <p:ph type="body" sz="quarter" idx="52"/>
          </p:nvPr>
        </p:nvSpPr>
        <p:spPr>
          <a:xfrm>
            <a:off x="9911292" y="2102175"/>
            <a:ext cx="955371" cy="955371"/>
          </a:xfrm>
        </p:spPr>
        <p:txBody>
          <a:bodyPr wrap="square">
            <a:normAutofit/>
          </a:bodyPr>
          <a:lstStyle/>
          <a:p>
            <a:r>
              <a:rPr lang="en-GB" sz="1100" b="0" dirty="0"/>
              <a:t>S-</a:t>
            </a:r>
            <a:r>
              <a:rPr lang="en-GB" sz="1100" b="0" dirty="0" err="1"/>
              <a:t>bevegelse</a:t>
            </a:r>
            <a:endParaRPr lang="en-GB" sz="1100" b="0" dirty="0"/>
          </a:p>
        </p:txBody>
      </p:sp>
      <p:sp>
        <p:nvSpPr>
          <p:cNvPr id="3" name="Segnaposto numero diapositiva 2">
            <a:extLst>
              <a:ext uri="{FF2B5EF4-FFF2-40B4-BE49-F238E27FC236}">
                <a16:creationId xmlns:a16="http://schemas.microsoft.com/office/drawing/2014/main" id="{647EEFC3-EFD4-3E59-61BB-447111598F1D}"/>
              </a:ext>
            </a:extLst>
          </p:cNvPr>
          <p:cNvSpPr>
            <a:spLocks noGrp="1"/>
          </p:cNvSpPr>
          <p:nvPr>
            <p:ph type="sldNum" sz="quarter" idx="55"/>
          </p:nvPr>
        </p:nvSpPr>
        <p:spPr/>
        <p:txBody>
          <a:bodyPr/>
          <a:lstStyle/>
          <a:p>
            <a:fld id="{6C385236-B7BA-4938-9EA6-6DEC8CA653D7}" type="slidenum">
              <a:rPr lang="en-US" smtClean="0"/>
              <a:pPr/>
              <a:t>12</a:t>
            </a:fld>
            <a:endParaRPr lang="en-US"/>
          </a:p>
        </p:txBody>
      </p:sp>
      <p:sp>
        <p:nvSpPr>
          <p:cNvPr id="8" name="Segnaposto testo 7">
            <a:extLst>
              <a:ext uri="{FF2B5EF4-FFF2-40B4-BE49-F238E27FC236}">
                <a16:creationId xmlns:a16="http://schemas.microsoft.com/office/drawing/2014/main" id="{E70010C4-7D14-CC2E-3FD4-CC70B99846D1}"/>
              </a:ext>
            </a:extLst>
          </p:cNvPr>
          <p:cNvSpPr>
            <a:spLocks noGrp="1"/>
          </p:cNvSpPr>
          <p:nvPr>
            <p:ph type="body" sz="quarter" idx="14"/>
          </p:nvPr>
        </p:nvSpPr>
        <p:spPr/>
        <p:txBody>
          <a:bodyPr/>
          <a:lstStyle/>
          <a:p>
            <a:r>
              <a:rPr lang="en-GB"/>
              <a:t> </a:t>
            </a:r>
          </a:p>
        </p:txBody>
      </p:sp>
      <p:sp>
        <p:nvSpPr>
          <p:cNvPr id="6" name="Titolo 5">
            <a:extLst>
              <a:ext uri="{FF2B5EF4-FFF2-40B4-BE49-F238E27FC236}">
                <a16:creationId xmlns:a16="http://schemas.microsoft.com/office/drawing/2014/main" id="{B4A713A9-221F-B6CB-CFEF-463B984AB340}"/>
              </a:ext>
            </a:extLst>
          </p:cNvPr>
          <p:cNvSpPr>
            <a:spLocks noGrp="1"/>
          </p:cNvSpPr>
          <p:nvPr>
            <p:ph type="title"/>
          </p:nvPr>
        </p:nvSpPr>
        <p:spPr/>
        <p:txBody>
          <a:bodyPr vert="horz"/>
          <a:lstStyle/>
          <a:p>
            <a:r>
              <a:rPr lang="en-GB" dirty="0" err="1"/>
              <a:t>Viktigste</a:t>
            </a:r>
            <a:r>
              <a:rPr lang="en-GB" dirty="0"/>
              <a:t> </a:t>
            </a:r>
            <a:r>
              <a:rPr lang="en-GB" dirty="0" err="1"/>
              <a:t>bruksområder</a:t>
            </a:r>
            <a:endParaRPr lang="en-GB" dirty="0"/>
          </a:p>
        </p:txBody>
      </p:sp>
      <p:pic>
        <p:nvPicPr>
          <p:cNvPr id="22" name="Content Placeholder 21" descr="A vacuum cleaner on a tile floor&#10;&#10;Description automatically generated">
            <a:extLst>
              <a:ext uri="{FF2B5EF4-FFF2-40B4-BE49-F238E27FC236}">
                <a16:creationId xmlns:a16="http://schemas.microsoft.com/office/drawing/2014/main" id="{2503D084-710E-B7B4-D334-9CB350E2A0AB}"/>
              </a:ext>
            </a:extLst>
          </p:cNvPr>
          <p:cNvPicPr>
            <a:picLocks noGrp="1" noChangeAspect="1"/>
          </p:cNvPicPr>
          <p:nvPr>
            <p:ph sz="quarter" idx="48"/>
          </p:nvPr>
        </p:nvPicPr>
        <p:blipFill rotWithShape="1">
          <a:blip r:embed="rId8" cstate="print">
            <a:extLst>
              <a:ext uri="{28A0092B-C50C-407E-A947-70E740481C1C}">
                <a14:useLocalDpi xmlns:a14="http://schemas.microsoft.com/office/drawing/2010/main"/>
              </a:ext>
            </a:extLst>
          </a:blip>
          <a:srcRect t="7208"/>
          <a:stretch/>
        </p:blipFill>
        <p:spPr>
          <a:xfrm>
            <a:off x="6202127" y="3821684"/>
            <a:ext cx="2642616" cy="2452116"/>
          </a:xfrm>
        </p:spPr>
      </p:pic>
      <p:pic>
        <p:nvPicPr>
          <p:cNvPr id="26" name="Picture 25" descr="A vacuum cleaner on the floor&#10;&#10;Description automatically generated">
            <a:extLst>
              <a:ext uri="{FF2B5EF4-FFF2-40B4-BE49-F238E27FC236}">
                <a16:creationId xmlns:a16="http://schemas.microsoft.com/office/drawing/2014/main" id="{F319D2E8-EDD3-8EAB-344D-167682A63F15}"/>
              </a:ext>
            </a:extLst>
          </p:cNvPr>
          <p:cNvPicPr preferRelativeResize="0">
            <a:picLocks/>
          </p:cNvPicPr>
          <p:nvPr/>
        </p:nvPicPr>
        <p:blipFill rotWithShape="1">
          <a:blip r:embed="rId9" cstate="print">
            <a:extLst>
              <a:ext uri="{28A0092B-C50C-407E-A947-70E740481C1C}">
                <a14:useLocalDpi xmlns:a14="http://schemas.microsoft.com/office/drawing/2010/main"/>
              </a:ext>
            </a:extLst>
          </a:blip>
          <a:srcRect t="671" b="6537"/>
          <a:stretch/>
        </p:blipFill>
        <p:spPr>
          <a:xfrm>
            <a:off x="482646" y="3821684"/>
            <a:ext cx="2642616" cy="2452116"/>
          </a:xfrm>
          <a:prstGeom prst="rect">
            <a:avLst/>
          </a:prstGeom>
        </p:spPr>
      </p:pic>
      <p:pic>
        <p:nvPicPr>
          <p:cNvPr id="37" name="Content Placeholder 36" descr="A vacuum cleaner on a toilet&#10;&#10;Description automatically generated">
            <a:extLst>
              <a:ext uri="{FF2B5EF4-FFF2-40B4-BE49-F238E27FC236}">
                <a16:creationId xmlns:a16="http://schemas.microsoft.com/office/drawing/2014/main" id="{50C70255-3A81-ABE0-420C-EE47FD0B07B3}"/>
              </a:ext>
            </a:extLst>
          </p:cNvPr>
          <p:cNvPicPr>
            <a:picLocks noGrp="1" noChangeAspect="1"/>
          </p:cNvPicPr>
          <p:nvPr>
            <p:ph sz="quarter" idx="45"/>
          </p:nvPr>
        </p:nvPicPr>
        <p:blipFill rotWithShape="1">
          <a:blip r:embed="rId10" cstate="print">
            <a:extLst>
              <a:ext uri="{28A0092B-C50C-407E-A947-70E740481C1C}">
                <a14:useLocalDpi xmlns:a14="http://schemas.microsoft.com/office/drawing/2010/main"/>
              </a:ext>
            </a:extLst>
          </a:blip>
          <a:srcRect t="7208"/>
          <a:stretch/>
        </p:blipFill>
        <p:spPr>
          <a:xfrm>
            <a:off x="3346867" y="3821684"/>
            <a:ext cx="2642616" cy="2452116"/>
          </a:xfrm>
        </p:spPr>
      </p:pic>
    </p:spTree>
    <p:extLst>
      <p:ext uri="{BB962C8B-B14F-4D97-AF65-F5344CB8AC3E}">
        <p14:creationId xmlns:p14="http://schemas.microsoft.com/office/powerpoint/2010/main" val="35748468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3040ABC-3B09-249B-843F-27E73532D305}"/>
              </a:ext>
            </a:extLst>
          </p:cNvPr>
          <p:cNvGraphicFramePr>
            <a:graphicFrameLocks noChangeAspect="1"/>
          </p:cNvGraphicFramePr>
          <p:nvPr>
            <p:custDataLst>
              <p:tags r:id="rId1"/>
            </p:custDataLst>
            <p:extLst>
              <p:ext uri="{D42A27DB-BD31-4B8C-83A1-F6EECF244321}">
                <p14:modId xmlns:p14="http://schemas.microsoft.com/office/powerpoint/2010/main" val="494019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287" imgH="288" progId="TCLayout.ActiveDocument.1">
                  <p:embed/>
                </p:oleObj>
              </mc:Choice>
              <mc:Fallback>
                <p:oleObj name="Diapositiva think-cell" r:id="rId3" imgW="287" imgH="288" progId="TCLayout.ActiveDocument.1">
                  <p:embed/>
                  <p:pic>
                    <p:nvPicPr>
                      <p:cNvPr id="3" name="think-cell data - do not delete" hidden="1">
                        <a:extLst>
                          <a:ext uri="{FF2B5EF4-FFF2-40B4-BE49-F238E27FC236}">
                            <a16:creationId xmlns:a16="http://schemas.microsoft.com/office/drawing/2014/main" id="{D3040ABC-3B09-249B-843F-27E73532D3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itle 17">
            <a:extLst>
              <a:ext uri="{FF2B5EF4-FFF2-40B4-BE49-F238E27FC236}">
                <a16:creationId xmlns:a16="http://schemas.microsoft.com/office/drawing/2014/main" id="{369F032D-5A26-BF3D-30B1-8AABCBC9CB16}"/>
              </a:ext>
            </a:extLst>
          </p:cNvPr>
          <p:cNvSpPr>
            <a:spLocks noGrp="1"/>
          </p:cNvSpPr>
          <p:nvPr>
            <p:ph type="ctrTitle"/>
          </p:nvPr>
        </p:nvSpPr>
        <p:spPr/>
        <p:txBody>
          <a:bodyPr vert="horz"/>
          <a:lstStyle/>
          <a:p>
            <a:r>
              <a:rPr lang="en-US"/>
              <a:t>4</a:t>
            </a:r>
          </a:p>
        </p:txBody>
      </p:sp>
      <p:sp>
        <p:nvSpPr>
          <p:cNvPr id="19" name="Text Placeholder 18">
            <a:extLst>
              <a:ext uri="{FF2B5EF4-FFF2-40B4-BE49-F238E27FC236}">
                <a16:creationId xmlns:a16="http://schemas.microsoft.com/office/drawing/2014/main" id="{843831FF-B230-A4E5-4AFA-F147274B7A2E}"/>
              </a:ext>
            </a:extLst>
          </p:cNvPr>
          <p:cNvSpPr>
            <a:spLocks noGrp="1"/>
          </p:cNvSpPr>
          <p:nvPr>
            <p:ph type="body" sz="quarter" idx="13"/>
          </p:nvPr>
        </p:nvSpPr>
        <p:spPr/>
        <p:txBody>
          <a:bodyPr/>
          <a:lstStyle/>
          <a:p>
            <a:r>
              <a:rPr lang="en-US" dirty="0" err="1"/>
              <a:t>Tekniske</a:t>
            </a:r>
            <a:r>
              <a:rPr lang="en-US" dirty="0"/>
              <a:t> </a:t>
            </a:r>
            <a:r>
              <a:rPr lang="en-US" dirty="0" err="1"/>
              <a:t>spesifikasjoner</a:t>
            </a:r>
            <a:endParaRPr lang="en-US" dirty="0"/>
          </a:p>
        </p:txBody>
      </p:sp>
      <p:sp>
        <p:nvSpPr>
          <p:cNvPr id="17" name="Slide Number Placeholder 16">
            <a:extLst>
              <a:ext uri="{FF2B5EF4-FFF2-40B4-BE49-F238E27FC236}">
                <a16:creationId xmlns:a16="http://schemas.microsoft.com/office/drawing/2014/main" id="{34C56CFF-0387-B1C3-0C9A-4B25F40BF236}"/>
              </a:ext>
            </a:extLst>
          </p:cNvPr>
          <p:cNvSpPr>
            <a:spLocks noGrp="1"/>
          </p:cNvSpPr>
          <p:nvPr>
            <p:ph type="sldNum" sz="quarter" idx="16"/>
          </p:nvPr>
        </p:nvSpPr>
        <p:spPr/>
        <p:txBody>
          <a:bodyPr/>
          <a:lstStyle/>
          <a:p>
            <a:fld id="{6C385236-B7BA-4938-9EA6-6DEC8CA653D7}" type="slidenum">
              <a:rPr lang="en-US" smtClean="0"/>
              <a:pPr/>
              <a:t>13</a:t>
            </a:fld>
            <a:endParaRPr lang="en-US"/>
          </a:p>
        </p:txBody>
      </p:sp>
    </p:spTree>
    <p:extLst>
      <p:ext uri="{BB962C8B-B14F-4D97-AF65-F5344CB8AC3E}">
        <p14:creationId xmlns:p14="http://schemas.microsoft.com/office/powerpoint/2010/main" val="101251084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0E3222-21A3-C173-DFA1-ED3B4C0A3F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287" imgH="288" progId="TCLayout.ActiveDocument.1">
                  <p:embed/>
                </p:oleObj>
              </mc:Choice>
              <mc:Fallback>
                <p:oleObj name="Diapositiva think-cell" r:id="rId4" imgW="287" imgH="288" progId="TCLayout.ActiveDocument.1">
                  <p:embed/>
                  <p:pic>
                    <p:nvPicPr>
                      <p:cNvPr id="7" name="think-cell data - do not delete" hidden="1">
                        <a:extLst>
                          <a:ext uri="{FF2B5EF4-FFF2-40B4-BE49-F238E27FC236}">
                            <a16:creationId xmlns:a16="http://schemas.microsoft.com/office/drawing/2014/main" id="{330E3222-21A3-C173-DFA1-ED3B4C0A3F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565A421E-34FC-59E4-8045-5BBE4566664C}"/>
              </a:ext>
            </a:extLst>
          </p:cNvPr>
          <p:cNvSpPr>
            <a:spLocks noGrp="1"/>
          </p:cNvSpPr>
          <p:nvPr>
            <p:ph type="sldNum" sz="quarter" idx="20"/>
          </p:nvPr>
        </p:nvSpPr>
        <p:spPr/>
        <p:txBody>
          <a:bodyPr/>
          <a:lstStyle/>
          <a:p>
            <a:fld id="{6C385236-B7BA-4938-9EA6-6DEC8CA653D7}" type="slidenum">
              <a:rPr lang="en-US" smtClean="0"/>
              <a:pPr/>
              <a:t>14</a:t>
            </a:fld>
            <a:endParaRPr lang="en-US"/>
          </a:p>
        </p:txBody>
      </p:sp>
      <p:sp>
        <p:nvSpPr>
          <p:cNvPr id="5" name="Title 4">
            <a:extLst>
              <a:ext uri="{FF2B5EF4-FFF2-40B4-BE49-F238E27FC236}">
                <a16:creationId xmlns:a16="http://schemas.microsoft.com/office/drawing/2014/main" id="{8EA4D513-6499-D935-0B98-CCB19CE834EA}"/>
              </a:ext>
            </a:extLst>
          </p:cNvPr>
          <p:cNvSpPr>
            <a:spLocks noGrp="1"/>
          </p:cNvSpPr>
          <p:nvPr>
            <p:ph type="title"/>
          </p:nvPr>
        </p:nvSpPr>
        <p:spPr/>
        <p:txBody>
          <a:bodyPr vert="horz"/>
          <a:lstStyle/>
          <a:p>
            <a:r>
              <a:rPr lang="en-US" dirty="0" err="1"/>
              <a:t>Tekniske</a:t>
            </a:r>
            <a:r>
              <a:rPr lang="en-US" dirty="0"/>
              <a:t> data</a:t>
            </a:r>
          </a:p>
        </p:txBody>
      </p:sp>
      <p:sp>
        <p:nvSpPr>
          <p:cNvPr id="11" name="CasellaDiTesto 10">
            <a:extLst>
              <a:ext uri="{FF2B5EF4-FFF2-40B4-BE49-F238E27FC236}">
                <a16:creationId xmlns:a16="http://schemas.microsoft.com/office/drawing/2014/main" id="{2DD072B2-FF3E-633D-2324-5CEAA0057B88}"/>
              </a:ext>
            </a:extLst>
          </p:cNvPr>
          <p:cNvSpPr txBox="1"/>
          <p:nvPr/>
        </p:nvSpPr>
        <p:spPr>
          <a:xfrm>
            <a:off x="477474" y="6119912"/>
            <a:ext cx="11235101" cy="153888"/>
          </a:xfrm>
          <a:prstGeom prst="rect">
            <a:avLst/>
          </a:prstGeom>
          <a:noFill/>
        </p:spPr>
        <p:txBody>
          <a:bodyPr wrap="square" lIns="0" tIns="0" rIns="0" bIns="0" rtlCol="0">
            <a:spAutoFit/>
          </a:bodyPr>
          <a:lstStyle/>
          <a:p>
            <a:pPr algn="l"/>
            <a:r>
              <a:rPr lang="nb-NO" sz="1000" i="1" dirty="0"/>
              <a:t>Merk: Informasjon basert på tester av rengjøringsmaskiner før produksjon. Offisielle spesifikasjoner vil bli oppgitt ved lansering.</a:t>
            </a:r>
          </a:p>
        </p:txBody>
      </p:sp>
      <p:graphicFrame>
        <p:nvGraphicFramePr>
          <p:cNvPr id="4" name="Segnaposto contenuto 6">
            <a:extLst>
              <a:ext uri="{FF2B5EF4-FFF2-40B4-BE49-F238E27FC236}">
                <a16:creationId xmlns:a16="http://schemas.microsoft.com/office/drawing/2014/main" id="{03F59210-2BB3-D97D-322D-67CDBE65E260}"/>
              </a:ext>
            </a:extLst>
          </p:cNvPr>
          <p:cNvGraphicFramePr>
            <a:graphicFrameLocks/>
          </p:cNvGraphicFramePr>
          <p:nvPr>
            <p:extLst>
              <p:ext uri="{D42A27DB-BD31-4B8C-83A1-F6EECF244321}">
                <p14:modId xmlns:p14="http://schemas.microsoft.com/office/powerpoint/2010/main" val="1616479809"/>
              </p:ext>
            </p:extLst>
          </p:nvPr>
        </p:nvGraphicFramePr>
        <p:xfrm>
          <a:off x="475040" y="1419312"/>
          <a:ext cx="11247120" cy="4441680"/>
        </p:xfrm>
        <a:graphic>
          <a:graphicData uri="http://schemas.openxmlformats.org/drawingml/2006/table">
            <a:tbl>
              <a:tblPr firstRow="1" bandRow="1">
                <a:effectLst/>
                <a:tableStyleId>{2D5ABB26-0587-4C30-8999-92F81FD0307C}</a:tableStyleId>
              </a:tblPr>
              <a:tblGrid>
                <a:gridCol w="4572000">
                  <a:extLst>
                    <a:ext uri="{9D8B030D-6E8A-4147-A177-3AD203B41FA5}">
                      <a16:colId xmlns:a16="http://schemas.microsoft.com/office/drawing/2014/main" val="739157374"/>
                    </a:ext>
                  </a:extLst>
                </a:gridCol>
                <a:gridCol w="1463040">
                  <a:extLst>
                    <a:ext uri="{9D8B030D-6E8A-4147-A177-3AD203B41FA5}">
                      <a16:colId xmlns:a16="http://schemas.microsoft.com/office/drawing/2014/main" val="1755002730"/>
                    </a:ext>
                  </a:extLst>
                </a:gridCol>
                <a:gridCol w="1737360">
                  <a:extLst>
                    <a:ext uri="{9D8B030D-6E8A-4147-A177-3AD203B41FA5}">
                      <a16:colId xmlns:a16="http://schemas.microsoft.com/office/drawing/2014/main" val="1152019022"/>
                    </a:ext>
                  </a:extLst>
                </a:gridCol>
                <a:gridCol w="1737360">
                  <a:extLst>
                    <a:ext uri="{9D8B030D-6E8A-4147-A177-3AD203B41FA5}">
                      <a16:colId xmlns:a16="http://schemas.microsoft.com/office/drawing/2014/main" val="3835655877"/>
                    </a:ext>
                  </a:extLst>
                </a:gridCol>
                <a:gridCol w="1737360">
                  <a:extLst>
                    <a:ext uri="{9D8B030D-6E8A-4147-A177-3AD203B41FA5}">
                      <a16:colId xmlns:a16="http://schemas.microsoft.com/office/drawing/2014/main" val="2695696501"/>
                    </a:ext>
                  </a:extLst>
                </a:gridCol>
              </a:tblGrid>
              <a:tr h="0">
                <a:tc>
                  <a:txBody>
                    <a:bodyPr/>
                    <a:lstStyle/>
                    <a:p>
                      <a:pPr marL="0" marR="0" lvl="0" indent="0" algn="l" defTabSz="1023967" rtl="0" eaLnBrk="1" fontAlgn="auto" hangingPunct="1">
                        <a:lnSpc>
                          <a:spcPct val="100000"/>
                        </a:lnSpc>
                        <a:spcBef>
                          <a:spcPts val="0"/>
                        </a:spcBef>
                        <a:spcAft>
                          <a:spcPts val="0"/>
                        </a:spcAft>
                        <a:buFontTx/>
                        <a:buNone/>
                      </a:pPr>
                      <a:endParaRPr lang="it-IT" sz="1200" b="0" i="0" u="none" strike="noStrike" kern="1200" cap="none" spc="0" normalizeH="0" baseline="0">
                        <a:solidFill>
                          <a:schemeClr val="tx1">
                            <a:lumMod val="100000"/>
                          </a:schemeClr>
                        </a:solidFill>
                        <a:effectLst/>
                        <a:latin typeface="Roboto Bold"/>
                        <a:ea typeface="+mn-ea"/>
                        <a:cs typeface="+mn-cs"/>
                        <a:sym typeface=""/>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marR="0" lvl="0" indent="0" algn="ctr" rtl="0" eaLnBrk="1" fontAlgn="auto" hangingPunct="1">
                        <a:lnSpc>
                          <a:spcPct val="100000"/>
                        </a:lnSpc>
                        <a:spcBef>
                          <a:spcPts val="0"/>
                        </a:spcBef>
                        <a:spcAft>
                          <a:spcPts val="0"/>
                        </a:spcAft>
                        <a:buFontTx/>
                        <a:buNone/>
                      </a:pPr>
                      <a:endParaRPr lang="it-IT" sz="1200" b="0" i="0" u="none" strike="noStrike" kern="1200" cap="none" spc="0" normalizeH="0" baseline="0">
                        <a:solidFill>
                          <a:schemeClr val="tx1">
                            <a:lumMod val="100000"/>
                          </a:schemeClr>
                        </a:solidFill>
                        <a:effectLst/>
                        <a:latin typeface="Roboto Bold" panose="02000000000000000000" pitchFamily="2" charset="0"/>
                        <a:ea typeface="+mn-ea"/>
                        <a:cs typeface="+mn-cs"/>
                        <a:sym typeface=""/>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marR="0" lvl="0" indent="0" algn="ctr"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lumMod val="100000"/>
                            </a:schemeClr>
                          </a:solidFill>
                          <a:effectLst/>
                          <a:latin typeface="Roboto Bold"/>
                          <a:ea typeface="+mn-ea"/>
                          <a:cs typeface="+mn-cs"/>
                        </a:rPr>
                        <a:t>Nilfisk </a:t>
                      </a:r>
                      <a:r>
                        <a:rPr lang="it-IT" sz="1200" b="0" i="0" u="none" strike="noStrike" kern="1200" cap="none" spc="0" normalizeH="0" baseline="0" err="1">
                          <a:solidFill>
                            <a:schemeClr val="tx1">
                              <a:lumMod val="100000"/>
                            </a:schemeClr>
                          </a:solidFill>
                          <a:effectLst/>
                          <a:latin typeface="Roboto Bold"/>
                          <a:ea typeface="+mn-ea"/>
                          <a:cs typeface="+mn-cs"/>
                        </a:rPr>
                        <a:t>Dryft</a:t>
                      </a:r>
                      <a:r>
                        <a:rPr lang="it-IT" sz="1200" b="0" i="0" u="none" strike="noStrike" kern="1200" cap="none" spc="0" normalizeH="0" baseline="0">
                          <a:solidFill>
                            <a:schemeClr val="tx1">
                              <a:lumMod val="100000"/>
                            </a:schemeClr>
                          </a:solidFill>
                          <a:effectLst/>
                          <a:latin typeface="Roboto Bold"/>
                          <a:ea typeface="+mn-ea"/>
                          <a:cs typeface="+mn-cs"/>
                        </a:rPr>
                        <a:t> V1 EU</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it-IT" sz="1200" b="0" i="0" u="none" strike="noStrike" kern="1200" cap="none" spc="0" normalizeH="0" baseline="0" noProof="0">
                          <a:solidFill>
                            <a:schemeClr val="tx1">
                              <a:lumMod val="100000"/>
                            </a:schemeClr>
                          </a:solidFill>
                          <a:effectLst/>
                          <a:latin typeface="+mj-lt"/>
                        </a:rPr>
                        <a:t>Nilfisk </a:t>
                      </a:r>
                      <a:r>
                        <a:rPr lang="it-IT" sz="1200" b="0" i="0" u="none" strike="noStrike" kern="1200" cap="none" spc="0" normalizeH="0" baseline="0" noProof="0" err="1">
                          <a:solidFill>
                            <a:schemeClr val="tx1">
                              <a:lumMod val="100000"/>
                            </a:schemeClr>
                          </a:solidFill>
                          <a:effectLst/>
                          <a:latin typeface="+mj-lt"/>
                        </a:rPr>
                        <a:t>Dryft</a:t>
                      </a:r>
                      <a:r>
                        <a:rPr lang="it-IT" sz="1200" b="0" i="0" u="none" strike="noStrike" kern="1200" cap="none" spc="0" normalizeH="0" baseline="0" noProof="0">
                          <a:solidFill>
                            <a:schemeClr val="tx1">
                              <a:lumMod val="100000"/>
                            </a:schemeClr>
                          </a:solidFill>
                          <a:effectLst/>
                          <a:latin typeface="+mj-lt"/>
                        </a:rPr>
                        <a:t> V1 UK</a:t>
                      </a:r>
                      <a:endParaRPr lang="it-IT" sz="1200" b="0" i="0" u="none" strike="noStrike" kern="1200" cap="none" spc="0" normalizeH="0" baseline="0" noProof="0">
                        <a:solidFill>
                          <a:schemeClr val="tx1">
                            <a:lumMod val="100000"/>
                          </a:schemeClr>
                        </a:solidFill>
                        <a:effectLst/>
                        <a:latin typeface="+mj-lt"/>
                        <a:sym typeface=""/>
                      </a:endParaRPr>
                    </a:p>
                  </a:txBody>
                  <a:tcPr marL="53999" marR="53999" marT="72000" marB="72000" anchor="ctr">
                    <a:lnT w="12700">
                      <a:solidFill>
                        <a:schemeClr val="tx1">
                          <a:lumMod val="100000"/>
                        </a:schemeClr>
                      </a:solidFill>
                    </a:lnT>
                    <a:lnB w="12700">
                      <a:solidFill>
                        <a:schemeClr val="tx1">
                          <a:lumMod val="100000"/>
                        </a:schemeClr>
                      </a:solidFill>
                    </a:lnB>
                  </a:tcPr>
                </a:tc>
                <a:tc>
                  <a:txBody>
                    <a:bodyPr/>
                    <a:lstStyle/>
                    <a:p>
                      <a:pPr marL="0" lvl="0" indent="0" algn="ctr">
                        <a:lnSpc>
                          <a:spcPct val="100000"/>
                        </a:lnSpc>
                        <a:spcBef>
                          <a:spcPts val="0"/>
                        </a:spcBef>
                        <a:spcAft>
                          <a:spcPts val="0"/>
                        </a:spcAft>
                        <a:buNone/>
                      </a:pPr>
                      <a:r>
                        <a:rPr lang="it-IT" sz="1200" b="0" i="0" u="none" strike="noStrike" kern="1200" cap="none" spc="0" normalizeH="0" baseline="0" noProof="0">
                          <a:solidFill>
                            <a:schemeClr val="tx1">
                              <a:lumMod val="100000"/>
                            </a:schemeClr>
                          </a:solidFill>
                          <a:effectLst/>
                          <a:latin typeface="+mj-lt"/>
                        </a:rPr>
                        <a:t>Nilfisk </a:t>
                      </a:r>
                      <a:r>
                        <a:rPr lang="it-IT" sz="1200" b="0" i="0" u="none" strike="noStrike" kern="1200" cap="none" spc="0" normalizeH="0" baseline="0" noProof="0" err="1">
                          <a:solidFill>
                            <a:schemeClr val="tx1">
                              <a:lumMod val="100000"/>
                            </a:schemeClr>
                          </a:solidFill>
                          <a:effectLst/>
                          <a:latin typeface="+mj-lt"/>
                        </a:rPr>
                        <a:t>Dryft</a:t>
                      </a:r>
                      <a:r>
                        <a:rPr lang="it-IT" sz="1200" b="0" i="0" u="none" strike="noStrike" kern="1200" cap="none" spc="0" normalizeH="0" baseline="0" noProof="0">
                          <a:solidFill>
                            <a:schemeClr val="tx1">
                              <a:lumMod val="100000"/>
                            </a:schemeClr>
                          </a:solidFill>
                          <a:effectLst/>
                          <a:latin typeface="+mj-lt"/>
                        </a:rPr>
                        <a:t> V1 US</a:t>
                      </a:r>
                    </a:p>
                  </a:txBody>
                  <a:tcPr marL="53999" marR="53999" marT="72000" marB="72000" anchor="ctr">
                    <a:lnT w="12700">
                      <a:solidFill>
                        <a:schemeClr val="tx1">
                          <a:lumMod val="100000"/>
                        </a:schemeClr>
                      </a:solidFill>
                    </a:lnT>
                    <a:lnB w="12700">
                      <a:solidFill>
                        <a:schemeClr val="tx1">
                          <a:lumMod val="100000"/>
                        </a:schemeClr>
                      </a:solidFill>
                    </a:lnB>
                  </a:tcPr>
                </a:tc>
                <a:extLst>
                  <a:ext uri="{0D108BD9-81ED-4DB2-BD59-A6C34878D82A}">
                    <a16:rowId xmlns:a16="http://schemas.microsoft.com/office/drawing/2014/main" val="2881939360"/>
                  </a:ext>
                </a:extLst>
              </a:tr>
              <a:tr h="274320">
                <a:tc>
                  <a:txBody>
                    <a:bodyPr/>
                    <a:lstStyle/>
                    <a:p>
                      <a:pPr marL="0" marR="0" lvl="0" indent="0" algn="l" defTabSz="1023967" rtl="0" eaLnBrk="1" fontAlgn="auto" hangingPunct="1">
                        <a:lnSpc>
                          <a:spcPct val="100000"/>
                        </a:lnSpc>
                        <a:spcBef>
                          <a:spcPts val="0"/>
                        </a:spcBef>
                        <a:spcAft>
                          <a:spcPts val="0"/>
                        </a:spcAft>
                        <a:buFontTx/>
                        <a:buNone/>
                      </a:pPr>
                      <a:r>
                        <a:rPr lang="it-IT" sz="1000" b="0" i="0" u="none" strike="noStrike" kern="1200" cap="none" spc="0" normalizeH="0" baseline="0">
                          <a:solidFill>
                            <a:schemeClr val="tx1"/>
                          </a:solidFill>
                          <a:effectLst/>
                          <a:latin typeface="+mn-lt"/>
                          <a:ea typeface="+mn-ea"/>
                          <a:cs typeface="+mn-cs"/>
                        </a:rPr>
                        <a:t>P/Ns</a:t>
                      </a:r>
                    </a:p>
                  </a:txBody>
                  <a:tcPr marL="73152" marR="73152" marT="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rtl="0" eaLnBrk="1" fontAlgn="auto" hangingPunct="1">
                        <a:lnSpc>
                          <a:spcPct val="100000"/>
                        </a:lnSpc>
                        <a:spcBef>
                          <a:spcPts val="0"/>
                        </a:spcBef>
                        <a:spcAft>
                          <a:spcPts val="0"/>
                        </a:spcAft>
                        <a:buFontTx/>
                        <a:buNone/>
                      </a:pPr>
                      <a:endParaRPr lang="it-IT" sz="1000" b="0" i="0" u="none" strike="noStrike" kern="1200" cap="none" spc="0" normalizeH="0" baseline="0">
                        <a:solidFill>
                          <a:schemeClr val="tx1"/>
                        </a:solidFill>
                        <a:effectLst/>
                        <a:latin typeface="+mn-lt"/>
                        <a:ea typeface="+mn-ea"/>
                        <a:cs typeface="+mn-cs"/>
                        <a:sym typeface=""/>
                      </a:endParaRPr>
                    </a:p>
                  </a:txBody>
                  <a:tcPr marL="73152" marR="73152" marT="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US" sz="1000" b="0" i="0" u="none" strike="noStrike" kern="1200" cap="none" spc="0" normalizeH="0" baseline="0" noProof="0">
                          <a:solidFill>
                            <a:schemeClr val="tx1"/>
                          </a:solidFill>
                          <a:effectLst/>
                          <a:latin typeface="+mn-lt"/>
                          <a:ea typeface="+mn-ea"/>
                          <a:cs typeface="+mn-cs"/>
                        </a:rPr>
                        <a:t>58002000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US" sz="1000" b="0" i="0" u="none" strike="noStrike" kern="1200" cap="none" spc="0" normalizeH="0" baseline="0" noProof="0">
                          <a:solidFill>
                            <a:schemeClr val="tx1"/>
                          </a:solidFill>
                          <a:effectLst/>
                          <a:latin typeface="+mn-lt"/>
                          <a:ea typeface="+mn-ea"/>
                          <a:cs typeface="+mn-cs"/>
                        </a:rPr>
                        <a:t>58002001</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tx1">
                          <a:lumMod val="100000"/>
                        </a:schemeClr>
                      </a:solidFill>
                    </a:lnT>
                    <a:lnB w="12700">
                      <a:solidFill>
                        <a:schemeClr val="bg2">
                          <a:lumMod val="100000"/>
                        </a:schemeClr>
                      </a:solidFill>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US" sz="1000" b="0" i="0" u="none" strike="noStrike" kern="1200" cap="none" spc="0" normalizeH="0" baseline="0" noProof="0">
                          <a:solidFill>
                            <a:schemeClr val="tx1"/>
                          </a:solidFill>
                          <a:effectLst/>
                          <a:latin typeface="+mn-lt"/>
                          <a:ea typeface="+mn-ea"/>
                          <a:cs typeface="+mn-cs"/>
                        </a:rPr>
                        <a:t>58002002</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tx1">
                          <a:lumMod val="100000"/>
                        </a:schemeClr>
                      </a:solidFill>
                    </a:lnT>
                    <a:lnB w="12700">
                      <a:solidFill>
                        <a:schemeClr val="bg2">
                          <a:lumMod val="100000"/>
                        </a:schemeClr>
                      </a:solidFill>
                    </a:lnB>
                    <a:noFill/>
                  </a:tcPr>
                </a:tc>
                <a:extLst>
                  <a:ext uri="{0D108BD9-81ED-4DB2-BD59-A6C34878D82A}">
                    <a16:rowId xmlns:a16="http://schemas.microsoft.com/office/drawing/2014/main" val="3473386456"/>
                  </a:ext>
                </a:extLst>
              </a:tr>
              <a:tr h="274320">
                <a:tc>
                  <a:txBody>
                    <a:bodyPr/>
                    <a:lstStyle/>
                    <a:p>
                      <a:pPr marL="0" marR="0" lvl="0" indent="0" algn="l" defTabSz="1023967" rtl="0" eaLnBrk="1" fontAlgn="auto" hangingPunct="1">
                        <a:lnSpc>
                          <a:spcPct val="100000"/>
                        </a:lnSpc>
                        <a:spcBef>
                          <a:spcPts val="0"/>
                        </a:spcBef>
                        <a:spcAft>
                          <a:spcPts val="0"/>
                        </a:spcAft>
                        <a:buFontTx/>
                        <a:buNone/>
                      </a:pPr>
                      <a:r>
                        <a:rPr lang="it-IT" sz="1000" b="0" i="0" u="none" strike="noStrike" kern="1200" cap="none" spc="0" normalizeH="0" baseline="0" dirty="0">
                          <a:solidFill>
                            <a:schemeClr val="tx1"/>
                          </a:solidFill>
                          <a:effectLst/>
                          <a:latin typeface="+mn-lt"/>
                          <a:ea typeface="+mn-ea"/>
                          <a:cs typeface="+mn-cs"/>
                        </a:rPr>
                        <a:t>Vaskebredde</a:t>
                      </a: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rtl="0" eaLnBrk="1" fontAlgn="auto" hangingPunct="1">
                        <a:lnSpc>
                          <a:spcPct val="100000"/>
                        </a:lnSpc>
                        <a:spcBef>
                          <a:spcPts val="0"/>
                        </a:spcBef>
                        <a:spcAft>
                          <a:spcPts val="0"/>
                        </a:spcAft>
                        <a:buFontTx/>
                        <a:buNone/>
                      </a:pPr>
                      <a:r>
                        <a:rPr lang="it-IT" sz="1000" b="0" i="0" u="none" strike="noStrike" kern="1200" cap="none" spc="0" normalizeH="0" baseline="0">
                          <a:solidFill>
                            <a:schemeClr val="tx1"/>
                          </a:solidFill>
                          <a:effectLst/>
                          <a:latin typeface="+mn-lt"/>
                          <a:ea typeface="+mn-ea"/>
                          <a:cs typeface="+mn-cs"/>
                        </a:rPr>
                        <a:t>mm</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US" sz="1000" b="0" i="0" u="none" strike="noStrike" kern="1200" cap="none" spc="0" normalizeH="0" baseline="0" noProof="0">
                          <a:solidFill>
                            <a:schemeClr val="tx1"/>
                          </a:solidFill>
                          <a:effectLst/>
                          <a:latin typeface="Roboto Light"/>
                          <a:ea typeface="+mn-ea"/>
                          <a:cs typeface="+mn-cs"/>
                        </a:rPr>
                        <a:t>390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en-US" sz="1000" b="0" i="0" u="none" strike="noStrike" kern="1200" cap="none" spc="0" normalizeH="0" baseline="0" noProof="0">
                          <a:solidFill>
                            <a:schemeClr val="tx1"/>
                          </a:solidFill>
                          <a:effectLst/>
                          <a:latin typeface="+mn-lt"/>
                          <a:ea typeface="+mn-ea"/>
                          <a:cs typeface="+mn-cs"/>
                        </a:rPr>
                        <a:t>390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a:solidFill>
                        <a:schemeClr val="bg2">
                          <a:lumMod val="100000"/>
                        </a:schemeClr>
                      </a:solidFill>
                    </a:lnB>
                    <a:noFill/>
                  </a:tcPr>
                </a:tc>
                <a:tc>
                  <a:txBody>
                    <a:bodyPr/>
                    <a:lstStyle/>
                    <a:p>
                      <a:pPr marL="0" lvl="0" indent="0" algn="ctr" defTabSz="1023967">
                        <a:lnSpc>
                          <a:spcPct val="100000"/>
                        </a:lnSpc>
                        <a:spcBef>
                          <a:spcPts val="0"/>
                        </a:spcBef>
                        <a:spcAft>
                          <a:spcPts val="0"/>
                        </a:spcAft>
                        <a:buNone/>
                      </a:pPr>
                      <a:r>
                        <a:rPr lang="en-US" sz="1000" b="0" i="0" u="none" strike="noStrike" kern="1200" cap="none" spc="0" normalizeH="0" baseline="0" noProof="0">
                          <a:solidFill>
                            <a:schemeClr val="tx1"/>
                          </a:solidFill>
                          <a:effectLst/>
                          <a:latin typeface="+mn-lt"/>
                          <a:ea typeface="+mn-ea"/>
                          <a:cs typeface="+mn-cs"/>
                        </a:rPr>
                        <a:t>390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a:solidFill>
                        <a:schemeClr val="bg2">
                          <a:lumMod val="100000"/>
                        </a:schemeClr>
                      </a:solidFill>
                    </a:lnB>
                    <a:noFill/>
                  </a:tcPr>
                </a:tc>
                <a:extLst>
                  <a:ext uri="{0D108BD9-81ED-4DB2-BD59-A6C34878D82A}">
                    <a16:rowId xmlns:a16="http://schemas.microsoft.com/office/drawing/2014/main" val="3487079997"/>
                  </a:ext>
                </a:extLst>
              </a:tr>
              <a:tr h="274320">
                <a:tc>
                  <a:txBody>
                    <a:bodyPr/>
                    <a:lstStyle/>
                    <a:p>
                      <a:pPr marL="0" marR="0" lvl="0" indent="0" algn="l" defTabSz="1023967" rtl="0" eaLnBrk="1" fontAlgn="auto" hangingPunct="1">
                        <a:lnSpc>
                          <a:spcPct val="100000"/>
                        </a:lnSpc>
                        <a:spcBef>
                          <a:spcPts val="0"/>
                        </a:spcBef>
                        <a:spcAft>
                          <a:spcPts val="0"/>
                        </a:spcAft>
                        <a:buFontTx/>
                        <a:buNone/>
                      </a:pPr>
                      <a:r>
                        <a:rPr lang="it-IT" sz="1000" b="0" i="0" u="none" strike="noStrike" kern="1200" cap="none" spc="0" normalizeH="0" baseline="0" dirty="0">
                          <a:solidFill>
                            <a:schemeClr val="tx1"/>
                          </a:solidFill>
                          <a:effectLst/>
                          <a:latin typeface="+mn-lt"/>
                          <a:ea typeface="+mn-ea"/>
                          <a:cs typeface="+mn-cs"/>
                        </a:rPr>
                        <a:t>Høyde på lavprofilhode</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rtl="0" eaLnBrk="1" fontAlgn="auto" hangingPunct="1">
                        <a:lnSpc>
                          <a:spcPct val="100000"/>
                        </a:lnSpc>
                        <a:spcBef>
                          <a:spcPts val="0"/>
                        </a:spcBef>
                        <a:spcAft>
                          <a:spcPts val="0"/>
                        </a:spcAft>
                        <a:buFontTx/>
                        <a:buNone/>
                      </a:pPr>
                      <a:r>
                        <a:rPr lang="it-IT" sz="1000" b="0" i="0" u="none" strike="noStrike" kern="1200" cap="none" spc="0" normalizeH="0" baseline="0">
                          <a:solidFill>
                            <a:schemeClr val="tx1"/>
                          </a:solidFill>
                          <a:effectLst/>
                          <a:latin typeface="+mn-lt"/>
                          <a:ea typeface="+mn-ea"/>
                          <a:cs typeface="+mn-cs"/>
                        </a:rPr>
                        <a:t>mm</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US" sz="1000" b="0" i="0" u="none" strike="noStrike" kern="1200" cap="none" spc="0" normalizeH="0" baseline="0" noProof="0">
                          <a:solidFill>
                            <a:schemeClr val="tx1"/>
                          </a:solidFill>
                          <a:effectLst/>
                          <a:latin typeface="Roboto Light"/>
                          <a:ea typeface="+mn-ea"/>
                          <a:cs typeface="+mn-cs"/>
                        </a:rPr>
                        <a:t>50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en-US" sz="1000" b="0" i="0" u="none" strike="noStrike" kern="1200" cap="none" spc="0" normalizeH="0" baseline="0" noProof="0">
                          <a:solidFill>
                            <a:schemeClr val="tx1"/>
                          </a:solidFill>
                          <a:effectLst/>
                          <a:latin typeface="Roboto Light"/>
                          <a:ea typeface="+mn-ea"/>
                          <a:cs typeface="+mn-cs"/>
                        </a:rPr>
                        <a:t>50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en-US" sz="1000" b="0" i="0" u="none" strike="noStrike" kern="1200" cap="none" spc="0" normalizeH="0" baseline="0" noProof="0">
                          <a:solidFill>
                            <a:schemeClr val="tx1"/>
                          </a:solidFill>
                          <a:effectLst/>
                          <a:latin typeface="Roboto Light"/>
                          <a:ea typeface="+mn-ea"/>
                          <a:cs typeface="+mn-cs"/>
                        </a:rPr>
                        <a:t>50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759200100"/>
                  </a:ext>
                </a:extLst>
              </a:tr>
              <a:tr h="274320">
                <a:tc>
                  <a:txBody>
                    <a:bodyPr/>
                    <a:lstStyle/>
                    <a:p>
                      <a:pPr marL="0" lvl="0" indent="0" algn="l" defTabSz="1023967">
                        <a:lnSpc>
                          <a:spcPct val="100000"/>
                        </a:lnSpc>
                        <a:spcBef>
                          <a:spcPts val="0"/>
                        </a:spcBef>
                        <a:spcAft>
                          <a:spcPts val="0"/>
                        </a:spcAft>
                        <a:buNone/>
                      </a:pPr>
                      <a:r>
                        <a:rPr lang="it-IT" sz="1000" b="0" i="0" u="none" strike="noStrike" kern="1200" cap="none" spc="0" normalizeH="0" baseline="0" dirty="0">
                          <a:solidFill>
                            <a:schemeClr val="tx1"/>
                          </a:solidFill>
                          <a:effectLst/>
                          <a:latin typeface="+mn-lt"/>
                          <a:ea typeface="+mn-ea"/>
                          <a:cs typeface="+mn-cs"/>
                          <a:sym typeface=""/>
                        </a:rPr>
                        <a:t>Svingninger børstehode</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rPr>
                        <a:t>rpm</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en-US" sz="1000" b="0" i="0" u="none" strike="noStrike" kern="1200" cap="none" spc="0" normalizeH="0" baseline="0" noProof="0">
                          <a:solidFill>
                            <a:schemeClr val="tx1"/>
                          </a:solidFill>
                          <a:effectLst/>
                          <a:latin typeface="Roboto Light"/>
                          <a:ea typeface="+mn-ea"/>
                          <a:cs typeface="+mn-cs"/>
                        </a:rPr>
                        <a:t>4200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en-US" sz="1000" b="0" i="0" u="none" strike="noStrike" kern="1200" cap="none" spc="0" normalizeH="0" baseline="0" noProof="0">
                          <a:solidFill>
                            <a:schemeClr val="tx1"/>
                          </a:solidFill>
                          <a:effectLst/>
                          <a:latin typeface="Roboto Light"/>
                          <a:ea typeface="+mn-ea"/>
                          <a:cs typeface="+mn-cs"/>
                        </a:rPr>
                        <a:t>4200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4200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78240321"/>
                  </a:ext>
                </a:extLst>
              </a:tr>
              <a:tr h="274320">
                <a:tc>
                  <a:txBody>
                    <a:bodyPr/>
                    <a:lstStyle/>
                    <a:p>
                      <a:pPr marL="0" lvl="0" indent="0" algn="l" defTabSz="1023967">
                        <a:lnSpc>
                          <a:spcPct val="100000"/>
                        </a:lnSpc>
                        <a:spcBef>
                          <a:spcPts val="0"/>
                        </a:spcBef>
                        <a:spcAft>
                          <a:spcPts val="0"/>
                        </a:spcAft>
                        <a:buNone/>
                      </a:pPr>
                      <a:r>
                        <a:rPr lang="it-IT" sz="1000" b="0" i="0" u="none" strike="noStrike" kern="1200" cap="none" spc="0" normalizeH="0" baseline="0" dirty="0">
                          <a:solidFill>
                            <a:schemeClr val="tx1"/>
                          </a:solidFill>
                          <a:effectLst/>
                          <a:latin typeface="+mn-lt"/>
                          <a:ea typeface="+mn-ea"/>
                          <a:cs typeface="+mn-cs"/>
                        </a:rPr>
                        <a:t>Maskinspenning</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lvl="0" algn="ctr">
                        <a:lnSpc>
                          <a:spcPct val="100000"/>
                        </a:lnSpc>
                        <a:spcBef>
                          <a:spcPts val="0"/>
                        </a:spcBef>
                        <a:spcAft>
                          <a:spcPts val="0"/>
                        </a:spcAft>
                        <a:buNone/>
                      </a:pPr>
                      <a:r>
                        <a:rPr lang="it-IT" sz="1000" b="0" i="0" u="none" strike="noStrike" kern="1200" cap="none" spc="0" normalizeH="0" baseline="0" noProof="0">
                          <a:solidFill>
                            <a:schemeClr val="tx1"/>
                          </a:solidFill>
                          <a:effectLst/>
                          <a:latin typeface="+mn-lt"/>
                        </a:rPr>
                        <a:t>V</a:t>
                      </a:r>
                      <a:endParaRPr lang="it-IT" sz="1000" b="0" i="0" u="none" strike="noStrike" kern="1200" cap="none" spc="0" normalizeH="0" baseline="0" noProof="0" err="1">
                        <a:solidFill>
                          <a:schemeClr val="tx1"/>
                        </a:solidFill>
                        <a:effectLst/>
                        <a:latin typeface="+mn-lt"/>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25.2</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25.2</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en-US" sz="1000" b="0" i="0" u="none" strike="noStrike" kern="1200" cap="none" spc="0" normalizeH="0" baseline="0" noProof="0">
                          <a:solidFill>
                            <a:schemeClr val="tx1"/>
                          </a:solidFill>
                          <a:effectLst/>
                          <a:latin typeface="Roboto Light"/>
                          <a:ea typeface="+mn-ea"/>
                          <a:cs typeface="+mn-cs"/>
                        </a:rPr>
                        <a:t>25.2</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399644187"/>
                  </a:ext>
                </a:extLst>
              </a:tr>
              <a:tr h="274320">
                <a:tc>
                  <a:txBody>
                    <a:bodyPr/>
                    <a:lstStyle/>
                    <a:p>
                      <a:pPr marL="0" lvl="0" indent="0" algn="l" defTabSz="1023967">
                        <a:lnSpc>
                          <a:spcPct val="100000"/>
                        </a:lnSpc>
                        <a:spcBef>
                          <a:spcPts val="0"/>
                        </a:spcBef>
                        <a:spcAft>
                          <a:spcPts val="0"/>
                        </a:spcAft>
                        <a:buNone/>
                      </a:pPr>
                      <a:r>
                        <a:rPr lang="it-IT" sz="1000" b="0" i="0" u="none" strike="noStrike" kern="1200" cap="none" spc="0" normalizeH="0" baseline="0" dirty="0">
                          <a:solidFill>
                            <a:schemeClr val="tx1"/>
                          </a:solidFill>
                          <a:effectLst/>
                          <a:latin typeface="+mn-lt"/>
                          <a:ea typeface="+mn-ea"/>
                          <a:cs typeface="+mn-cs"/>
                        </a:rPr>
                        <a:t>Batteridrift</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rPr>
                        <a:t>Wh</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126</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US" sz="1000" b="0" i="0" u="none" strike="noStrike" kern="1200" cap="none" spc="0" normalizeH="0" baseline="0" noProof="0">
                          <a:solidFill>
                            <a:schemeClr val="tx1"/>
                          </a:solidFill>
                          <a:effectLst/>
                          <a:latin typeface="Roboto Light"/>
                          <a:ea typeface="+mn-ea"/>
                          <a:cs typeface="+mn-cs"/>
                        </a:rPr>
                        <a:t>126</a:t>
                      </a:r>
                      <a:endParaRPr lang="it-IT" sz="1000" b="0" i="0" u="none" strike="noStrike" kern="1200" cap="none" spc="0" normalizeH="0" baseline="0" noProof="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126</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80433497"/>
                  </a:ext>
                </a:extLst>
              </a:tr>
              <a:tr h="274320">
                <a:tc>
                  <a:txBody>
                    <a:bodyPr/>
                    <a:lstStyle/>
                    <a:p>
                      <a:pPr marL="0" lvl="0" indent="0" algn="l" defTabSz="1023967">
                        <a:lnSpc>
                          <a:spcPct val="100000"/>
                        </a:lnSpc>
                        <a:spcBef>
                          <a:spcPts val="0"/>
                        </a:spcBef>
                        <a:spcAft>
                          <a:spcPts val="0"/>
                        </a:spcAft>
                        <a:buNone/>
                      </a:pPr>
                      <a:r>
                        <a:rPr lang="en-GB" sz="1000" b="0" i="0" u="none" strike="noStrike" kern="1200" cap="none" spc="0" normalizeH="0" baseline="0" dirty="0" err="1">
                          <a:solidFill>
                            <a:schemeClr val="tx1"/>
                          </a:solidFill>
                          <a:effectLst/>
                          <a:latin typeface="+mn-lt"/>
                          <a:ea typeface="+mn-ea"/>
                          <a:cs typeface="+mn-cs"/>
                        </a:rPr>
                        <a:t>Driftstid</a:t>
                      </a:r>
                      <a:r>
                        <a:rPr lang="en-GB" sz="1000" b="0" i="0" u="none" strike="noStrike" kern="1200" cap="none" spc="0" normalizeH="0" baseline="0" dirty="0">
                          <a:solidFill>
                            <a:schemeClr val="tx1"/>
                          </a:solidFill>
                          <a:effectLst/>
                          <a:latin typeface="+mn-lt"/>
                          <a:ea typeface="+mn-ea"/>
                          <a:cs typeface="+mn-cs"/>
                        </a:rPr>
                        <a:t> </a:t>
                      </a:r>
                      <a:r>
                        <a:rPr lang="en-GB" sz="1000" b="0" i="0" u="none" strike="noStrike" kern="1200" cap="none" spc="0" normalizeH="0" baseline="0" dirty="0" err="1">
                          <a:solidFill>
                            <a:schemeClr val="tx1"/>
                          </a:solidFill>
                          <a:effectLst/>
                          <a:latin typeface="+mn-lt"/>
                          <a:ea typeface="+mn-ea"/>
                          <a:cs typeface="+mn-cs"/>
                        </a:rPr>
                        <a:t>batteri</a:t>
                      </a:r>
                      <a:r>
                        <a:rPr lang="en-GB" sz="1000" b="0" i="0" u="none" strike="noStrike" kern="1200" cap="none" spc="0" normalizeH="0" baseline="0" dirty="0">
                          <a:solidFill>
                            <a:schemeClr val="tx1"/>
                          </a:solidFill>
                          <a:effectLst/>
                          <a:latin typeface="+mn-lt"/>
                          <a:ea typeface="+mn-ea"/>
                          <a:cs typeface="+mn-cs"/>
                        </a:rPr>
                        <a:t> </a:t>
                      </a:r>
                      <a:r>
                        <a:rPr lang="en-GB" sz="1000" b="0" i="0" u="none" strike="noStrike" kern="1200" cap="none" spc="0" normalizeH="0" baseline="0" dirty="0" err="1">
                          <a:solidFill>
                            <a:schemeClr val="tx1"/>
                          </a:solidFill>
                          <a:effectLst/>
                          <a:latin typeface="+mn-lt"/>
                          <a:ea typeface="+mn-ea"/>
                          <a:cs typeface="+mn-cs"/>
                        </a:rPr>
                        <a:t>ved</a:t>
                      </a:r>
                      <a:r>
                        <a:rPr lang="en-GB" sz="1000" b="0" i="0" u="none" strike="noStrike" kern="1200" cap="none" spc="0" normalizeH="0" baseline="0" dirty="0">
                          <a:solidFill>
                            <a:schemeClr val="tx1"/>
                          </a:solidFill>
                          <a:effectLst/>
                          <a:latin typeface="+mn-lt"/>
                          <a:ea typeface="+mn-ea"/>
                          <a:cs typeface="+mn-cs"/>
                        </a:rPr>
                        <a:t> max </a:t>
                      </a:r>
                      <a:r>
                        <a:rPr lang="en-GB" sz="1000" b="0" i="0" u="none" strike="noStrike" kern="1200" cap="none" spc="0" normalizeH="0" baseline="0" dirty="0" err="1">
                          <a:solidFill>
                            <a:schemeClr val="tx1"/>
                          </a:solidFill>
                          <a:effectLst/>
                          <a:latin typeface="+mn-lt"/>
                          <a:ea typeface="+mn-ea"/>
                          <a:cs typeface="+mn-cs"/>
                        </a:rPr>
                        <a:t>effekt</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noProof="0">
                          <a:solidFill>
                            <a:schemeClr val="tx1"/>
                          </a:solidFill>
                          <a:effectLst/>
                          <a:latin typeface="+mn-lt"/>
                        </a:rPr>
                        <a:t>mins</a:t>
                      </a:r>
                      <a:endParaRPr lang="it-IT" sz="1000" err="1">
                        <a:solidFill>
                          <a:schemeClr val="tx1"/>
                        </a:solidFill>
                        <a:latin typeface="+mn-lt"/>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en-US" sz="1000" b="0" i="0" u="none" strike="noStrike" kern="1200" cap="none" spc="0" normalizeH="0" baseline="0" noProof="0">
                          <a:solidFill>
                            <a:schemeClr val="tx1"/>
                          </a:solidFill>
                          <a:effectLst/>
                          <a:latin typeface="Roboto Light"/>
                          <a:ea typeface="+mn-ea"/>
                          <a:cs typeface="+mn-cs"/>
                        </a:rPr>
                        <a:t>60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60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60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350511947"/>
                  </a:ext>
                </a:extLst>
              </a:tr>
              <a:tr h="274320">
                <a:tc>
                  <a:txBody>
                    <a:bodyPr/>
                    <a:lstStyle/>
                    <a:p>
                      <a:pPr marL="0" lvl="0" indent="0" algn="l" defTabSz="1023967">
                        <a:lnSpc>
                          <a:spcPct val="100000"/>
                        </a:lnSpc>
                        <a:spcBef>
                          <a:spcPts val="0"/>
                        </a:spcBef>
                        <a:spcAft>
                          <a:spcPts val="0"/>
                        </a:spcAft>
                        <a:buNone/>
                      </a:pPr>
                      <a:r>
                        <a:rPr lang="en-GB" sz="1000" b="0" i="0" u="none" strike="noStrike" kern="1200" cap="none" spc="0" normalizeH="0" baseline="0" dirty="0" err="1">
                          <a:solidFill>
                            <a:schemeClr val="tx1"/>
                          </a:solidFill>
                          <a:effectLst/>
                          <a:latin typeface="+mn-lt"/>
                          <a:ea typeface="+mn-ea"/>
                          <a:cs typeface="+mn-cs"/>
                        </a:rPr>
                        <a:t>Driftstid</a:t>
                      </a:r>
                      <a:r>
                        <a:rPr lang="en-GB" sz="1000" b="0" i="0" u="none" strike="noStrike" kern="1200" cap="none" spc="0" normalizeH="0" baseline="0" dirty="0">
                          <a:solidFill>
                            <a:schemeClr val="tx1"/>
                          </a:solidFill>
                          <a:effectLst/>
                          <a:latin typeface="+mn-lt"/>
                          <a:ea typeface="+mn-ea"/>
                          <a:cs typeface="+mn-cs"/>
                        </a:rPr>
                        <a:t> </a:t>
                      </a:r>
                      <a:r>
                        <a:rPr lang="en-GB" sz="1000" b="0" i="0" u="none" strike="noStrike" kern="1200" cap="none" spc="0" normalizeH="0" baseline="0" dirty="0" err="1">
                          <a:solidFill>
                            <a:schemeClr val="tx1"/>
                          </a:solidFill>
                          <a:effectLst/>
                          <a:latin typeface="+mn-lt"/>
                          <a:ea typeface="+mn-ea"/>
                          <a:cs typeface="+mn-cs"/>
                        </a:rPr>
                        <a:t>batteri</a:t>
                      </a:r>
                      <a:r>
                        <a:rPr lang="en-GB" sz="1000" b="0" i="0" u="none" strike="noStrike" kern="1200" cap="none" spc="0" normalizeH="0" baseline="0" dirty="0">
                          <a:solidFill>
                            <a:schemeClr val="tx1"/>
                          </a:solidFill>
                          <a:effectLst/>
                          <a:latin typeface="+mn-lt"/>
                          <a:ea typeface="+mn-ea"/>
                          <a:cs typeface="+mn-cs"/>
                        </a:rPr>
                        <a:t> </a:t>
                      </a:r>
                      <a:r>
                        <a:rPr lang="en-GB" sz="1000" b="0" i="0" u="none" strike="noStrike" kern="1200" cap="none" spc="0" normalizeH="0" baseline="0" dirty="0" err="1">
                          <a:solidFill>
                            <a:schemeClr val="tx1"/>
                          </a:solidFill>
                          <a:effectLst/>
                          <a:latin typeface="+mn-lt"/>
                          <a:ea typeface="+mn-ea"/>
                          <a:cs typeface="+mn-cs"/>
                        </a:rPr>
                        <a:t>ved</a:t>
                      </a:r>
                      <a:r>
                        <a:rPr lang="en-GB" sz="1000" b="0" i="0" u="none" strike="noStrike" kern="1200" cap="none" spc="0" normalizeH="0" baseline="0" dirty="0">
                          <a:solidFill>
                            <a:schemeClr val="tx1"/>
                          </a:solidFill>
                          <a:effectLst/>
                          <a:latin typeface="+mn-lt"/>
                          <a:ea typeface="+mn-ea"/>
                          <a:cs typeface="+mn-cs"/>
                        </a:rPr>
                        <a:t> </a:t>
                      </a:r>
                      <a:r>
                        <a:rPr lang="en-GB" sz="1000" b="0" i="0" u="none" strike="noStrike" kern="1200" cap="none" spc="0" normalizeH="0" baseline="0" dirty="0" err="1">
                          <a:solidFill>
                            <a:schemeClr val="tx1"/>
                          </a:solidFill>
                          <a:effectLst/>
                          <a:latin typeface="+mn-lt"/>
                          <a:ea typeface="+mn-ea"/>
                          <a:cs typeface="+mn-cs"/>
                        </a:rPr>
                        <a:t>lav</a:t>
                      </a:r>
                      <a:r>
                        <a:rPr lang="en-GB" sz="1000" b="0" i="0" u="none" strike="noStrike" kern="1200" cap="none" spc="0" normalizeH="0" baseline="0" dirty="0">
                          <a:solidFill>
                            <a:schemeClr val="tx1"/>
                          </a:solidFill>
                          <a:effectLst/>
                          <a:latin typeface="+mn-lt"/>
                          <a:ea typeface="+mn-ea"/>
                          <a:cs typeface="+mn-cs"/>
                        </a:rPr>
                        <a:t> </a:t>
                      </a:r>
                      <a:r>
                        <a:rPr lang="en-GB" sz="1000" b="0" i="0" u="none" strike="noStrike" kern="1200" cap="none" spc="0" normalizeH="0" baseline="0" dirty="0" err="1">
                          <a:solidFill>
                            <a:schemeClr val="tx1"/>
                          </a:solidFill>
                          <a:effectLst/>
                          <a:latin typeface="+mn-lt"/>
                          <a:ea typeface="+mn-ea"/>
                          <a:cs typeface="+mn-cs"/>
                        </a:rPr>
                        <a:t>effekt</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it-IT" sz="1000" b="0" i="0" u="none" strike="noStrike" kern="1200" cap="none" spc="0" normalizeH="0" baseline="0" noProof="0">
                          <a:solidFill>
                            <a:schemeClr val="tx1"/>
                          </a:solidFill>
                          <a:effectLst/>
                          <a:latin typeface="+mn-lt"/>
                        </a:rPr>
                        <a:t>mins</a:t>
                      </a:r>
                      <a:endParaRPr lang="it-IT" sz="1000" err="1">
                        <a:solidFill>
                          <a:schemeClr val="tx1"/>
                        </a:solidFill>
                        <a:latin typeface="+mn-lt"/>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75</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rPr>
                        <a:t>75</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en-US" sz="1000" b="0" i="0" u="none" strike="noStrike" kern="1200" cap="none" spc="0" normalizeH="0" baseline="0" noProof="0">
                          <a:solidFill>
                            <a:schemeClr val="tx1"/>
                          </a:solidFill>
                          <a:effectLst/>
                          <a:latin typeface="Roboto Light"/>
                          <a:ea typeface="+mn-ea"/>
                          <a:cs typeface="+mn-cs"/>
                        </a:rPr>
                        <a:t>75</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52582023"/>
                  </a:ext>
                </a:extLst>
              </a:tr>
              <a:tr h="274320">
                <a:tc>
                  <a:txBody>
                    <a:bodyPr/>
                    <a:lstStyle/>
                    <a:p>
                      <a:pPr marL="0" lvl="0" indent="0" algn="l" defTabSz="1023967">
                        <a:lnSpc>
                          <a:spcPct val="100000"/>
                        </a:lnSpc>
                        <a:spcBef>
                          <a:spcPts val="0"/>
                        </a:spcBef>
                        <a:spcAft>
                          <a:spcPts val="0"/>
                        </a:spcAft>
                        <a:buNone/>
                      </a:pPr>
                      <a:r>
                        <a:rPr lang="it-IT" sz="1000" b="0" i="0" u="none" strike="noStrike" kern="1200" cap="none" spc="0" normalizeH="0" baseline="0" dirty="0">
                          <a:solidFill>
                            <a:schemeClr val="tx1"/>
                          </a:solidFill>
                          <a:effectLst/>
                          <a:latin typeface="+mn-lt"/>
                          <a:ea typeface="+mn-ea"/>
                          <a:cs typeface="+mn-cs"/>
                          <a:sym typeface=""/>
                        </a:rPr>
                        <a:t>Fulladet / 90 % ladet</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it-IT" sz="1000" b="0" i="0" u="none" strike="noStrike" kern="1200" cap="none" spc="0" normalizeH="0" baseline="0" noProof="0">
                          <a:solidFill>
                            <a:schemeClr val="tx1"/>
                          </a:solidFill>
                          <a:effectLst/>
                          <a:latin typeface="+mn-lt"/>
                          <a:ea typeface="+mn-ea"/>
                          <a:cs typeface="+mn-cs"/>
                        </a:rPr>
                        <a:t>mins</a:t>
                      </a:r>
                      <a:endParaRPr lang="it-IT" sz="1000" b="0" i="0" u="none" strike="noStrike" kern="1200" cap="none" spc="0" normalizeH="0" baseline="0">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sym typeface=""/>
                        </a:rPr>
                        <a:t>95 / 60</a:t>
                      </a: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95 / 60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95 / 60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197522894"/>
                  </a:ext>
                </a:extLst>
              </a:tr>
              <a:tr h="274320">
                <a:tc>
                  <a:txBody>
                    <a:bodyPr/>
                    <a:lstStyle/>
                    <a:p>
                      <a:pPr marL="0" lvl="0" indent="0" algn="l" defTabSz="1023967">
                        <a:lnSpc>
                          <a:spcPct val="100000"/>
                        </a:lnSpc>
                        <a:spcBef>
                          <a:spcPts val="0"/>
                        </a:spcBef>
                        <a:spcAft>
                          <a:spcPts val="0"/>
                        </a:spcAft>
                        <a:buNone/>
                      </a:pPr>
                      <a:r>
                        <a:rPr lang="it-IT" sz="1000" b="0" i="0" u="none" strike="noStrike" kern="1200" cap="none" spc="0" normalizeH="0" baseline="0" dirty="0">
                          <a:solidFill>
                            <a:schemeClr val="tx1"/>
                          </a:solidFill>
                          <a:effectLst/>
                          <a:latin typeface="+mn-lt"/>
                          <a:ea typeface="+mn-ea"/>
                          <a:cs typeface="+mn-cs"/>
                          <a:sym typeface=""/>
                        </a:rPr>
                        <a:t>Vaskevannstank</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L</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2,5</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2,5</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sym typeface=""/>
                        </a:rPr>
                        <a:t>2,5</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60283230"/>
                  </a:ext>
                </a:extLst>
              </a:tr>
              <a:tr h="274320">
                <a:tc>
                  <a:txBody>
                    <a:bodyPr/>
                    <a:lstStyle/>
                    <a:p>
                      <a:pPr marL="0" lvl="0" indent="0" algn="l" defTabSz="1023967">
                        <a:lnSpc>
                          <a:spcPct val="100000"/>
                        </a:lnSpc>
                        <a:spcBef>
                          <a:spcPts val="0"/>
                        </a:spcBef>
                        <a:spcAft>
                          <a:spcPts val="0"/>
                        </a:spcAft>
                        <a:buNone/>
                      </a:pPr>
                      <a:r>
                        <a:rPr lang="it-IT" sz="1000" b="0" i="0" u="none" strike="noStrike" kern="1200" cap="none" spc="0" normalizeH="0" baseline="0" dirty="0">
                          <a:solidFill>
                            <a:schemeClr val="tx1"/>
                          </a:solidFill>
                          <a:effectLst/>
                          <a:latin typeface="+mn-lt"/>
                          <a:ea typeface="+mn-ea"/>
                          <a:cs typeface="+mn-cs"/>
                          <a:sym typeface=""/>
                        </a:rPr>
                        <a:t>Skittenvannstank</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L</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sym typeface=""/>
                        </a:rPr>
                        <a:t>2,8</a:t>
                      </a: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2,8</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2,8</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589106230"/>
                  </a:ext>
                </a:extLst>
              </a:tr>
              <a:tr h="274320">
                <a:tc>
                  <a:txBody>
                    <a:bodyPr/>
                    <a:lstStyle/>
                    <a:p>
                      <a:pPr marL="0" lvl="0" indent="0" algn="l" defTabSz="1023967">
                        <a:lnSpc>
                          <a:spcPct val="100000"/>
                        </a:lnSpc>
                        <a:spcBef>
                          <a:spcPts val="0"/>
                        </a:spcBef>
                        <a:spcAft>
                          <a:spcPts val="0"/>
                        </a:spcAft>
                        <a:buNone/>
                      </a:pPr>
                      <a:r>
                        <a:rPr lang="en-GB" sz="1000" b="0" i="0" u="none" strike="noStrike" kern="1200" cap="none" spc="0" normalizeH="0" baseline="0" dirty="0" err="1">
                          <a:solidFill>
                            <a:schemeClr val="tx1"/>
                          </a:solidFill>
                          <a:effectLst/>
                          <a:latin typeface="+mn-lt"/>
                          <a:ea typeface="+mn-ea"/>
                          <a:cs typeface="+mn-cs"/>
                          <a:sym typeface=""/>
                        </a:rPr>
                        <a:t>Maskinens</a:t>
                      </a:r>
                      <a:r>
                        <a:rPr lang="en-GB" sz="1000" b="0" i="0" u="none" strike="noStrike" kern="1200" cap="none" spc="0" normalizeH="0" baseline="0" dirty="0">
                          <a:solidFill>
                            <a:schemeClr val="tx1"/>
                          </a:solidFill>
                          <a:effectLst/>
                          <a:latin typeface="+mn-lt"/>
                          <a:ea typeface="+mn-ea"/>
                          <a:cs typeface="+mn-cs"/>
                          <a:sym typeface=""/>
                        </a:rPr>
                        <a:t> </a:t>
                      </a:r>
                      <a:r>
                        <a:rPr lang="en-GB" sz="1000" b="0" i="0" u="none" strike="noStrike" kern="1200" cap="none" spc="0" normalizeH="0" baseline="0" dirty="0" err="1">
                          <a:solidFill>
                            <a:schemeClr val="tx1"/>
                          </a:solidFill>
                          <a:effectLst/>
                          <a:latin typeface="+mn-lt"/>
                          <a:ea typeface="+mn-ea"/>
                          <a:cs typeface="+mn-cs"/>
                          <a:sym typeface=""/>
                        </a:rPr>
                        <a:t>mål</a:t>
                      </a:r>
                      <a:r>
                        <a:rPr lang="en-GB" sz="1000" b="0" i="0" u="none" strike="noStrike" kern="1200" cap="none" spc="0" normalizeH="0" baseline="0" dirty="0">
                          <a:solidFill>
                            <a:schemeClr val="tx1"/>
                          </a:solidFill>
                          <a:effectLst/>
                          <a:latin typeface="+mn-lt"/>
                          <a:ea typeface="+mn-ea"/>
                          <a:cs typeface="+mn-cs"/>
                          <a:sym typeface=""/>
                        </a:rPr>
                        <a:t> I </a:t>
                      </a:r>
                      <a:r>
                        <a:rPr lang="en-GB" sz="1000" b="0" i="0" u="none" strike="noStrike" kern="1200" cap="none" spc="0" normalizeH="0" baseline="0" dirty="0" err="1">
                          <a:solidFill>
                            <a:schemeClr val="tx1"/>
                          </a:solidFill>
                          <a:effectLst/>
                          <a:latin typeface="+mn-lt"/>
                          <a:ea typeface="+mn-ea"/>
                          <a:cs typeface="+mn-cs"/>
                          <a:sym typeface=""/>
                        </a:rPr>
                        <a:t>driftsmodus</a:t>
                      </a:r>
                      <a:r>
                        <a:rPr lang="en-GB" sz="1000" b="0" i="0" u="none" strike="noStrike" kern="1200" cap="none" spc="0" normalizeH="0" baseline="0" dirty="0">
                          <a:solidFill>
                            <a:schemeClr val="tx1"/>
                          </a:solidFill>
                          <a:effectLst/>
                          <a:latin typeface="+mn-lt"/>
                          <a:ea typeface="+mn-ea"/>
                          <a:cs typeface="+mn-cs"/>
                          <a:sym typeface=""/>
                        </a:rPr>
                        <a:t> (L x B x H)</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mm</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sym typeface=""/>
                        </a:rPr>
                        <a:t>430 x 230 x 1485</a:t>
                      </a: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it-IT" sz="1000" b="0" i="0" u="none" strike="noStrike" kern="1200" cap="none" spc="0" normalizeH="0" baseline="0">
                          <a:solidFill>
                            <a:schemeClr val="tx1"/>
                          </a:solidFill>
                          <a:effectLst/>
                          <a:latin typeface="+mn-lt"/>
                          <a:ea typeface="+mn-ea"/>
                          <a:cs typeface="+mn-cs"/>
                          <a:sym typeface=""/>
                        </a:rPr>
                        <a:t>430 x 230 x 1485</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it-IT" sz="1000" b="0" i="0" u="none" strike="noStrike" kern="1200" cap="none" spc="0" normalizeH="0" baseline="0">
                          <a:solidFill>
                            <a:schemeClr val="tx1"/>
                          </a:solidFill>
                          <a:effectLst/>
                          <a:latin typeface="+mn-lt"/>
                          <a:ea typeface="+mn-ea"/>
                          <a:cs typeface="+mn-cs"/>
                          <a:sym typeface=""/>
                        </a:rPr>
                        <a:t>430 x 230 x 1485</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031127304"/>
                  </a:ext>
                </a:extLst>
              </a:tr>
              <a:tr h="274320">
                <a:tc>
                  <a:txBody>
                    <a:bodyPr/>
                    <a:lstStyle/>
                    <a:p>
                      <a:pPr marL="0" lvl="0" indent="0" algn="l" defTabSz="1023967">
                        <a:lnSpc>
                          <a:spcPct val="100000"/>
                        </a:lnSpc>
                        <a:spcBef>
                          <a:spcPts val="0"/>
                        </a:spcBef>
                        <a:spcAft>
                          <a:spcPts val="0"/>
                        </a:spcAft>
                        <a:buNone/>
                      </a:pPr>
                      <a:r>
                        <a:rPr lang="en-GB" sz="1000" b="0" i="0" u="none" strike="noStrike" kern="1200" cap="none" spc="0" normalizeH="0" baseline="0" dirty="0" err="1">
                          <a:solidFill>
                            <a:schemeClr val="tx1"/>
                          </a:solidFill>
                          <a:effectLst/>
                          <a:latin typeface="+mn-lt"/>
                          <a:ea typeface="+mn-ea"/>
                          <a:cs typeface="+mn-cs"/>
                          <a:sym typeface=""/>
                        </a:rPr>
                        <a:t>Vekt</a:t>
                      </a:r>
                      <a:r>
                        <a:rPr lang="en-GB" sz="1000" b="0" i="0" u="none" strike="noStrike" kern="1200" cap="none" spc="0" normalizeH="0" baseline="0" dirty="0">
                          <a:solidFill>
                            <a:schemeClr val="tx1"/>
                          </a:solidFill>
                          <a:effectLst/>
                          <a:latin typeface="+mn-lt"/>
                          <a:ea typeface="+mn-ea"/>
                          <a:cs typeface="+mn-cs"/>
                          <a:sym typeface=""/>
                        </a:rPr>
                        <a:t> (tom og med </a:t>
                      </a:r>
                      <a:r>
                        <a:rPr lang="en-GB" sz="1000" b="0" i="0" u="none" strike="noStrike" kern="1200" cap="none" spc="0" normalizeH="0" baseline="0" dirty="0" err="1">
                          <a:solidFill>
                            <a:schemeClr val="tx1"/>
                          </a:solidFill>
                          <a:effectLst/>
                          <a:latin typeface="+mn-lt"/>
                          <a:ea typeface="+mn-ea"/>
                          <a:cs typeface="+mn-cs"/>
                          <a:sym typeface=""/>
                        </a:rPr>
                        <a:t>batteri</a:t>
                      </a:r>
                      <a:r>
                        <a:rPr lang="en-GB" sz="1000" b="0" i="0" u="none" strike="noStrike" kern="1200" cap="none" spc="0" normalizeH="0" baseline="0" dirty="0">
                          <a:solidFill>
                            <a:schemeClr val="tx1"/>
                          </a:solidFill>
                          <a:effectLst/>
                          <a:latin typeface="+mn-lt"/>
                          <a:ea typeface="+mn-ea"/>
                          <a:cs typeface="+mn-cs"/>
                          <a:sym typeface=""/>
                        </a:rPr>
                        <a:t>)</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kg</a:t>
                      </a:r>
                      <a:endParaRPr lang="it-IT" sz="1000" b="0" i="0" u="none" strike="noStrike" kern="1200" cap="none" spc="0" normalizeH="0" baseline="0" err="1">
                        <a:solidFill>
                          <a:schemeClr val="tx1"/>
                        </a:solidFill>
                        <a:effectLst/>
                        <a:latin typeface="+mn-l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sym typeface=""/>
                        </a:rPr>
                        <a:t>7,3</a:t>
                      </a: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7,3</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7,3</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532029620"/>
                  </a:ext>
                </a:extLst>
              </a:tr>
              <a:tr h="274320">
                <a:tc>
                  <a:txBody>
                    <a:bodyPr/>
                    <a:lstStyle/>
                    <a:p>
                      <a:pPr marL="0" lvl="0" indent="0" algn="l" defTabSz="1023967">
                        <a:lnSpc>
                          <a:spcPct val="100000"/>
                        </a:lnSpc>
                        <a:spcBef>
                          <a:spcPts val="0"/>
                        </a:spcBef>
                        <a:spcAft>
                          <a:spcPts val="0"/>
                        </a:spcAft>
                        <a:buNone/>
                      </a:pPr>
                      <a:r>
                        <a:rPr lang="en-GB" sz="1000" b="0" i="0" u="none" strike="noStrike" kern="1200" cap="none" spc="0" normalizeH="0" baseline="0" dirty="0" err="1">
                          <a:solidFill>
                            <a:schemeClr val="tx1"/>
                          </a:solidFill>
                          <a:effectLst/>
                          <a:latin typeface="+mn-lt"/>
                          <a:ea typeface="+mn-ea"/>
                          <a:cs typeface="+mn-cs"/>
                          <a:sym typeface=""/>
                        </a:rPr>
                        <a:t>Vibrasjonsnivå</a:t>
                      </a:r>
                      <a:r>
                        <a:rPr lang="en-GB" sz="1000" b="0" i="0" u="none" strike="noStrike" kern="1200" cap="none" spc="0" normalizeH="0" baseline="0" dirty="0">
                          <a:solidFill>
                            <a:schemeClr val="tx1"/>
                          </a:solidFill>
                          <a:effectLst/>
                          <a:latin typeface="+mn-lt"/>
                          <a:ea typeface="+mn-ea"/>
                          <a:cs typeface="+mn-cs"/>
                          <a:sym typeface=""/>
                        </a:rPr>
                        <a:t> </a:t>
                      </a:r>
                      <a:r>
                        <a:rPr lang="en-GB" sz="1000" b="0" i="0" u="none" strike="noStrike" kern="1200" cap="none" spc="0" normalizeH="0" baseline="0" dirty="0" err="1">
                          <a:solidFill>
                            <a:schemeClr val="tx1"/>
                          </a:solidFill>
                          <a:effectLst/>
                          <a:latin typeface="+mn-lt"/>
                          <a:ea typeface="+mn-ea"/>
                          <a:cs typeface="+mn-cs"/>
                          <a:sym typeface=""/>
                        </a:rPr>
                        <a:t>ved</a:t>
                      </a:r>
                      <a:r>
                        <a:rPr lang="en-GB" sz="1000" b="0" i="0" u="none" strike="noStrike" kern="1200" cap="none" spc="0" normalizeH="0" baseline="0" dirty="0">
                          <a:solidFill>
                            <a:schemeClr val="tx1"/>
                          </a:solidFill>
                          <a:effectLst/>
                          <a:latin typeface="+mn-lt"/>
                          <a:ea typeface="+mn-ea"/>
                          <a:cs typeface="+mn-cs"/>
                          <a:sym typeface=""/>
                        </a:rPr>
                        <a:t> </a:t>
                      </a:r>
                      <a:r>
                        <a:rPr lang="en-GB" sz="1000" b="0" i="0" u="none" strike="noStrike" kern="1200" cap="none" spc="0" normalizeH="0" baseline="0" dirty="0" err="1">
                          <a:solidFill>
                            <a:schemeClr val="tx1"/>
                          </a:solidFill>
                          <a:effectLst/>
                          <a:latin typeface="+mn-lt"/>
                          <a:ea typeface="+mn-ea"/>
                          <a:cs typeface="+mn-cs"/>
                          <a:sym typeface=""/>
                        </a:rPr>
                        <a:t>operatørens</a:t>
                      </a:r>
                      <a:r>
                        <a:rPr lang="en-GB" sz="1000" b="0" i="0" u="none" strike="noStrike" kern="1200" cap="none" spc="0" normalizeH="0" baseline="0" dirty="0">
                          <a:solidFill>
                            <a:schemeClr val="tx1"/>
                          </a:solidFill>
                          <a:effectLst/>
                          <a:latin typeface="+mn-lt"/>
                          <a:ea typeface="+mn-ea"/>
                          <a:cs typeface="+mn-cs"/>
                          <a:sym typeface=""/>
                        </a:rPr>
                        <a:t> armer</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m/s</a:t>
                      </a:r>
                      <a:r>
                        <a:rPr lang="it-IT" sz="1000" b="0" i="0" u="none" strike="noStrike" kern="1200" cap="none" spc="0" normalizeH="0" baseline="30000">
                          <a:solidFill>
                            <a:schemeClr val="tx1"/>
                          </a:solidFill>
                          <a:effectLst/>
                          <a:latin typeface="+mn-lt"/>
                          <a:ea typeface="+mn-ea"/>
                          <a:cs typeface="+mn-cs"/>
                          <a:sym typeface=""/>
                        </a:rPr>
                        <a:t>2</a:t>
                      </a:r>
                      <a:endParaRPr lang="it-IT" sz="1000" err="1">
                        <a:solidFill>
                          <a:schemeClr val="tx1"/>
                        </a:solidFill>
                        <a:latin typeface="+mn-lt"/>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&lt;2,5</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&lt;2,5</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sym typeface=""/>
                        </a:rPr>
                        <a:t>&lt;2,5</a:t>
                      </a:r>
                    </a:p>
                  </a:txBody>
                  <a:tcPr marL="73152" marR="73152" marT="0"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58827966"/>
                  </a:ext>
                </a:extLst>
              </a:tr>
              <a:tr h="274320">
                <a:tc>
                  <a:txBody>
                    <a:bodyPr/>
                    <a:lstStyle/>
                    <a:p>
                      <a:pPr marL="0" lvl="0" indent="0" algn="l" defTabSz="1023967">
                        <a:lnSpc>
                          <a:spcPct val="100000"/>
                        </a:lnSpc>
                        <a:spcBef>
                          <a:spcPts val="0"/>
                        </a:spcBef>
                        <a:spcAft>
                          <a:spcPts val="0"/>
                        </a:spcAft>
                        <a:buNone/>
                      </a:pPr>
                      <a:r>
                        <a:rPr lang="en-GB" sz="1000" b="0" i="0" u="none" strike="noStrike" kern="1200" cap="none" spc="0" normalizeH="0" baseline="0" dirty="0" err="1">
                          <a:solidFill>
                            <a:schemeClr val="tx1"/>
                          </a:solidFill>
                          <a:effectLst/>
                          <a:latin typeface="+mn-lt"/>
                          <a:ea typeface="+mn-ea"/>
                          <a:cs typeface="+mn-cs"/>
                          <a:sym typeface=""/>
                        </a:rPr>
                        <a:t>Lydtrykknivå</a:t>
                      </a:r>
                      <a:r>
                        <a:rPr lang="en-GB" sz="1000" b="0" i="0" u="none" strike="noStrike" kern="1200" cap="none" spc="0" normalizeH="0" baseline="0" dirty="0">
                          <a:solidFill>
                            <a:schemeClr val="tx1"/>
                          </a:solidFill>
                          <a:effectLst/>
                          <a:latin typeface="+mn-lt"/>
                          <a:ea typeface="+mn-ea"/>
                          <a:cs typeface="+mn-cs"/>
                          <a:sym typeface=""/>
                        </a:rPr>
                        <a:t> </a:t>
                      </a:r>
                      <a:r>
                        <a:rPr lang="en-GB" sz="1000" b="0" i="0" u="none" strike="noStrike" kern="1200" cap="none" spc="0" normalizeH="0" baseline="0" dirty="0" err="1">
                          <a:solidFill>
                            <a:schemeClr val="tx1"/>
                          </a:solidFill>
                          <a:effectLst/>
                          <a:latin typeface="+mn-lt"/>
                          <a:ea typeface="+mn-ea"/>
                          <a:cs typeface="+mn-cs"/>
                          <a:sym typeface=""/>
                        </a:rPr>
                        <a:t>ved</a:t>
                      </a:r>
                      <a:r>
                        <a:rPr lang="en-GB" sz="1000" b="0" i="0" u="none" strike="noStrike" kern="1200" cap="none" spc="0" normalizeH="0" baseline="0" dirty="0">
                          <a:solidFill>
                            <a:schemeClr val="tx1"/>
                          </a:solidFill>
                          <a:effectLst/>
                          <a:latin typeface="+mn-lt"/>
                          <a:ea typeface="+mn-ea"/>
                          <a:cs typeface="+mn-cs"/>
                          <a:sym typeface=""/>
                        </a:rPr>
                        <a:t> </a:t>
                      </a:r>
                      <a:r>
                        <a:rPr lang="en-GB" sz="1000" b="0" i="0" u="none" strike="noStrike" kern="1200" cap="none" spc="0" normalizeH="0" baseline="0">
                          <a:solidFill>
                            <a:schemeClr val="tx1"/>
                          </a:solidFill>
                          <a:effectLst/>
                          <a:latin typeface="+mn-lt"/>
                          <a:ea typeface="+mn-ea"/>
                          <a:cs typeface="+mn-cs"/>
                          <a:sym typeface=""/>
                        </a:rPr>
                        <a:t>arbeidsstasjon</a:t>
                      </a:r>
                      <a:endParaRPr lang="it-IT" sz="1000" b="0" i="0" u="none" strike="noStrike" kern="1200" cap="none" spc="0" normalizeH="0" baseline="0" dirty="0">
                        <a:solidFill>
                          <a:schemeClr val="tx1"/>
                        </a:solidFill>
                        <a:effectLst/>
                        <a:latin typeface="+mn-lt"/>
                        <a:ea typeface="+mn-ea"/>
                        <a:cs typeface="+mn-cs"/>
                        <a:sym typeface=""/>
                      </a:endParaRPr>
                    </a:p>
                  </a:txBody>
                  <a:tcPr marL="73152" marR="73152" marT="0" marB="0" anchor="ctr">
                    <a:lnT w="12700">
                      <a:solidFill>
                        <a:schemeClr val="bg2">
                          <a:lumMod val="100000"/>
                        </a:schemeClr>
                      </a:solidFill>
                    </a:lnT>
                    <a:lnB w="12700">
                      <a:solidFill>
                        <a:schemeClr val="bg2">
                          <a:lumMod val="100000"/>
                        </a:schemeClr>
                      </a:solidFill>
                    </a:lnB>
                    <a:solidFill>
                      <a:schemeClr val="bg1">
                        <a:lumMod val="95000"/>
                      </a:schemeClr>
                    </a:solidFill>
                  </a:tcPr>
                </a:tc>
                <a:tc>
                  <a:txBody>
                    <a:bodyPr/>
                    <a:lstStyle/>
                    <a:p>
                      <a:pPr marL="0" lvl="0" indent="0" algn="ctr" defTabSz="1023967">
                        <a:lnSpc>
                          <a:spcPct val="100000"/>
                        </a:lnSpc>
                        <a:spcBef>
                          <a:spcPts val="0"/>
                        </a:spcBef>
                        <a:spcAft>
                          <a:spcPts val="0"/>
                        </a:spcAft>
                        <a:buNone/>
                      </a:pPr>
                      <a:r>
                        <a:rPr lang="it-IT" sz="1000">
                          <a:solidFill>
                            <a:schemeClr val="tx1"/>
                          </a:solidFill>
                          <a:latin typeface="+mn-lt"/>
                          <a:sym typeface=""/>
                        </a:rPr>
                        <a:t>dBA</a:t>
                      </a:r>
                      <a:endParaRPr lang="it-IT" sz="1000" err="1">
                        <a:solidFill>
                          <a:schemeClr val="tx1"/>
                        </a:solidFill>
                        <a:latin typeface="+mn-lt"/>
                        <a:sym typeface=""/>
                      </a:endParaRPr>
                    </a:p>
                  </a:txBody>
                  <a:tcPr marL="73152" marR="73152" marT="0" marB="0" anchor="ctr">
                    <a:lnT w="12700" cap="flat" cmpd="sng" algn="ctr">
                      <a:solidFill>
                        <a:schemeClr val="bg2">
                          <a:lumMod val="100000"/>
                        </a:schemeClr>
                      </a:solidFill>
                      <a:prstDash val="solid"/>
                      <a:round/>
                      <a:headEnd type="none" w="med" len="med"/>
                      <a:tailEnd type="none" w="med" len="med"/>
                    </a:lnT>
                    <a:lnB w="12700">
                      <a:solidFill>
                        <a:schemeClr val="bg2">
                          <a:lumMod val="100000"/>
                        </a:schemeClr>
                      </a:solidFill>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Roboto Light"/>
                          <a:ea typeface="+mn-ea"/>
                          <a:cs typeface="+mn-cs"/>
                          <a:sym typeface=""/>
                        </a:rPr>
                        <a:t>&lt;70</a:t>
                      </a:r>
                    </a:p>
                  </a:txBody>
                  <a:tcPr marL="73152" marR="73152" marT="0" marB="0" anchor="ctr">
                    <a:lnT w="12700" cap="flat" cmpd="sng" algn="ctr">
                      <a:solidFill>
                        <a:schemeClr val="bg2">
                          <a:lumMod val="100000"/>
                        </a:schemeClr>
                      </a:solidFill>
                      <a:prstDash val="solid"/>
                      <a:round/>
                      <a:headEnd type="none" w="med" len="med"/>
                      <a:tailEnd type="none" w="med" len="med"/>
                    </a:lnT>
                    <a:lnB w="12700">
                      <a:solidFill>
                        <a:schemeClr val="bg2">
                          <a:lumMod val="100000"/>
                        </a:schemeClr>
                      </a:solidFill>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a:solidFill>
                            <a:schemeClr val="tx1"/>
                          </a:solidFill>
                          <a:effectLst/>
                          <a:latin typeface="+mn-lt"/>
                          <a:ea typeface="+mn-ea"/>
                          <a:cs typeface="+mn-cs"/>
                          <a:sym typeface=""/>
                        </a:rPr>
                        <a:t>&lt;70</a:t>
                      </a:r>
                      <a:endParaRPr lang="it-IT" sz="1000" b="0" i="0" u="none" strike="noStrike" kern="1200" cap="none" spc="0" normalizeH="0" baseline="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a:solidFill>
                        <a:schemeClr val="bg2">
                          <a:lumMod val="100000"/>
                        </a:schemeClr>
                      </a:solidFill>
                    </a:lnB>
                    <a:noFill/>
                  </a:tcPr>
                </a:tc>
                <a:tc>
                  <a:txBody>
                    <a:bodyPr/>
                    <a:lstStyle/>
                    <a:p>
                      <a:pPr marL="0" lvl="0" indent="0" algn="ctr" defTabSz="1023967" rtl="0" eaLnBrk="1" latinLnBrk="0" hangingPunct="1">
                        <a:lnSpc>
                          <a:spcPct val="100000"/>
                        </a:lnSpc>
                        <a:spcBef>
                          <a:spcPts val="0"/>
                        </a:spcBef>
                        <a:spcAft>
                          <a:spcPts val="0"/>
                        </a:spcAft>
                        <a:buNone/>
                      </a:pPr>
                      <a:r>
                        <a:rPr lang="it-IT" sz="1000" b="0" i="0" u="none" strike="noStrike" kern="1200" cap="none" spc="0" normalizeH="0" baseline="0" dirty="0">
                          <a:solidFill>
                            <a:schemeClr val="tx1"/>
                          </a:solidFill>
                          <a:effectLst/>
                          <a:latin typeface="+mn-lt"/>
                          <a:ea typeface="+mn-ea"/>
                          <a:cs typeface="+mn-cs"/>
                          <a:sym typeface=""/>
                        </a:rPr>
                        <a:t>&lt;70</a:t>
                      </a:r>
                      <a:endParaRPr lang="it-IT" sz="1000" b="0" i="0" u="none" strike="noStrike" kern="1200" cap="none" spc="0" normalizeH="0" baseline="0" dirty="0">
                        <a:solidFill>
                          <a:schemeClr val="tx1"/>
                        </a:solidFill>
                        <a:effectLst/>
                        <a:latin typeface="Roboto Light"/>
                        <a:ea typeface="+mn-ea"/>
                        <a:cs typeface="+mn-cs"/>
                        <a:sym typeface=""/>
                      </a:endParaRPr>
                    </a:p>
                  </a:txBody>
                  <a:tcPr marL="73152" marR="73152" marT="0" marB="0" anchor="ctr">
                    <a:lnT w="12700">
                      <a:solidFill>
                        <a:schemeClr val="bg2">
                          <a:lumMod val="100000"/>
                        </a:schemeClr>
                      </a:solidFill>
                    </a:lnT>
                    <a:lnB w="12700">
                      <a:solidFill>
                        <a:schemeClr val="bg2">
                          <a:lumMod val="100000"/>
                        </a:schemeClr>
                      </a:solidFill>
                    </a:lnB>
                    <a:noFill/>
                  </a:tcPr>
                </a:tc>
                <a:extLst>
                  <a:ext uri="{0D108BD9-81ED-4DB2-BD59-A6C34878D82A}">
                    <a16:rowId xmlns:a16="http://schemas.microsoft.com/office/drawing/2014/main" val="3047876210"/>
                  </a:ext>
                </a:extLst>
              </a:tr>
            </a:tbl>
          </a:graphicData>
        </a:graphic>
      </p:graphicFrame>
    </p:spTree>
    <p:extLst>
      <p:ext uri="{BB962C8B-B14F-4D97-AF65-F5344CB8AC3E}">
        <p14:creationId xmlns:p14="http://schemas.microsoft.com/office/powerpoint/2010/main" val="5186013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4EA5EC7-C7B1-E431-5459-0D0E05A564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287" imgH="288" progId="TCLayout.ActiveDocument.1">
                  <p:embed/>
                </p:oleObj>
              </mc:Choice>
              <mc:Fallback>
                <p:oleObj name="Diapositiva think-cell" r:id="rId3" imgW="287" imgH="288" progId="TCLayout.ActiveDocument.1">
                  <p:embed/>
                  <p:pic>
                    <p:nvPicPr>
                      <p:cNvPr id="6" name="think-cell data - do not delete" hidden="1">
                        <a:extLst>
                          <a:ext uri="{FF2B5EF4-FFF2-40B4-BE49-F238E27FC236}">
                            <a16:creationId xmlns:a16="http://schemas.microsoft.com/office/drawing/2014/main" id="{64EA5EC7-C7B1-E431-5459-0D0E05A564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565A421E-34FC-59E4-8045-5BBE4566664C}"/>
              </a:ext>
            </a:extLst>
          </p:cNvPr>
          <p:cNvSpPr>
            <a:spLocks noGrp="1"/>
          </p:cNvSpPr>
          <p:nvPr>
            <p:ph type="sldNum" sz="quarter" idx="20"/>
          </p:nvPr>
        </p:nvSpPr>
        <p:spPr/>
        <p:txBody>
          <a:bodyPr/>
          <a:lstStyle/>
          <a:p>
            <a:fld id="{6C385236-B7BA-4938-9EA6-6DEC8CA653D7}" type="slidenum">
              <a:rPr lang="en-US" smtClean="0"/>
              <a:pPr/>
              <a:t>15</a:t>
            </a:fld>
            <a:endParaRPr lang="en-US"/>
          </a:p>
        </p:txBody>
      </p:sp>
      <p:sp>
        <p:nvSpPr>
          <p:cNvPr id="5" name="Title 4">
            <a:extLst>
              <a:ext uri="{FF2B5EF4-FFF2-40B4-BE49-F238E27FC236}">
                <a16:creationId xmlns:a16="http://schemas.microsoft.com/office/drawing/2014/main" id="{8EA4D513-6499-D935-0B98-CCB19CE834EA}"/>
              </a:ext>
            </a:extLst>
          </p:cNvPr>
          <p:cNvSpPr>
            <a:spLocks noGrp="1"/>
          </p:cNvSpPr>
          <p:nvPr>
            <p:ph type="title"/>
          </p:nvPr>
        </p:nvSpPr>
        <p:spPr/>
        <p:txBody>
          <a:bodyPr vert="horz"/>
          <a:lstStyle/>
          <a:p>
            <a:r>
              <a:rPr lang="en-US" dirty="0" err="1"/>
              <a:t>Nilfisk</a:t>
            </a:r>
            <a:r>
              <a:rPr lang="en-US" dirty="0"/>
              <a:t> </a:t>
            </a:r>
            <a:r>
              <a:rPr lang="en-US" dirty="0" err="1"/>
              <a:t>Dryft</a:t>
            </a:r>
            <a:r>
              <a:rPr lang="en-US" baseline="30000" dirty="0"/>
              <a:t>®</a:t>
            </a:r>
            <a:r>
              <a:rPr lang="en-US" dirty="0"/>
              <a:t> </a:t>
            </a:r>
            <a:r>
              <a:rPr lang="en-US" dirty="0" err="1"/>
              <a:t>tilbehør</a:t>
            </a:r>
            <a:endParaRPr lang="en-US" dirty="0"/>
          </a:p>
        </p:txBody>
      </p:sp>
      <p:graphicFrame>
        <p:nvGraphicFramePr>
          <p:cNvPr id="4" name="Segnaposto contenuto 6">
            <a:extLst>
              <a:ext uri="{FF2B5EF4-FFF2-40B4-BE49-F238E27FC236}">
                <a16:creationId xmlns:a16="http://schemas.microsoft.com/office/drawing/2014/main" id="{992D7904-A67D-929A-F7F9-FAE6C5A3C21A}"/>
              </a:ext>
            </a:extLst>
          </p:cNvPr>
          <p:cNvGraphicFramePr>
            <a:graphicFrameLocks/>
          </p:cNvGraphicFramePr>
          <p:nvPr>
            <p:extLst>
              <p:ext uri="{D42A27DB-BD31-4B8C-83A1-F6EECF244321}">
                <p14:modId xmlns:p14="http://schemas.microsoft.com/office/powerpoint/2010/main" val="1509529361"/>
              </p:ext>
            </p:extLst>
          </p:nvPr>
        </p:nvGraphicFramePr>
        <p:xfrm>
          <a:off x="475040" y="1419312"/>
          <a:ext cx="11245186" cy="4167360"/>
        </p:xfrm>
        <a:graphic>
          <a:graphicData uri="http://schemas.openxmlformats.org/drawingml/2006/table">
            <a:tbl>
              <a:tblPr firstRow="1" bandRow="1">
                <a:effectLst/>
                <a:tableStyleId>{2D5ABB26-0587-4C30-8999-92F81FD0307C}</a:tableStyleId>
              </a:tblPr>
              <a:tblGrid>
                <a:gridCol w="932688">
                  <a:extLst>
                    <a:ext uri="{9D8B030D-6E8A-4147-A177-3AD203B41FA5}">
                      <a16:colId xmlns:a16="http://schemas.microsoft.com/office/drawing/2014/main" val="739157374"/>
                    </a:ext>
                  </a:extLst>
                </a:gridCol>
                <a:gridCol w="2997298">
                  <a:extLst>
                    <a:ext uri="{9D8B030D-6E8A-4147-A177-3AD203B41FA5}">
                      <a16:colId xmlns:a16="http://schemas.microsoft.com/office/drawing/2014/main" val="4023227998"/>
                    </a:ext>
                  </a:extLst>
                </a:gridCol>
                <a:gridCol w="1463040">
                  <a:extLst>
                    <a:ext uri="{9D8B030D-6E8A-4147-A177-3AD203B41FA5}">
                      <a16:colId xmlns:a16="http://schemas.microsoft.com/office/drawing/2014/main" val="1755002730"/>
                    </a:ext>
                  </a:extLst>
                </a:gridCol>
                <a:gridCol w="640080">
                  <a:extLst>
                    <a:ext uri="{9D8B030D-6E8A-4147-A177-3AD203B41FA5}">
                      <a16:colId xmlns:a16="http://schemas.microsoft.com/office/drawing/2014/main" val="1105548255"/>
                    </a:ext>
                  </a:extLst>
                </a:gridCol>
                <a:gridCol w="1737360">
                  <a:extLst>
                    <a:ext uri="{9D8B030D-6E8A-4147-A177-3AD203B41FA5}">
                      <a16:colId xmlns:a16="http://schemas.microsoft.com/office/drawing/2014/main" val="1152019022"/>
                    </a:ext>
                  </a:extLst>
                </a:gridCol>
                <a:gridCol w="1737360">
                  <a:extLst>
                    <a:ext uri="{9D8B030D-6E8A-4147-A177-3AD203B41FA5}">
                      <a16:colId xmlns:a16="http://schemas.microsoft.com/office/drawing/2014/main" val="3835655877"/>
                    </a:ext>
                  </a:extLst>
                </a:gridCol>
                <a:gridCol w="1737360">
                  <a:extLst>
                    <a:ext uri="{9D8B030D-6E8A-4147-A177-3AD203B41FA5}">
                      <a16:colId xmlns:a16="http://schemas.microsoft.com/office/drawing/2014/main" val="2695696501"/>
                    </a:ext>
                  </a:extLst>
                </a:gridCol>
              </a:tblGrid>
              <a:tr h="0">
                <a:tc>
                  <a:txBody>
                    <a:bodyPr/>
                    <a:lstStyle/>
                    <a:p>
                      <a:pPr marL="0" marR="0" lvl="0" indent="0" algn="l" defTabSz="1023967"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lumMod val="100000"/>
                            </a:schemeClr>
                          </a:solidFill>
                          <a:effectLst/>
                          <a:latin typeface="Roboto Bold"/>
                          <a:ea typeface="+mn-ea"/>
                          <a:cs typeface="+mn-cs"/>
                          <a:sym typeface=""/>
                        </a:rPr>
                        <a:t>P/N</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lumMod val="100000"/>
                            </a:schemeClr>
                          </a:solidFill>
                          <a:effectLst/>
                          <a:latin typeface="Roboto Bold"/>
                          <a:ea typeface="+mn-ea"/>
                          <a:cs typeface="+mn-cs"/>
                          <a:sym typeface=""/>
                        </a:rPr>
                        <a:t>Beskrivelse</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marR="0" lvl="0" indent="0" algn="l"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lumMod val="100000"/>
                            </a:schemeClr>
                          </a:solidFill>
                          <a:effectLst/>
                          <a:latin typeface="Roboto Bold"/>
                          <a:ea typeface="+mn-ea"/>
                          <a:cs typeface="+mn-cs"/>
                        </a:rPr>
                        <a:t>Tilbehørsgruppe</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lumMod val="100000"/>
                            </a:schemeClr>
                          </a:solidFill>
                          <a:effectLst/>
                          <a:latin typeface="Roboto Bold"/>
                          <a:ea typeface="+mn-ea"/>
                          <a:cs typeface="+mn-cs"/>
                        </a:rPr>
                        <a:t>Ant.</a:t>
                      </a: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marR="0" lvl="0" indent="0" algn="ctr"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lumMod val="100000"/>
                            </a:schemeClr>
                          </a:solidFill>
                          <a:effectLst/>
                          <a:latin typeface="Roboto Bold"/>
                          <a:ea typeface="+mn-ea"/>
                          <a:cs typeface="+mn-cs"/>
                        </a:rPr>
                        <a:t>Nilfisk </a:t>
                      </a:r>
                      <a:r>
                        <a:rPr lang="it-IT" sz="1200" b="0" i="0" u="none" strike="noStrike" kern="1200" cap="none" spc="0" normalizeH="0" baseline="0" err="1">
                          <a:solidFill>
                            <a:schemeClr val="tx1">
                              <a:lumMod val="100000"/>
                            </a:schemeClr>
                          </a:solidFill>
                          <a:effectLst/>
                          <a:latin typeface="Roboto Bold"/>
                          <a:ea typeface="+mn-ea"/>
                          <a:cs typeface="+mn-cs"/>
                        </a:rPr>
                        <a:t>Dryft</a:t>
                      </a:r>
                      <a:r>
                        <a:rPr lang="it-IT" sz="1200" b="0" i="0" u="none" strike="noStrike" kern="1200" cap="none" spc="0" normalizeH="0" baseline="0">
                          <a:solidFill>
                            <a:schemeClr val="tx1">
                              <a:lumMod val="100000"/>
                            </a:schemeClr>
                          </a:solidFill>
                          <a:effectLst/>
                          <a:latin typeface="Roboto Bold"/>
                          <a:ea typeface="+mn-ea"/>
                          <a:cs typeface="+mn-cs"/>
                        </a:rPr>
                        <a:t> V1 EU</a:t>
                      </a:r>
                    </a:p>
                    <a:p>
                      <a:pPr marL="0" marR="0" lvl="0" indent="0" algn="ctr"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lumMod val="100000"/>
                            </a:schemeClr>
                          </a:solidFill>
                          <a:effectLst/>
                          <a:latin typeface="Roboto Bold"/>
                          <a:ea typeface="+mn-ea"/>
                          <a:cs typeface="+mn-cs"/>
                        </a:rPr>
                        <a:t>58002000</a:t>
                      </a:r>
                      <a:endParaRPr lang="it-IT" sz="1200" b="0" i="0" u="none" strike="noStrike" kern="1200" cap="none" spc="0" normalizeH="0" baseline="0">
                        <a:solidFill>
                          <a:schemeClr val="tx1">
                            <a:lumMod val="100000"/>
                          </a:schemeClr>
                        </a:solidFill>
                        <a:effectLst/>
                        <a:latin typeface="Roboto Bold" panose="02000000000000000000" pitchFamily="2" charset="0"/>
                        <a:ea typeface="+mn-ea"/>
                        <a:cs typeface="+mn-cs"/>
                        <a:sym typeface=""/>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tx1">
                          <a:lumMod val="100000"/>
                        </a:schemeClr>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it-IT" sz="1200" b="0" i="0" u="none" strike="noStrike" kern="1200" cap="none" spc="0" normalizeH="0" baseline="0" noProof="0">
                          <a:solidFill>
                            <a:schemeClr val="tx1">
                              <a:lumMod val="100000"/>
                            </a:schemeClr>
                          </a:solidFill>
                          <a:effectLst/>
                          <a:latin typeface="+mj-lt"/>
                        </a:rPr>
                        <a:t>Nilfisk </a:t>
                      </a:r>
                      <a:r>
                        <a:rPr lang="it-IT" sz="1200" b="0" i="0" u="none" strike="noStrike" kern="1200" cap="none" spc="0" normalizeH="0" baseline="0" noProof="0" err="1">
                          <a:solidFill>
                            <a:schemeClr val="tx1">
                              <a:lumMod val="100000"/>
                            </a:schemeClr>
                          </a:solidFill>
                          <a:effectLst/>
                          <a:latin typeface="+mj-lt"/>
                        </a:rPr>
                        <a:t>Dryft</a:t>
                      </a:r>
                      <a:r>
                        <a:rPr lang="it-IT" sz="1200" b="0" i="0" u="none" strike="noStrike" kern="1200" cap="none" spc="0" normalizeH="0" baseline="0" noProof="0">
                          <a:solidFill>
                            <a:schemeClr val="tx1">
                              <a:lumMod val="100000"/>
                            </a:schemeClr>
                          </a:solidFill>
                          <a:effectLst/>
                          <a:latin typeface="+mj-lt"/>
                        </a:rPr>
                        <a:t> V1 UK</a:t>
                      </a:r>
                      <a:endParaRPr lang="it-IT" sz="1200" b="0" i="0" u="none" strike="noStrike" kern="1200" cap="none" spc="0" normalizeH="0" baseline="0" noProof="0">
                        <a:solidFill>
                          <a:schemeClr val="tx1">
                            <a:lumMod val="100000"/>
                          </a:schemeClr>
                        </a:solidFill>
                        <a:effectLst/>
                        <a:latin typeface="+mj-lt"/>
                        <a:sym typeface=""/>
                      </a:endParaRPr>
                    </a:p>
                    <a:p>
                      <a:pPr marL="0" lvl="0" indent="0" algn="ctr">
                        <a:lnSpc>
                          <a:spcPct val="100000"/>
                        </a:lnSpc>
                        <a:spcBef>
                          <a:spcPts val="0"/>
                        </a:spcBef>
                        <a:spcAft>
                          <a:spcPts val="0"/>
                        </a:spcAft>
                        <a:buNone/>
                      </a:pPr>
                      <a:r>
                        <a:rPr lang="it-IT" sz="1200" b="0" i="0" u="none" strike="noStrike" kern="1200" cap="none" spc="0" normalizeH="0" baseline="0" noProof="0">
                          <a:solidFill>
                            <a:schemeClr val="tx1">
                              <a:lumMod val="100000"/>
                            </a:schemeClr>
                          </a:solidFill>
                          <a:effectLst/>
                          <a:latin typeface="+mj-lt"/>
                          <a:sym typeface=""/>
                        </a:rPr>
                        <a:t>58002001</a:t>
                      </a:r>
                      <a:endParaRPr lang="it-IT" sz="1200" b="0" i="0" u="none" strike="noStrike" kern="1200" cap="none" spc="0" normalizeH="0" baseline="0" noProof="0">
                        <a:solidFill>
                          <a:schemeClr val="tx1">
                            <a:lumMod val="100000"/>
                          </a:schemeClr>
                        </a:solidFill>
                        <a:effectLst/>
                        <a:latin typeface="+mj-lt"/>
                      </a:endParaRPr>
                    </a:p>
                  </a:txBody>
                  <a:tcPr marL="53999" marR="53999" marT="72000" marB="72000" anchor="ctr">
                    <a:lnT w="12700">
                      <a:solidFill>
                        <a:schemeClr val="tx1">
                          <a:lumMod val="100000"/>
                        </a:schemeClr>
                      </a:solidFill>
                    </a:lnT>
                    <a:lnB w="12700">
                      <a:solidFill>
                        <a:schemeClr val="tx1">
                          <a:lumMod val="100000"/>
                        </a:schemeClr>
                      </a:solidFill>
                    </a:lnB>
                  </a:tcPr>
                </a:tc>
                <a:tc>
                  <a:txBody>
                    <a:bodyPr/>
                    <a:lstStyle/>
                    <a:p>
                      <a:pPr marL="0" lvl="0" indent="0" algn="ctr">
                        <a:lnSpc>
                          <a:spcPct val="100000"/>
                        </a:lnSpc>
                        <a:spcBef>
                          <a:spcPts val="0"/>
                        </a:spcBef>
                        <a:spcAft>
                          <a:spcPts val="0"/>
                        </a:spcAft>
                        <a:buNone/>
                      </a:pPr>
                      <a:r>
                        <a:rPr lang="it-IT" sz="1200" b="0" i="0" u="none" strike="noStrike" kern="1200" cap="none" spc="0" normalizeH="0" baseline="0" noProof="0">
                          <a:solidFill>
                            <a:schemeClr val="tx1">
                              <a:lumMod val="100000"/>
                            </a:schemeClr>
                          </a:solidFill>
                          <a:effectLst/>
                          <a:latin typeface="+mj-lt"/>
                        </a:rPr>
                        <a:t>Nilfisk </a:t>
                      </a:r>
                      <a:r>
                        <a:rPr lang="it-IT" sz="1200" b="0" i="0" u="none" strike="noStrike" kern="1200" cap="none" spc="0" normalizeH="0" baseline="0" noProof="0" err="1">
                          <a:solidFill>
                            <a:schemeClr val="tx1">
                              <a:lumMod val="100000"/>
                            </a:schemeClr>
                          </a:solidFill>
                          <a:effectLst/>
                          <a:latin typeface="+mj-lt"/>
                        </a:rPr>
                        <a:t>Dryft</a:t>
                      </a:r>
                      <a:r>
                        <a:rPr lang="it-IT" sz="1200" b="0" i="0" u="none" strike="noStrike" kern="1200" cap="none" spc="0" normalizeH="0" baseline="0" noProof="0">
                          <a:solidFill>
                            <a:schemeClr val="tx1">
                              <a:lumMod val="100000"/>
                            </a:schemeClr>
                          </a:solidFill>
                          <a:effectLst/>
                          <a:latin typeface="+mj-lt"/>
                        </a:rPr>
                        <a:t> V1 US</a:t>
                      </a:r>
                    </a:p>
                    <a:p>
                      <a:pPr marL="0" lvl="0" indent="0" algn="ctr">
                        <a:lnSpc>
                          <a:spcPct val="100000"/>
                        </a:lnSpc>
                        <a:spcBef>
                          <a:spcPts val="0"/>
                        </a:spcBef>
                        <a:spcAft>
                          <a:spcPts val="0"/>
                        </a:spcAft>
                        <a:buNone/>
                      </a:pPr>
                      <a:r>
                        <a:rPr lang="it-IT" sz="1200" b="0" i="0" u="none" strike="noStrike" kern="1200" cap="none" spc="0" normalizeH="0" baseline="0" noProof="0">
                          <a:solidFill>
                            <a:schemeClr val="tx1">
                              <a:lumMod val="100000"/>
                            </a:schemeClr>
                          </a:solidFill>
                          <a:effectLst/>
                          <a:latin typeface="+mj-lt"/>
                        </a:rPr>
                        <a:t>58002002</a:t>
                      </a:r>
                    </a:p>
                  </a:txBody>
                  <a:tcPr marL="53999" marR="53999" marT="72000" marB="72000" anchor="ctr">
                    <a:lnT w="12700">
                      <a:solidFill>
                        <a:schemeClr val="tx1">
                          <a:lumMod val="100000"/>
                        </a:schemeClr>
                      </a:solidFill>
                    </a:lnT>
                    <a:lnB w="12700">
                      <a:solidFill>
                        <a:schemeClr val="tx1">
                          <a:lumMod val="100000"/>
                        </a:schemeClr>
                      </a:solidFill>
                    </a:lnB>
                  </a:tcPr>
                </a:tc>
                <a:extLst>
                  <a:ext uri="{0D108BD9-81ED-4DB2-BD59-A6C34878D82A}">
                    <a16:rowId xmlns:a16="http://schemas.microsoft.com/office/drawing/2014/main" val="2881939360"/>
                  </a:ext>
                </a:extLst>
              </a:tr>
              <a:tr h="457200">
                <a:tc>
                  <a:txBody>
                    <a:bodyPr/>
                    <a:lstStyle/>
                    <a:p>
                      <a:pPr marL="0" marR="0" lvl="0" indent="0" algn="l" defTabSz="1023967"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solidFill>
                          <a:effectLst/>
                          <a:latin typeface="Roboto Light"/>
                          <a:ea typeface="+mn-ea"/>
                          <a:cs typeface="+mn-cs"/>
                        </a:rPr>
                        <a:t>58002028</a:t>
                      </a:r>
                      <a:endParaRPr lang="it-IT" sz="1200" b="0" i="0" u="none" strike="noStrike" kern="1200" cap="none" spc="0" normalizeH="0" baseline="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solidFill>
                          <a:effectLst/>
                          <a:latin typeface="Roboto Light"/>
                          <a:ea typeface="+mn-ea"/>
                          <a:cs typeface="+mn-cs"/>
                        </a:rPr>
                        <a:t>Holder pad sip</a:t>
                      </a:r>
                      <a:endParaRPr lang="it-IT" sz="1200" b="0" i="0" u="none" strike="noStrike" kern="1200" cap="none" spc="0" normalizeH="0" baseline="0" dirty="0">
                        <a:solidFill>
                          <a:schemeClr val="tx1"/>
                        </a:solidFill>
                        <a:effectLst/>
                        <a:latin typeface="Roboto Light"/>
                        <a:ea typeface="+mn-ea"/>
                        <a:cs typeface="+mn-cs"/>
                        <a:sym typeface=""/>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solidFill>
                          <a:effectLst/>
                          <a:latin typeface="Roboto Light"/>
                          <a:ea typeface="+mn-ea"/>
                          <a:cs typeface="+mn-cs"/>
                        </a:rPr>
                        <a:t>Padholder</a:t>
                      </a:r>
                      <a:endParaRPr lang="it-IT" sz="1200" b="0" i="0" u="none" strike="noStrike" kern="1200" cap="none" spc="0" normalizeH="0" baseline="0" dirty="0">
                        <a:solidFill>
                          <a:schemeClr val="tx1"/>
                        </a:solidFill>
                        <a:effectLst/>
                        <a:latin typeface="Roboto Light"/>
                        <a:ea typeface="+mn-ea"/>
                        <a:cs typeface="+mn-cs"/>
                        <a:sym typeface=""/>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4000" marR="54000" marT="72000" marB="72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n-US" sz="1600" b="1" i="0" u="none" strike="noStrike" kern="1200" cap="none" spc="0" normalizeH="0" baseline="0" noProof="0" dirty="0">
                          <a:ln>
                            <a:noFill/>
                          </a:ln>
                          <a:solidFill>
                            <a:srgbClr val="38AFD9"/>
                          </a:solidFill>
                          <a:effectLst/>
                          <a:uLnTx/>
                          <a:uFillTx/>
                          <a:latin typeface="Segoe MDL2 Assets" panose="050A0102010101010101" pitchFamily="18" charset="0"/>
                          <a:ea typeface="+mn-ea"/>
                          <a:cs typeface="+mn-cs"/>
                        </a:rPr>
                        <a:t></a:t>
                      </a:r>
                      <a:endParaRPr lang="it-IT" sz="1600" b="1" i="0" u="none" strike="noStrike" kern="1200" cap="none" spc="0" normalizeH="0" baseline="0" dirty="0">
                        <a:solidFill>
                          <a:srgbClr val="38AFD9"/>
                        </a:solidFill>
                        <a:effectLst/>
                        <a:latin typeface="Roboto Black" panose="02000000000000000000" pitchFamily="2" charset="0"/>
                        <a:ea typeface="Roboto Black" panose="02000000000000000000" pitchFamily="2" charset="0"/>
                        <a:cs typeface="+mn-cs"/>
                        <a:sym typeface=""/>
                      </a:endParaRPr>
                    </a:p>
                  </a:txBody>
                  <a:tcPr marL="54000" marR="5400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600" b="1" i="0" u="none" strike="noStrike" kern="1200" cap="none" spc="0" normalizeH="0" baseline="0">
                        <a:solidFill>
                          <a:schemeClr val="accent5"/>
                        </a:solidFill>
                        <a:effectLst/>
                        <a:latin typeface="Roboto Black" panose="02000000000000000000" pitchFamily="2" charset="0"/>
                        <a:ea typeface="Roboto Black" panose="02000000000000000000" pitchFamily="2" charset="0"/>
                        <a:cs typeface="+mn-cs"/>
                        <a:sym typeface=""/>
                      </a:endParaRPr>
                    </a:p>
                  </a:txBody>
                  <a:tcPr marL="53999" marR="53999" marB="0" anchor="ctr">
                    <a:lnT w="12700">
                      <a:solidFill>
                        <a:schemeClr val="tx1">
                          <a:lumMod val="100000"/>
                        </a:schemeClr>
                      </a:solidFill>
                    </a:lnT>
                    <a:lnB w="12700">
                      <a:solidFill>
                        <a:schemeClr val="bg2">
                          <a:lumMod val="100000"/>
                        </a:schemeClr>
                      </a:solidFill>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600" b="1" i="0" u="none" strike="noStrike" kern="1200" cap="none" spc="0" normalizeH="0" baseline="0">
                        <a:solidFill>
                          <a:schemeClr val="accent5"/>
                        </a:solidFill>
                        <a:effectLst/>
                        <a:latin typeface="Roboto Black" panose="02000000000000000000" pitchFamily="2" charset="0"/>
                        <a:ea typeface="Roboto Black" panose="02000000000000000000" pitchFamily="2" charset="0"/>
                        <a:cs typeface="+mn-cs"/>
                        <a:sym typeface=""/>
                      </a:endParaRPr>
                    </a:p>
                  </a:txBody>
                  <a:tcPr marL="53999" marR="53999" marB="0" anchor="ctr">
                    <a:lnT w="12700">
                      <a:solidFill>
                        <a:schemeClr val="tx1">
                          <a:lumMod val="100000"/>
                        </a:schemeClr>
                      </a:solidFill>
                    </a:lnT>
                    <a:lnB w="12700">
                      <a:solidFill>
                        <a:schemeClr val="bg2">
                          <a:lumMod val="100000"/>
                        </a:schemeClr>
                      </a:solidFill>
                    </a:lnB>
                    <a:noFill/>
                  </a:tcPr>
                </a:tc>
                <a:extLst>
                  <a:ext uri="{0D108BD9-81ED-4DB2-BD59-A6C34878D82A}">
                    <a16:rowId xmlns:a16="http://schemas.microsoft.com/office/drawing/2014/main" val="3473386456"/>
                  </a:ext>
                </a:extLst>
              </a:tr>
              <a:tr h="457200">
                <a:tc>
                  <a:txBody>
                    <a:bodyPr/>
                    <a:lstStyle/>
                    <a:p>
                      <a:pPr marL="0" marR="0" lvl="0" indent="0" algn="l" defTabSz="1023967"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solidFill>
                          <a:effectLst/>
                          <a:latin typeface="Roboto Light"/>
                          <a:ea typeface="+mn-ea"/>
                          <a:cs typeface="+mn-cs"/>
                        </a:rPr>
                        <a:t>58002029</a:t>
                      </a:r>
                      <a:endParaRPr lang="it-IT" sz="1200" b="0" i="0" u="none" strike="noStrike" kern="1200" cap="none" spc="0" normalizeH="0" baseline="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solidFill>
                          <a:effectLst/>
                          <a:latin typeface="Roboto Light"/>
                          <a:ea typeface="+mn-ea"/>
                          <a:cs typeface="+mn-cs"/>
                        </a:rPr>
                        <a:t>Pad cleaning single sip</a:t>
                      </a:r>
                      <a:endParaRPr lang="it-IT" sz="1200" b="0" i="0" u="none" strike="noStrike" kern="1200" cap="none" spc="0" normalizeH="0" baseline="0">
                        <a:solidFill>
                          <a:schemeClr val="tx1"/>
                        </a:solidFill>
                        <a:effectLst/>
                        <a:latin typeface="Roboto Ligh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solidFill>
                          <a:effectLst/>
                          <a:latin typeface="+mn-lt"/>
                          <a:ea typeface="+mn-ea"/>
                          <a:cs typeface="+mn-cs"/>
                        </a:rPr>
                        <a:t>Spesialpad</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4000" marR="5400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B="0" anchor="ctr">
                    <a:lnT w="12700">
                      <a:solidFill>
                        <a:schemeClr val="bg2">
                          <a:lumMod val="100000"/>
                        </a:schemeClr>
                      </a:solidFill>
                    </a:lnT>
                    <a:lnB w="12700">
                      <a:solidFill>
                        <a:schemeClr val="bg2">
                          <a:lumMod val="100000"/>
                        </a:schemeClr>
                      </a:solidFill>
                    </a:lnB>
                    <a:noFill/>
                  </a:tcPr>
                </a:tc>
                <a:tc>
                  <a:txBody>
                    <a:bodyPr/>
                    <a:lstStyle/>
                    <a:p>
                      <a:pPr marL="0" lvl="0" indent="0" algn="ctr" defTabSz="1023967">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B="0" anchor="ctr">
                    <a:lnT w="12700">
                      <a:solidFill>
                        <a:schemeClr val="bg2">
                          <a:lumMod val="100000"/>
                        </a:schemeClr>
                      </a:solidFill>
                    </a:lnT>
                    <a:lnB w="12700">
                      <a:solidFill>
                        <a:schemeClr val="bg2">
                          <a:lumMod val="100000"/>
                        </a:schemeClr>
                      </a:solidFill>
                    </a:lnB>
                    <a:noFill/>
                  </a:tcPr>
                </a:tc>
                <a:extLst>
                  <a:ext uri="{0D108BD9-81ED-4DB2-BD59-A6C34878D82A}">
                    <a16:rowId xmlns:a16="http://schemas.microsoft.com/office/drawing/2014/main" val="3487079997"/>
                  </a:ext>
                </a:extLst>
              </a:tr>
              <a:tr h="457200">
                <a:tc>
                  <a:txBody>
                    <a:bodyPr/>
                    <a:lstStyle/>
                    <a:p>
                      <a:pPr marL="0" marR="0" lvl="0" indent="0" algn="l" defTabSz="1023967"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solidFill>
                          <a:effectLst/>
                          <a:latin typeface="Roboto Light"/>
                          <a:ea typeface="+mn-ea"/>
                          <a:cs typeface="+mn-cs"/>
                        </a:rPr>
                        <a:t>58002060</a:t>
                      </a:r>
                      <a:endParaRPr lang="it-IT" sz="1200" b="0" i="0" u="none" strike="noStrike" kern="1200" cap="none" spc="0" normalizeH="0" baseline="0">
                        <a:solidFill>
                          <a:schemeClr val="tx1"/>
                        </a:solidFill>
                        <a:effectLst/>
                        <a:latin typeface="Roboto Light" panose="02000000000000000000" pitchFamily="2" charset="0"/>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l"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solidFill>
                          <a:effectLst/>
                          <a:latin typeface="+mn-lt"/>
                          <a:ea typeface="+mn-ea"/>
                          <a:cs typeface="+mn-cs"/>
                        </a:rPr>
                        <a:t>Nalblad-sett (linatex)</a:t>
                      </a: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rtl="0" eaLnBrk="1" fontAlgn="auto" hangingPunct="1">
                        <a:lnSpc>
                          <a:spcPct val="100000"/>
                        </a:lnSpc>
                        <a:spcBef>
                          <a:spcPts val="0"/>
                        </a:spcBef>
                        <a:spcAft>
                          <a:spcPts val="0"/>
                        </a:spcAft>
                        <a:buFontTx/>
                        <a:buNone/>
                      </a:pPr>
                      <a:r>
                        <a:rPr lang="it-IT" sz="1200" b="0" i="0" u="none" strike="noStrike" kern="1200" cap="none" spc="0" normalizeH="0" baseline="0" dirty="0">
                          <a:solidFill>
                            <a:schemeClr val="tx1"/>
                          </a:solidFill>
                          <a:effectLst/>
                          <a:latin typeface="+mn-lt"/>
                          <a:ea typeface="+mn-ea"/>
                          <a:cs typeface="+mn-cs"/>
                        </a:rPr>
                        <a:t>Nalblad</a:t>
                      </a:r>
                      <a:endParaRPr lang="it-IT" sz="1200" b="0" i="0" u="none" strike="noStrike" kern="1200" cap="none" spc="0" normalizeH="0" baseline="0" dirty="0">
                        <a:solidFill>
                          <a:schemeClr val="tx1"/>
                        </a:solidFill>
                        <a:effectLst/>
                        <a:latin typeface="Roboto Ligh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4000" marR="54000" marT="72000" marB="72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4000" marR="5400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759200100"/>
                  </a:ext>
                </a:extLst>
              </a:tr>
              <a:tr h="457200">
                <a:tc>
                  <a:txBody>
                    <a:bodyPr/>
                    <a:lstStyle/>
                    <a:p>
                      <a:pPr marL="0" lvl="0" indent="0" algn="l"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58002020</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l">
                        <a:lnSpc>
                          <a:spcPct val="100000"/>
                        </a:lnSpc>
                        <a:spcBef>
                          <a:spcPts val="0"/>
                        </a:spcBef>
                        <a:spcAft>
                          <a:spcPts val="0"/>
                        </a:spcAft>
                        <a:buNone/>
                      </a:pPr>
                      <a:r>
                        <a:rPr lang="it-IT" sz="1200" b="0" i="0" u="none" strike="noStrike" kern="1200" cap="none" spc="0" normalizeH="0" baseline="0" dirty="0">
                          <a:solidFill>
                            <a:schemeClr val="tx1"/>
                          </a:solidFill>
                          <a:effectLst/>
                          <a:latin typeface="Roboto Light"/>
                          <a:ea typeface="+mn-ea"/>
                          <a:cs typeface="+mn-cs"/>
                        </a:rPr>
                        <a:t>Batter</a:t>
                      </a:r>
                      <a:r>
                        <a:rPr lang="vi-VN" sz="1200" b="0" i="0" u="none" strike="noStrike" kern="1200" cap="none" spc="0" normalizeH="0" baseline="0" dirty="0">
                          <a:solidFill>
                            <a:schemeClr val="tx1"/>
                          </a:solidFill>
                          <a:effectLst/>
                          <a:latin typeface="Roboto Light"/>
                          <a:ea typeface="+mn-ea"/>
                          <a:cs typeface="+mn-cs"/>
                        </a:rPr>
                        <a:t>i</a:t>
                      </a:r>
                      <a:r>
                        <a:rPr lang="it-IT" sz="1200" b="0" i="0" u="none" strike="noStrike" kern="1200" cap="none" spc="0" normalizeH="0" baseline="0" dirty="0">
                          <a:solidFill>
                            <a:schemeClr val="tx1"/>
                          </a:solidFill>
                          <a:effectLst/>
                          <a:latin typeface="Roboto Light"/>
                          <a:ea typeface="+mn-ea"/>
                          <a:cs typeface="+mn-cs"/>
                        </a:rPr>
                        <a:t> li-ion Dryft 25</a:t>
                      </a:r>
                      <a:r>
                        <a:rPr lang="vi-VN" sz="1200" b="0" i="0" u="none" strike="noStrike" kern="1200" cap="none" spc="0" normalizeH="0" baseline="0" dirty="0">
                          <a:solidFill>
                            <a:schemeClr val="tx1"/>
                          </a:solidFill>
                          <a:effectLst/>
                          <a:latin typeface="Roboto Light"/>
                          <a:ea typeface="+mn-ea"/>
                          <a:cs typeface="+mn-cs"/>
                        </a:rPr>
                        <a:t>,</a:t>
                      </a:r>
                      <a:r>
                        <a:rPr lang="it-IT" sz="1200" b="0" i="0" u="none" strike="noStrike" kern="1200" cap="none" spc="0" normalizeH="0" baseline="0" dirty="0">
                          <a:solidFill>
                            <a:schemeClr val="tx1"/>
                          </a:solidFill>
                          <a:effectLst/>
                          <a:latin typeface="Roboto Light"/>
                          <a:ea typeface="+mn-ea"/>
                          <a:cs typeface="+mn-cs"/>
                        </a:rPr>
                        <a:t>2</a:t>
                      </a:r>
                      <a:r>
                        <a:rPr lang="vi-VN" sz="1200" b="0" i="0" u="none" strike="noStrike" kern="1200" cap="none" spc="0" normalizeH="0" baseline="0" dirty="0">
                          <a:solidFill>
                            <a:schemeClr val="tx1"/>
                          </a:solidFill>
                          <a:effectLst/>
                          <a:latin typeface="Roboto Light"/>
                          <a:ea typeface="+mn-ea"/>
                          <a:cs typeface="+mn-cs"/>
                        </a:rPr>
                        <a:t> </a:t>
                      </a:r>
                      <a:r>
                        <a:rPr lang="it-IT" sz="1200" b="0" i="0" u="none" strike="noStrike" kern="1200" cap="none" spc="0" normalizeH="0" baseline="0" dirty="0">
                          <a:solidFill>
                            <a:schemeClr val="tx1"/>
                          </a:solidFill>
                          <a:effectLst/>
                          <a:latin typeface="Roboto Light"/>
                          <a:ea typeface="+mn-ea"/>
                          <a:cs typeface="+mn-cs"/>
                        </a:rPr>
                        <a:t>V 5</a:t>
                      </a:r>
                      <a:r>
                        <a:rPr lang="vi-VN" sz="1200" b="0" i="0" u="none" strike="noStrike" kern="1200" cap="none" spc="0" normalizeH="0" baseline="0" dirty="0">
                          <a:solidFill>
                            <a:schemeClr val="tx1"/>
                          </a:solidFill>
                          <a:effectLst/>
                          <a:latin typeface="Roboto Light"/>
                          <a:ea typeface="+mn-ea"/>
                          <a:cs typeface="+mn-cs"/>
                        </a:rPr>
                        <a:t> </a:t>
                      </a:r>
                      <a:r>
                        <a:rPr lang="it-IT" sz="1200" b="0" i="0" u="none" strike="noStrike" kern="1200" cap="none" spc="0" normalizeH="0" baseline="0" dirty="0">
                          <a:solidFill>
                            <a:schemeClr val="tx1"/>
                          </a:solidFill>
                          <a:effectLst/>
                          <a:latin typeface="Roboto Light"/>
                          <a:ea typeface="+mn-ea"/>
                          <a:cs typeface="+mn-cs"/>
                        </a:rPr>
                        <a:t>AH sip</a:t>
                      </a:r>
                      <a:endParaRPr lang="it-IT" sz="1200" b="0" i="0" u="none" strike="noStrike" kern="1200" cap="none" spc="0" normalizeH="0" baseline="0" dirty="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l" defTabSz="1023967">
                        <a:lnSpc>
                          <a:spcPct val="100000"/>
                        </a:lnSpc>
                        <a:spcBef>
                          <a:spcPts val="0"/>
                        </a:spcBef>
                        <a:spcAft>
                          <a:spcPts val="0"/>
                        </a:spcAft>
                        <a:buNone/>
                      </a:pPr>
                      <a:r>
                        <a:rPr lang="it-IT" sz="1200" b="0" i="0" u="none" strike="noStrike" kern="1200" cap="none" spc="0" normalizeH="0" baseline="0" dirty="0">
                          <a:solidFill>
                            <a:schemeClr val="tx1"/>
                          </a:solidFill>
                          <a:effectLst/>
                          <a:latin typeface="Roboto Light"/>
                          <a:ea typeface="+mn-ea"/>
                          <a:cs typeface="+mn-cs"/>
                        </a:rPr>
                        <a:t>Batter</a:t>
                      </a:r>
                      <a:r>
                        <a:rPr lang="vi-VN" sz="1200" b="0" i="0" u="none" strike="noStrike" kern="1200" cap="none" spc="0" normalizeH="0" baseline="0" dirty="0">
                          <a:solidFill>
                            <a:schemeClr val="tx1"/>
                          </a:solidFill>
                          <a:effectLst/>
                          <a:latin typeface="Roboto Light"/>
                          <a:ea typeface="+mn-ea"/>
                          <a:cs typeface="+mn-cs"/>
                        </a:rPr>
                        <a:t>i</a:t>
                      </a:r>
                      <a:endParaRPr lang="it-IT" sz="1200" b="0" i="0" u="none" strike="noStrike" kern="1200" cap="none" spc="0" normalizeH="0" baseline="0" dirty="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78240321"/>
                  </a:ext>
                </a:extLst>
              </a:tr>
              <a:tr h="457200">
                <a:tc>
                  <a:txBody>
                    <a:bodyPr/>
                    <a:lstStyle/>
                    <a:p>
                      <a:pPr marL="0" lvl="0" indent="0" algn="l"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58002022</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l">
                        <a:lnSpc>
                          <a:spcPct val="100000"/>
                        </a:lnSpc>
                        <a:spcBef>
                          <a:spcPts val="0"/>
                        </a:spcBef>
                        <a:spcAft>
                          <a:spcPts val="0"/>
                        </a:spcAft>
                        <a:buNone/>
                      </a:pPr>
                      <a:r>
                        <a:rPr lang="it-IT" sz="1200" b="0" i="0" u="none" strike="noStrike" kern="1200" cap="none" spc="0" normalizeH="0" baseline="0" noProof="0" dirty="0">
                          <a:solidFill>
                            <a:schemeClr val="tx1"/>
                          </a:solidFill>
                          <a:effectLst/>
                          <a:latin typeface="Roboto Light"/>
                        </a:rPr>
                        <a:t>Batter</a:t>
                      </a:r>
                      <a:r>
                        <a:rPr lang="vi-VN" sz="1200" b="0" i="0" u="none" strike="noStrike" kern="1200" cap="none" spc="0" normalizeH="0" baseline="0" noProof="0" dirty="0">
                          <a:solidFill>
                            <a:schemeClr val="tx1"/>
                          </a:solidFill>
                          <a:effectLst/>
                          <a:latin typeface="Roboto Light"/>
                        </a:rPr>
                        <a:t>i</a:t>
                      </a:r>
                      <a:r>
                        <a:rPr lang="it-IT" sz="1200" b="0" i="0" u="none" strike="noStrike" kern="1200" cap="none" spc="0" normalizeH="0" baseline="0" noProof="0" dirty="0">
                          <a:solidFill>
                            <a:schemeClr val="tx1"/>
                          </a:solidFill>
                          <a:effectLst/>
                          <a:latin typeface="Roboto Light"/>
                        </a:rPr>
                        <a:t> li-ion Dryft 25</a:t>
                      </a:r>
                      <a:r>
                        <a:rPr lang="vi-VN" sz="1200" b="0" i="0" u="none" strike="noStrike" kern="1200" cap="none" spc="0" normalizeH="0" baseline="0" noProof="0" dirty="0">
                          <a:solidFill>
                            <a:schemeClr val="tx1"/>
                          </a:solidFill>
                          <a:effectLst/>
                          <a:latin typeface="Roboto Light"/>
                        </a:rPr>
                        <a:t>,</a:t>
                      </a:r>
                      <a:r>
                        <a:rPr lang="it-IT" sz="1200" b="0" i="0" u="none" strike="noStrike" kern="1200" cap="none" spc="0" normalizeH="0" baseline="0" noProof="0" dirty="0">
                          <a:solidFill>
                            <a:schemeClr val="tx1"/>
                          </a:solidFill>
                          <a:effectLst/>
                          <a:latin typeface="Roboto Light"/>
                        </a:rPr>
                        <a:t>2</a:t>
                      </a:r>
                      <a:r>
                        <a:rPr lang="vi-VN" sz="1200" b="0" i="0" u="none" strike="noStrike" kern="1200" cap="none" spc="0" normalizeH="0" baseline="0" noProof="0" dirty="0">
                          <a:solidFill>
                            <a:schemeClr val="tx1"/>
                          </a:solidFill>
                          <a:effectLst/>
                          <a:latin typeface="Roboto Light"/>
                        </a:rPr>
                        <a:t> </a:t>
                      </a:r>
                      <a:r>
                        <a:rPr lang="it-IT" sz="1200" b="0" i="0" u="none" strike="noStrike" kern="1200" cap="none" spc="0" normalizeH="0" baseline="0" noProof="0" dirty="0">
                          <a:solidFill>
                            <a:schemeClr val="tx1"/>
                          </a:solidFill>
                          <a:effectLst/>
                          <a:latin typeface="Roboto Light"/>
                        </a:rPr>
                        <a:t>V 5</a:t>
                      </a:r>
                      <a:r>
                        <a:rPr lang="vi-VN" sz="1200" b="0" i="0" u="none" strike="noStrike" kern="1200" cap="none" spc="0" normalizeH="0" baseline="0" noProof="0" dirty="0">
                          <a:solidFill>
                            <a:schemeClr val="tx1"/>
                          </a:solidFill>
                          <a:effectLst/>
                          <a:latin typeface="Roboto Light"/>
                        </a:rPr>
                        <a:t> </a:t>
                      </a:r>
                      <a:r>
                        <a:rPr lang="it-IT" sz="1200" b="0" i="0" u="none" strike="noStrike" kern="1200" cap="none" spc="0" normalizeH="0" baseline="0" noProof="0" dirty="0">
                          <a:solidFill>
                            <a:schemeClr val="tx1"/>
                          </a:solidFill>
                          <a:effectLst/>
                          <a:latin typeface="Roboto Light"/>
                        </a:rPr>
                        <a:t>AH US sip</a:t>
                      </a:r>
                      <a:endParaRPr lang="it-IT" dirty="0">
                        <a:solidFill>
                          <a:schemeClr val="tx1"/>
                        </a:solidFill>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it-IT" sz="1200" b="0" i="0" u="none" strike="noStrike" kern="1200" cap="none" spc="0" normalizeH="0" baseline="0" noProof="0" dirty="0">
                          <a:solidFill>
                            <a:schemeClr val="tx1"/>
                          </a:solidFill>
                          <a:effectLst/>
                          <a:latin typeface="Roboto Light"/>
                        </a:rPr>
                        <a:t>Batter</a:t>
                      </a:r>
                      <a:r>
                        <a:rPr lang="vi-VN" sz="1200" b="0" i="0" u="none" strike="noStrike" kern="1200" cap="none" spc="0" normalizeH="0" baseline="0" noProof="0" dirty="0">
                          <a:solidFill>
                            <a:schemeClr val="tx1"/>
                          </a:solidFill>
                          <a:effectLst/>
                          <a:latin typeface="Roboto Light"/>
                        </a:rPr>
                        <a:t>i</a:t>
                      </a:r>
                      <a:endParaRPr lang="it-IT" sz="1200" b="0" i="0" u="none" strike="noStrike" kern="1200" cap="none" spc="0" normalizeH="0" baseline="0" noProof="0" dirty="0">
                        <a:solidFill>
                          <a:schemeClr val="tx1"/>
                        </a:solidFill>
                        <a:effectLst/>
                        <a:latin typeface="Roboto Light"/>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0" i="0" u="none" strike="noStrike" kern="1200" cap="none" spc="0" normalizeH="0" baseline="0">
                        <a:solidFill>
                          <a:schemeClr val="tx1">
                            <a:lumMod val="100000"/>
                          </a:schemeClr>
                        </a:solidFill>
                        <a:effectLst/>
                        <a:latin typeface="Roboto Black"/>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dirty="0">
                          <a:solidFill>
                            <a:schemeClr val="tx1">
                              <a:lumMod val="100000"/>
                            </a:schemeClr>
                          </a:solidFill>
                          <a:effectLst/>
                          <a:latin typeface="+mn-lt"/>
                          <a:ea typeface="+mn-ea"/>
                          <a:cs typeface="+mn-cs"/>
                        </a:rPr>
                        <a:t>-</a:t>
                      </a:r>
                      <a:endParaRPr lang="it-IT" sz="1200" b="1" i="0" u="none" strike="noStrike" kern="1200" cap="none" spc="0" normalizeH="0" baseline="0" dirty="0">
                        <a:solidFill>
                          <a:schemeClr val="tx1">
                            <a:lumMod val="100000"/>
                          </a:schemeClr>
                        </a:solidFill>
                        <a:effectLst/>
                        <a:latin typeface="Roboto Black"/>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kumimoji="0" lang="it-IT" sz="1600" b="1" i="0" u="none" strike="noStrike" kern="1200" cap="none" spc="0" normalizeH="0" baseline="0">
                        <a:ln>
                          <a:noFill/>
                        </a:ln>
                        <a:solidFill>
                          <a:srgbClr val="68C18B"/>
                        </a:solidFill>
                        <a:effectLst/>
                        <a:uLnTx/>
                        <a:uFillTx/>
                        <a:latin typeface="Roboto Black" panose="02000000000000000000" pitchFamily="2" charset="0"/>
                        <a:ea typeface="Roboto Black" panose="02000000000000000000" pitchFamily="2" charset="0"/>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399644187"/>
                  </a:ext>
                </a:extLst>
              </a:tr>
              <a:tr h="457200">
                <a:tc>
                  <a:txBody>
                    <a:bodyPr/>
                    <a:lstStyle/>
                    <a:p>
                      <a:pPr marL="0" lvl="0" indent="0" algn="l"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58002030</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l">
                        <a:lnSpc>
                          <a:spcPct val="100000"/>
                        </a:lnSpc>
                        <a:spcBef>
                          <a:spcPts val="0"/>
                        </a:spcBef>
                        <a:spcAft>
                          <a:spcPts val="0"/>
                        </a:spcAft>
                        <a:buNone/>
                      </a:pPr>
                      <a:r>
                        <a:rPr lang="it-IT" sz="1200" b="0" i="0" u="none" strike="noStrike" kern="1200" cap="none" spc="0" normalizeH="0" baseline="0" dirty="0">
                          <a:solidFill>
                            <a:schemeClr val="tx1"/>
                          </a:solidFill>
                          <a:effectLst/>
                          <a:latin typeface="+mn-lt"/>
                          <a:ea typeface="+mn-ea"/>
                          <a:cs typeface="+mn-cs"/>
                        </a:rPr>
                        <a:t>Lader</a:t>
                      </a:r>
                      <a:r>
                        <a:rPr lang="it-IT" sz="1200" b="0" i="0" u="none" strike="noStrike" kern="1200" cap="none" spc="0" normalizeH="0" baseline="0" dirty="0">
                          <a:solidFill>
                            <a:schemeClr val="tx1"/>
                          </a:solidFill>
                          <a:effectLst/>
                          <a:latin typeface="Roboto Light"/>
                          <a:ea typeface="+mn-ea"/>
                          <a:cs typeface="+mn-cs"/>
                        </a:rPr>
                        <a:t> li-ion Dryft 24V 5A UK </a:t>
                      </a:r>
                      <a:r>
                        <a:rPr lang="nb" sz="1200" b="0" i="0" u="none" strike="noStrike" kern="1200" cap="none" spc="0" normalizeH="0" baseline="0" dirty="0">
                          <a:solidFill>
                            <a:schemeClr val="tx1">
                              <a:lumMod val="100000"/>
                            </a:schemeClr>
                          </a:solidFill>
                          <a:effectLst/>
                          <a:latin typeface="+mn-lt"/>
                          <a:ea typeface="+mn-ea"/>
                          <a:cs typeface="+mn-cs"/>
                        </a:rPr>
                        <a:t>sett</a:t>
                      </a:r>
                      <a:endParaRPr lang="it-IT" sz="1200" b="0" i="0" u="none" strike="noStrike" kern="1200" cap="none" spc="0" normalizeH="0" baseline="0" dirty="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l" defTabSz="1023967">
                        <a:lnSpc>
                          <a:spcPct val="100000"/>
                        </a:lnSpc>
                        <a:spcBef>
                          <a:spcPts val="0"/>
                        </a:spcBef>
                        <a:spcAft>
                          <a:spcPts val="0"/>
                        </a:spcAft>
                        <a:buNone/>
                      </a:pPr>
                      <a:r>
                        <a:rPr lang="it-IT" sz="1200" b="0" i="0" u="none" strike="noStrike" kern="1200" cap="none" spc="0" normalizeH="0" baseline="0" dirty="0">
                          <a:solidFill>
                            <a:schemeClr val="tx1"/>
                          </a:solidFill>
                          <a:effectLst/>
                          <a:latin typeface="+mn-lt"/>
                          <a:ea typeface="+mn-ea"/>
                          <a:cs typeface="+mn-cs"/>
                        </a:rPr>
                        <a:t>Lader</a:t>
                      </a: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kumimoji="0" lang="it-IT" sz="1200" b="1" i="0" u="none" strike="noStrike" kern="1200" cap="none" spc="0" normalizeH="0" baseline="0" noProof="0">
                        <a:ln>
                          <a:noFill/>
                        </a:ln>
                        <a:solidFill>
                          <a:srgbClr val="28313F">
                            <a:lumMod val="100000"/>
                          </a:srgbClr>
                        </a:solidFill>
                        <a:effectLst/>
                        <a:uLnTx/>
                        <a:uFillTx/>
                        <a:latin typeface="Roboto Black"/>
                        <a:ea typeface="+mn-ea"/>
                        <a:cs typeface="+mn-cs"/>
                        <a:sym typeface=""/>
                      </a:endParaRPr>
                    </a:p>
                  </a:txBody>
                  <a:tcPr marL="53999" marR="53999"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80433497"/>
                  </a:ext>
                </a:extLst>
              </a:tr>
              <a:tr h="457200">
                <a:tc>
                  <a:txBody>
                    <a:bodyPr/>
                    <a:lstStyle/>
                    <a:p>
                      <a:pPr marL="0" lvl="0" indent="0" algn="l"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58002031</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lvl="0" indent="0" algn="l">
                        <a:lnSpc>
                          <a:spcPct val="100000"/>
                        </a:lnSpc>
                        <a:spcBef>
                          <a:spcPts val="0"/>
                        </a:spcBef>
                        <a:spcAft>
                          <a:spcPts val="0"/>
                        </a:spcAft>
                        <a:buNone/>
                      </a:pPr>
                      <a:r>
                        <a:rPr lang="it-IT" sz="1200" b="0" i="0" u="none" strike="noStrike" kern="1200" cap="none" spc="0" normalizeH="0" baseline="0" dirty="0">
                          <a:solidFill>
                            <a:schemeClr val="tx1"/>
                          </a:solidFill>
                          <a:effectLst/>
                          <a:latin typeface="+mn-lt"/>
                          <a:ea typeface="+mn-ea"/>
                          <a:cs typeface="+mn-cs"/>
                        </a:rPr>
                        <a:t>Lader</a:t>
                      </a:r>
                      <a:r>
                        <a:rPr lang="it-IT" sz="1200" b="0" i="0" u="none" strike="noStrike" kern="1200" cap="none" spc="0" normalizeH="0" baseline="0" noProof="0" dirty="0">
                          <a:solidFill>
                            <a:schemeClr val="tx1"/>
                          </a:solidFill>
                          <a:effectLst/>
                          <a:latin typeface="Roboto Light"/>
                        </a:rPr>
                        <a:t> li-ion Dryft 24V 5A EU</a:t>
                      </a:r>
                      <a:r>
                        <a:rPr lang="it-IT" sz="1200" b="0" i="0" u="none" strike="noStrike" kern="1200" cap="none" spc="0" normalizeH="0" baseline="0" noProof="0" dirty="0">
                          <a:solidFill>
                            <a:schemeClr val="tx1"/>
                          </a:solidFill>
                          <a:effectLst/>
                          <a:latin typeface="+mn-lt"/>
                        </a:rPr>
                        <a:t>-sett</a:t>
                      </a:r>
                      <a:endParaRPr lang="it-IT" dirty="0">
                        <a:solidFill>
                          <a:schemeClr val="tx1"/>
                        </a:solidFill>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l" defTabSz="1023967">
                        <a:lnSpc>
                          <a:spcPct val="100000"/>
                        </a:lnSpc>
                        <a:spcBef>
                          <a:spcPts val="0"/>
                        </a:spcBef>
                        <a:spcAft>
                          <a:spcPts val="0"/>
                        </a:spcAft>
                        <a:buNone/>
                      </a:pPr>
                      <a:r>
                        <a:rPr lang="it-IT" sz="1200" b="0" i="0" u="none" strike="noStrike" kern="1200" cap="none" spc="0" normalizeH="0" baseline="0" noProof="0" dirty="0">
                          <a:solidFill>
                            <a:schemeClr val="tx1"/>
                          </a:solidFill>
                          <a:effectLst/>
                          <a:latin typeface="+mn-lt"/>
                        </a:rPr>
                        <a:t>Lader</a:t>
                      </a: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rtl="0" eaLnBrk="1" latinLnBrk="0" hangingPunct="1">
                        <a:lnSpc>
                          <a:spcPct val="100000"/>
                        </a:lnSpc>
                        <a:spcBef>
                          <a:spcPts val="0"/>
                        </a:spcBef>
                        <a:spcAft>
                          <a:spcPts val="0"/>
                        </a:spcAft>
                        <a:buNone/>
                      </a:pPr>
                      <a:r>
                        <a:rPr kumimoji="0" lang="en-US" sz="1600" b="1" i="0" u="none" strike="noStrike" kern="1200" cap="none" spc="0" normalizeH="0" baseline="0" noProof="0">
                          <a:ln>
                            <a:noFill/>
                          </a:ln>
                          <a:solidFill>
                            <a:srgbClr val="38AFD9"/>
                          </a:solidFill>
                          <a:effectLst/>
                          <a:uLnTx/>
                          <a:uFillTx/>
                          <a:latin typeface="Segoe MDL2 Assets" panose="050A0102010101010101" pitchFamily="18" charset="0"/>
                          <a:ea typeface="+mn-ea"/>
                          <a:cs typeface="+mn-cs"/>
                        </a:rPr>
                        <a:t></a:t>
                      </a:r>
                      <a:endParaRPr kumimoji="0" lang="it-IT" sz="1600" b="1" i="0" u="none" strike="noStrike" kern="1200" cap="none" spc="0" normalizeH="0" baseline="0">
                        <a:ln>
                          <a:noFill/>
                        </a:ln>
                        <a:solidFill>
                          <a:srgbClr val="68C18B"/>
                        </a:solidFill>
                        <a:effectLst/>
                        <a:uLnTx/>
                        <a:uFillTx/>
                        <a:latin typeface="Roboto Black" panose="02000000000000000000" pitchFamily="2" charset="0"/>
                        <a:ea typeface="Roboto Black" panose="02000000000000000000" pitchFamily="2" charset="0"/>
                        <a:cs typeface="+mn-cs"/>
                        <a:sym typeface=""/>
                      </a:endParaRPr>
                    </a:p>
                  </a:txBody>
                  <a:tcPr marL="53999" marR="53999" marB="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T="73152" marB="73152"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T="72000" marB="72000" anchor="ctr">
                    <a:lnT w="12700">
                      <a:solidFill>
                        <a:schemeClr val="bg2">
                          <a:lumMod val="100000"/>
                        </a:schemeClr>
                      </a:solidFill>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350511947"/>
                  </a:ext>
                </a:extLst>
              </a:tr>
              <a:tr h="457200">
                <a:tc>
                  <a:txBody>
                    <a:bodyPr/>
                    <a:lstStyle/>
                    <a:p>
                      <a:pPr marL="0" lvl="0" indent="0" algn="l"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58002033</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a:solidFill>
                        <a:schemeClr val="bg2">
                          <a:lumMod val="100000"/>
                        </a:schemeClr>
                      </a:solidFill>
                    </a:lnB>
                    <a:solidFill>
                      <a:schemeClr val="bg1">
                        <a:lumMod val="95000"/>
                      </a:schemeClr>
                    </a:solidFill>
                  </a:tcPr>
                </a:tc>
                <a:tc>
                  <a:txBody>
                    <a:bodyPr/>
                    <a:lstStyle/>
                    <a:p>
                      <a:pPr marL="0" lvl="0" indent="0" algn="l">
                        <a:lnSpc>
                          <a:spcPct val="100000"/>
                        </a:lnSpc>
                        <a:spcBef>
                          <a:spcPts val="0"/>
                        </a:spcBef>
                        <a:spcAft>
                          <a:spcPts val="0"/>
                        </a:spcAft>
                        <a:buNone/>
                      </a:pPr>
                      <a:r>
                        <a:rPr lang="it-IT" sz="1200" b="0" i="0" u="none" strike="noStrike" kern="1200" cap="none" spc="0" normalizeH="0" baseline="0" dirty="0">
                          <a:solidFill>
                            <a:schemeClr val="tx1"/>
                          </a:solidFill>
                          <a:effectLst/>
                          <a:latin typeface="+mn-lt"/>
                          <a:ea typeface="+mn-ea"/>
                          <a:cs typeface="+mn-cs"/>
                        </a:rPr>
                        <a:t>Lader</a:t>
                      </a:r>
                      <a:r>
                        <a:rPr lang="it-IT" sz="1200" b="0" i="0" u="none" strike="noStrike" kern="1200" cap="none" spc="0" normalizeH="0" baseline="0" noProof="0" dirty="0">
                          <a:solidFill>
                            <a:schemeClr val="tx1"/>
                          </a:solidFill>
                          <a:effectLst/>
                          <a:latin typeface="Roboto Light"/>
                        </a:rPr>
                        <a:t> li-ion Dryft 24V 5A </a:t>
                      </a:r>
                      <a:r>
                        <a:rPr lang="vi-VN" sz="1200" b="0" i="0" u="none" strike="noStrike" kern="1200" cap="none" spc="0" normalizeH="0" baseline="0" noProof="0" dirty="0">
                          <a:solidFill>
                            <a:schemeClr val="tx1"/>
                          </a:solidFill>
                          <a:effectLst/>
                          <a:latin typeface="+mn-lt"/>
                        </a:rPr>
                        <a:t>US</a:t>
                      </a:r>
                      <a:r>
                        <a:rPr lang="it-IT" sz="1200" b="0" i="0" u="none" strike="noStrike" kern="1200" cap="none" spc="0" normalizeH="0" baseline="0" noProof="0" dirty="0">
                          <a:solidFill>
                            <a:schemeClr val="tx1"/>
                          </a:solidFill>
                          <a:effectLst/>
                          <a:latin typeface="+mn-lt"/>
                        </a:rPr>
                        <a:t>-sett</a:t>
                      </a:r>
                      <a:endParaRPr lang="it-IT" dirty="0">
                        <a:solidFill>
                          <a:schemeClr val="tx1"/>
                        </a:solidFill>
                        <a:sym typeface=""/>
                      </a:endParaRPr>
                    </a:p>
                  </a:txBody>
                  <a:tcPr marL="53999" marR="53999" marT="72000" marB="72000" anchor="ctr">
                    <a:lnT w="12700">
                      <a:solidFill>
                        <a:schemeClr val="bg2">
                          <a:lumMod val="100000"/>
                        </a:schemeClr>
                      </a:solidFill>
                    </a:lnT>
                    <a:lnB w="12700">
                      <a:solidFill>
                        <a:schemeClr val="bg2">
                          <a:lumMod val="100000"/>
                        </a:schemeClr>
                      </a:solidFill>
                    </a:lnB>
                    <a:noFill/>
                  </a:tcPr>
                </a:tc>
                <a:tc>
                  <a:txBody>
                    <a:bodyPr/>
                    <a:lstStyle/>
                    <a:p>
                      <a:pPr marL="0" lvl="0" indent="0" algn="l" defTabSz="1023967">
                        <a:lnSpc>
                          <a:spcPct val="100000"/>
                        </a:lnSpc>
                        <a:spcBef>
                          <a:spcPts val="0"/>
                        </a:spcBef>
                        <a:spcAft>
                          <a:spcPts val="0"/>
                        </a:spcAft>
                        <a:buNone/>
                      </a:pPr>
                      <a:r>
                        <a:rPr lang="it-IT" sz="1200" b="0" i="0" u="none" strike="noStrike" kern="1200" cap="none" spc="0" normalizeH="0" baseline="0" noProof="0" dirty="0">
                          <a:solidFill>
                            <a:schemeClr val="tx1"/>
                          </a:solidFill>
                          <a:effectLst/>
                          <a:latin typeface="+mn-lt"/>
                        </a:rPr>
                        <a:t>Lader</a:t>
                      </a:r>
                    </a:p>
                  </a:txBody>
                  <a:tcPr marL="53999" marR="53999" marT="72000" marB="72000" anchor="ctr">
                    <a:lnT w="12700">
                      <a:solidFill>
                        <a:schemeClr val="bg2">
                          <a:lumMod val="100000"/>
                        </a:schemeClr>
                      </a:solidFill>
                    </a:lnT>
                    <a:lnB w="12700">
                      <a:solidFill>
                        <a:schemeClr val="bg2">
                          <a:lumMod val="100000"/>
                        </a:schemeClr>
                      </a:solidFill>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solidFill>
                          <a:effectLst/>
                          <a:latin typeface="Roboto Light"/>
                          <a:ea typeface="+mn-ea"/>
                          <a:cs typeface="+mn-cs"/>
                        </a:rPr>
                        <a:t>1</a:t>
                      </a:r>
                      <a:endParaRPr lang="it-IT" sz="1200" b="0" i="0" u="none" strike="noStrike" kern="1200" cap="none" spc="0" normalizeH="0" baseline="0">
                        <a:solidFill>
                          <a:schemeClr val="tx1"/>
                        </a:solidFill>
                        <a:effectLst/>
                        <a:latin typeface="Roboto Light"/>
                        <a:ea typeface="+mn-ea"/>
                        <a:cs typeface="+mn-cs"/>
                        <a:sym typeface=""/>
                      </a:endParaRPr>
                    </a:p>
                  </a:txBody>
                  <a:tcPr marL="53999" marR="53999" marT="72000" marB="72000" anchor="ctr">
                    <a:lnT w="12700">
                      <a:solidFill>
                        <a:schemeClr val="bg2">
                          <a:lumMod val="100000"/>
                        </a:schemeClr>
                      </a:solidFill>
                    </a:lnT>
                    <a:lnB w="12700">
                      <a:solidFill>
                        <a:schemeClr val="bg2">
                          <a:lumMod val="100000"/>
                        </a:schemeClr>
                      </a:solidFill>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T="73152" marB="73152" anchor="ctr">
                    <a:lnT w="12700">
                      <a:solidFill>
                        <a:schemeClr val="bg2">
                          <a:lumMod val="100000"/>
                        </a:schemeClr>
                      </a:solidFill>
                    </a:lnT>
                    <a:lnB w="12700">
                      <a:solidFill>
                        <a:schemeClr val="bg2">
                          <a:lumMod val="100000"/>
                        </a:schemeClr>
                      </a:solidFill>
                    </a:lnB>
                    <a:noFill/>
                  </a:tcPr>
                </a:tc>
                <a:tc>
                  <a:txBody>
                    <a:bodyPr/>
                    <a:lstStyle/>
                    <a:p>
                      <a:pPr marL="0" lvl="0" indent="0" algn="ctr" defTabSz="1023967">
                        <a:lnSpc>
                          <a:spcPct val="100000"/>
                        </a:lnSpc>
                        <a:spcBef>
                          <a:spcPts val="0"/>
                        </a:spcBef>
                        <a:spcAft>
                          <a:spcPts val="0"/>
                        </a:spcAft>
                        <a:buNone/>
                      </a:pPr>
                      <a:r>
                        <a:rPr lang="it-IT" sz="1200" b="0" i="0" u="none" strike="noStrike" kern="1200" cap="none" spc="0" normalizeH="0" baseline="0">
                          <a:solidFill>
                            <a:schemeClr val="tx1">
                              <a:lumMod val="100000"/>
                            </a:schemeClr>
                          </a:solidFill>
                          <a:effectLst/>
                          <a:latin typeface="+mn-lt"/>
                          <a:ea typeface="+mn-ea"/>
                          <a:cs typeface="+mn-cs"/>
                        </a:rPr>
                        <a:t>-</a:t>
                      </a:r>
                      <a:endParaRPr lang="it-IT" sz="1200" b="1" i="0" u="none" strike="noStrike" kern="1200" cap="none" spc="0" normalizeH="0" baseline="0">
                        <a:solidFill>
                          <a:schemeClr val="tx1">
                            <a:lumMod val="100000"/>
                          </a:schemeClr>
                        </a:solidFill>
                        <a:effectLst/>
                        <a:latin typeface="Roboto Black"/>
                        <a:ea typeface="+mn-ea"/>
                        <a:cs typeface="+mn-cs"/>
                        <a:sym typeface=""/>
                      </a:endParaRPr>
                    </a:p>
                  </a:txBody>
                  <a:tcPr marL="53999" marR="53999" marT="73152" marB="73152" anchor="ctr">
                    <a:lnT w="12700">
                      <a:solidFill>
                        <a:schemeClr val="bg2">
                          <a:lumMod val="100000"/>
                        </a:schemeClr>
                      </a:solidFill>
                    </a:lnT>
                    <a:lnB w="12700">
                      <a:solidFill>
                        <a:schemeClr val="bg2">
                          <a:lumMod val="100000"/>
                        </a:schemeClr>
                      </a:solidFill>
                    </a:lnB>
                    <a:noFill/>
                  </a:tcPr>
                </a:tc>
                <a:tc>
                  <a:txBody>
                    <a:bodyPr/>
                    <a:lstStyle/>
                    <a:p>
                      <a:pPr marL="0" lvl="0" indent="0" algn="ctr" defTabSz="1023967" rtl="0" eaLnBrk="1" latinLnBrk="0" hangingPunct="1">
                        <a:lnSpc>
                          <a:spcPct val="100000"/>
                        </a:lnSpc>
                        <a:spcBef>
                          <a:spcPts val="0"/>
                        </a:spcBef>
                        <a:spcAft>
                          <a:spcPts val="0"/>
                        </a:spcAft>
                        <a:buNone/>
                      </a:pPr>
                      <a:r>
                        <a:rPr kumimoji="0" lang="en-US" sz="1600" b="1" i="0" u="none" strike="noStrike" kern="1200" cap="none" spc="0" normalizeH="0" baseline="0" noProof="0" dirty="0">
                          <a:ln>
                            <a:noFill/>
                          </a:ln>
                          <a:solidFill>
                            <a:srgbClr val="38AFD9"/>
                          </a:solidFill>
                          <a:effectLst/>
                          <a:uLnTx/>
                          <a:uFillTx/>
                          <a:latin typeface="Segoe MDL2 Assets" panose="050A0102010101010101" pitchFamily="18" charset="0"/>
                          <a:ea typeface="+mn-ea"/>
                          <a:cs typeface="+mn-cs"/>
                        </a:rPr>
                        <a:t></a:t>
                      </a:r>
                      <a:endParaRPr kumimoji="0" lang="it-IT" sz="1600" b="1" i="0" u="none" strike="noStrike" kern="1200" cap="none" spc="0" normalizeH="0" baseline="0" dirty="0">
                        <a:ln>
                          <a:noFill/>
                        </a:ln>
                        <a:solidFill>
                          <a:srgbClr val="68C18B"/>
                        </a:solidFill>
                        <a:effectLst/>
                        <a:uLnTx/>
                        <a:uFillTx/>
                        <a:latin typeface="Roboto Black" panose="02000000000000000000" pitchFamily="2" charset="0"/>
                        <a:ea typeface="Roboto Black" panose="02000000000000000000" pitchFamily="2" charset="0"/>
                        <a:cs typeface="+mn-cs"/>
                        <a:sym typeface=""/>
                      </a:endParaRPr>
                    </a:p>
                  </a:txBody>
                  <a:tcPr marL="53999" marR="53999" marB="0" anchor="ctr">
                    <a:lnT w="12700">
                      <a:solidFill>
                        <a:schemeClr val="bg2">
                          <a:lumMod val="100000"/>
                        </a:schemeClr>
                      </a:solidFill>
                    </a:lnT>
                    <a:lnB w="12700">
                      <a:solidFill>
                        <a:schemeClr val="bg2">
                          <a:lumMod val="100000"/>
                        </a:schemeClr>
                      </a:solidFill>
                    </a:lnB>
                    <a:noFill/>
                  </a:tcPr>
                </a:tc>
                <a:extLst>
                  <a:ext uri="{0D108BD9-81ED-4DB2-BD59-A6C34878D82A}">
                    <a16:rowId xmlns:a16="http://schemas.microsoft.com/office/drawing/2014/main" val="652582023"/>
                  </a:ext>
                </a:extLst>
              </a:tr>
            </a:tbl>
          </a:graphicData>
        </a:graphic>
      </p:graphicFrame>
    </p:spTree>
    <p:extLst>
      <p:ext uri="{BB962C8B-B14F-4D97-AF65-F5344CB8AC3E}">
        <p14:creationId xmlns:p14="http://schemas.microsoft.com/office/powerpoint/2010/main" val="22602458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BECE291-7003-8008-295B-6B2ADC597B2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287" imgH="288" progId="TCLayout.ActiveDocument.1">
                  <p:embed/>
                </p:oleObj>
              </mc:Choice>
              <mc:Fallback>
                <p:oleObj name="Diapositiva think-cell" r:id="rId3" imgW="287" imgH="288" progId="TCLayout.ActiveDocument.1">
                  <p:embed/>
                  <p:pic>
                    <p:nvPicPr>
                      <p:cNvPr id="10" name="think-cell data - do not delete" hidden="1">
                        <a:extLst>
                          <a:ext uri="{FF2B5EF4-FFF2-40B4-BE49-F238E27FC236}">
                            <a16:creationId xmlns:a16="http://schemas.microsoft.com/office/drawing/2014/main" id="{4BECE291-7003-8008-295B-6B2ADC597B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egnaposto testo 8">
            <a:extLst>
              <a:ext uri="{FF2B5EF4-FFF2-40B4-BE49-F238E27FC236}">
                <a16:creationId xmlns:a16="http://schemas.microsoft.com/office/drawing/2014/main" id="{7BE7E09D-9282-BDDF-6D69-228F65299DB9}"/>
              </a:ext>
            </a:extLst>
          </p:cNvPr>
          <p:cNvSpPr>
            <a:spLocks noGrp="1"/>
          </p:cNvSpPr>
          <p:nvPr>
            <p:ph type="body" sz="quarter" idx="18"/>
          </p:nvPr>
        </p:nvSpPr>
        <p:spPr>
          <a:xfrm>
            <a:off x="479425" y="1412875"/>
            <a:ext cx="5507038" cy="2154436"/>
          </a:xfrm>
        </p:spPr>
        <p:txBody>
          <a:bodyPr wrap="square">
            <a:spAutoFit/>
          </a:bodyPr>
          <a:lstStyle/>
          <a:p>
            <a:pPr marL="0" indent="0">
              <a:buNone/>
            </a:pPr>
            <a:endParaRPr lang="vi-VN" dirty="0"/>
          </a:p>
          <a:p>
            <a:pPr marL="0" indent="0">
              <a:buNone/>
            </a:pPr>
            <a:r>
              <a:rPr lang="nb-NO" dirty="0"/>
              <a:t>Nilfisk Dryft er et revolusjonerende gjennombrudd innen gulvrengjøringsteknologi. </a:t>
            </a:r>
          </a:p>
          <a:p>
            <a:pPr marL="0" indent="0">
              <a:buNone/>
            </a:pPr>
            <a:endParaRPr lang="nb-NO" dirty="0"/>
          </a:p>
          <a:p>
            <a:pPr marL="0" indent="0">
              <a:buNone/>
            </a:pPr>
            <a:r>
              <a:rPr lang="nb-NO" dirty="0"/>
              <a:t>Med den lave hodeformen og</a:t>
            </a:r>
            <a:r>
              <a:rPr lang="vi-VN" dirty="0"/>
              <a:t> </a:t>
            </a:r>
            <a:r>
              <a:rPr lang="nb-NO" dirty="0"/>
              <a:t>banebrytende 4200 o/min skrubbeteknologi kommer den til under lave kanter og leverer optimale resultater</a:t>
            </a:r>
          </a:p>
          <a:p>
            <a:pPr marL="0" indent="0">
              <a:buNone/>
            </a:pPr>
            <a:endParaRPr lang="nb-NO" dirty="0"/>
          </a:p>
          <a:p>
            <a:pPr marL="0" indent="0">
              <a:buNone/>
            </a:pPr>
            <a:endParaRPr lang="en-US" dirty="0"/>
          </a:p>
        </p:txBody>
      </p:sp>
      <p:sp>
        <p:nvSpPr>
          <p:cNvPr id="5" name="Segnaposto numero diapositiva 4">
            <a:extLst>
              <a:ext uri="{FF2B5EF4-FFF2-40B4-BE49-F238E27FC236}">
                <a16:creationId xmlns:a16="http://schemas.microsoft.com/office/drawing/2014/main" id="{EDCD1D9E-61DF-C6D8-D09A-2E9E3BAF8D55}"/>
              </a:ext>
            </a:extLst>
          </p:cNvPr>
          <p:cNvSpPr>
            <a:spLocks noGrp="1"/>
          </p:cNvSpPr>
          <p:nvPr>
            <p:ph type="sldNum" sz="quarter" idx="22"/>
          </p:nvPr>
        </p:nvSpPr>
        <p:spPr/>
        <p:txBody>
          <a:bodyPr/>
          <a:lstStyle/>
          <a:p>
            <a:fld id="{6C385236-B7BA-4938-9EA6-6DEC8CA653D7}" type="slidenum">
              <a:rPr lang="en-US" smtClean="0"/>
              <a:pPr/>
              <a:t>2</a:t>
            </a:fld>
            <a:endParaRPr lang="en-US"/>
          </a:p>
        </p:txBody>
      </p:sp>
      <p:sp>
        <p:nvSpPr>
          <p:cNvPr id="7" name="Segnaposto testo 6">
            <a:extLst>
              <a:ext uri="{FF2B5EF4-FFF2-40B4-BE49-F238E27FC236}">
                <a16:creationId xmlns:a16="http://schemas.microsoft.com/office/drawing/2014/main" id="{87511F4D-091A-D5EA-3481-512E07AE8B0F}"/>
              </a:ext>
            </a:extLst>
          </p:cNvPr>
          <p:cNvSpPr>
            <a:spLocks noGrp="1"/>
          </p:cNvSpPr>
          <p:nvPr>
            <p:ph type="body" sz="quarter" idx="14"/>
          </p:nvPr>
        </p:nvSpPr>
        <p:spPr>
          <a:xfrm>
            <a:off x="475521" y="873877"/>
            <a:ext cx="5267733" cy="376456"/>
          </a:xfrm>
        </p:spPr>
        <p:txBody>
          <a:bodyPr/>
          <a:lstStyle/>
          <a:p>
            <a:r>
              <a:rPr lang="nb-NO" dirty="0"/>
              <a:t>En smartere og mer hygienisk måte å rengjøre små områder på.</a:t>
            </a:r>
          </a:p>
        </p:txBody>
      </p:sp>
      <p:sp>
        <p:nvSpPr>
          <p:cNvPr id="6" name="Titolo 5">
            <a:extLst>
              <a:ext uri="{FF2B5EF4-FFF2-40B4-BE49-F238E27FC236}">
                <a16:creationId xmlns:a16="http://schemas.microsoft.com/office/drawing/2014/main" id="{7B8C5DED-08B7-C2AE-3585-5619CDE0B3F9}"/>
              </a:ext>
            </a:extLst>
          </p:cNvPr>
          <p:cNvSpPr>
            <a:spLocks noGrp="1"/>
          </p:cNvSpPr>
          <p:nvPr>
            <p:ph type="title"/>
          </p:nvPr>
        </p:nvSpPr>
        <p:spPr/>
        <p:txBody>
          <a:bodyPr vert="horz"/>
          <a:lstStyle/>
          <a:p>
            <a:r>
              <a:rPr lang="en-GB" dirty="0"/>
              <a:t>Nilfisk </a:t>
            </a:r>
            <a:r>
              <a:rPr lang="en-GB" dirty="0" err="1"/>
              <a:t>Dryft</a:t>
            </a:r>
            <a:endParaRPr lang="it-IT" baseline="30000" dirty="0" err="1">
              <a:ea typeface="Roboto Bold"/>
              <a:cs typeface="Roboto Bold"/>
            </a:endParaRPr>
          </a:p>
        </p:txBody>
      </p:sp>
      <p:pic>
        <p:nvPicPr>
          <p:cNvPr id="13" name="Picture Placeholder 12" descr="A vacuum cleaner on the floor&#10;&#10;Description automatically generated">
            <a:extLst>
              <a:ext uri="{FF2B5EF4-FFF2-40B4-BE49-F238E27FC236}">
                <a16:creationId xmlns:a16="http://schemas.microsoft.com/office/drawing/2014/main" id="{F7D11154-AB0D-7CDB-E377-6C4E83B802B0}"/>
              </a:ext>
            </a:extLst>
          </p:cNvPr>
          <p:cNvPicPr>
            <a:picLocks noGrp="1" noChangeAspect="1"/>
          </p:cNvPicPr>
          <p:nvPr>
            <p:ph type="pic" sz="quarter" idx="17"/>
          </p:nvPr>
        </p:nvPicPr>
        <p:blipFill>
          <a:blip r:embed="rId5" cstate="print">
            <a:extLst>
              <a:ext uri="{28A0092B-C50C-407E-A947-70E740481C1C}">
                <a14:useLocalDpi xmlns:a14="http://schemas.microsoft.com/office/drawing/2010/main"/>
              </a:ext>
            </a:extLst>
          </a:blip>
          <a:srcRect/>
          <a:stretch>
            <a:fillRect/>
          </a:stretch>
        </p:blipFill>
        <p:spPr>
          <a:xfrm>
            <a:off x="6205538" y="0"/>
            <a:ext cx="5986461" cy="6284890"/>
          </a:xfrm>
        </p:spPr>
      </p:pic>
      <p:sp>
        <p:nvSpPr>
          <p:cNvPr id="12" name="TextBox 11">
            <a:extLst>
              <a:ext uri="{FF2B5EF4-FFF2-40B4-BE49-F238E27FC236}">
                <a16:creationId xmlns:a16="http://schemas.microsoft.com/office/drawing/2014/main" id="{194C03F6-59D1-F747-9634-66563A46DA71}"/>
              </a:ext>
            </a:extLst>
          </p:cNvPr>
          <p:cNvSpPr txBox="1"/>
          <p:nvPr/>
        </p:nvSpPr>
        <p:spPr>
          <a:xfrm>
            <a:off x="474664" y="5232294"/>
            <a:ext cx="5504688" cy="1052596"/>
          </a:xfrm>
          <a:prstGeom prst="rect">
            <a:avLst/>
          </a:prstGeom>
          <a:solidFill>
            <a:schemeClr val="bg2">
              <a:lumMod val="40000"/>
              <a:lumOff val="60000"/>
            </a:schemeClr>
          </a:solidFill>
        </p:spPr>
        <p:txBody>
          <a:bodyPr wrap="square" lIns="182880" tIns="137160" rIns="182880" bIns="137160">
            <a:spAutoFit/>
          </a:bodyPr>
          <a:lstStyle/>
          <a:p>
            <a:pPr marL="0" marR="0" lvl="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err="1">
                <a:ln>
                  <a:noFill/>
                </a:ln>
                <a:effectLst/>
                <a:uLnTx/>
                <a:uFillTx/>
                <a:latin typeface="Roboto Light"/>
                <a:ea typeface="+mn-ea"/>
                <a:cs typeface="+mn-cs"/>
              </a:rPr>
              <a:t>Hvorfor</a:t>
            </a:r>
            <a:r>
              <a:rPr kumimoji="0" lang="en-US" sz="1200" b="0" i="1" u="none" strike="noStrike" kern="1200" cap="none" spc="0" normalizeH="0" baseline="0" noProof="0" dirty="0">
                <a:ln>
                  <a:noFill/>
                </a:ln>
                <a:effectLst/>
                <a:uLnTx/>
                <a:uFillTx/>
                <a:latin typeface="Roboto Light"/>
                <a:ea typeface="+mn-ea"/>
                <a:cs typeface="+mn-cs"/>
              </a:rPr>
              <a:t> </a:t>
            </a:r>
            <a:r>
              <a:rPr kumimoji="0" lang="en-US" sz="1200" b="0" i="1" u="none" strike="noStrike" kern="1200" cap="none" spc="0" normalizeH="0" baseline="0" noProof="0" dirty="0" err="1">
                <a:ln>
                  <a:noFill/>
                </a:ln>
                <a:effectLst/>
                <a:uLnTx/>
                <a:uFillTx/>
                <a:latin typeface="Roboto Light"/>
                <a:ea typeface="+mn-ea"/>
                <a:cs typeface="+mn-cs"/>
              </a:rPr>
              <a:t>samarbeide</a:t>
            </a:r>
            <a:r>
              <a:rPr kumimoji="0" lang="en-US" sz="1200" b="0" i="1" u="none" strike="noStrike" kern="1200" cap="none" spc="0" normalizeH="0" baseline="0" noProof="0" dirty="0">
                <a:ln>
                  <a:noFill/>
                </a:ln>
                <a:effectLst/>
                <a:uLnTx/>
                <a:uFillTx/>
                <a:latin typeface="Roboto Light"/>
                <a:ea typeface="+mn-ea"/>
                <a:cs typeface="+mn-cs"/>
              </a:rPr>
              <a:t> med </a:t>
            </a:r>
            <a:r>
              <a:rPr kumimoji="0" lang="en-US" sz="1200" b="0" i="1" u="none" strike="noStrike" kern="1200" cap="none" spc="0" normalizeH="0" baseline="0" noProof="0" dirty="0" err="1">
                <a:ln>
                  <a:noFill/>
                </a:ln>
                <a:effectLst/>
                <a:uLnTx/>
                <a:uFillTx/>
                <a:latin typeface="Roboto Light"/>
                <a:ea typeface="+mn-ea"/>
                <a:cs typeface="+mn-cs"/>
              </a:rPr>
              <a:t>Motorscrubber</a:t>
            </a:r>
            <a:r>
              <a:rPr kumimoji="0" lang="en-US" sz="1200" b="0" i="1" u="none" strike="noStrike" kern="1200" cap="none" spc="0" normalizeH="0" baseline="0" noProof="0" dirty="0">
                <a:ln>
                  <a:noFill/>
                </a:ln>
                <a:effectLst/>
                <a:uLnTx/>
                <a:uFillTx/>
                <a:latin typeface="Roboto Light"/>
                <a:ea typeface="+mn-ea"/>
                <a:cs typeface="+mn-cs"/>
              </a:rPr>
              <a:t>?</a:t>
            </a:r>
          </a:p>
          <a:p>
            <a:pPr marL="0" marR="0" lvl="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effectLst/>
                <a:uLnTx/>
                <a:uFillTx/>
                <a:latin typeface="Roboto Light"/>
                <a:ea typeface="+mn-ea"/>
                <a:cs typeface="+mn-cs"/>
              </a:rPr>
              <a:t>Innovasjon kommer også gjennom partnerskap. Vi ønsker å betjene kundene våre med de beste løsningene, støttet av alle fordelene som Nilfisk-merket gir: global rekkevidde, høyeste servicenivå og sterk support.</a:t>
            </a:r>
          </a:p>
        </p:txBody>
      </p:sp>
    </p:spTree>
    <p:extLst>
      <p:ext uri="{BB962C8B-B14F-4D97-AF65-F5344CB8AC3E}">
        <p14:creationId xmlns:p14="http://schemas.microsoft.com/office/powerpoint/2010/main" val="14709222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B2DD2CB-FB8E-56EA-EBA0-608783499084}"/>
              </a:ext>
            </a:extLst>
          </p:cNvPr>
          <p:cNvGraphicFramePr>
            <a:graphicFrameLocks noChangeAspect="1"/>
          </p:cNvGraphicFramePr>
          <p:nvPr>
            <p:custDataLst>
              <p:tags r:id="rId1"/>
            </p:custDataLst>
            <p:extLst>
              <p:ext uri="{D42A27DB-BD31-4B8C-83A1-F6EECF244321}">
                <p14:modId xmlns:p14="http://schemas.microsoft.com/office/powerpoint/2010/main" val="2308560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287" imgH="288" progId="TCLayout.ActiveDocument.1">
                  <p:embed/>
                </p:oleObj>
              </mc:Choice>
              <mc:Fallback>
                <p:oleObj name="Diapositiva think-cell" r:id="rId3" imgW="287" imgH="288" progId="TCLayout.ActiveDocument.1">
                  <p:embed/>
                  <p:pic>
                    <p:nvPicPr>
                      <p:cNvPr id="3" name="think-cell data - do not delete" hidden="1">
                        <a:extLst>
                          <a:ext uri="{FF2B5EF4-FFF2-40B4-BE49-F238E27FC236}">
                            <a16:creationId xmlns:a16="http://schemas.microsoft.com/office/drawing/2014/main" id="{3B2DD2CB-FB8E-56EA-EBA0-6087834990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itle 17">
            <a:extLst>
              <a:ext uri="{FF2B5EF4-FFF2-40B4-BE49-F238E27FC236}">
                <a16:creationId xmlns:a16="http://schemas.microsoft.com/office/drawing/2014/main" id="{369F032D-5A26-BF3D-30B1-8AABCBC9CB16}"/>
              </a:ext>
            </a:extLst>
          </p:cNvPr>
          <p:cNvSpPr>
            <a:spLocks noGrp="1"/>
          </p:cNvSpPr>
          <p:nvPr>
            <p:ph type="ctrTitle"/>
          </p:nvPr>
        </p:nvSpPr>
        <p:spPr/>
        <p:txBody>
          <a:bodyPr vert="horz"/>
          <a:lstStyle/>
          <a:p>
            <a:r>
              <a:rPr lang="en-US"/>
              <a:t>1</a:t>
            </a:r>
          </a:p>
        </p:txBody>
      </p:sp>
      <p:sp>
        <p:nvSpPr>
          <p:cNvPr id="19" name="Text Placeholder 18">
            <a:extLst>
              <a:ext uri="{FF2B5EF4-FFF2-40B4-BE49-F238E27FC236}">
                <a16:creationId xmlns:a16="http://schemas.microsoft.com/office/drawing/2014/main" id="{843831FF-B230-A4E5-4AFA-F147274B7A2E}"/>
              </a:ext>
            </a:extLst>
          </p:cNvPr>
          <p:cNvSpPr>
            <a:spLocks noGrp="1"/>
          </p:cNvSpPr>
          <p:nvPr>
            <p:ph type="body" sz="quarter" idx="13"/>
          </p:nvPr>
        </p:nvSpPr>
        <p:spPr/>
        <p:txBody>
          <a:bodyPr/>
          <a:lstStyle/>
          <a:p>
            <a:r>
              <a:rPr lang="en-US" dirty="0" err="1"/>
              <a:t>Merverdi</a:t>
            </a:r>
            <a:endParaRPr lang="en-US" dirty="0"/>
          </a:p>
        </p:txBody>
      </p:sp>
      <p:sp>
        <p:nvSpPr>
          <p:cNvPr id="17" name="Slide Number Placeholder 16">
            <a:extLst>
              <a:ext uri="{FF2B5EF4-FFF2-40B4-BE49-F238E27FC236}">
                <a16:creationId xmlns:a16="http://schemas.microsoft.com/office/drawing/2014/main" id="{34C56CFF-0387-B1C3-0C9A-4B25F40BF236}"/>
              </a:ext>
            </a:extLst>
          </p:cNvPr>
          <p:cNvSpPr>
            <a:spLocks noGrp="1"/>
          </p:cNvSpPr>
          <p:nvPr>
            <p:ph type="sldNum" sz="quarter" idx="16"/>
          </p:nvPr>
        </p:nvSpPr>
        <p:spPr/>
        <p:txBody>
          <a:bodyPr/>
          <a:lstStyle/>
          <a:p>
            <a:fld id="{6C385236-B7BA-4938-9EA6-6DEC8CA653D7}" type="slidenum">
              <a:rPr lang="en-US" smtClean="0"/>
              <a:pPr/>
              <a:t>3</a:t>
            </a:fld>
            <a:endParaRPr lang="en-US"/>
          </a:p>
        </p:txBody>
      </p:sp>
    </p:spTree>
    <p:extLst>
      <p:ext uri="{BB962C8B-B14F-4D97-AF65-F5344CB8AC3E}">
        <p14:creationId xmlns:p14="http://schemas.microsoft.com/office/powerpoint/2010/main" val="144913763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59D25CE-0F38-997C-A04E-01A3567652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47" imgH="348" progId="TCLayout.ActiveDocument.1">
                  <p:embed/>
                </p:oleObj>
              </mc:Choice>
              <mc:Fallback>
                <p:oleObj name="Diapositiva think-cell" r:id="rId4" imgW="347" imgH="348" progId="TCLayout.ActiveDocument.1">
                  <p:embed/>
                  <p:pic>
                    <p:nvPicPr>
                      <p:cNvPr id="9" name="think-cell data - do not delete" hidden="1">
                        <a:extLst>
                          <a:ext uri="{FF2B5EF4-FFF2-40B4-BE49-F238E27FC236}">
                            <a16:creationId xmlns:a16="http://schemas.microsoft.com/office/drawing/2014/main" id="{259D25CE-0F38-997C-A04E-01A3567652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A287ABF7-5748-CA5D-28D4-BE5D166A7335}"/>
              </a:ext>
            </a:extLst>
          </p:cNvPr>
          <p:cNvSpPr>
            <a:spLocks noGrp="1"/>
          </p:cNvSpPr>
          <p:nvPr>
            <p:ph sz="quarter" idx="13"/>
          </p:nvPr>
        </p:nvSpPr>
        <p:spPr>
          <a:xfrm>
            <a:off x="1008745" y="1457818"/>
            <a:ext cx="10256352" cy="4641271"/>
          </a:xfrm>
        </p:spPr>
        <p:txBody>
          <a:bodyPr bIns="2194560">
            <a:spAutoFit/>
          </a:bodyPr>
          <a:lstStyle/>
          <a:p>
            <a:pPr marL="0" indent="0">
              <a:buNone/>
            </a:pPr>
            <a:endParaRPr lang="en-DK" sz="20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r>
              <a:rPr lang="en-US" sz="1600" dirty="0" err="1"/>
              <a:t>Nilfisk</a:t>
            </a:r>
            <a:r>
              <a:rPr lang="en-US" sz="1600" dirty="0"/>
              <a:t> </a:t>
            </a:r>
            <a:r>
              <a:rPr lang="en-US" sz="1600" dirty="0" err="1"/>
              <a:t>Dryft</a:t>
            </a:r>
            <a:r>
              <a:rPr lang="en-US" sz="1600" dirty="0"/>
              <a:t> </a:t>
            </a:r>
            <a:r>
              <a:rPr lang="nb-NO" sz="1600" u="sng" dirty="0"/>
              <a:t>revolusjonerer måten verden rengjør små områder på</a:t>
            </a:r>
            <a:r>
              <a:rPr lang="en-US" sz="1600" dirty="0"/>
              <a:t>. Det er </a:t>
            </a:r>
            <a:r>
              <a:rPr lang="en-US" sz="1600" dirty="0" err="1"/>
              <a:t>en</a:t>
            </a:r>
            <a:r>
              <a:rPr lang="en-US" sz="1600" dirty="0"/>
              <a:t> </a:t>
            </a:r>
            <a:r>
              <a:rPr lang="en-DK" sz="1600" u="sng" dirty="0"/>
              <a:t>mikrogulvvaskemaskin</a:t>
            </a:r>
            <a:r>
              <a:rPr lang="vi-VN" sz="1600" dirty="0"/>
              <a:t> </a:t>
            </a:r>
            <a:r>
              <a:rPr lang="en-US" sz="1600" dirty="0" err="1"/>
              <a:t>som</a:t>
            </a:r>
            <a:r>
              <a:rPr lang="en-US" sz="1600" dirty="0"/>
              <a:t> </a:t>
            </a:r>
            <a:r>
              <a:rPr lang="nb-NO" sz="1600" u="sng" dirty="0"/>
              <a:t>rengjør </a:t>
            </a:r>
            <a:br>
              <a:rPr lang="vi-VN" sz="1600" u="sng" dirty="0"/>
            </a:br>
            <a:r>
              <a:rPr lang="nb-NO" sz="1600" u="sng" dirty="0"/>
              <a:t>de vanskeligst tilgjengelige områdene</a:t>
            </a:r>
            <a:r>
              <a:rPr lang="en-US" sz="1600" dirty="0"/>
              <a:t>, </a:t>
            </a:r>
            <a:r>
              <a:rPr lang="en-GB" sz="1600" dirty="0" err="1"/>
              <a:t>og</a:t>
            </a:r>
            <a:r>
              <a:rPr lang="en-GB" sz="1600" dirty="0"/>
              <a:t> </a:t>
            </a:r>
            <a:r>
              <a:rPr lang="en-GB" sz="1600" dirty="0" err="1"/>
              <a:t>gir</a:t>
            </a:r>
            <a:r>
              <a:rPr lang="en-GB" sz="1600" dirty="0"/>
              <a:t> </a:t>
            </a:r>
            <a:r>
              <a:rPr lang="da-DK" sz="1600" u="sng" dirty="0"/>
              <a:t>alt fra</a:t>
            </a:r>
            <a:r>
              <a:rPr lang="en-DK" sz="1600" u="sng" dirty="0"/>
              <a:t> </a:t>
            </a:r>
            <a:r>
              <a:rPr lang="en-DK" sz="1600" u="sng" dirty="0" err="1"/>
              <a:t>st</a:t>
            </a:r>
            <a:r>
              <a:rPr lang="da-DK" sz="1600" u="sng" dirty="0" err="1"/>
              <a:t>ore</a:t>
            </a:r>
            <a:r>
              <a:rPr lang="en-DK" sz="1600" u="sng" dirty="0"/>
              <a:t> </a:t>
            </a:r>
            <a:r>
              <a:rPr lang="da-DK" sz="1600" u="sng" dirty="0"/>
              <a:t>til </a:t>
            </a:r>
            <a:r>
              <a:rPr lang="en-DK" sz="1600" u="sng" dirty="0" err="1"/>
              <a:t>små</a:t>
            </a:r>
            <a:r>
              <a:rPr lang="en-DK" sz="1600" u="sng" dirty="0"/>
              <a:t> bedrifter</a:t>
            </a:r>
            <a:r>
              <a:rPr lang="vi-VN" sz="1600" dirty="0"/>
              <a:t> </a:t>
            </a:r>
            <a:r>
              <a:rPr lang="nb" sz="1600" b="0" i="0" u="none" baseline="0" dirty="0"/>
              <a:t>et</a:t>
            </a:r>
            <a:r>
              <a:rPr lang="vi-VN" sz="1600" b="0" i="0" u="none" baseline="0" dirty="0"/>
              <a:t> </a:t>
            </a:r>
            <a:r>
              <a:rPr lang="en-GB" sz="1600" u="sng" dirty="0" err="1"/>
              <a:t>mer</a:t>
            </a:r>
            <a:r>
              <a:rPr lang="en-GB" sz="1600" u="sng" dirty="0"/>
              <a:t> </a:t>
            </a:r>
            <a:r>
              <a:rPr lang="en-GB" sz="1600" u="sng" dirty="0" err="1"/>
              <a:t>hygienisk</a:t>
            </a:r>
            <a:r>
              <a:rPr lang="en-GB" sz="1600" u="sng" dirty="0"/>
              <a:t> </a:t>
            </a:r>
            <a:r>
              <a:rPr lang="en-GB" sz="1600" u="sng" dirty="0" err="1"/>
              <a:t>og</a:t>
            </a:r>
            <a:r>
              <a:rPr lang="en-GB" sz="1600" u="sng" dirty="0"/>
              <a:t> </a:t>
            </a:r>
            <a:r>
              <a:rPr lang="en-GB" sz="1600" u="sng" dirty="0" err="1"/>
              <a:t>effektivt</a:t>
            </a:r>
            <a:r>
              <a:rPr lang="en-GB" sz="1600" dirty="0"/>
              <a:t> </a:t>
            </a:r>
            <a:r>
              <a:rPr lang="en-GB" sz="1600" dirty="0" err="1"/>
              <a:t>alternativ</a:t>
            </a:r>
            <a:r>
              <a:rPr lang="en-GB" sz="1600" dirty="0"/>
              <a:t> </a:t>
            </a:r>
            <a:r>
              <a:rPr lang="en-GB" sz="1600" dirty="0" err="1"/>
              <a:t>til</a:t>
            </a:r>
            <a:r>
              <a:rPr lang="en-GB" sz="1600" dirty="0"/>
              <a:t> den </a:t>
            </a:r>
            <a:r>
              <a:rPr lang="en-GB" sz="1600" dirty="0" err="1"/>
              <a:t>tradisjonelle</a:t>
            </a:r>
            <a:r>
              <a:rPr lang="en-GB" sz="1600" dirty="0"/>
              <a:t> </a:t>
            </a:r>
            <a:r>
              <a:rPr lang="en-GB" sz="1600" dirty="0" err="1"/>
              <a:t>moppen</a:t>
            </a:r>
            <a:r>
              <a:rPr lang="en-GB" sz="1600" dirty="0"/>
              <a:t>. </a:t>
            </a:r>
            <a:endParaRPr lang="en-GB" sz="1800" b="1" dirty="0"/>
          </a:p>
        </p:txBody>
      </p:sp>
      <p:sp>
        <p:nvSpPr>
          <p:cNvPr id="3" name="Text Placeholder 2">
            <a:extLst>
              <a:ext uri="{FF2B5EF4-FFF2-40B4-BE49-F238E27FC236}">
                <a16:creationId xmlns:a16="http://schemas.microsoft.com/office/drawing/2014/main" id="{8338D74B-FB66-2087-CBC8-0CAF652BBCDB}"/>
              </a:ext>
            </a:extLst>
          </p:cNvPr>
          <p:cNvSpPr>
            <a:spLocks noGrp="1"/>
          </p:cNvSpPr>
          <p:nvPr>
            <p:ph type="body" sz="quarter" idx="14"/>
          </p:nvPr>
        </p:nvSpPr>
        <p:spPr/>
        <p:txBody>
          <a:bodyPr/>
          <a:lstStyle/>
          <a:p>
            <a:r>
              <a:rPr lang="en-US"/>
              <a:t> </a:t>
            </a:r>
          </a:p>
        </p:txBody>
      </p:sp>
      <p:sp>
        <p:nvSpPr>
          <p:cNvPr id="4" name="Title 3">
            <a:extLst>
              <a:ext uri="{FF2B5EF4-FFF2-40B4-BE49-F238E27FC236}">
                <a16:creationId xmlns:a16="http://schemas.microsoft.com/office/drawing/2014/main" id="{3C61EB4E-A31E-E2D3-F907-164C5CA8E351}"/>
              </a:ext>
            </a:extLst>
          </p:cNvPr>
          <p:cNvSpPr>
            <a:spLocks noGrp="1"/>
          </p:cNvSpPr>
          <p:nvPr>
            <p:ph type="title"/>
          </p:nvPr>
        </p:nvSpPr>
        <p:spPr/>
        <p:txBody>
          <a:bodyPr vert="horz"/>
          <a:lstStyle/>
          <a:p>
            <a:r>
              <a:rPr lang="it-IT" dirty="0"/>
              <a:t>Value Proposition</a:t>
            </a:r>
            <a:endParaRPr lang="en-US" dirty="0"/>
          </a:p>
        </p:txBody>
      </p:sp>
      <p:sp>
        <p:nvSpPr>
          <p:cNvPr id="6" name="Slide Number Placeholder 5">
            <a:extLst>
              <a:ext uri="{FF2B5EF4-FFF2-40B4-BE49-F238E27FC236}">
                <a16:creationId xmlns:a16="http://schemas.microsoft.com/office/drawing/2014/main" id="{140927D3-2522-5E50-2CD5-F78EBFA102C7}"/>
              </a:ext>
            </a:extLst>
          </p:cNvPr>
          <p:cNvSpPr>
            <a:spLocks noGrp="1"/>
          </p:cNvSpPr>
          <p:nvPr>
            <p:ph type="sldNum" sz="quarter" idx="17"/>
          </p:nvPr>
        </p:nvSpPr>
        <p:spPr/>
        <p:txBody>
          <a:bodyPr/>
          <a:lstStyle/>
          <a:p>
            <a:fld id="{6C385236-B7BA-4938-9EA6-6DEC8CA653D7}" type="slidenum">
              <a:rPr lang="en-US" smtClean="0"/>
              <a:pPr/>
              <a:t>4</a:t>
            </a:fld>
            <a:endParaRPr lang="en-US"/>
          </a:p>
        </p:txBody>
      </p:sp>
      <p:sp>
        <p:nvSpPr>
          <p:cNvPr id="8" name="Content Placeholder 1">
            <a:extLst>
              <a:ext uri="{FF2B5EF4-FFF2-40B4-BE49-F238E27FC236}">
                <a16:creationId xmlns:a16="http://schemas.microsoft.com/office/drawing/2014/main" id="{C20C83CB-1EB7-64DB-A94D-A09F1956DFAB}"/>
              </a:ext>
            </a:extLst>
          </p:cNvPr>
          <p:cNvSpPr txBox="1">
            <a:spLocks/>
          </p:cNvSpPr>
          <p:nvPr/>
        </p:nvSpPr>
        <p:spPr>
          <a:xfrm>
            <a:off x="8540503" y="4517264"/>
            <a:ext cx="2487771" cy="920252"/>
          </a:xfrm>
          <a:prstGeom prst="rect">
            <a:avLst/>
          </a:prstGeom>
        </p:spPr>
        <p:txBody>
          <a:bodyPr vert="horz" wrap="square" lIns="0" tIns="45720" rIns="0" bIns="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DK" sz="1600" dirty="0">
                <a:solidFill>
                  <a:schemeClr val="accent3"/>
                </a:solidFill>
                <a:latin typeface="+mj-lt"/>
              </a:rPr>
              <a:t>Hygiene</a:t>
            </a:r>
          </a:p>
          <a:p>
            <a:pPr marL="0" indent="0">
              <a:buNone/>
            </a:pPr>
            <a:r>
              <a:rPr lang="it-IT" sz="1200" dirty="0"/>
              <a:t>Primærverdi: Dryft</a:t>
            </a:r>
            <a:r>
              <a:rPr lang="it-IT" sz="1200" baseline="30000" dirty="0"/>
              <a:t>®</a:t>
            </a:r>
            <a:r>
              <a:rPr lang="it-IT" sz="1200" dirty="0"/>
              <a:t> er mer </a:t>
            </a:r>
            <a:br>
              <a:rPr lang="vi-VN" sz="1200" dirty="0"/>
            </a:br>
            <a:r>
              <a:rPr lang="it-IT" sz="1200" dirty="0"/>
              <a:t>hygienisk og mer effektivt enn mopp</a:t>
            </a:r>
          </a:p>
          <a:p>
            <a:pPr marL="0" indent="0">
              <a:buNone/>
            </a:pPr>
            <a:r>
              <a:rPr lang="it-IT" sz="1200" dirty="0"/>
              <a:t>Differensiering mot mopp og bøtte</a:t>
            </a:r>
          </a:p>
        </p:txBody>
      </p:sp>
      <p:sp>
        <p:nvSpPr>
          <p:cNvPr id="12" name="Content Placeholder 1">
            <a:extLst>
              <a:ext uri="{FF2B5EF4-FFF2-40B4-BE49-F238E27FC236}">
                <a16:creationId xmlns:a16="http://schemas.microsoft.com/office/drawing/2014/main" id="{E9D51B13-608C-9962-6D83-7A046189E453}"/>
              </a:ext>
            </a:extLst>
          </p:cNvPr>
          <p:cNvSpPr txBox="1">
            <a:spLocks/>
          </p:cNvSpPr>
          <p:nvPr/>
        </p:nvSpPr>
        <p:spPr>
          <a:xfrm>
            <a:off x="4655306" y="4519092"/>
            <a:ext cx="3107931" cy="1067985"/>
          </a:xfrm>
          <a:prstGeom prst="rect">
            <a:avLst/>
          </a:prstGeom>
        </p:spPr>
        <p:txBody>
          <a:bodyPr vert="horz" wrap="square" lIns="0" tIns="45720" rIns="0" bIns="0" rtlCol="0" anchor="t">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it-IT" sz="1600" dirty="0">
                <a:solidFill>
                  <a:schemeClr val="accent3"/>
                </a:solidFill>
                <a:latin typeface="+mj-lt"/>
              </a:rPr>
              <a:t>Både store og små bedrifter</a:t>
            </a:r>
          </a:p>
          <a:p>
            <a:pPr marL="0" indent="0">
              <a:buNone/>
            </a:pPr>
            <a:r>
              <a:rPr lang="nb-NO" sz="1200" dirty="0"/>
              <a:t>For store bedrifter kan vi tilby Dryft</a:t>
            </a:r>
            <a:r>
              <a:rPr lang="nb-NO" sz="1200" baseline="30000" dirty="0"/>
              <a:t>®</a:t>
            </a:r>
            <a:r>
              <a:rPr lang="nb-NO" sz="1200" dirty="0"/>
              <a:t> som et supplement til maskinparken sammen med andre rengjøringsmaskiner. Når det er snakk om små bedrifter går vi inn i et nytt segment</a:t>
            </a:r>
          </a:p>
        </p:txBody>
      </p:sp>
      <p:sp>
        <p:nvSpPr>
          <p:cNvPr id="13" name="Content Placeholder 1">
            <a:extLst>
              <a:ext uri="{FF2B5EF4-FFF2-40B4-BE49-F238E27FC236}">
                <a16:creationId xmlns:a16="http://schemas.microsoft.com/office/drawing/2014/main" id="{5DD6647C-295D-A95C-24AE-A1F23815B5CA}"/>
              </a:ext>
            </a:extLst>
          </p:cNvPr>
          <p:cNvSpPr txBox="1">
            <a:spLocks/>
          </p:cNvSpPr>
          <p:nvPr/>
        </p:nvSpPr>
        <p:spPr>
          <a:xfrm>
            <a:off x="2119378" y="1792851"/>
            <a:ext cx="1134893" cy="338554"/>
          </a:xfrm>
          <a:prstGeom prst="rect">
            <a:avLst/>
          </a:prstGeom>
        </p:spPr>
        <p:txBody>
          <a:bodyPr vert="horz" lIns="0" tIns="0" rIns="0" bIns="9144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buNone/>
            </a:pPr>
            <a:r>
              <a:rPr lang="en-GB" sz="1600" dirty="0" err="1">
                <a:solidFill>
                  <a:schemeClr val="accent3"/>
                </a:solidFill>
                <a:latin typeface="+mj-lt"/>
              </a:rPr>
              <a:t>Innovasjon</a:t>
            </a:r>
            <a:endParaRPr lang="en-GB" sz="1600" dirty="0">
              <a:solidFill>
                <a:schemeClr val="accent3"/>
              </a:solidFill>
              <a:latin typeface="+mj-lt"/>
            </a:endParaRPr>
          </a:p>
        </p:txBody>
      </p:sp>
      <p:cxnSp>
        <p:nvCxnSpPr>
          <p:cNvPr id="14" name="Lige forbindelse 14">
            <a:extLst>
              <a:ext uri="{FF2B5EF4-FFF2-40B4-BE49-F238E27FC236}">
                <a16:creationId xmlns:a16="http://schemas.microsoft.com/office/drawing/2014/main" id="{8AF791CD-CE8B-D842-BD0B-7A1950607293}"/>
              </a:ext>
            </a:extLst>
          </p:cNvPr>
          <p:cNvCxnSpPr>
            <a:cxnSpLocks/>
          </p:cNvCxnSpPr>
          <p:nvPr/>
        </p:nvCxnSpPr>
        <p:spPr>
          <a:xfrm>
            <a:off x="2686825" y="2131405"/>
            <a:ext cx="0" cy="1039999"/>
          </a:xfrm>
          <a:prstGeom prst="line">
            <a:avLst/>
          </a:prstGeom>
          <a:ln w="12700" cap="flat" cmpd="sng" algn="ctr">
            <a:solidFill>
              <a:schemeClr val="accent1"/>
            </a:solidFill>
            <a:prstDash val="solid"/>
            <a:round/>
            <a:headEnd type="none" w="med" len="med"/>
            <a:tailEnd type="none" w="lg" len="lg"/>
          </a:ln>
          <a:effectLst/>
        </p:spPr>
        <p:style>
          <a:lnRef idx="2">
            <a:schemeClr val="accent1"/>
          </a:lnRef>
          <a:fillRef idx="0">
            <a:schemeClr val="accent1"/>
          </a:fillRef>
          <a:effectRef idx="1">
            <a:schemeClr val="accent1"/>
          </a:effectRef>
          <a:fontRef idx="minor">
            <a:schemeClr val="tx1"/>
          </a:fontRef>
        </p:style>
      </p:cxnSp>
      <p:cxnSp>
        <p:nvCxnSpPr>
          <p:cNvPr id="31" name="Lige forbindelse 14">
            <a:extLst>
              <a:ext uri="{FF2B5EF4-FFF2-40B4-BE49-F238E27FC236}">
                <a16:creationId xmlns:a16="http://schemas.microsoft.com/office/drawing/2014/main" id="{354B8854-6459-2BD6-FAF4-947032491C8C}"/>
              </a:ext>
            </a:extLst>
          </p:cNvPr>
          <p:cNvCxnSpPr>
            <a:cxnSpLocks/>
          </p:cNvCxnSpPr>
          <p:nvPr/>
        </p:nvCxnSpPr>
        <p:spPr>
          <a:xfrm>
            <a:off x="8836491" y="3590084"/>
            <a:ext cx="0" cy="927180"/>
          </a:xfrm>
          <a:prstGeom prst="line">
            <a:avLst/>
          </a:prstGeom>
          <a:ln w="12700" cap="flat" cmpd="sng" algn="ctr">
            <a:solidFill>
              <a:schemeClr val="accent1"/>
            </a:solidFill>
            <a:prstDash val="solid"/>
            <a:round/>
            <a:headEnd type="none" w="med" len="med"/>
            <a:tailEnd type="none" w="lg" len="lg"/>
          </a:ln>
          <a:effectLst/>
        </p:spPr>
        <p:style>
          <a:lnRef idx="2">
            <a:schemeClr val="accent1"/>
          </a:lnRef>
          <a:fillRef idx="0">
            <a:schemeClr val="accent1"/>
          </a:fillRef>
          <a:effectRef idx="1">
            <a:schemeClr val="accent1"/>
          </a:effectRef>
          <a:fontRef idx="minor">
            <a:schemeClr val="tx1"/>
          </a:fontRef>
        </p:style>
      </p:cxnSp>
      <p:cxnSp>
        <p:nvCxnSpPr>
          <p:cNvPr id="16" name="Lige forbindelse 14">
            <a:extLst>
              <a:ext uri="{FF2B5EF4-FFF2-40B4-BE49-F238E27FC236}">
                <a16:creationId xmlns:a16="http://schemas.microsoft.com/office/drawing/2014/main" id="{1EB32895-4967-4348-A666-376C54A631D1}"/>
              </a:ext>
            </a:extLst>
          </p:cNvPr>
          <p:cNvCxnSpPr>
            <a:cxnSpLocks/>
          </p:cNvCxnSpPr>
          <p:nvPr/>
        </p:nvCxnSpPr>
        <p:spPr>
          <a:xfrm>
            <a:off x="1939542" y="3590084"/>
            <a:ext cx="0" cy="891668"/>
          </a:xfrm>
          <a:prstGeom prst="line">
            <a:avLst/>
          </a:prstGeom>
          <a:ln w="12700" cap="flat" cmpd="sng" algn="ctr">
            <a:solidFill>
              <a:schemeClr val="accent1"/>
            </a:solidFill>
            <a:prstDash val="solid"/>
            <a:round/>
            <a:headEnd type="none" w="med" len="med"/>
            <a:tailEnd type="none" w="lg" len="lg"/>
          </a:ln>
          <a:effectLst/>
        </p:spPr>
        <p:style>
          <a:lnRef idx="2">
            <a:schemeClr val="accent1"/>
          </a:lnRef>
          <a:fillRef idx="0">
            <a:schemeClr val="accent1"/>
          </a:fillRef>
          <a:effectRef idx="1">
            <a:schemeClr val="accent1"/>
          </a:effectRef>
          <a:fontRef idx="minor">
            <a:schemeClr val="tx1"/>
          </a:fontRef>
        </p:style>
      </p:cxnSp>
      <p:cxnSp>
        <p:nvCxnSpPr>
          <p:cNvPr id="7" name="Lige forbindelse 14">
            <a:extLst>
              <a:ext uri="{FF2B5EF4-FFF2-40B4-BE49-F238E27FC236}">
                <a16:creationId xmlns:a16="http://schemas.microsoft.com/office/drawing/2014/main" id="{B7DEF78B-BB2C-288B-7502-1C9900C9894A}"/>
              </a:ext>
            </a:extLst>
          </p:cNvPr>
          <p:cNvCxnSpPr>
            <a:cxnSpLocks/>
          </p:cNvCxnSpPr>
          <p:nvPr/>
        </p:nvCxnSpPr>
        <p:spPr>
          <a:xfrm>
            <a:off x="5773562" y="2353004"/>
            <a:ext cx="0" cy="818400"/>
          </a:xfrm>
          <a:prstGeom prst="line">
            <a:avLst/>
          </a:prstGeom>
          <a:ln w="12700" cap="flat" cmpd="sng" algn="ctr">
            <a:solidFill>
              <a:schemeClr val="accent1"/>
            </a:solidFill>
            <a:prstDash val="solid"/>
            <a:round/>
            <a:headEnd type="none" w="med" len="med"/>
            <a:tailEnd type="none" w="lg" len="lg"/>
          </a:ln>
          <a:effectLst/>
        </p:spPr>
        <p:style>
          <a:lnRef idx="2">
            <a:schemeClr val="accent1"/>
          </a:lnRef>
          <a:fillRef idx="0">
            <a:schemeClr val="accent1"/>
          </a:fillRef>
          <a:effectRef idx="1">
            <a:schemeClr val="accent1"/>
          </a:effectRef>
          <a:fontRef idx="minor">
            <a:schemeClr val="tx1"/>
          </a:fontRef>
        </p:style>
      </p:cxnSp>
      <p:sp>
        <p:nvSpPr>
          <p:cNvPr id="10" name="Content Placeholder 1">
            <a:extLst>
              <a:ext uri="{FF2B5EF4-FFF2-40B4-BE49-F238E27FC236}">
                <a16:creationId xmlns:a16="http://schemas.microsoft.com/office/drawing/2014/main" id="{C93E0025-454C-88AB-601F-8547788FC480}"/>
              </a:ext>
            </a:extLst>
          </p:cNvPr>
          <p:cNvSpPr txBox="1">
            <a:spLocks/>
          </p:cNvSpPr>
          <p:nvPr/>
        </p:nvSpPr>
        <p:spPr>
          <a:xfrm>
            <a:off x="4655306" y="1792851"/>
            <a:ext cx="2431293" cy="560153"/>
          </a:xfrm>
          <a:prstGeom prst="rect">
            <a:avLst/>
          </a:prstGeom>
        </p:spPr>
        <p:txBody>
          <a:bodyPr vert="horz" wrap="square" lIns="0" tIns="0" rIns="0" bIns="9144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GB" sz="1600" dirty="0" err="1">
                <a:solidFill>
                  <a:schemeClr val="accent3"/>
                </a:solidFill>
                <a:latin typeface="+mj-lt"/>
              </a:rPr>
              <a:t>Rengjør</a:t>
            </a:r>
            <a:r>
              <a:rPr lang="en-GB" sz="1600" dirty="0">
                <a:solidFill>
                  <a:schemeClr val="accent3"/>
                </a:solidFill>
                <a:latin typeface="+mj-lt"/>
              </a:rPr>
              <a:t> </a:t>
            </a:r>
            <a:r>
              <a:rPr lang="en-GB" sz="1600" dirty="0" err="1">
                <a:solidFill>
                  <a:schemeClr val="accent3"/>
                </a:solidFill>
                <a:latin typeface="+mj-lt"/>
              </a:rPr>
              <a:t>små</a:t>
            </a:r>
            <a:r>
              <a:rPr lang="en-GB" sz="1600" dirty="0">
                <a:solidFill>
                  <a:schemeClr val="accent3"/>
                </a:solidFill>
                <a:latin typeface="+mj-lt"/>
              </a:rPr>
              <a:t> </a:t>
            </a:r>
            <a:r>
              <a:rPr lang="en-GB" sz="1600" dirty="0" err="1">
                <a:solidFill>
                  <a:schemeClr val="accent3"/>
                </a:solidFill>
                <a:latin typeface="+mj-lt"/>
              </a:rPr>
              <a:t>områder</a:t>
            </a:r>
            <a:endParaRPr lang="en-GB" sz="1600" dirty="0">
              <a:solidFill>
                <a:schemeClr val="accent3"/>
              </a:solidFill>
              <a:latin typeface="+mj-lt"/>
            </a:endParaRPr>
          </a:p>
          <a:p>
            <a:pPr marL="0" indent="0">
              <a:buNone/>
            </a:pPr>
            <a:r>
              <a:rPr lang="en-GB" sz="1200" dirty="0" err="1"/>
              <a:t>Fokus</a:t>
            </a:r>
            <a:r>
              <a:rPr lang="en-GB" sz="1200" dirty="0"/>
              <a:t> </a:t>
            </a:r>
            <a:r>
              <a:rPr lang="en-GB" sz="1200" dirty="0" err="1"/>
              <a:t>på</a:t>
            </a:r>
            <a:r>
              <a:rPr lang="en-GB" sz="1200" dirty="0"/>
              <a:t> </a:t>
            </a:r>
            <a:r>
              <a:rPr lang="en-GB" sz="1200" dirty="0" err="1"/>
              <a:t>viktigste</a:t>
            </a:r>
            <a:r>
              <a:rPr lang="en-GB" sz="1200" dirty="0"/>
              <a:t> </a:t>
            </a:r>
            <a:r>
              <a:rPr lang="en-GB" sz="1200" dirty="0" err="1"/>
              <a:t>bruksområde</a:t>
            </a:r>
            <a:endParaRPr lang="en-GB" sz="1200" dirty="0"/>
          </a:p>
        </p:txBody>
      </p:sp>
      <p:cxnSp>
        <p:nvCxnSpPr>
          <p:cNvPr id="15" name="Lige forbindelse 14">
            <a:extLst>
              <a:ext uri="{FF2B5EF4-FFF2-40B4-BE49-F238E27FC236}">
                <a16:creationId xmlns:a16="http://schemas.microsoft.com/office/drawing/2014/main" id="{32A85623-F535-E5CB-0FD5-468232B64D38}"/>
              </a:ext>
            </a:extLst>
          </p:cNvPr>
          <p:cNvCxnSpPr>
            <a:cxnSpLocks/>
          </p:cNvCxnSpPr>
          <p:nvPr/>
        </p:nvCxnSpPr>
        <p:spPr>
          <a:xfrm>
            <a:off x="5773562" y="3590084"/>
            <a:ext cx="0" cy="927180"/>
          </a:xfrm>
          <a:prstGeom prst="line">
            <a:avLst/>
          </a:prstGeom>
          <a:ln w="12700" cap="flat" cmpd="sng" algn="ctr">
            <a:solidFill>
              <a:schemeClr val="accent1"/>
            </a:solidFill>
            <a:prstDash val="solid"/>
            <a:round/>
            <a:headEnd type="none" w="med" len="med"/>
            <a:tailEnd type="none" w="lg" len="lg"/>
          </a:ln>
          <a:effectLst/>
        </p:spPr>
        <p:style>
          <a:lnRef idx="2">
            <a:schemeClr val="accent1"/>
          </a:lnRef>
          <a:fillRef idx="0">
            <a:schemeClr val="accent1"/>
          </a:fillRef>
          <a:effectRef idx="1">
            <a:schemeClr val="accent1"/>
          </a:effectRef>
          <a:fontRef idx="minor">
            <a:schemeClr val="tx1"/>
          </a:fontRef>
        </p:style>
      </p:cxnSp>
      <p:sp>
        <p:nvSpPr>
          <p:cNvPr id="17" name="Content Placeholder 1">
            <a:extLst>
              <a:ext uri="{FF2B5EF4-FFF2-40B4-BE49-F238E27FC236}">
                <a16:creationId xmlns:a16="http://schemas.microsoft.com/office/drawing/2014/main" id="{250AAED0-C9CD-FC89-3A1B-C98E861ED42E}"/>
              </a:ext>
            </a:extLst>
          </p:cNvPr>
          <p:cNvSpPr txBox="1">
            <a:spLocks/>
          </p:cNvSpPr>
          <p:nvPr/>
        </p:nvSpPr>
        <p:spPr>
          <a:xfrm>
            <a:off x="1001046" y="4481752"/>
            <a:ext cx="2965301" cy="513987"/>
          </a:xfrm>
          <a:prstGeom prst="rect">
            <a:avLst/>
          </a:prstGeom>
        </p:spPr>
        <p:txBody>
          <a:bodyPr vert="horz" wrap="square" lIns="0" tIns="45720" rIns="0" bIns="0" rtlCol="0" anchor="t">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it-IT" sz="1600" dirty="0">
                <a:solidFill>
                  <a:schemeClr val="accent3"/>
                </a:solidFill>
                <a:latin typeface="+mj-lt"/>
              </a:rPr>
              <a:t>Vanskelig tilgjengelige områder</a:t>
            </a:r>
          </a:p>
          <a:p>
            <a:pPr marL="0" indent="0">
              <a:buNone/>
            </a:pPr>
            <a:r>
              <a:rPr lang="en-GB" sz="1200" dirty="0" err="1"/>
              <a:t>Fokus</a:t>
            </a:r>
            <a:r>
              <a:rPr lang="en-GB" sz="1200" dirty="0"/>
              <a:t> </a:t>
            </a:r>
            <a:r>
              <a:rPr lang="en-GB" sz="1200" dirty="0" err="1"/>
              <a:t>på</a:t>
            </a:r>
            <a:r>
              <a:rPr lang="en-GB" sz="1200" dirty="0"/>
              <a:t> </a:t>
            </a:r>
            <a:r>
              <a:rPr lang="en-GB" sz="1200" dirty="0" err="1"/>
              <a:t>differensiering</a:t>
            </a:r>
            <a:r>
              <a:rPr lang="en-GB" sz="1200" dirty="0"/>
              <a:t> mot I-mop</a:t>
            </a:r>
          </a:p>
        </p:txBody>
      </p:sp>
      <p:cxnSp>
        <p:nvCxnSpPr>
          <p:cNvPr id="23" name="Lige forbindelse 14">
            <a:extLst>
              <a:ext uri="{FF2B5EF4-FFF2-40B4-BE49-F238E27FC236}">
                <a16:creationId xmlns:a16="http://schemas.microsoft.com/office/drawing/2014/main" id="{1F7D81B2-341D-74C0-8C79-64AE3BBF1CCD}"/>
              </a:ext>
            </a:extLst>
          </p:cNvPr>
          <p:cNvCxnSpPr>
            <a:cxnSpLocks/>
          </p:cNvCxnSpPr>
          <p:nvPr/>
        </p:nvCxnSpPr>
        <p:spPr>
          <a:xfrm>
            <a:off x="8836491" y="2537670"/>
            <a:ext cx="0" cy="633734"/>
          </a:xfrm>
          <a:prstGeom prst="line">
            <a:avLst/>
          </a:prstGeom>
          <a:ln w="12700" cap="flat" cmpd="sng" algn="ctr">
            <a:solidFill>
              <a:schemeClr val="accent1"/>
            </a:solidFill>
            <a:prstDash val="solid"/>
            <a:round/>
            <a:headEnd type="none" w="med" len="med"/>
            <a:tailEnd type="none" w="lg" len="lg"/>
          </a:ln>
          <a:effectLst/>
        </p:spPr>
        <p:style>
          <a:lnRef idx="2">
            <a:schemeClr val="accent1"/>
          </a:lnRef>
          <a:fillRef idx="0">
            <a:schemeClr val="accent1"/>
          </a:fillRef>
          <a:effectRef idx="1">
            <a:schemeClr val="accent1"/>
          </a:effectRef>
          <a:fontRef idx="minor">
            <a:schemeClr val="tx1"/>
          </a:fontRef>
        </p:style>
      </p:cxnSp>
      <p:sp>
        <p:nvSpPr>
          <p:cNvPr id="24" name="Content Placeholder 1">
            <a:extLst>
              <a:ext uri="{FF2B5EF4-FFF2-40B4-BE49-F238E27FC236}">
                <a16:creationId xmlns:a16="http://schemas.microsoft.com/office/drawing/2014/main" id="{3CDFD189-DD64-D602-F8A5-C132B97A4B74}"/>
              </a:ext>
            </a:extLst>
          </p:cNvPr>
          <p:cNvSpPr txBox="1">
            <a:spLocks/>
          </p:cNvSpPr>
          <p:nvPr/>
        </p:nvSpPr>
        <p:spPr>
          <a:xfrm>
            <a:off x="8148638" y="1792851"/>
            <a:ext cx="2584698" cy="744819"/>
          </a:xfrm>
          <a:prstGeom prst="rect">
            <a:avLst/>
          </a:prstGeom>
        </p:spPr>
        <p:txBody>
          <a:bodyPr vert="horz" wrap="square" lIns="0" tIns="0" rIns="0" bIns="9144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it-IT" sz="1600" dirty="0">
                <a:solidFill>
                  <a:schemeClr val="accent3"/>
                </a:solidFill>
                <a:latin typeface="+mj-lt"/>
              </a:rPr>
              <a:t>Mikrogulvvaskemaskin</a:t>
            </a:r>
          </a:p>
          <a:p>
            <a:pPr marL="0" indent="0">
              <a:buNone/>
            </a:pPr>
            <a:r>
              <a:rPr lang="nb-NO" sz="1200" dirty="0"/>
              <a:t>Definisjon av hva rengjøringsmaskinen er: en ny kategori i Nilfisks portefølje</a:t>
            </a:r>
          </a:p>
        </p:txBody>
      </p:sp>
    </p:spTree>
    <p:extLst>
      <p:ext uri="{BB962C8B-B14F-4D97-AF65-F5344CB8AC3E}">
        <p14:creationId xmlns:p14="http://schemas.microsoft.com/office/powerpoint/2010/main" val="15556468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0" grpId="0"/>
      <p:bldP spid="17"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63267B6-A97E-1222-B411-1F64CFF1E5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8" name="think-cell data - do not delete" hidden="1">
                        <a:extLst>
                          <a:ext uri="{FF2B5EF4-FFF2-40B4-BE49-F238E27FC236}">
                            <a16:creationId xmlns:a16="http://schemas.microsoft.com/office/drawing/2014/main" id="{A63267B6-A97E-1222-B411-1F64CFF1E5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A287ABF7-5748-CA5D-28D4-BE5D166A7335}"/>
              </a:ext>
            </a:extLst>
          </p:cNvPr>
          <p:cNvSpPr>
            <a:spLocks noGrp="1"/>
          </p:cNvSpPr>
          <p:nvPr>
            <p:ph sz="quarter" idx="13"/>
          </p:nvPr>
        </p:nvSpPr>
        <p:spPr>
          <a:xfrm>
            <a:off x="6711471" y="2621382"/>
            <a:ext cx="4928077" cy="2360646"/>
          </a:xfrm>
        </p:spPr>
        <p:txBody>
          <a:bodyPr vert="horz" lIns="0" tIns="45720" rIns="0" bIns="0" rtlCol="0" anchor="t">
            <a:spAutoFit/>
          </a:bodyPr>
          <a:lstStyle/>
          <a:p>
            <a:pPr marL="0" indent="0">
              <a:buNone/>
            </a:pPr>
            <a:r>
              <a:rPr lang="en-DK" sz="1200" dirty="0"/>
              <a:t>Hovedbudskap</a:t>
            </a:r>
          </a:p>
          <a:p>
            <a:pPr marL="0" indent="0">
              <a:buNone/>
            </a:pPr>
            <a:r>
              <a:rPr lang="en-DK" sz="2000" dirty="0"/>
              <a:t>Vi presenterer Nilfisk </a:t>
            </a:r>
            <a:r>
              <a:rPr lang="da-DK" sz="2000" dirty="0" err="1"/>
              <a:t>Dryft</a:t>
            </a:r>
            <a:endParaRPr lang="en-DK" sz="2000" dirty="0"/>
          </a:p>
          <a:p>
            <a:pPr marL="0" indent="0">
              <a:buNone/>
            </a:pPr>
            <a:r>
              <a:rPr lang="en-GB" sz="3200" dirty="0" err="1">
                <a:latin typeface="+mj-lt"/>
              </a:rPr>
              <a:t>Skrubbing</a:t>
            </a:r>
            <a:r>
              <a:rPr lang="en-GB" sz="3200" dirty="0">
                <a:latin typeface="+mj-lt"/>
              </a:rPr>
              <a:t> er </a:t>
            </a:r>
            <a:br>
              <a:rPr lang="vi-VN" sz="3200" dirty="0">
                <a:latin typeface="+mj-lt"/>
              </a:rPr>
            </a:br>
            <a:r>
              <a:rPr lang="en-GB" sz="3200" dirty="0">
                <a:latin typeface="+mj-lt"/>
              </a:rPr>
              <a:t>den nye mopping</a:t>
            </a:r>
          </a:p>
          <a:p>
            <a:pPr marL="0" indent="0">
              <a:buNone/>
            </a:pPr>
            <a:r>
              <a:rPr lang="nb-NO" sz="2000" dirty="0"/>
              <a:t>En smartere og mer hygienisk </a:t>
            </a:r>
            <a:br>
              <a:rPr lang="vi-VN" sz="2000" dirty="0"/>
            </a:br>
            <a:r>
              <a:rPr lang="nb-NO" sz="2000" dirty="0"/>
              <a:t>måte å rengjøre små områder på.</a:t>
            </a:r>
          </a:p>
        </p:txBody>
      </p:sp>
      <p:sp>
        <p:nvSpPr>
          <p:cNvPr id="4" name="Title 3">
            <a:extLst>
              <a:ext uri="{FF2B5EF4-FFF2-40B4-BE49-F238E27FC236}">
                <a16:creationId xmlns:a16="http://schemas.microsoft.com/office/drawing/2014/main" id="{3C61EB4E-A31E-E2D3-F907-164C5CA8E351}"/>
              </a:ext>
            </a:extLst>
          </p:cNvPr>
          <p:cNvSpPr>
            <a:spLocks noGrp="1"/>
          </p:cNvSpPr>
          <p:nvPr>
            <p:ph type="title"/>
          </p:nvPr>
        </p:nvSpPr>
        <p:spPr>
          <a:xfrm>
            <a:off x="479425" y="494490"/>
            <a:ext cx="11233150" cy="388013"/>
          </a:xfrm>
        </p:spPr>
        <p:txBody>
          <a:bodyPr vert="horz"/>
          <a:lstStyle/>
          <a:p>
            <a:r>
              <a:rPr lang="en-US" dirty="0"/>
              <a:t>Value Proposition </a:t>
            </a:r>
            <a:r>
              <a:rPr lang="en-US" dirty="0" err="1"/>
              <a:t>og</a:t>
            </a:r>
            <a:r>
              <a:rPr lang="en-US" dirty="0"/>
              <a:t> </a:t>
            </a:r>
            <a:r>
              <a:rPr lang="en-US" dirty="0" err="1"/>
              <a:t>budskap</a:t>
            </a:r>
            <a:endParaRPr lang="en-US" dirty="0"/>
          </a:p>
        </p:txBody>
      </p:sp>
      <p:sp>
        <p:nvSpPr>
          <p:cNvPr id="6" name="Slide Number Placeholder 5">
            <a:extLst>
              <a:ext uri="{FF2B5EF4-FFF2-40B4-BE49-F238E27FC236}">
                <a16:creationId xmlns:a16="http://schemas.microsoft.com/office/drawing/2014/main" id="{140927D3-2522-5E50-2CD5-F78EBFA102C7}"/>
              </a:ext>
            </a:extLst>
          </p:cNvPr>
          <p:cNvSpPr>
            <a:spLocks noGrp="1"/>
          </p:cNvSpPr>
          <p:nvPr>
            <p:ph type="sldNum" sz="quarter" idx="17"/>
          </p:nvPr>
        </p:nvSpPr>
        <p:spPr/>
        <p:txBody>
          <a:bodyPr/>
          <a:lstStyle/>
          <a:p>
            <a:fld id="{6C385236-B7BA-4938-9EA6-6DEC8CA653D7}" type="slidenum">
              <a:rPr lang="en-US" smtClean="0"/>
              <a:pPr/>
              <a:t>5</a:t>
            </a:fld>
            <a:endParaRPr lang="en-US"/>
          </a:p>
        </p:txBody>
      </p:sp>
      <p:sp>
        <p:nvSpPr>
          <p:cNvPr id="10" name="TextBox 9">
            <a:extLst>
              <a:ext uri="{FF2B5EF4-FFF2-40B4-BE49-F238E27FC236}">
                <a16:creationId xmlns:a16="http://schemas.microsoft.com/office/drawing/2014/main" id="{024C482B-52D5-822B-17ED-22772138D1DD}"/>
              </a:ext>
            </a:extLst>
          </p:cNvPr>
          <p:cNvSpPr txBox="1"/>
          <p:nvPr/>
        </p:nvSpPr>
        <p:spPr>
          <a:xfrm>
            <a:off x="479425" y="2621382"/>
            <a:ext cx="5721350" cy="2000548"/>
          </a:xfrm>
          <a:prstGeom prst="rect">
            <a:avLst/>
          </a:prstGeom>
          <a:noFill/>
        </p:spPr>
        <p:txBody>
          <a:bodyPr wrap="square" lIns="0">
            <a:spAutoFit/>
          </a:bodyPr>
          <a:lstStyle/>
          <a:p>
            <a:pPr marL="0" indent="0">
              <a:buNone/>
            </a:pPr>
            <a:r>
              <a:rPr lang="en-DK" sz="1200" dirty="0"/>
              <a:t>Value Proposition</a:t>
            </a:r>
          </a:p>
          <a:p>
            <a:pPr marL="0" indent="0">
              <a:buNone/>
            </a:pPr>
            <a:endParaRPr lang="en-GB" sz="1200" dirty="0"/>
          </a:p>
          <a:p>
            <a:pPr marL="0" indent="0">
              <a:buNone/>
            </a:pPr>
            <a:r>
              <a:rPr lang="nb-NO" sz="2000" dirty="0"/>
              <a:t>Nilfisk Dryft revolusjonerer måten verden rengjør små arealer på. Det er en mikrogulvvaskemaskin som rengjør de vanskeligst tilgjengelige områdene, og gir både store og små bedrifter et mer effektivt og hygienisk alternativ til mopp og bøtte. </a:t>
            </a:r>
          </a:p>
        </p:txBody>
      </p:sp>
      <p:cxnSp>
        <p:nvCxnSpPr>
          <p:cNvPr id="7" name="Straight Connector 78">
            <a:extLst>
              <a:ext uri="{FF2B5EF4-FFF2-40B4-BE49-F238E27FC236}">
                <a16:creationId xmlns:a16="http://schemas.microsoft.com/office/drawing/2014/main" id="{37AF3D49-D136-0752-5080-BA61A6D4EB69}"/>
              </a:ext>
            </a:extLst>
          </p:cNvPr>
          <p:cNvCxnSpPr>
            <a:cxnSpLocks/>
          </p:cNvCxnSpPr>
          <p:nvPr/>
        </p:nvCxnSpPr>
        <p:spPr>
          <a:xfrm>
            <a:off x="6483178" y="1806942"/>
            <a:ext cx="0" cy="443588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28941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69F032D-5A26-BF3D-30B1-8AABCBC9CB16}"/>
              </a:ext>
            </a:extLst>
          </p:cNvPr>
          <p:cNvSpPr>
            <a:spLocks noGrp="1"/>
          </p:cNvSpPr>
          <p:nvPr>
            <p:ph type="ctrTitle"/>
          </p:nvPr>
        </p:nvSpPr>
        <p:spPr/>
        <p:txBody>
          <a:bodyPr/>
          <a:lstStyle/>
          <a:p>
            <a:r>
              <a:rPr lang="en-US"/>
              <a:t>2</a:t>
            </a:r>
          </a:p>
        </p:txBody>
      </p:sp>
      <p:sp>
        <p:nvSpPr>
          <p:cNvPr id="19" name="Text Placeholder 18">
            <a:extLst>
              <a:ext uri="{FF2B5EF4-FFF2-40B4-BE49-F238E27FC236}">
                <a16:creationId xmlns:a16="http://schemas.microsoft.com/office/drawing/2014/main" id="{843831FF-B230-A4E5-4AFA-F147274B7A2E}"/>
              </a:ext>
            </a:extLst>
          </p:cNvPr>
          <p:cNvSpPr>
            <a:spLocks noGrp="1"/>
          </p:cNvSpPr>
          <p:nvPr>
            <p:ph type="body" sz="quarter" idx="13"/>
          </p:nvPr>
        </p:nvSpPr>
        <p:spPr/>
        <p:txBody>
          <a:bodyPr/>
          <a:lstStyle/>
          <a:p>
            <a:r>
              <a:rPr lang="en-US" dirty="0" err="1"/>
              <a:t>Hovedbruksområder</a:t>
            </a:r>
            <a:endParaRPr lang="en-US" dirty="0"/>
          </a:p>
        </p:txBody>
      </p:sp>
      <p:sp>
        <p:nvSpPr>
          <p:cNvPr id="17" name="Slide Number Placeholder 16">
            <a:extLst>
              <a:ext uri="{FF2B5EF4-FFF2-40B4-BE49-F238E27FC236}">
                <a16:creationId xmlns:a16="http://schemas.microsoft.com/office/drawing/2014/main" id="{34C56CFF-0387-B1C3-0C9A-4B25F40BF236}"/>
              </a:ext>
            </a:extLst>
          </p:cNvPr>
          <p:cNvSpPr>
            <a:spLocks noGrp="1"/>
          </p:cNvSpPr>
          <p:nvPr>
            <p:ph type="sldNum" sz="quarter" idx="16"/>
          </p:nvPr>
        </p:nvSpPr>
        <p:spPr/>
        <p:txBody>
          <a:bodyPr/>
          <a:lstStyle/>
          <a:p>
            <a:fld id="{6C385236-B7BA-4938-9EA6-6DEC8CA653D7}" type="slidenum">
              <a:rPr lang="en-US" smtClean="0"/>
              <a:pPr/>
              <a:t>6</a:t>
            </a:fld>
            <a:endParaRPr lang="en-US"/>
          </a:p>
        </p:txBody>
      </p:sp>
    </p:spTree>
    <p:extLst>
      <p:ext uri="{BB962C8B-B14F-4D97-AF65-F5344CB8AC3E}">
        <p14:creationId xmlns:p14="http://schemas.microsoft.com/office/powerpoint/2010/main" val="221895768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655CE808-AFBC-ECA2-C2A7-DB6BD1F84208}"/>
              </a:ext>
            </a:extLst>
          </p:cNvPr>
          <p:cNvGraphicFramePr>
            <a:graphicFrameLocks noChangeAspect="1"/>
          </p:cNvGraphicFramePr>
          <p:nvPr>
            <p:custDataLst>
              <p:tags r:id="rId1"/>
            </p:custDataLst>
            <p:extLst>
              <p:ext uri="{D42A27DB-BD31-4B8C-83A1-F6EECF244321}">
                <p14:modId xmlns:p14="http://schemas.microsoft.com/office/powerpoint/2010/main" val="312505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60" imgH="360" progId="TCLayout.ActiveDocument.1">
                  <p:embed/>
                </p:oleObj>
              </mc:Choice>
              <mc:Fallback>
                <p:oleObj name="Diapositiva think-cell" r:id="rId4" imgW="360" imgH="360" progId="TCLayout.ActiveDocument.1">
                  <p:embed/>
                  <p:pic>
                    <p:nvPicPr>
                      <p:cNvPr id="23" name="think-cell data - do not delete" hidden="1">
                        <a:extLst>
                          <a:ext uri="{FF2B5EF4-FFF2-40B4-BE49-F238E27FC236}">
                            <a16:creationId xmlns:a16="http://schemas.microsoft.com/office/drawing/2014/main" id="{655CE808-AFBC-ECA2-C2A7-DB6BD1F842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0" name="Gruppo 9">
            <a:extLst>
              <a:ext uri="{FF2B5EF4-FFF2-40B4-BE49-F238E27FC236}">
                <a16:creationId xmlns:a16="http://schemas.microsoft.com/office/drawing/2014/main" id="{7588D58A-A5F7-779E-2C03-D204111705DA}"/>
              </a:ext>
            </a:extLst>
          </p:cNvPr>
          <p:cNvGrpSpPr/>
          <p:nvPr/>
        </p:nvGrpSpPr>
        <p:grpSpPr>
          <a:xfrm>
            <a:off x="3327549" y="1425289"/>
            <a:ext cx="2696111" cy="2251643"/>
            <a:chOff x="3327549" y="795557"/>
            <a:chExt cx="2696111" cy="2251643"/>
          </a:xfrm>
        </p:grpSpPr>
        <p:sp>
          <p:nvSpPr>
            <p:cNvPr id="27" name="Content Placeholder 1">
              <a:extLst>
                <a:ext uri="{FF2B5EF4-FFF2-40B4-BE49-F238E27FC236}">
                  <a16:creationId xmlns:a16="http://schemas.microsoft.com/office/drawing/2014/main" id="{247FA25F-A3E2-3E14-F288-E89CA50E332C}"/>
                </a:ext>
              </a:extLst>
            </p:cNvPr>
            <p:cNvSpPr txBox="1">
              <a:spLocks/>
            </p:cNvSpPr>
            <p:nvPr/>
          </p:nvSpPr>
          <p:spPr>
            <a:xfrm>
              <a:off x="3327550" y="795559"/>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Detaljhandel</a:t>
              </a:r>
              <a:endParaRPr lang="en-US" dirty="0"/>
            </a:p>
          </p:txBody>
        </p:sp>
        <p:pic>
          <p:nvPicPr>
            <p:cNvPr id="30" name="Picture 29">
              <a:extLst>
                <a:ext uri="{FF2B5EF4-FFF2-40B4-BE49-F238E27FC236}">
                  <a16:creationId xmlns:a16="http://schemas.microsoft.com/office/drawing/2014/main" id="{C09632BF-2593-49D7-B718-09C80B83EB1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327549" y="795557"/>
              <a:ext cx="2696111" cy="1401123"/>
            </a:xfrm>
            <a:prstGeom prst="rect">
              <a:avLst/>
            </a:prstGeom>
          </p:spPr>
        </p:pic>
      </p:grpSp>
      <p:sp>
        <p:nvSpPr>
          <p:cNvPr id="2" name="Content Placeholder 1">
            <a:extLst>
              <a:ext uri="{FF2B5EF4-FFF2-40B4-BE49-F238E27FC236}">
                <a16:creationId xmlns:a16="http://schemas.microsoft.com/office/drawing/2014/main" id="{64A9223D-AAA1-4ECD-8F18-530F671C3675}"/>
              </a:ext>
            </a:extLst>
          </p:cNvPr>
          <p:cNvSpPr>
            <a:spLocks noGrp="1"/>
          </p:cNvSpPr>
          <p:nvPr>
            <p:ph sz="quarter" idx="18"/>
          </p:nvPr>
        </p:nvSpPr>
        <p:spPr>
          <a:xfrm>
            <a:off x="481871" y="1425291"/>
            <a:ext cx="2696110" cy="2251641"/>
          </a:xfrm>
        </p:spPr>
        <p:txBody>
          <a:bodyPr wrap="square" lIns="252000" tIns="1554480" rIns="216000" bIns="182880">
            <a:noAutofit/>
          </a:bodyPr>
          <a:lstStyle/>
          <a:p>
            <a:pPr marL="0" indent="0" algn="ctr">
              <a:lnSpc>
                <a:spcPct val="120000"/>
              </a:lnSpc>
              <a:buNone/>
            </a:pPr>
            <a:r>
              <a:rPr lang="en-US" sz="1400" dirty="0" err="1"/>
              <a:t>Rengjøringsbyråer</a:t>
            </a:r>
            <a:endParaRPr lang="en-US" sz="1400" dirty="0"/>
          </a:p>
        </p:txBody>
      </p:sp>
      <p:sp>
        <p:nvSpPr>
          <p:cNvPr id="6" name="Slide Number Placeholder 5">
            <a:extLst>
              <a:ext uri="{FF2B5EF4-FFF2-40B4-BE49-F238E27FC236}">
                <a16:creationId xmlns:a16="http://schemas.microsoft.com/office/drawing/2014/main" id="{9B8AC754-E674-4461-BE79-4325CF02600A}"/>
              </a:ext>
            </a:extLst>
          </p:cNvPr>
          <p:cNvSpPr>
            <a:spLocks noGrp="1"/>
          </p:cNvSpPr>
          <p:nvPr>
            <p:ph type="sldNum" sz="quarter" idx="25"/>
          </p:nvPr>
        </p:nvSpPr>
        <p:spPr/>
        <p:txBody>
          <a:bodyPr/>
          <a:lstStyle/>
          <a:p>
            <a:fld id="{6C385236-B7BA-4938-9EA6-6DEC8CA653D7}" type="slidenum">
              <a:rPr lang="en-US" smtClean="0"/>
              <a:pPr/>
              <a:t>7</a:t>
            </a:fld>
            <a:endParaRPr lang="en-US"/>
          </a:p>
        </p:txBody>
      </p:sp>
      <p:pic>
        <p:nvPicPr>
          <p:cNvPr id="11" name="Picture 10">
            <a:extLst>
              <a:ext uri="{FF2B5EF4-FFF2-40B4-BE49-F238E27FC236}">
                <a16:creationId xmlns:a16="http://schemas.microsoft.com/office/drawing/2014/main" id="{3303A8B5-9D46-4E95-BB5D-CD91530FF2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5775" y="1425292"/>
            <a:ext cx="2696111" cy="1401123"/>
          </a:xfrm>
          <a:prstGeom prst="rect">
            <a:avLst/>
          </a:prstGeom>
        </p:spPr>
      </p:pic>
      <p:sp>
        <p:nvSpPr>
          <p:cNvPr id="13" name="Title 12">
            <a:extLst>
              <a:ext uri="{FF2B5EF4-FFF2-40B4-BE49-F238E27FC236}">
                <a16:creationId xmlns:a16="http://schemas.microsoft.com/office/drawing/2014/main" id="{9324C618-3B29-2061-93B0-61C820F4897D}"/>
              </a:ext>
            </a:extLst>
          </p:cNvPr>
          <p:cNvSpPr>
            <a:spLocks noGrp="1"/>
          </p:cNvSpPr>
          <p:nvPr>
            <p:ph type="title"/>
          </p:nvPr>
        </p:nvSpPr>
        <p:spPr/>
        <p:txBody>
          <a:bodyPr vert="horz"/>
          <a:lstStyle/>
          <a:p>
            <a:r>
              <a:rPr lang="en-DK" dirty="0"/>
              <a:t>Målsegmenter </a:t>
            </a:r>
            <a:endParaRPr lang="en-US" dirty="0"/>
          </a:p>
        </p:txBody>
      </p:sp>
      <p:grpSp>
        <p:nvGrpSpPr>
          <p:cNvPr id="25" name="Gruppo 24">
            <a:extLst>
              <a:ext uri="{FF2B5EF4-FFF2-40B4-BE49-F238E27FC236}">
                <a16:creationId xmlns:a16="http://schemas.microsoft.com/office/drawing/2014/main" id="{8FA2D227-20E9-5664-7A4A-67F7AAF61752}"/>
              </a:ext>
            </a:extLst>
          </p:cNvPr>
          <p:cNvGrpSpPr/>
          <p:nvPr/>
        </p:nvGrpSpPr>
        <p:grpSpPr>
          <a:xfrm>
            <a:off x="9019212" y="1425289"/>
            <a:ext cx="2696111" cy="2251641"/>
            <a:chOff x="485775" y="3810802"/>
            <a:chExt cx="2696111" cy="2251641"/>
          </a:xfrm>
        </p:grpSpPr>
        <p:sp>
          <p:nvSpPr>
            <p:cNvPr id="26" name="Content Placeholder 1">
              <a:extLst>
                <a:ext uri="{FF2B5EF4-FFF2-40B4-BE49-F238E27FC236}">
                  <a16:creationId xmlns:a16="http://schemas.microsoft.com/office/drawing/2014/main" id="{31F08FA0-6865-BDAD-FB3E-502E867A8D6C}"/>
                </a:ext>
              </a:extLst>
            </p:cNvPr>
            <p:cNvSpPr txBox="1">
              <a:spLocks/>
            </p:cNvSpPr>
            <p:nvPr/>
          </p:nvSpPr>
          <p:spPr>
            <a:xfrm>
              <a:off x="485775" y="3810802"/>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Helsevesen</a:t>
              </a:r>
              <a:endParaRPr lang="en-US" dirty="0"/>
            </a:p>
          </p:txBody>
        </p:sp>
        <p:pic>
          <p:nvPicPr>
            <p:cNvPr id="29" name="Picture 28">
              <a:extLst>
                <a:ext uri="{FF2B5EF4-FFF2-40B4-BE49-F238E27FC236}">
                  <a16:creationId xmlns:a16="http://schemas.microsoft.com/office/drawing/2014/main" id="{C7457F4D-E162-9C11-A0C2-B3224FD3E63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5775" y="3810803"/>
              <a:ext cx="2696111" cy="1401123"/>
            </a:xfrm>
            <a:prstGeom prst="rect">
              <a:avLst/>
            </a:prstGeom>
          </p:spPr>
        </p:pic>
      </p:grpSp>
      <p:grpSp>
        <p:nvGrpSpPr>
          <p:cNvPr id="24" name="Gruppo 23">
            <a:extLst>
              <a:ext uri="{FF2B5EF4-FFF2-40B4-BE49-F238E27FC236}">
                <a16:creationId xmlns:a16="http://schemas.microsoft.com/office/drawing/2014/main" id="{C58E2971-3F1D-F4F8-A5DB-AA356283D96C}"/>
              </a:ext>
            </a:extLst>
          </p:cNvPr>
          <p:cNvGrpSpPr/>
          <p:nvPr/>
        </p:nvGrpSpPr>
        <p:grpSpPr>
          <a:xfrm>
            <a:off x="7588877" y="3840620"/>
            <a:ext cx="2701384" cy="2251641"/>
            <a:chOff x="9176249" y="1425291"/>
            <a:chExt cx="2701384" cy="2251641"/>
          </a:xfrm>
        </p:grpSpPr>
        <p:sp>
          <p:nvSpPr>
            <p:cNvPr id="22" name="Content Placeholder 1">
              <a:extLst>
                <a:ext uri="{FF2B5EF4-FFF2-40B4-BE49-F238E27FC236}">
                  <a16:creationId xmlns:a16="http://schemas.microsoft.com/office/drawing/2014/main" id="{8AB6C4B0-EE5C-2FE7-A010-FD1C865577DA}"/>
                </a:ext>
              </a:extLst>
            </p:cNvPr>
            <p:cNvSpPr txBox="1">
              <a:spLocks/>
            </p:cNvSpPr>
            <p:nvPr/>
          </p:nvSpPr>
          <p:spPr>
            <a:xfrm>
              <a:off x="9176249" y="1425291"/>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Hotell</a:t>
              </a:r>
              <a:r>
                <a:rPr lang="en-US" dirty="0"/>
                <a:t>, restaurant </a:t>
              </a:r>
              <a:br>
                <a:rPr lang="vi-VN" dirty="0"/>
              </a:br>
              <a:r>
                <a:rPr lang="en-US" dirty="0" err="1"/>
                <a:t>og</a:t>
              </a:r>
              <a:r>
                <a:rPr lang="en-US" dirty="0"/>
                <a:t> </a:t>
              </a:r>
              <a:r>
                <a:rPr lang="en-US" dirty="0" err="1"/>
                <a:t>reiseliv</a:t>
              </a:r>
              <a:endParaRPr lang="en-US" dirty="0"/>
            </a:p>
          </p:txBody>
        </p:sp>
        <p:pic>
          <p:nvPicPr>
            <p:cNvPr id="4" name="Picture 3" descr="A person holding a suitcase and looking at his phone&#10;&#10;Description automatically generated">
              <a:extLst>
                <a:ext uri="{FF2B5EF4-FFF2-40B4-BE49-F238E27FC236}">
                  <a16:creationId xmlns:a16="http://schemas.microsoft.com/office/drawing/2014/main" id="{FC0F5830-A9FA-DA0A-480F-B768081403D7}"/>
                </a:ext>
              </a:extLst>
            </p:cNvPr>
            <p:cNvPicPr>
              <a:picLocks/>
            </p:cNvPicPr>
            <p:nvPr/>
          </p:nvPicPr>
          <p:blipFill rotWithShape="1">
            <a:blip r:embed="rId9" cstate="screen">
              <a:extLst>
                <a:ext uri="{28A0092B-C50C-407E-A947-70E740481C1C}">
                  <a14:useLocalDpi xmlns:a14="http://schemas.microsoft.com/office/drawing/2010/main"/>
                </a:ext>
              </a:extLst>
            </a:blip>
            <a:srcRect t="269" b="269"/>
            <a:stretch/>
          </p:blipFill>
          <p:spPr>
            <a:xfrm>
              <a:off x="9180153" y="1425291"/>
              <a:ext cx="2697480" cy="1402187"/>
            </a:xfrm>
            <a:prstGeom prst="rect">
              <a:avLst/>
            </a:prstGeom>
          </p:spPr>
        </p:pic>
      </p:grpSp>
      <p:sp>
        <p:nvSpPr>
          <p:cNvPr id="3" name="Content Placeholder 1">
            <a:extLst>
              <a:ext uri="{FF2B5EF4-FFF2-40B4-BE49-F238E27FC236}">
                <a16:creationId xmlns:a16="http://schemas.microsoft.com/office/drawing/2014/main" id="{0E6AE4E6-7B16-4AFA-6CAC-1ACBB217293C}"/>
              </a:ext>
            </a:extLst>
          </p:cNvPr>
          <p:cNvSpPr txBox="1">
            <a:spLocks/>
          </p:cNvSpPr>
          <p:nvPr/>
        </p:nvSpPr>
        <p:spPr>
          <a:xfrm>
            <a:off x="1896483" y="3840619"/>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Undervisning</a:t>
            </a:r>
            <a:endParaRPr lang="en-US" dirty="0"/>
          </a:p>
        </p:txBody>
      </p:sp>
      <p:pic>
        <p:nvPicPr>
          <p:cNvPr id="7" name="Picture 27">
            <a:extLst>
              <a:ext uri="{FF2B5EF4-FFF2-40B4-BE49-F238E27FC236}">
                <a16:creationId xmlns:a16="http://schemas.microsoft.com/office/drawing/2014/main" id="{BDCAABD8-E4F2-736F-FB9B-2B8019A768A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900387" y="3840620"/>
            <a:ext cx="2696111" cy="1401123"/>
          </a:xfrm>
          <a:prstGeom prst="rect">
            <a:avLst/>
          </a:prstGeom>
        </p:spPr>
      </p:pic>
      <p:grpSp>
        <p:nvGrpSpPr>
          <p:cNvPr id="15" name="Group 14">
            <a:extLst>
              <a:ext uri="{FF2B5EF4-FFF2-40B4-BE49-F238E27FC236}">
                <a16:creationId xmlns:a16="http://schemas.microsoft.com/office/drawing/2014/main" id="{88F819F7-0ABF-E96D-377E-20808459FFD3}"/>
              </a:ext>
            </a:extLst>
          </p:cNvPr>
          <p:cNvGrpSpPr/>
          <p:nvPr/>
        </p:nvGrpSpPr>
        <p:grpSpPr>
          <a:xfrm>
            <a:off x="4746968" y="3840620"/>
            <a:ext cx="2698063" cy="2251642"/>
            <a:chOff x="4715330" y="3810803"/>
            <a:chExt cx="2698063" cy="2251642"/>
          </a:xfrm>
        </p:grpSpPr>
        <p:sp>
          <p:nvSpPr>
            <p:cNvPr id="12" name="Content Placeholder 1">
              <a:extLst>
                <a:ext uri="{FF2B5EF4-FFF2-40B4-BE49-F238E27FC236}">
                  <a16:creationId xmlns:a16="http://schemas.microsoft.com/office/drawing/2014/main" id="{F4CC8388-2656-D34C-6962-F20266D88FDD}"/>
                </a:ext>
              </a:extLst>
            </p:cNvPr>
            <p:cNvSpPr txBox="1">
              <a:spLocks/>
            </p:cNvSpPr>
            <p:nvPr/>
          </p:nvSpPr>
          <p:spPr>
            <a:xfrm>
              <a:off x="4715330" y="3810803"/>
              <a:ext cx="2696110" cy="2251642"/>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Offentlig</a:t>
              </a:r>
              <a:r>
                <a:rPr lang="en-US" dirty="0"/>
                <a:t> </a:t>
              </a:r>
              <a:r>
                <a:rPr lang="en-US" dirty="0" err="1"/>
                <a:t>administrasjon</a:t>
              </a:r>
              <a:r>
                <a:rPr lang="en-US" dirty="0"/>
                <a:t> </a:t>
              </a:r>
              <a:br>
                <a:rPr lang="vi-VN" dirty="0"/>
              </a:br>
              <a:r>
                <a:rPr lang="en-US" dirty="0" err="1"/>
                <a:t>og</a:t>
              </a:r>
              <a:r>
                <a:rPr lang="en-US" dirty="0"/>
                <a:t> </a:t>
              </a:r>
              <a:r>
                <a:rPr lang="en-US" dirty="0" err="1"/>
                <a:t>kontorer</a:t>
              </a:r>
              <a:endParaRPr lang="en-US" dirty="0"/>
            </a:p>
          </p:txBody>
        </p:sp>
        <p:pic>
          <p:nvPicPr>
            <p:cNvPr id="14" name="Picture 19">
              <a:extLst>
                <a:ext uri="{FF2B5EF4-FFF2-40B4-BE49-F238E27FC236}">
                  <a16:creationId xmlns:a16="http://schemas.microsoft.com/office/drawing/2014/main" id="{1C832658-863B-7E22-2096-B40E53C9FCC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717282" y="3810803"/>
              <a:ext cx="2696111" cy="1401123"/>
            </a:xfrm>
            <a:prstGeom prst="rect">
              <a:avLst/>
            </a:prstGeom>
          </p:spPr>
        </p:pic>
      </p:grpSp>
      <p:grpSp>
        <p:nvGrpSpPr>
          <p:cNvPr id="16" name="Gruppo 15">
            <a:extLst>
              <a:ext uri="{FF2B5EF4-FFF2-40B4-BE49-F238E27FC236}">
                <a16:creationId xmlns:a16="http://schemas.microsoft.com/office/drawing/2014/main" id="{F2D77D3F-5E81-BE8F-49A0-F7D2ADBFFDA8}"/>
              </a:ext>
            </a:extLst>
          </p:cNvPr>
          <p:cNvGrpSpPr/>
          <p:nvPr/>
        </p:nvGrpSpPr>
        <p:grpSpPr>
          <a:xfrm>
            <a:off x="6173525" y="1440412"/>
            <a:ext cx="2696111" cy="2251641"/>
            <a:chOff x="3331455" y="1425291"/>
            <a:chExt cx="2696111" cy="2251641"/>
          </a:xfrm>
        </p:grpSpPr>
        <p:sp>
          <p:nvSpPr>
            <p:cNvPr id="17" name="Content Placeholder 1">
              <a:extLst>
                <a:ext uri="{FF2B5EF4-FFF2-40B4-BE49-F238E27FC236}">
                  <a16:creationId xmlns:a16="http://schemas.microsoft.com/office/drawing/2014/main" id="{48F30D1D-FEA6-8EB3-DEC6-98793D087830}"/>
                </a:ext>
              </a:extLst>
            </p:cNvPr>
            <p:cNvSpPr txBox="1">
              <a:spLocks/>
            </p:cNvSpPr>
            <p:nvPr/>
          </p:nvSpPr>
          <p:spPr>
            <a:xfrm>
              <a:off x="3331455" y="1425291"/>
              <a:ext cx="2696110" cy="2251641"/>
            </a:xfrm>
            <a:prstGeom prst="rect">
              <a:avLst/>
            </a:prstGeom>
            <a:solidFill>
              <a:schemeClr val="bg1"/>
            </a:solidFill>
            <a:effectLst>
              <a:outerShdw blurRad="139700" sx="102000" sy="102000" algn="ctr" rotWithShape="0">
                <a:schemeClr val="bg2">
                  <a:alpha val="30000"/>
                </a:schemeClr>
              </a:outerShdw>
            </a:effectLst>
          </p:spPr>
          <p:txBody>
            <a:bodyPr vert="horz" wrap="square" lIns="252000" tIns="1554480" rIns="216000" bIns="18288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err="1"/>
                <a:t>Institusjoner</a:t>
              </a:r>
              <a:endParaRPr lang="en-US" dirty="0"/>
            </a:p>
          </p:txBody>
        </p:sp>
        <p:pic>
          <p:nvPicPr>
            <p:cNvPr id="19" name="Picture 17">
              <a:extLst>
                <a:ext uri="{FF2B5EF4-FFF2-40B4-BE49-F238E27FC236}">
                  <a16:creationId xmlns:a16="http://schemas.microsoft.com/office/drawing/2014/main" id="{65877628-4AD1-DF7C-C271-BECB864DA94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331455" y="1425292"/>
              <a:ext cx="2696111" cy="1401123"/>
            </a:xfrm>
            <a:prstGeom prst="rect">
              <a:avLst/>
            </a:prstGeom>
          </p:spPr>
        </p:pic>
      </p:grpSp>
    </p:spTree>
    <p:extLst>
      <p:ext uri="{BB962C8B-B14F-4D97-AF65-F5344CB8AC3E}">
        <p14:creationId xmlns:p14="http://schemas.microsoft.com/office/powerpoint/2010/main" val="21092493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9784CF2-E6B8-4484-3D29-3A34D305C062}"/>
              </a:ext>
            </a:extLst>
          </p:cNvPr>
          <p:cNvGraphicFramePr>
            <a:graphicFrameLocks noChangeAspect="1"/>
          </p:cNvGraphicFramePr>
          <p:nvPr>
            <p:custDataLst>
              <p:tags r:id="rId1"/>
            </p:custDataLst>
            <p:extLst>
              <p:ext uri="{D42A27DB-BD31-4B8C-83A1-F6EECF244321}">
                <p14:modId xmlns:p14="http://schemas.microsoft.com/office/powerpoint/2010/main" val="3224976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60" imgH="360" progId="TCLayout.ActiveDocument.1">
                  <p:embed/>
                </p:oleObj>
              </mc:Choice>
              <mc:Fallback>
                <p:oleObj name="Diapositiva think-cell" r:id="rId3" imgW="360" imgH="360" progId="TCLayout.ActiveDocument.1">
                  <p:embed/>
                  <p:pic>
                    <p:nvPicPr>
                      <p:cNvPr id="12" name="think-cell data - do not delete" hidden="1">
                        <a:extLst>
                          <a:ext uri="{FF2B5EF4-FFF2-40B4-BE49-F238E27FC236}">
                            <a16:creationId xmlns:a16="http://schemas.microsoft.com/office/drawing/2014/main" id="{09784CF2-E6B8-4484-3D29-3A34D305C06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egnaposto testo 7">
            <a:extLst>
              <a:ext uri="{FF2B5EF4-FFF2-40B4-BE49-F238E27FC236}">
                <a16:creationId xmlns:a16="http://schemas.microsoft.com/office/drawing/2014/main" id="{BF81B5BD-E00F-CABD-F8A8-A4158CA67E5B}"/>
              </a:ext>
            </a:extLst>
          </p:cNvPr>
          <p:cNvSpPr>
            <a:spLocks noGrp="1"/>
          </p:cNvSpPr>
          <p:nvPr>
            <p:ph type="body" sz="quarter" idx="18"/>
          </p:nvPr>
        </p:nvSpPr>
        <p:spPr>
          <a:xfrm>
            <a:off x="479426" y="1412875"/>
            <a:ext cx="5130800" cy="4870450"/>
          </a:xfrm>
        </p:spPr>
        <p:txBody>
          <a:bodyPr/>
          <a:lstStyle/>
          <a:p>
            <a:r>
              <a:rPr lang="nb-NO" dirty="0"/>
              <a:t>Rengjøring av områder på 1 til 50 m</a:t>
            </a:r>
            <a:r>
              <a:rPr lang="nb-NO" baseline="30000" dirty="0"/>
              <a:t>2</a:t>
            </a:r>
            <a:r>
              <a:rPr lang="nb-NO" dirty="0"/>
              <a:t> </a:t>
            </a:r>
          </a:p>
          <a:p>
            <a:r>
              <a:rPr lang="nb-NO" dirty="0"/>
              <a:t>Daglig rengjøring av toaletter, bad, garderober, små kontorer, spiseområder i restauranter osv.  </a:t>
            </a:r>
          </a:p>
          <a:p>
            <a:r>
              <a:rPr lang="nb-NO" dirty="0"/>
              <a:t>Kant-/presisjonsrengjøring</a:t>
            </a:r>
          </a:p>
          <a:p>
            <a:r>
              <a:rPr lang="nb-NO" dirty="0"/>
              <a:t>Rengjøring av vanskelig tilgjengelige steder (hjørner, under hyller og møbler)</a:t>
            </a:r>
          </a:p>
          <a:p>
            <a:r>
              <a:rPr lang="nb-NO" dirty="0"/>
              <a:t>Rengjøring av flekker i områder med høy trafikk (innganger, lobbyer osv.)</a:t>
            </a:r>
          </a:p>
          <a:p>
            <a:pPr marL="0" indent="0">
              <a:buNone/>
            </a:pPr>
            <a:endParaRPr lang="nb-NO" dirty="0"/>
          </a:p>
        </p:txBody>
      </p:sp>
      <p:sp>
        <p:nvSpPr>
          <p:cNvPr id="6" name="Espace réservé du numéro de diapositive 5">
            <a:extLst>
              <a:ext uri="{FF2B5EF4-FFF2-40B4-BE49-F238E27FC236}">
                <a16:creationId xmlns:a16="http://schemas.microsoft.com/office/drawing/2014/main" id="{26935143-B2D2-68C1-B8DD-EF420DF942A4}"/>
              </a:ext>
            </a:extLst>
          </p:cNvPr>
          <p:cNvSpPr>
            <a:spLocks noGrp="1"/>
          </p:cNvSpPr>
          <p:nvPr>
            <p:ph type="sldNum" sz="quarter" idx="22"/>
          </p:nvPr>
        </p:nvSpPr>
        <p:spPr/>
        <p:txBody>
          <a:bodyPr/>
          <a:lstStyle/>
          <a:p>
            <a:fld id="{6C385236-B7BA-4938-9EA6-6DEC8CA653D7}" type="slidenum">
              <a:rPr lang="en-US" smtClean="0"/>
              <a:pPr/>
              <a:t>8</a:t>
            </a:fld>
            <a:endParaRPr lang="en-US"/>
          </a:p>
        </p:txBody>
      </p:sp>
      <p:sp>
        <p:nvSpPr>
          <p:cNvPr id="4" name="Segnaposto testo 3">
            <a:extLst>
              <a:ext uri="{FF2B5EF4-FFF2-40B4-BE49-F238E27FC236}">
                <a16:creationId xmlns:a16="http://schemas.microsoft.com/office/drawing/2014/main" id="{BCF98821-068E-F49E-8A0D-93B15A497E40}"/>
              </a:ext>
            </a:extLst>
          </p:cNvPr>
          <p:cNvSpPr>
            <a:spLocks noGrp="1"/>
          </p:cNvSpPr>
          <p:nvPr>
            <p:ph type="body" sz="quarter" idx="14"/>
          </p:nvPr>
        </p:nvSpPr>
        <p:spPr/>
        <p:txBody>
          <a:bodyPr/>
          <a:lstStyle/>
          <a:p>
            <a:r>
              <a:rPr lang="en-GB"/>
              <a:t> </a:t>
            </a:r>
          </a:p>
        </p:txBody>
      </p:sp>
      <p:sp>
        <p:nvSpPr>
          <p:cNvPr id="9" name="Titre 8">
            <a:extLst>
              <a:ext uri="{FF2B5EF4-FFF2-40B4-BE49-F238E27FC236}">
                <a16:creationId xmlns:a16="http://schemas.microsoft.com/office/drawing/2014/main" id="{88F674FD-A61C-1C65-AEF5-572CE7579B1C}"/>
              </a:ext>
            </a:extLst>
          </p:cNvPr>
          <p:cNvSpPr>
            <a:spLocks noGrp="1"/>
          </p:cNvSpPr>
          <p:nvPr>
            <p:ph type="title"/>
          </p:nvPr>
        </p:nvSpPr>
        <p:spPr>
          <a:xfrm>
            <a:off x="479426" y="494490"/>
            <a:ext cx="4616449" cy="388013"/>
          </a:xfrm>
        </p:spPr>
        <p:txBody>
          <a:bodyPr vert="horz"/>
          <a:lstStyle/>
          <a:p>
            <a:pPr algn="l">
              <a:lnSpc>
                <a:spcPts val="3100"/>
              </a:lnSpc>
            </a:pPr>
            <a:r>
              <a:rPr lang="nb-NO" sz="2800" dirty="0"/>
              <a:t>Viktige bruksområder og oppgaver som skal utføres</a:t>
            </a:r>
            <a:endParaRPr lang="en-GB" sz="2800" dirty="0"/>
          </a:p>
        </p:txBody>
      </p:sp>
      <p:pic>
        <p:nvPicPr>
          <p:cNvPr id="10" name="Picture Placeholder 9" descr="A vacuum cleaner in a bathroom&#10;&#10;Description automatically generated">
            <a:extLst>
              <a:ext uri="{FF2B5EF4-FFF2-40B4-BE49-F238E27FC236}">
                <a16:creationId xmlns:a16="http://schemas.microsoft.com/office/drawing/2014/main" id="{2FF4B438-AF62-E2A7-E583-9A6524D64E60}"/>
              </a:ext>
            </a:extLst>
          </p:cNvPr>
          <p:cNvPicPr>
            <a:picLocks noGrp="1" noChangeAspect="1"/>
          </p:cNvPicPr>
          <p:nvPr>
            <p:ph type="pic" sz="quarter" idx="17"/>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3215720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69F032D-5A26-BF3D-30B1-8AABCBC9CB16}"/>
              </a:ext>
            </a:extLst>
          </p:cNvPr>
          <p:cNvSpPr>
            <a:spLocks noGrp="1"/>
          </p:cNvSpPr>
          <p:nvPr>
            <p:ph type="ctrTitle"/>
          </p:nvPr>
        </p:nvSpPr>
        <p:spPr/>
        <p:txBody>
          <a:bodyPr/>
          <a:lstStyle/>
          <a:p>
            <a:r>
              <a:rPr lang="en-US" dirty="0"/>
              <a:t>3</a:t>
            </a:r>
          </a:p>
        </p:txBody>
      </p:sp>
      <p:sp>
        <p:nvSpPr>
          <p:cNvPr id="19" name="Text Placeholder 18">
            <a:extLst>
              <a:ext uri="{FF2B5EF4-FFF2-40B4-BE49-F238E27FC236}">
                <a16:creationId xmlns:a16="http://schemas.microsoft.com/office/drawing/2014/main" id="{843831FF-B230-A4E5-4AFA-F147274B7A2E}"/>
              </a:ext>
            </a:extLst>
          </p:cNvPr>
          <p:cNvSpPr>
            <a:spLocks noGrp="1"/>
          </p:cNvSpPr>
          <p:nvPr>
            <p:ph type="body" sz="quarter" idx="13"/>
          </p:nvPr>
        </p:nvSpPr>
        <p:spPr/>
        <p:txBody>
          <a:bodyPr/>
          <a:lstStyle/>
          <a:p>
            <a:r>
              <a:rPr lang="en-US" dirty="0" err="1"/>
              <a:t>Viktige</a:t>
            </a:r>
            <a:r>
              <a:rPr lang="en-US" dirty="0"/>
              <a:t> </a:t>
            </a:r>
            <a:r>
              <a:rPr lang="en-US" dirty="0" err="1"/>
              <a:t>funksjoner</a:t>
            </a:r>
            <a:r>
              <a:rPr lang="en-US" dirty="0"/>
              <a:t>, </a:t>
            </a:r>
            <a:r>
              <a:rPr lang="en-US" dirty="0" err="1"/>
              <a:t>fordeler</a:t>
            </a:r>
            <a:r>
              <a:rPr lang="en-US" dirty="0"/>
              <a:t> </a:t>
            </a:r>
            <a:br>
              <a:rPr lang="vi-VN" dirty="0"/>
            </a:br>
            <a:r>
              <a:rPr lang="en-US" dirty="0" err="1"/>
              <a:t>og</a:t>
            </a:r>
            <a:r>
              <a:rPr lang="en-US" dirty="0"/>
              <a:t> </a:t>
            </a:r>
            <a:r>
              <a:rPr lang="en-US" dirty="0" err="1"/>
              <a:t>bruksområder</a:t>
            </a:r>
            <a:endParaRPr lang="en-US" dirty="0"/>
          </a:p>
        </p:txBody>
      </p:sp>
      <p:sp>
        <p:nvSpPr>
          <p:cNvPr id="17" name="Slide Number Placeholder 16">
            <a:extLst>
              <a:ext uri="{FF2B5EF4-FFF2-40B4-BE49-F238E27FC236}">
                <a16:creationId xmlns:a16="http://schemas.microsoft.com/office/drawing/2014/main" id="{34C56CFF-0387-B1C3-0C9A-4B25F40BF236}"/>
              </a:ext>
            </a:extLst>
          </p:cNvPr>
          <p:cNvSpPr>
            <a:spLocks noGrp="1"/>
          </p:cNvSpPr>
          <p:nvPr>
            <p:ph type="sldNum" sz="quarter" idx="16"/>
          </p:nvPr>
        </p:nvSpPr>
        <p:spPr/>
        <p:txBody>
          <a:bodyPr/>
          <a:lstStyle/>
          <a:p>
            <a:fld id="{6C385236-B7BA-4938-9EA6-6DEC8CA653D7}" type="slidenum">
              <a:rPr lang="en-US" smtClean="0"/>
              <a:pPr/>
              <a:t>9</a:t>
            </a:fld>
            <a:endParaRPr lang="en-US"/>
          </a:p>
        </p:txBody>
      </p:sp>
    </p:spTree>
    <p:extLst>
      <p:ext uri="{BB962C8B-B14F-4D97-AF65-F5344CB8AC3E}">
        <p14:creationId xmlns:p14="http://schemas.microsoft.com/office/powerpoint/2010/main" val="164085849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87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1_Nilfisk Toolbox_Standard_4-3">
  <a:themeElements>
    <a:clrScheme name="150505_Nilfisk colours">
      <a:dk1>
        <a:srgbClr val="000000"/>
      </a:dk1>
      <a:lt1>
        <a:sysClr val="window" lastClr="FFFFFF"/>
      </a:lt1>
      <a:dk2>
        <a:srgbClr val="4B4F54"/>
      </a:dk2>
      <a:lt2>
        <a:srgbClr val="FFFFFF"/>
      </a:lt2>
      <a:accent1>
        <a:srgbClr val="7C878E"/>
      </a:accent1>
      <a:accent2>
        <a:srgbClr val="4B4F54"/>
      </a:accent2>
      <a:accent3>
        <a:srgbClr val="C7C0AA"/>
      </a:accent3>
      <a:accent4>
        <a:srgbClr val="C41E3A"/>
      </a:accent4>
      <a:accent5>
        <a:srgbClr val="001441"/>
      </a:accent5>
      <a:accent6>
        <a:srgbClr val="D9E1E2"/>
      </a:accent6>
      <a:hlink>
        <a:srgbClr val="7C878E"/>
      </a:hlink>
      <a:folHlink>
        <a:srgbClr val="D9E1E2"/>
      </a:folHlink>
    </a:clrScheme>
    <a:fontScheme name="150225_Nilfi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Presentation1" id="{AE191FFB-C611-4D0B-B614-DE762FD9880B}" vid="{B6B06997-068D-404E-83E0-83D57818F9EF}"/>
    </a:ext>
  </a:extLst>
</a:theme>
</file>

<file path=ppt/theme/theme3.xml><?xml version="1.0" encoding="utf-8"?>
<a:theme xmlns:a="http://schemas.openxmlformats.org/drawingml/2006/main" name="2_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2-03-2022" id="{C97BE6D1-62E5-41C7-8EFF-A3926467BEF4}" vid="{6C473689-04BC-4367-A393-4984374DCF9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A32B75B72E9AD4B897284067DA3336A" ma:contentTypeVersion="12" ma:contentTypeDescription="Creare un nuovo documento." ma:contentTypeScope="" ma:versionID="2988c7e38b2fe8fb0b596334a516c6be">
  <xsd:schema xmlns:xsd="http://www.w3.org/2001/XMLSchema" xmlns:xs="http://www.w3.org/2001/XMLSchema" xmlns:p="http://schemas.microsoft.com/office/2006/metadata/properties" xmlns:ns2="101d09d1-2fba-4d93-a45c-1211151ee786" xmlns:ns3="9a261087-ddb5-4fc3-ae00-ca27a6304815" targetNamespace="http://schemas.microsoft.com/office/2006/metadata/properties" ma:root="true" ma:fieldsID="7a7029ea874ee2402871f13a3c7e345d" ns2:_="" ns3:_="">
    <xsd:import namespace="101d09d1-2fba-4d93-a45c-1211151ee786"/>
    <xsd:import namespace="9a261087-ddb5-4fc3-ae00-ca27a63048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d09d1-2fba-4d93-a45c-1211151ee7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Tag immagine" ma:readOnly="false" ma:fieldId="{5cf76f15-5ced-4ddc-b409-7134ff3c332f}" ma:taxonomyMulti="true" ma:sspId="f4d3e637-ff8d-4400-8b4f-c20cae65def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261087-ddb5-4fc3-ae00-ca27a630481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0acf073-156a-45c2-8748-f00f6b029fee}" ma:internalName="TaxCatchAll" ma:showField="CatchAllData" ma:web="9a261087-ddb5-4fc3-ae00-ca27a63048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1d09d1-2fba-4d93-a45c-1211151ee786">
      <Terms xmlns="http://schemas.microsoft.com/office/infopath/2007/PartnerControls"/>
    </lcf76f155ced4ddcb4097134ff3c332f>
    <TaxCatchAll xmlns="9a261087-ddb5-4fc3-ae00-ca27a6304815" xsi:nil="true"/>
    <MediaLengthInSeconds xmlns="101d09d1-2fba-4d93-a45c-1211151ee786" xsi:nil="true"/>
  </documentManagement>
</p:properties>
</file>

<file path=customXml/itemProps1.xml><?xml version="1.0" encoding="utf-8"?>
<ds:datastoreItem xmlns:ds="http://schemas.openxmlformats.org/officeDocument/2006/customXml" ds:itemID="{08D9CF25-2968-4E35-9D7F-AFFFC6CD9F65}">
  <ds:schemaRefs>
    <ds:schemaRef ds:uri="http://schemas.microsoft.com/sharepoint/v3/contenttype/forms"/>
  </ds:schemaRefs>
</ds:datastoreItem>
</file>

<file path=customXml/itemProps2.xml><?xml version="1.0" encoding="utf-8"?>
<ds:datastoreItem xmlns:ds="http://schemas.openxmlformats.org/officeDocument/2006/customXml" ds:itemID="{53AC126F-3C74-4387-B999-A1845DCFD4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d09d1-2fba-4d93-a45c-1211151ee786"/>
    <ds:schemaRef ds:uri="9a261087-ddb5-4fc3-ae00-ca27a63048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35D97F-54F6-4139-90B1-4BC360E16E53}">
  <ds:schemaRefs>
    <ds:schemaRef ds:uri="http://schemas.microsoft.com/office/2006/metadata/properties"/>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a261087-ddb5-4fc3-ae00-ca27a6304815"/>
    <ds:schemaRef ds:uri="101d09d1-2fba-4d93-a45c-1211151ee78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Nilfisk PTT template</Template>
  <TotalTime>8850</TotalTime>
  <Words>1330</Words>
  <Application>Microsoft Office PowerPoint</Application>
  <PresentationFormat>Widescreen</PresentationFormat>
  <Paragraphs>302</Paragraphs>
  <Slides>15</Slides>
  <Notes>6</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29" baseType="lpstr">
      <vt:lpstr>Arial</vt:lpstr>
      <vt:lpstr>Calibri</vt:lpstr>
      <vt:lpstr>Courier New</vt:lpstr>
      <vt:lpstr>Roboto Black</vt:lpstr>
      <vt:lpstr>Roboto Bold</vt:lpstr>
      <vt:lpstr>Roboto Light</vt:lpstr>
      <vt:lpstr>Roboto Light italic</vt:lpstr>
      <vt:lpstr>Roboto Medium</vt:lpstr>
      <vt:lpstr>Segoe MDL2 Assets</vt:lpstr>
      <vt:lpstr>Wingdings</vt:lpstr>
      <vt:lpstr>Nilfisk Toolbox_Standard_4-3</vt:lpstr>
      <vt:lpstr>1_Nilfisk Toolbox_Standard_4-3</vt:lpstr>
      <vt:lpstr>2_Nilfisk Toolbox_Standard_4-3</vt:lpstr>
      <vt:lpstr>Diapositiva think-cell</vt:lpstr>
      <vt:lpstr>Nilfisk Dryft</vt:lpstr>
      <vt:lpstr>Nilfisk Dryft</vt:lpstr>
      <vt:lpstr>1</vt:lpstr>
      <vt:lpstr>Value Proposition</vt:lpstr>
      <vt:lpstr>Value Proposition og budskap</vt:lpstr>
      <vt:lpstr>2</vt:lpstr>
      <vt:lpstr>Målsegmenter </vt:lpstr>
      <vt:lpstr>Viktige bruksområder og oppgaver som skal utføres</vt:lpstr>
      <vt:lpstr>3</vt:lpstr>
      <vt:lpstr>Viktige verdier, fordeler og bevispunkter </vt:lpstr>
      <vt:lpstr>Viktige funksjoner og design</vt:lpstr>
      <vt:lpstr>Viktigste bruksområder</vt:lpstr>
      <vt:lpstr>4</vt:lpstr>
      <vt:lpstr>Tekniske data</vt:lpstr>
      <vt:lpstr>Nilfisk Dryft® tilbehør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 here</dc:title>
  <dc:creator>Becky Li</dc:creator>
  <cp:lastModifiedBy>Julie Soerum</cp:lastModifiedBy>
  <cp:revision>86</cp:revision>
  <cp:lastPrinted>2022-06-21T10:55:26Z</cp:lastPrinted>
  <dcterms:created xsi:type="dcterms:W3CDTF">2022-03-28T12:53:04Z</dcterms:created>
  <dcterms:modified xsi:type="dcterms:W3CDTF">2025-02-06T14:39:41Z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MSIP_Label_8af657d4-2045-4871-9872-e323e3545d60_Enabled">
    <vt:lpwstr>true</vt:lpwstr>
  </property>
  <property fmtid="{D5CDD505-2E9C-101B-9397-08002B2CF9AE}" pid="6" name="MSIP_Label_8af657d4-2045-4871-9872-e323e3545d60_SetDate">
    <vt:lpwstr>2022-03-07T09:52:37Z</vt:lpwstr>
  </property>
  <property fmtid="{D5CDD505-2E9C-101B-9397-08002B2CF9AE}" pid="7" name="MSIP_Label_8af657d4-2045-4871-9872-e323e3545d60_Method">
    <vt:lpwstr>Privileged</vt:lpwstr>
  </property>
  <property fmtid="{D5CDD505-2E9C-101B-9397-08002B2CF9AE}" pid="8" name="MSIP_Label_8af657d4-2045-4871-9872-e323e3545d60_Name">
    <vt:lpwstr>Open sublabel</vt:lpwstr>
  </property>
  <property fmtid="{D5CDD505-2E9C-101B-9397-08002B2CF9AE}" pid="9" name="MSIP_Label_8af657d4-2045-4871-9872-e323e3545d60_SiteId">
    <vt:lpwstr>753c5d99-05be-4237-b4c5-fdb2e6b32ab2</vt:lpwstr>
  </property>
  <property fmtid="{D5CDD505-2E9C-101B-9397-08002B2CF9AE}" pid="10" name="MSIP_Label_8af657d4-2045-4871-9872-e323e3545d60_ActionId">
    <vt:lpwstr>dc55aacb-2282-478e-992e-416176343d0e</vt:lpwstr>
  </property>
  <property fmtid="{D5CDD505-2E9C-101B-9397-08002B2CF9AE}" pid="11" name="MSIP_Label_8af657d4-2045-4871-9872-e323e3545d60_ContentBits">
    <vt:lpwstr>0</vt:lpwstr>
  </property>
  <property fmtid="{D5CDD505-2E9C-101B-9397-08002B2CF9AE}" pid="12" name="MediaServiceImageTags">
    <vt:lpwstr/>
  </property>
  <property fmtid="{D5CDD505-2E9C-101B-9397-08002B2CF9AE}" pid="13" name="ComplianceAssetId">
    <vt:lpwstr/>
  </property>
  <property fmtid="{D5CDD505-2E9C-101B-9397-08002B2CF9AE}" pid="14" name="TriggerFlowInfo">
    <vt:lpwstr/>
  </property>
  <property fmtid="{D5CDD505-2E9C-101B-9397-08002B2CF9AE}" pid="15" name="_ExtendedDescription">
    <vt:lpwstr/>
  </property>
  <property fmtid="{D5CDD505-2E9C-101B-9397-08002B2CF9AE}" pid="16" name="ContentTypeId">
    <vt:lpwstr>0x0101004A32B75B72E9AD4B897284067DA3336A</vt:lpwstr>
  </property>
  <property fmtid="{D5CDD505-2E9C-101B-9397-08002B2CF9AE}" pid="17" name="Order">
    <vt:lpwstr>223800.000000000</vt:lpwstr>
  </property>
</Properties>
</file>