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2.xml" ContentType="application/vnd.openxmlformats-officedocument.theme+xml"/>
  <Override PartName="/ppt/ink/ink1.xml" ContentType="application/inkml+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sldIdLst>
    <p:sldId id="259" r:id="rId5"/>
    <p:sldId id="272" r:id="rId6"/>
    <p:sldId id="2147483433" r:id="rId7"/>
    <p:sldId id="2147483402" r:id="rId8"/>
    <p:sldId id="2147483403" r:id="rId9"/>
    <p:sldId id="2147483404" r:id="rId10"/>
    <p:sldId id="2147483405" r:id="rId11"/>
    <p:sldId id="2147483406" r:id="rId12"/>
    <p:sldId id="2147483407" r:id="rId13"/>
    <p:sldId id="2147483408" r:id="rId14"/>
    <p:sldId id="2147483409" r:id="rId15"/>
    <p:sldId id="2147483410" r:id="rId16"/>
    <p:sldId id="2147483411" r:id="rId17"/>
    <p:sldId id="2147483412" r:id="rId18"/>
    <p:sldId id="2147483413" r:id="rId19"/>
    <p:sldId id="2147483414" r:id="rId20"/>
    <p:sldId id="2147483415" r:id="rId21"/>
    <p:sldId id="2147483416" r:id="rId22"/>
    <p:sldId id="2147483417" r:id="rId23"/>
    <p:sldId id="2147483418" r:id="rId24"/>
    <p:sldId id="2147483419" r:id="rId25"/>
    <p:sldId id="2147483420" r:id="rId26"/>
    <p:sldId id="2147483421" r:id="rId27"/>
    <p:sldId id="2147483422" r:id="rId28"/>
    <p:sldId id="2147483430" r:id="rId29"/>
    <p:sldId id="2147483425" r:id="rId30"/>
    <p:sldId id="12968" r:id="rId31"/>
  </p:sldIdLst>
  <p:sldSz cx="12192000" cy="6858000"/>
  <p:notesSz cx="6797675" cy="9872663"/>
  <p:custDataLst>
    <p:tags r:id="rId33"/>
  </p:custDataLst>
  <p:defaultText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pos="696" userDrawn="1">
          <p15:clr>
            <a:srgbClr val="A4A3A4"/>
          </p15:clr>
        </p15:guide>
        <p15:guide id="2" pos="6984" userDrawn="1">
          <p15:clr>
            <a:srgbClr val="A4A3A4"/>
          </p15:clr>
        </p15:guide>
        <p15:guide id="3" pos="432" userDrawn="1">
          <p15:clr>
            <a:srgbClr val="A4A3A4"/>
          </p15:clr>
        </p15:guide>
        <p15:guide id="4" orient="horz" pos="3696" userDrawn="1">
          <p15:clr>
            <a:srgbClr val="A4A3A4"/>
          </p15:clr>
        </p15:guide>
        <p15:guide id="5" orient="horz" pos="3192" userDrawn="1">
          <p15:clr>
            <a:srgbClr val="A4A3A4"/>
          </p15:clr>
        </p15:guide>
        <p15:guide id="6" orient="horz" pos="2544" userDrawn="1">
          <p15:clr>
            <a:srgbClr val="A4A3A4"/>
          </p15:clr>
        </p15:guide>
        <p15:guide id="7" pos="4104" userDrawn="1">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Vittrup" initials="CV" lastIdx="44" clrIdx="0">
    <p:extLst>
      <p:ext uri="{19B8F6BF-5375-455C-9EA6-DF929625EA0E}">
        <p15:presenceInfo xmlns:p15="http://schemas.microsoft.com/office/powerpoint/2012/main" userId="S-1-5-21-2455030247-886758136-1406340923-94286" providerId="AD"/>
      </p:ext>
    </p:extLst>
  </p:cmAuthor>
  <p:cmAuthor id="2" name="Lars Chrois" initials="LC" lastIdx="26" clrIdx="1">
    <p:extLst>
      <p:ext uri="{19B8F6BF-5375-455C-9EA6-DF929625EA0E}">
        <p15:presenceInfo xmlns:p15="http://schemas.microsoft.com/office/powerpoint/2012/main" userId="3ee1608269410e2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BC5"/>
    <a:srgbClr val="EEEFF1"/>
    <a:srgbClr val="F2F2F2"/>
    <a:srgbClr val="F7B152"/>
    <a:srgbClr val="F85A50"/>
    <a:srgbClr val="FFFFFF"/>
    <a:srgbClr val="38A8B4"/>
    <a:srgbClr val="F47358"/>
    <a:srgbClr val="8997A4"/>
    <a:srgbClr val="7C87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6" autoAdjust="0"/>
    <p:restoredTop sz="92949" autoAdjust="0"/>
  </p:normalViewPr>
  <p:slideViewPr>
    <p:cSldViewPr snapToGrid="0">
      <p:cViewPr varScale="1">
        <p:scale>
          <a:sx n="69" d="100"/>
          <a:sy n="69" d="100"/>
        </p:scale>
        <p:origin x="804" y="44"/>
      </p:cViewPr>
      <p:guideLst>
        <p:guide pos="696"/>
        <p:guide pos="6984"/>
        <p:guide pos="432"/>
        <p:guide orient="horz" pos="3696"/>
        <p:guide orient="horz" pos="3192"/>
        <p:guide orient="horz" pos="2544"/>
        <p:guide pos="4104"/>
      </p:guideLst>
    </p:cSldViewPr>
  </p:slideViewPr>
  <p:outlineViewPr>
    <p:cViewPr>
      <p:scale>
        <a:sx n="33" d="100"/>
        <a:sy n="33" d="100"/>
      </p:scale>
      <p:origin x="0" y="0"/>
    </p:cViewPr>
  </p:outlineViewPr>
  <p:notesTextViewPr>
    <p:cViewPr>
      <p:scale>
        <a:sx n="66" d="100"/>
        <a:sy n="66" d="100"/>
      </p:scale>
      <p:origin x="0" y="0"/>
    </p:cViewPr>
  </p:notesTextViewPr>
  <p:notesViewPr>
    <p:cSldViewPr snapToGrid="0" showGuides="1">
      <p:cViewPr varScale="1">
        <p:scale>
          <a:sx n="88" d="100"/>
          <a:sy n="88" d="100"/>
        </p:scale>
        <p:origin x="6630" y="90"/>
      </p:cViewPr>
      <p:guideLst>
        <p:guide orient="horz" pos="3109"/>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2-20T19:20:06.845"/>
    </inkml:context>
    <inkml:brush xml:id="br0">
      <inkml:brushProperty name="width" value="0.05" units="cm"/>
      <inkml:brushProperty name="height" value="0.05" units="cm"/>
      <inkml:brushProperty name="color" value="#008C3A"/>
    </inkml:brush>
  </inkml:definitions>
  <inkml:trace contextRef="#ctx0" brushRef="#br0">0 1 7578,'0'0'1600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050">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050">
                <a:latin typeface="Arial" panose="020B0604020202020204" pitchFamily="34" charset="0"/>
                <a:cs typeface="Arial" panose="020B0604020202020204" pitchFamily="34" charset="0"/>
              </a:defRPr>
            </a:lvl1pPr>
          </a:lstStyle>
          <a:p>
            <a:fld id="{377487DA-082B-4712-87EF-A52F989376F6}" type="datetimeFigureOut">
              <a:rPr lang="en-US" smtClean="0"/>
              <a:pPr/>
              <a:t>7/24/2025</a:t>
            </a:fld>
            <a:endParaRPr lang="en-US"/>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054CEA7-A081-4B80-B0DE-E1334A21D6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1pPr>
    <a:lvl2pPr marL="51198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2pPr>
    <a:lvl3pPr marL="1023967"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3pPr>
    <a:lvl4pPr marL="1535951"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4pPr>
    <a:lvl5pPr marL="2047934" algn="l" defTabSz="1023967" rtl="0" eaLnBrk="1" latinLnBrk="0" hangingPunct="1">
      <a:defRPr sz="1050" kern="1200">
        <a:solidFill>
          <a:schemeClr val="tx1"/>
        </a:solidFill>
        <a:latin typeface="Arial" panose="020B0604020202020204" pitchFamily="34" charset="0"/>
        <a:ea typeface="+mn-ea"/>
        <a:cs typeface="Arial" panose="020B0604020202020204" pitchFamily="34" charset="0"/>
      </a:defRPr>
    </a:lvl5pPr>
    <a:lvl6pPr marL="2559918" algn="l" defTabSz="1023967" rtl="0" eaLnBrk="1" latinLnBrk="0" hangingPunct="1">
      <a:defRPr sz="1300" kern="1200">
        <a:solidFill>
          <a:schemeClr val="tx1"/>
        </a:solidFill>
        <a:latin typeface="+mn-lt"/>
        <a:ea typeface="+mn-ea"/>
        <a:cs typeface="+mn-cs"/>
      </a:defRPr>
    </a:lvl6pPr>
    <a:lvl7pPr marL="3071901" algn="l" defTabSz="1023967" rtl="0" eaLnBrk="1" latinLnBrk="0" hangingPunct="1">
      <a:defRPr sz="1300" kern="1200">
        <a:solidFill>
          <a:schemeClr val="tx1"/>
        </a:solidFill>
        <a:latin typeface="+mn-lt"/>
        <a:ea typeface="+mn-ea"/>
        <a:cs typeface="+mn-cs"/>
      </a:defRPr>
    </a:lvl7pPr>
    <a:lvl8pPr marL="3583884" algn="l" defTabSz="1023967" rtl="0" eaLnBrk="1" latinLnBrk="0" hangingPunct="1">
      <a:defRPr sz="1300" kern="1200">
        <a:solidFill>
          <a:schemeClr val="tx1"/>
        </a:solidFill>
        <a:latin typeface="+mn-lt"/>
        <a:ea typeface="+mn-ea"/>
        <a:cs typeface="+mn-cs"/>
      </a:defRPr>
    </a:lvl8pPr>
    <a:lvl9pPr marL="4095868" algn="l" defTabSz="102396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54CEA7-A081-4B80-B0DE-E1334A21D67A}" type="slidenum">
              <a:rPr lang="en-US" smtClean="0"/>
              <a:t>14</a:t>
            </a:fld>
            <a:endParaRPr lang="en-US"/>
          </a:p>
        </p:txBody>
      </p:sp>
    </p:spTree>
    <p:extLst>
      <p:ext uri="{BB962C8B-B14F-4D97-AF65-F5344CB8AC3E}">
        <p14:creationId xmlns:p14="http://schemas.microsoft.com/office/powerpoint/2010/main" val="174826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54CEA7-A081-4B80-B0DE-E1334A21D67A}" type="slidenum">
              <a:rPr lang="en-US" smtClean="0"/>
              <a:t>22</a:t>
            </a:fld>
            <a:endParaRPr lang="en-US"/>
          </a:p>
        </p:txBody>
      </p:sp>
    </p:spTree>
    <p:extLst>
      <p:ext uri="{BB962C8B-B14F-4D97-AF65-F5344CB8AC3E}">
        <p14:creationId xmlns:p14="http://schemas.microsoft.com/office/powerpoint/2010/main" val="1347944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p:spTree>
      <p:nvGrpSpPr>
        <p:cNvPr id="1" name=""/>
        <p:cNvGrpSpPr/>
        <p:nvPr/>
      </p:nvGrpSpPr>
      <p:grpSpPr>
        <a:xfrm>
          <a:off x="0" y="0"/>
          <a:ext cx="0" cy="0"/>
          <a:chOff x="0" y="0"/>
          <a:chExt cx="0" cy="0"/>
        </a:xfrm>
      </p:grpSpPr>
      <p:sp>
        <p:nvSpPr>
          <p:cNvPr id="21" name="Picture Placeholder 20"/>
          <p:cNvSpPr>
            <a:spLocks noGrp="1"/>
          </p:cNvSpPr>
          <p:nvPr>
            <p:ph type="pic" sz="quarter" idx="14"/>
          </p:nvPr>
        </p:nvSpPr>
        <p:spPr>
          <a:xfrm>
            <a:off x="0" y="1"/>
            <a:ext cx="12192000" cy="6273799"/>
          </a:xfrm>
        </p:spPr>
        <p:txBody>
          <a:bodyPr tIns="1249724" anchor="ctr"/>
          <a:lstStyle>
            <a:lvl1pPr marL="0" indent="0" algn="ctr">
              <a:buNone/>
              <a:defRPr sz="1600" i="1"/>
            </a:lvl1pPr>
          </a:lstStyle>
          <a:p>
            <a:r>
              <a:rPr lang="en-US" noProof="0"/>
              <a:t>Click icon to add picture</a:t>
            </a:r>
            <a:endParaRPr lang="en-US" noProof="0" dirty="0"/>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20380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B69735F-A452-4024-977F-DD52AC156AF4}"/>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Click to edit Presentation Headline.</a:t>
            </a:r>
            <a:br>
              <a:rPr lang="en-US" dirty="0"/>
            </a:br>
            <a:r>
              <a:rPr lang="en-US" dirty="0"/>
              <a:t>Use White or Nilfisk Dark as text color.</a:t>
            </a:r>
          </a:p>
        </p:txBody>
      </p:sp>
      <p:sp>
        <p:nvSpPr>
          <p:cNvPr id="7" name="Rectangle 6">
            <a:extLst>
              <a:ext uri="{FF2B5EF4-FFF2-40B4-BE49-F238E27FC236}">
                <a16:creationId xmlns:a16="http://schemas.microsoft.com/office/drawing/2014/main" id="{9BBDEE45-E090-44D1-98D1-825385BC723C}"/>
              </a:ext>
            </a:extLst>
          </p:cNvPr>
          <p:cNvSpPr/>
          <p:nvPr userDrawn="1"/>
        </p:nvSpPr>
        <p:spPr>
          <a:xfrm>
            <a:off x="348343" y="6479177"/>
            <a:ext cx="975360" cy="269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Tree>
    <p:extLst>
      <p:ext uri="{BB962C8B-B14F-4D97-AF65-F5344CB8AC3E}">
        <p14:creationId xmlns:p14="http://schemas.microsoft.com/office/powerpoint/2010/main" val="289073475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9" name="Content Placeholder 18"/>
          <p:cNvSpPr>
            <a:spLocks noGrp="1"/>
          </p:cNvSpPr>
          <p:nvPr>
            <p:ph sz="quarter" idx="18"/>
          </p:nvPr>
        </p:nvSpPr>
        <p:spPr>
          <a:xfrm>
            <a:off x="479425"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34880018"/>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2" name="Content Placeholder 18">
            <a:extLst>
              <a:ext uri="{FF2B5EF4-FFF2-40B4-BE49-F238E27FC236}">
                <a16:creationId xmlns:a16="http://schemas.microsoft.com/office/drawing/2014/main" id="{6D336ECD-29CC-48D0-B322-298E9D3E152B}"/>
              </a:ext>
            </a:extLst>
          </p:cNvPr>
          <p:cNvSpPr>
            <a:spLocks noGrp="1"/>
          </p:cNvSpPr>
          <p:nvPr>
            <p:ph sz="quarter" idx="23"/>
          </p:nvPr>
        </p:nvSpPr>
        <p:spPr>
          <a:xfrm>
            <a:off x="3361796"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3" name="Text Placeholder 10">
            <a:extLst>
              <a:ext uri="{FF2B5EF4-FFF2-40B4-BE49-F238E27FC236}">
                <a16:creationId xmlns:a16="http://schemas.microsoft.com/office/drawing/2014/main" id="{7A89B6B4-D22F-43E5-8EC2-AD07CBFD8568}"/>
              </a:ext>
            </a:extLst>
          </p:cNvPr>
          <p:cNvSpPr>
            <a:spLocks noGrp="1"/>
          </p:cNvSpPr>
          <p:nvPr>
            <p:ph type="body" sz="quarter" idx="24" hasCustomPrompt="1"/>
          </p:nvPr>
        </p:nvSpPr>
        <p:spPr>
          <a:xfrm>
            <a:off x="3361795"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4" name="Content Placeholder 18">
            <a:extLst>
              <a:ext uri="{FF2B5EF4-FFF2-40B4-BE49-F238E27FC236}">
                <a16:creationId xmlns:a16="http://schemas.microsoft.com/office/drawing/2014/main" id="{4CB7A7D7-2A49-427E-874B-C10B706C1E77}"/>
              </a:ext>
            </a:extLst>
          </p:cNvPr>
          <p:cNvSpPr>
            <a:spLocks noGrp="1"/>
          </p:cNvSpPr>
          <p:nvPr>
            <p:ph sz="quarter" idx="25"/>
          </p:nvPr>
        </p:nvSpPr>
        <p:spPr>
          <a:xfrm>
            <a:off x="624416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ext Placeholder 10">
            <a:extLst>
              <a:ext uri="{FF2B5EF4-FFF2-40B4-BE49-F238E27FC236}">
                <a16:creationId xmlns:a16="http://schemas.microsoft.com/office/drawing/2014/main" id="{706FD9DE-D534-40CE-BADF-4806A01DAC4C}"/>
              </a:ext>
            </a:extLst>
          </p:cNvPr>
          <p:cNvSpPr>
            <a:spLocks noGrp="1"/>
          </p:cNvSpPr>
          <p:nvPr>
            <p:ph type="body" sz="quarter" idx="26" hasCustomPrompt="1"/>
          </p:nvPr>
        </p:nvSpPr>
        <p:spPr>
          <a:xfrm>
            <a:off x="6244166"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26" name="Content Placeholder 18">
            <a:extLst>
              <a:ext uri="{FF2B5EF4-FFF2-40B4-BE49-F238E27FC236}">
                <a16:creationId xmlns:a16="http://schemas.microsoft.com/office/drawing/2014/main" id="{47DA4058-84EF-461D-934F-D341A5BB3D40}"/>
              </a:ext>
            </a:extLst>
          </p:cNvPr>
          <p:cNvSpPr>
            <a:spLocks noGrp="1"/>
          </p:cNvSpPr>
          <p:nvPr>
            <p:ph sz="quarter" idx="27"/>
          </p:nvPr>
        </p:nvSpPr>
        <p:spPr>
          <a:xfrm>
            <a:off x="9126537" y="1529985"/>
            <a:ext cx="2586038" cy="4594372"/>
          </a:xfrm>
          <a:solidFill>
            <a:schemeClr val="bg1"/>
          </a:solidFill>
          <a:effectLst>
            <a:outerShdw blurRad="139700" sx="102000" sy="102000" algn="ctr" rotWithShape="0">
              <a:schemeClr val="bg2">
                <a:alpha val="30000"/>
              </a:schemeClr>
            </a:outerShdw>
          </a:effectLst>
        </p:spPr>
        <p:txBody>
          <a:bodyPr vert="horz" lIns="216000" tIns="864000" rIns="180000" bIns="216000" rtlCol="0">
            <a:noAutofit/>
          </a:bodyPr>
          <a:lstStyle>
            <a:lvl1pPr>
              <a:defRPr lang="en-US" noProof="0" dirty="0"/>
            </a:lvl1pPr>
            <a:lvl2pPr>
              <a:defRPr lang="en-US" noProof="0" dirty="0"/>
            </a:lvl2pPr>
            <a:lvl3pPr>
              <a:defRPr lang="en-US" noProof="0" dirty="0"/>
            </a:lvl3pPr>
            <a:lvl4pPr>
              <a:defRPr lang="en-US" noProof="0" dirty="0"/>
            </a:lvl4pPr>
            <a:lvl5pPr>
              <a:defRPr lang="en-US"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7" name="Text Placeholder 10">
            <a:extLst>
              <a:ext uri="{FF2B5EF4-FFF2-40B4-BE49-F238E27FC236}">
                <a16:creationId xmlns:a16="http://schemas.microsoft.com/office/drawing/2014/main" id="{5B11B367-A392-4D07-A3AA-FEA082E5DFB0}"/>
              </a:ext>
            </a:extLst>
          </p:cNvPr>
          <p:cNvSpPr>
            <a:spLocks noGrp="1"/>
          </p:cNvSpPr>
          <p:nvPr>
            <p:ph type="body" sz="quarter" idx="28" hasCustomPrompt="1"/>
          </p:nvPr>
        </p:nvSpPr>
        <p:spPr>
          <a:xfrm>
            <a:off x="9126537" y="1531915"/>
            <a:ext cx="2586038" cy="775354"/>
          </a:xfrm>
          <a:noFill/>
        </p:spPr>
        <p:txBody>
          <a:bodyPr lIns="216000" tIns="180000" rIns="144000" bIns="0" anchor="t">
            <a:noAutofit/>
          </a:bodyPr>
          <a:lstStyle>
            <a:lvl1pPr marL="0" indent="0">
              <a:buNone/>
              <a:defRPr b="1">
                <a:solidFill>
                  <a:schemeClr val="accent3"/>
                </a:solidFill>
                <a:latin typeface="+mj-lt"/>
              </a:defRPr>
            </a:lvl1pPr>
            <a:lvl2pPr>
              <a:defRPr b="1"/>
            </a:lvl2pPr>
            <a:lvl3pPr>
              <a:defRPr b="1"/>
            </a:lvl3pPr>
            <a:lvl4pPr>
              <a:defRPr b="1"/>
            </a:lvl4pPr>
            <a:lvl5pPr>
              <a:defRPr b="1"/>
            </a:lvl5pPr>
          </a:lstStyle>
          <a:p>
            <a:pPr lvl="0"/>
            <a:r>
              <a:rPr lang="en-US" noProof="0" dirty="0"/>
              <a:t>Insert content</a:t>
            </a:r>
          </a:p>
        </p:txBody>
      </p:sp>
      <p:sp>
        <p:nvSpPr>
          <p:cNvPr id="5" name="Date Placeholder 4">
            <a:extLst>
              <a:ext uri="{FF2B5EF4-FFF2-40B4-BE49-F238E27FC236}">
                <a16:creationId xmlns:a16="http://schemas.microsoft.com/office/drawing/2014/main" id="{1BAD02FB-189A-4BD4-8E2E-B325B0929E8F}"/>
              </a:ext>
            </a:extLst>
          </p:cNvPr>
          <p:cNvSpPr>
            <a:spLocks noGrp="1"/>
          </p:cNvSpPr>
          <p:nvPr>
            <p:ph type="dt" sz="half" idx="29"/>
          </p:nvPr>
        </p:nvSpPr>
        <p:spPr/>
        <p:txBody>
          <a:bodyPr/>
          <a:lstStyle/>
          <a:p>
            <a:fld id="{0CFA278B-C3F0-4A3B-AC59-35C11EA79BED}" type="datetime1">
              <a:rPr lang="en-US" smtClean="0"/>
              <a:t>7/24/2025</a:t>
            </a:fld>
            <a:endParaRPr lang="en-US"/>
          </a:p>
        </p:txBody>
      </p:sp>
      <p:sp>
        <p:nvSpPr>
          <p:cNvPr id="6" name="Footer Placeholder 5">
            <a:extLst>
              <a:ext uri="{FF2B5EF4-FFF2-40B4-BE49-F238E27FC236}">
                <a16:creationId xmlns:a16="http://schemas.microsoft.com/office/drawing/2014/main" id="{BC36B14F-11E0-4889-A413-CB3C7AFF79B4}"/>
              </a:ext>
            </a:extLst>
          </p:cNvPr>
          <p:cNvSpPr>
            <a:spLocks noGrp="1"/>
          </p:cNvSpPr>
          <p:nvPr>
            <p:ph type="ftr" sz="quarter" idx="30"/>
          </p:nvPr>
        </p:nvSpPr>
        <p:spPr/>
        <p:txBody>
          <a:bodyPr/>
          <a:lstStyle/>
          <a:p>
            <a:pPr algn="l"/>
            <a:r>
              <a:rPr lang="el-GR"/>
              <a:t>ΕΜΠΙΣΤΕΥΤΙΚΕΣ ΠΛΗΡΟΦΟΡΙΕΣ ΕΤΑΙΡΕΙΑΣ</a:t>
            </a:r>
            <a:endParaRPr lang="en-US" dirty="0"/>
          </a:p>
        </p:txBody>
      </p:sp>
      <p:sp>
        <p:nvSpPr>
          <p:cNvPr id="7" name="Slide Number Placeholder 6">
            <a:extLst>
              <a:ext uri="{FF2B5EF4-FFF2-40B4-BE49-F238E27FC236}">
                <a16:creationId xmlns:a16="http://schemas.microsoft.com/office/drawing/2014/main" id="{39B28851-AA76-4129-AC91-31C430AE821B}"/>
              </a:ext>
            </a:extLst>
          </p:cNvPr>
          <p:cNvSpPr>
            <a:spLocks noGrp="1"/>
          </p:cNvSpPr>
          <p:nvPr>
            <p:ph type="sldNum" sz="quarter" idx="31"/>
          </p:nvPr>
        </p:nvSpPr>
        <p:spPr/>
        <p:txBody>
          <a:bodyPr/>
          <a:lstStyle/>
          <a:p>
            <a:fld id="{6C385236-B7BA-4938-9EA6-6DEC8CA653D7}" type="slidenum">
              <a:rPr lang="en-US" smtClean="0"/>
              <a:pPr/>
              <a:t>‹#›</a:t>
            </a:fld>
            <a:endParaRPr lang="en-US"/>
          </a:p>
        </p:txBody>
      </p:sp>
      <p:sp>
        <p:nvSpPr>
          <p:cNvPr id="16" name="Text Placeholder 7">
            <a:extLst>
              <a:ext uri="{FF2B5EF4-FFF2-40B4-BE49-F238E27FC236}">
                <a16:creationId xmlns:a16="http://schemas.microsoft.com/office/drawing/2014/main" id="{0C4B6512-58D0-4126-A96F-DCE2BC492B64}"/>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7" name="Title Placeholder 1">
            <a:extLst>
              <a:ext uri="{FF2B5EF4-FFF2-40B4-BE49-F238E27FC236}">
                <a16:creationId xmlns:a16="http://schemas.microsoft.com/office/drawing/2014/main" id="{164CE1CF-9577-4E95-9A2E-848CA260D9F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31259880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mparison">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208B418E-47E7-4CB3-9272-AFFEF9163A3D}"/>
              </a:ext>
            </a:extLst>
          </p:cNvPr>
          <p:cNvSpPr>
            <a:spLocks noGrp="1"/>
          </p:cNvSpPr>
          <p:nvPr>
            <p:ph type="pic" sz="quarter" idx="23"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1441696195"/>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1064435" y="2805514"/>
            <a:ext cx="4269012" cy="623486"/>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a:t>
            </a:r>
            <a:br>
              <a:rPr lang="en-US" noProof="0" dirty="0"/>
            </a:br>
            <a:r>
              <a:rPr lang="en-US" noProof="0" dirty="0"/>
              <a:t>Master text styles</a:t>
            </a:r>
          </a:p>
        </p:txBody>
      </p:sp>
      <p:sp>
        <p:nvSpPr>
          <p:cNvPr id="16" name="Text Placeholder 10"/>
          <p:cNvSpPr>
            <a:spLocks noGrp="1"/>
          </p:cNvSpPr>
          <p:nvPr>
            <p:ph type="body" sz="quarter" idx="17" hasCustomPrompt="1"/>
          </p:nvPr>
        </p:nvSpPr>
        <p:spPr>
          <a:xfrm>
            <a:off x="6644154" y="2803583"/>
            <a:ext cx="4267530" cy="622719"/>
          </a:xfrm>
          <a:noFill/>
        </p:spPr>
        <p:txBody>
          <a:bodyPr lIns="144000" tIns="0" rIns="144000" bIns="0" anchor="ctr">
            <a:noAutofit/>
          </a:bodyPr>
          <a:lstStyle>
            <a:lvl1pPr marL="0" indent="0" algn="ctr">
              <a:lnSpc>
                <a:spcPts val="1700"/>
              </a:lnSpc>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1064435" y="3429001"/>
            <a:ext cx="4269012"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Content Placeholder 18"/>
          <p:cNvSpPr>
            <a:spLocks noGrp="1"/>
          </p:cNvSpPr>
          <p:nvPr>
            <p:ph sz="quarter" idx="19" hasCustomPrompt="1"/>
          </p:nvPr>
        </p:nvSpPr>
        <p:spPr>
          <a:xfrm>
            <a:off x="6644154" y="3426304"/>
            <a:ext cx="4267531" cy="2748516"/>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6">
            <a:extLst>
              <a:ext uri="{FF2B5EF4-FFF2-40B4-BE49-F238E27FC236}">
                <a16:creationId xmlns:a16="http://schemas.microsoft.com/office/drawing/2014/main" id="{92606E51-302A-402C-B20F-54F37450EF5A}"/>
              </a:ext>
            </a:extLst>
          </p:cNvPr>
          <p:cNvSpPr>
            <a:spLocks noGrp="1"/>
          </p:cNvSpPr>
          <p:nvPr>
            <p:ph type="body" sz="quarter" idx="43" hasCustomPrompt="1"/>
          </p:nvPr>
        </p:nvSpPr>
        <p:spPr>
          <a:xfrm>
            <a:off x="2824031" y="2079363"/>
            <a:ext cx="698400" cy="698238"/>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5" name="Text Placeholder 6">
            <a:extLst>
              <a:ext uri="{FF2B5EF4-FFF2-40B4-BE49-F238E27FC236}">
                <a16:creationId xmlns:a16="http://schemas.microsoft.com/office/drawing/2014/main" id="{AA946F2A-6D15-4356-AACE-77B713052445}"/>
              </a:ext>
            </a:extLst>
          </p:cNvPr>
          <p:cNvSpPr>
            <a:spLocks noGrp="1"/>
          </p:cNvSpPr>
          <p:nvPr>
            <p:ph type="body" sz="quarter" idx="44" hasCustomPrompt="1"/>
          </p:nvPr>
        </p:nvSpPr>
        <p:spPr>
          <a:xfrm>
            <a:off x="8424045" y="2079363"/>
            <a:ext cx="698400" cy="698238"/>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24436295-A04E-410C-BC96-E703F87AF8FB}"/>
              </a:ext>
            </a:extLst>
          </p:cNvPr>
          <p:cNvSpPr>
            <a:spLocks noGrp="1"/>
          </p:cNvSpPr>
          <p:nvPr>
            <p:ph type="dt" sz="half" idx="45"/>
          </p:nvPr>
        </p:nvSpPr>
        <p:spPr/>
        <p:txBody>
          <a:bodyPr/>
          <a:lstStyle/>
          <a:p>
            <a:fld id="{68FCB8AF-443E-4397-9F57-51BB690D77EF}" type="datetime1">
              <a:rPr lang="en-US" smtClean="0"/>
              <a:t>7/24/2025</a:t>
            </a:fld>
            <a:endParaRPr lang="en-US"/>
          </a:p>
        </p:txBody>
      </p:sp>
      <p:sp>
        <p:nvSpPr>
          <p:cNvPr id="6" name="Footer Placeholder 5">
            <a:extLst>
              <a:ext uri="{FF2B5EF4-FFF2-40B4-BE49-F238E27FC236}">
                <a16:creationId xmlns:a16="http://schemas.microsoft.com/office/drawing/2014/main" id="{B0B2DE98-0117-4A18-88E2-669F6FB209A4}"/>
              </a:ext>
            </a:extLst>
          </p:cNvPr>
          <p:cNvSpPr>
            <a:spLocks noGrp="1"/>
          </p:cNvSpPr>
          <p:nvPr>
            <p:ph type="ftr" sz="quarter" idx="46"/>
          </p:nvPr>
        </p:nvSpPr>
        <p:spPr/>
        <p:txBody>
          <a:bodyPr/>
          <a:lstStyle/>
          <a:p>
            <a:pPr algn="l"/>
            <a:r>
              <a:rPr lang="el-GR"/>
              <a:t>ΕΜΠΙΣΤΕΥΤΙΚΕΣ ΠΛΗΡΟΦΟΡΙΕΣ ΕΤΑΙΡΕΙΑΣ</a:t>
            </a:r>
            <a:endParaRPr lang="en-US" dirty="0"/>
          </a:p>
        </p:txBody>
      </p:sp>
      <p:sp>
        <p:nvSpPr>
          <p:cNvPr id="7" name="Slide Number Placeholder 6">
            <a:extLst>
              <a:ext uri="{FF2B5EF4-FFF2-40B4-BE49-F238E27FC236}">
                <a16:creationId xmlns:a16="http://schemas.microsoft.com/office/drawing/2014/main" id="{61D719EE-E991-4D3D-BAFB-EB072BFB1EEB}"/>
              </a:ext>
            </a:extLst>
          </p:cNvPr>
          <p:cNvSpPr>
            <a:spLocks noGrp="1"/>
          </p:cNvSpPr>
          <p:nvPr>
            <p:ph type="sldNum" sz="quarter" idx="47"/>
          </p:nvPr>
        </p:nvSpPr>
        <p:spPr/>
        <p:txBody>
          <a:bodyPr/>
          <a:lstStyle/>
          <a:p>
            <a:fld id="{6C385236-B7BA-4938-9EA6-6DEC8CA653D7}" type="slidenum">
              <a:rPr lang="en-US" smtClean="0"/>
              <a:pPr/>
              <a:t>‹#›</a:t>
            </a:fld>
            <a:endParaRPr lang="en-US"/>
          </a:p>
        </p:txBody>
      </p:sp>
      <p:sp>
        <p:nvSpPr>
          <p:cNvPr id="18" name="Text Placeholder 7">
            <a:extLst>
              <a:ext uri="{FF2B5EF4-FFF2-40B4-BE49-F238E27FC236}">
                <a16:creationId xmlns:a16="http://schemas.microsoft.com/office/drawing/2014/main" id="{FC155D83-CC89-488D-A2E1-DDEE95784B5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2" name="Title Placeholder 1">
            <a:extLst>
              <a:ext uri="{FF2B5EF4-FFF2-40B4-BE49-F238E27FC236}">
                <a16:creationId xmlns:a16="http://schemas.microsoft.com/office/drawing/2014/main" id="{2CEEA349-D809-4E4C-BA93-BCE8AF64CA59}"/>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76169125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5" name="Picture Placeholder 3">
            <a:extLst>
              <a:ext uri="{FF2B5EF4-FFF2-40B4-BE49-F238E27FC236}">
                <a16:creationId xmlns:a16="http://schemas.microsoft.com/office/drawing/2014/main" id="{004E70DC-C3D2-4252-9260-04CDF1B85E16}"/>
              </a:ext>
            </a:extLst>
          </p:cNvPr>
          <p:cNvSpPr>
            <a:spLocks noGrp="1"/>
          </p:cNvSpPr>
          <p:nvPr>
            <p:ph type="pic" sz="quarter" idx="25" hasCustomPrompt="1"/>
          </p:nvPr>
        </p:nvSpPr>
        <p:spPr>
          <a:xfrm>
            <a:off x="0" y="1"/>
            <a:ext cx="12192000" cy="2488018"/>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13" name="Object 12" hidden="1"/>
          <p:cNvGraphicFramePr>
            <a:graphicFrameLocks noChangeAspect="1"/>
          </p:cNvGraphicFramePr>
          <p:nvPr userDrawn="1">
            <p:custDataLst>
              <p:tags r:id="rId1"/>
            </p:custDataLst>
            <p:extLst>
              <p:ext uri="{D42A27DB-BD31-4B8C-83A1-F6EECF244321}">
                <p14:modId xmlns:p14="http://schemas.microsoft.com/office/powerpoint/2010/main" val="2203443689"/>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13" name="Object 12" hidden="1"/>
                      <p:cNvPicPr/>
                      <p:nvPr/>
                    </p:nvPicPr>
                    <p:blipFill>
                      <a:blip r:embed="rId4"/>
                      <a:stretch>
                        <a:fillRect/>
                      </a:stretch>
                    </p:blipFill>
                    <p:spPr>
                      <a:xfrm>
                        <a:off x="2119" y="2118"/>
                        <a:ext cx="2116" cy="2116"/>
                      </a:xfrm>
                      <a:prstGeom prst="rect">
                        <a:avLst/>
                      </a:prstGeom>
                    </p:spPr>
                  </p:pic>
                </p:oleObj>
              </mc:Fallback>
            </mc:AlternateContent>
          </a:graphicData>
        </a:graphic>
      </p:graphicFrame>
      <p:sp>
        <p:nvSpPr>
          <p:cNvPr id="11" name="Text Placeholder 10"/>
          <p:cNvSpPr>
            <a:spLocks noGrp="1"/>
          </p:cNvSpPr>
          <p:nvPr>
            <p:ph type="body" sz="quarter" idx="13" hasCustomPrompt="1"/>
          </p:nvPr>
        </p:nvSpPr>
        <p:spPr>
          <a:xfrm>
            <a:off x="479426"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19" name="Content Placeholder 18"/>
          <p:cNvSpPr>
            <a:spLocks noGrp="1"/>
          </p:cNvSpPr>
          <p:nvPr>
            <p:ph sz="quarter" idx="18" hasCustomPrompt="1"/>
          </p:nvPr>
        </p:nvSpPr>
        <p:spPr>
          <a:xfrm>
            <a:off x="479426"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Text Placeholder 6">
            <a:extLst>
              <a:ext uri="{FF2B5EF4-FFF2-40B4-BE49-F238E27FC236}">
                <a16:creationId xmlns:a16="http://schemas.microsoft.com/office/drawing/2014/main" id="{0777F5BC-90F4-414E-B27A-79BDF9D40929}"/>
              </a:ext>
            </a:extLst>
          </p:cNvPr>
          <p:cNvSpPr>
            <a:spLocks noGrp="1"/>
          </p:cNvSpPr>
          <p:nvPr>
            <p:ph type="body" sz="quarter" idx="43" hasCustomPrompt="1"/>
          </p:nvPr>
        </p:nvSpPr>
        <p:spPr>
          <a:xfrm>
            <a:off x="1428341" y="2079363"/>
            <a:ext cx="828000" cy="828000"/>
          </a:xfrm>
          <a:prstGeom prst="ellipse">
            <a:avLst/>
          </a:prstGeom>
          <a:solidFill>
            <a:schemeClr val="tx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2" name="Text Placeholder 10">
            <a:extLst>
              <a:ext uri="{FF2B5EF4-FFF2-40B4-BE49-F238E27FC236}">
                <a16:creationId xmlns:a16="http://schemas.microsoft.com/office/drawing/2014/main" id="{BD7EB420-7E8D-454A-92D5-C50919056636}"/>
              </a:ext>
            </a:extLst>
          </p:cNvPr>
          <p:cNvSpPr>
            <a:spLocks noGrp="1"/>
          </p:cNvSpPr>
          <p:nvPr>
            <p:ph type="body" sz="quarter" idx="44" hasCustomPrompt="1"/>
          </p:nvPr>
        </p:nvSpPr>
        <p:spPr>
          <a:xfrm>
            <a:off x="3315198"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3" name="Content Placeholder 18">
            <a:extLst>
              <a:ext uri="{FF2B5EF4-FFF2-40B4-BE49-F238E27FC236}">
                <a16:creationId xmlns:a16="http://schemas.microsoft.com/office/drawing/2014/main" id="{B228A39C-C8A6-4AC7-96A3-25A525A9A4F2}"/>
              </a:ext>
            </a:extLst>
          </p:cNvPr>
          <p:cNvSpPr>
            <a:spLocks noGrp="1"/>
          </p:cNvSpPr>
          <p:nvPr>
            <p:ph sz="quarter" idx="45" hasCustomPrompt="1"/>
          </p:nvPr>
        </p:nvSpPr>
        <p:spPr>
          <a:xfrm>
            <a:off x="3315199"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4" name="Text Placeholder 6">
            <a:extLst>
              <a:ext uri="{FF2B5EF4-FFF2-40B4-BE49-F238E27FC236}">
                <a16:creationId xmlns:a16="http://schemas.microsoft.com/office/drawing/2014/main" id="{47F886A1-D69F-4044-9B1C-2C721E721AFF}"/>
              </a:ext>
            </a:extLst>
          </p:cNvPr>
          <p:cNvSpPr>
            <a:spLocks noGrp="1"/>
          </p:cNvSpPr>
          <p:nvPr>
            <p:ph type="body" sz="quarter" idx="46" hasCustomPrompt="1"/>
          </p:nvPr>
        </p:nvSpPr>
        <p:spPr>
          <a:xfrm>
            <a:off x="4264113" y="2079363"/>
            <a:ext cx="828000" cy="828000"/>
          </a:xfrm>
          <a:prstGeom prst="ellipse">
            <a:avLst/>
          </a:prstGeom>
          <a:solidFill>
            <a:schemeClr val="accent1"/>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5" name="Text Placeholder 10">
            <a:extLst>
              <a:ext uri="{FF2B5EF4-FFF2-40B4-BE49-F238E27FC236}">
                <a16:creationId xmlns:a16="http://schemas.microsoft.com/office/drawing/2014/main" id="{B89EAACB-7074-471C-BBA2-8BF0CC3E4EB9}"/>
              </a:ext>
            </a:extLst>
          </p:cNvPr>
          <p:cNvSpPr>
            <a:spLocks noGrp="1"/>
          </p:cNvSpPr>
          <p:nvPr>
            <p:ph type="body" sz="quarter" idx="47" hasCustomPrompt="1"/>
          </p:nvPr>
        </p:nvSpPr>
        <p:spPr>
          <a:xfrm>
            <a:off x="6150970"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6" name="Content Placeholder 18">
            <a:extLst>
              <a:ext uri="{FF2B5EF4-FFF2-40B4-BE49-F238E27FC236}">
                <a16:creationId xmlns:a16="http://schemas.microsoft.com/office/drawing/2014/main" id="{EB79EFFE-A060-4C8D-BD8F-E52045C9C7EF}"/>
              </a:ext>
            </a:extLst>
          </p:cNvPr>
          <p:cNvSpPr>
            <a:spLocks noGrp="1"/>
          </p:cNvSpPr>
          <p:nvPr>
            <p:ph sz="quarter" idx="48" hasCustomPrompt="1"/>
          </p:nvPr>
        </p:nvSpPr>
        <p:spPr>
          <a:xfrm>
            <a:off x="6150972"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7" name="Text Placeholder 6">
            <a:extLst>
              <a:ext uri="{FF2B5EF4-FFF2-40B4-BE49-F238E27FC236}">
                <a16:creationId xmlns:a16="http://schemas.microsoft.com/office/drawing/2014/main" id="{3BEA2D42-9FD4-4716-AB0B-9632B9F8E378}"/>
              </a:ext>
            </a:extLst>
          </p:cNvPr>
          <p:cNvSpPr>
            <a:spLocks noGrp="1"/>
          </p:cNvSpPr>
          <p:nvPr>
            <p:ph type="body" sz="quarter" idx="49" hasCustomPrompt="1"/>
          </p:nvPr>
        </p:nvSpPr>
        <p:spPr>
          <a:xfrm>
            <a:off x="7099885" y="2079363"/>
            <a:ext cx="828000" cy="828000"/>
          </a:xfrm>
          <a:prstGeom prst="ellipse">
            <a:avLst/>
          </a:prstGeom>
          <a:solidFill>
            <a:schemeClr val="accent2"/>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8" name="Text Placeholder 10">
            <a:extLst>
              <a:ext uri="{FF2B5EF4-FFF2-40B4-BE49-F238E27FC236}">
                <a16:creationId xmlns:a16="http://schemas.microsoft.com/office/drawing/2014/main" id="{8FD4303F-49FA-457B-B244-4E8B906863CA}"/>
              </a:ext>
            </a:extLst>
          </p:cNvPr>
          <p:cNvSpPr>
            <a:spLocks noGrp="1"/>
          </p:cNvSpPr>
          <p:nvPr>
            <p:ph type="body" sz="quarter" idx="50" hasCustomPrompt="1"/>
          </p:nvPr>
        </p:nvSpPr>
        <p:spPr>
          <a:xfrm>
            <a:off x="8986744" y="2914458"/>
            <a:ext cx="2725830" cy="622800"/>
          </a:xfrm>
          <a:noFill/>
        </p:spPr>
        <p:txBody>
          <a:bodyPr lIns="144000" tIns="0" rIns="144000" bIns="0" anchor="ctr">
            <a:noAutofit/>
          </a:bodyPr>
          <a:lstStyle>
            <a:lvl1pPr marL="0" indent="0">
              <a:buNone/>
              <a:defRPr b="1">
                <a:solidFill>
                  <a:schemeClr val="tx1"/>
                </a:solidFill>
                <a:latin typeface="+mj-lt"/>
              </a:defRPr>
            </a:lvl1pPr>
            <a:lvl2pPr>
              <a:defRPr b="1"/>
            </a:lvl2pPr>
            <a:lvl3pPr>
              <a:defRPr b="1"/>
            </a:lvl3pPr>
            <a:lvl4pPr>
              <a:defRPr b="1"/>
            </a:lvl4pPr>
            <a:lvl5pPr>
              <a:defRPr b="1"/>
            </a:lvl5pPr>
          </a:lstStyle>
          <a:p>
            <a:pPr lvl="0"/>
            <a:r>
              <a:rPr lang="en-US" noProof="0" dirty="0"/>
              <a:t>Click to edit Master text styles</a:t>
            </a:r>
          </a:p>
        </p:txBody>
      </p:sp>
      <p:sp>
        <p:nvSpPr>
          <p:cNvPr id="39" name="Content Placeholder 18">
            <a:extLst>
              <a:ext uri="{FF2B5EF4-FFF2-40B4-BE49-F238E27FC236}">
                <a16:creationId xmlns:a16="http://schemas.microsoft.com/office/drawing/2014/main" id="{03E82EC9-6A37-4D1E-933C-F9272C7F54EE}"/>
              </a:ext>
            </a:extLst>
          </p:cNvPr>
          <p:cNvSpPr>
            <a:spLocks noGrp="1"/>
          </p:cNvSpPr>
          <p:nvPr>
            <p:ph sz="quarter" idx="51" hasCustomPrompt="1"/>
          </p:nvPr>
        </p:nvSpPr>
        <p:spPr>
          <a:xfrm>
            <a:off x="8986744" y="3535328"/>
            <a:ext cx="2725830" cy="2652821"/>
          </a:xfrm>
          <a:noFill/>
        </p:spPr>
        <p:txBody>
          <a:bodyPr lIns="144000" tIns="144000" rIns="144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0" name="Text Placeholder 6">
            <a:extLst>
              <a:ext uri="{FF2B5EF4-FFF2-40B4-BE49-F238E27FC236}">
                <a16:creationId xmlns:a16="http://schemas.microsoft.com/office/drawing/2014/main" id="{0169E3EB-3F89-482B-9603-7497CA07EED3}"/>
              </a:ext>
            </a:extLst>
          </p:cNvPr>
          <p:cNvSpPr>
            <a:spLocks noGrp="1"/>
          </p:cNvSpPr>
          <p:nvPr>
            <p:ph type="body" sz="quarter" idx="52" hasCustomPrompt="1"/>
          </p:nvPr>
        </p:nvSpPr>
        <p:spPr>
          <a:xfrm>
            <a:off x="9935659" y="2079363"/>
            <a:ext cx="828000" cy="828000"/>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 name="Date Placeholder 4">
            <a:extLst>
              <a:ext uri="{FF2B5EF4-FFF2-40B4-BE49-F238E27FC236}">
                <a16:creationId xmlns:a16="http://schemas.microsoft.com/office/drawing/2014/main" id="{7381527C-8083-4F64-ACF8-D0782F8C892E}"/>
              </a:ext>
            </a:extLst>
          </p:cNvPr>
          <p:cNvSpPr>
            <a:spLocks noGrp="1"/>
          </p:cNvSpPr>
          <p:nvPr>
            <p:ph type="dt" sz="half" idx="53"/>
          </p:nvPr>
        </p:nvSpPr>
        <p:spPr/>
        <p:txBody>
          <a:bodyPr/>
          <a:lstStyle/>
          <a:p>
            <a:fld id="{73BFFD19-0D70-4D7D-AE32-D22C41954312}" type="datetime1">
              <a:rPr lang="en-US" smtClean="0"/>
              <a:t>7/24/2025</a:t>
            </a:fld>
            <a:endParaRPr lang="en-US"/>
          </a:p>
        </p:txBody>
      </p:sp>
      <p:sp>
        <p:nvSpPr>
          <p:cNvPr id="6" name="Footer Placeholder 5">
            <a:extLst>
              <a:ext uri="{FF2B5EF4-FFF2-40B4-BE49-F238E27FC236}">
                <a16:creationId xmlns:a16="http://schemas.microsoft.com/office/drawing/2014/main" id="{77F89F93-34D9-4219-91BC-313CBE6E7366}"/>
              </a:ext>
            </a:extLst>
          </p:cNvPr>
          <p:cNvSpPr>
            <a:spLocks noGrp="1"/>
          </p:cNvSpPr>
          <p:nvPr>
            <p:ph type="ftr" sz="quarter" idx="54"/>
          </p:nvPr>
        </p:nvSpPr>
        <p:spPr/>
        <p:txBody>
          <a:bodyPr/>
          <a:lstStyle/>
          <a:p>
            <a:pPr algn="l"/>
            <a:r>
              <a:rPr lang="el-GR"/>
              <a:t>ΕΜΠΙΣΤΕΥΤΙΚΕΣ ΠΛΗΡΟΦΟΡΙΕΣ ΕΤΑΙΡΕΙΑΣ</a:t>
            </a:r>
            <a:endParaRPr lang="en-US" dirty="0"/>
          </a:p>
        </p:txBody>
      </p:sp>
      <p:sp>
        <p:nvSpPr>
          <p:cNvPr id="7" name="Slide Number Placeholder 6">
            <a:extLst>
              <a:ext uri="{FF2B5EF4-FFF2-40B4-BE49-F238E27FC236}">
                <a16:creationId xmlns:a16="http://schemas.microsoft.com/office/drawing/2014/main" id="{1C6A6AB2-CD6B-4C00-BDB7-580562DE15F6}"/>
              </a:ext>
            </a:extLst>
          </p:cNvPr>
          <p:cNvSpPr>
            <a:spLocks noGrp="1"/>
          </p:cNvSpPr>
          <p:nvPr>
            <p:ph type="sldNum" sz="quarter" idx="55"/>
          </p:nvPr>
        </p:nvSpPr>
        <p:spPr/>
        <p:txBody>
          <a:bodyPr/>
          <a:lstStyle/>
          <a:p>
            <a:fld id="{6C385236-B7BA-4938-9EA6-6DEC8CA653D7}" type="slidenum">
              <a:rPr lang="en-US" smtClean="0"/>
              <a:pPr/>
              <a:t>‹#›</a:t>
            </a:fld>
            <a:endParaRPr lang="en-US"/>
          </a:p>
        </p:txBody>
      </p:sp>
      <p:sp>
        <p:nvSpPr>
          <p:cNvPr id="22" name="Text Placeholder 7">
            <a:extLst>
              <a:ext uri="{FF2B5EF4-FFF2-40B4-BE49-F238E27FC236}">
                <a16:creationId xmlns:a16="http://schemas.microsoft.com/office/drawing/2014/main" id="{B42607E9-9610-476B-930F-0A9576413139}"/>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23" name="Title Placeholder 1">
            <a:extLst>
              <a:ext uri="{FF2B5EF4-FFF2-40B4-BE49-F238E27FC236}">
                <a16:creationId xmlns:a16="http://schemas.microsoft.com/office/drawing/2014/main" id="{26FADBE2-42E3-44BC-9BB9-E8F8F24A893E}"/>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368611993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4888757"/>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3" name="Date Placeholder 2">
            <a:extLst>
              <a:ext uri="{FF2B5EF4-FFF2-40B4-BE49-F238E27FC236}">
                <a16:creationId xmlns:a16="http://schemas.microsoft.com/office/drawing/2014/main" id="{1C9D9593-6010-4D84-B698-3916B996FA30}"/>
              </a:ext>
            </a:extLst>
          </p:cNvPr>
          <p:cNvSpPr>
            <a:spLocks noGrp="1"/>
          </p:cNvSpPr>
          <p:nvPr>
            <p:ph type="dt" sz="half" idx="18"/>
          </p:nvPr>
        </p:nvSpPr>
        <p:spPr/>
        <p:txBody>
          <a:bodyPr/>
          <a:lstStyle/>
          <a:p>
            <a:fld id="{95601381-3418-45F1-B13B-15629725E273}" type="datetime1">
              <a:rPr lang="en-US" smtClean="0"/>
              <a:t>7/24/2025</a:t>
            </a:fld>
            <a:endParaRPr lang="en-US"/>
          </a:p>
        </p:txBody>
      </p:sp>
      <p:sp>
        <p:nvSpPr>
          <p:cNvPr id="4" name="Footer Placeholder 3">
            <a:extLst>
              <a:ext uri="{FF2B5EF4-FFF2-40B4-BE49-F238E27FC236}">
                <a16:creationId xmlns:a16="http://schemas.microsoft.com/office/drawing/2014/main" id="{68C73727-0AEF-4180-9A25-9D9E4AA4CDE0}"/>
              </a:ext>
            </a:extLst>
          </p:cNvPr>
          <p:cNvSpPr>
            <a:spLocks noGrp="1"/>
          </p:cNvSpPr>
          <p:nvPr>
            <p:ph type="ftr" sz="quarter" idx="19"/>
          </p:nvPr>
        </p:nvSpPr>
        <p:spPr/>
        <p:txBody>
          <a:bodyPr/>
          <a:lstStyle/>
          <a:p>
            <a:pPr algn="l"/>
            <a:r>
              <a:rPr lang="el-GR"/>
              <a:t>ΕΜΠΙΣΤΕΥΤΙΚΕΣ ΠΛΗΡΟΦΟΡΙΕΣ ΕΤΑΙΡΕΙΑΣ</a:t>
            </a:r>
            <a:endParaRPr lang="en-US" dirty="0"/>
          </a:p>
        </p:txBody>
      </p:sp>
      <p:sp>
        <p:nvSpPr>
          <p:cNvPr id="5" name="Slide Number Placeholder 4">
            <a:extLst>
              <a:ext uri="{FF2B5EF4-FFF2-40B4-BE49-F238E27FC236}">
                <a16:creationId xmlns:a16="http://schemas.microsoft.com/office/drawing/2014/main" id="{40140819-2DD2-4C6A-B2BA-661DD2B0CB85}"/>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8" name="Text Placeholder 7">
            <a:extLst>
              <a:ext uri="{FF2B5EF4-FFF2-40B4-BE49-F238E27FC236}">
                <a16:creationId xmlns:a16="http://schemas.microsoft.com/office/drawing/2014/main" id="{59F31923-D926-4EC1-927C-8708EF07DF2D}"/>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9" name="Title Placeholder 1">
            <a:extLst>
              <a:ext uri="{FF2B5EF4-FFF2-40B4-BE49-F238E27FC236}">
                <a16:creationId xmlns:a16="http://schemas.microsoft.com/office/drawing/2014/main" id="{9B7F5197-BFC0-474F-8B91-9B266F1A87C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305973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 Righ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956995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7" name="Picture Placeholder 3">
            <a:extLst>
              <a:ext uri="{FF2B5EF4-FFF2-40B4-BE49-F238E27FC236}">
                <a16:creationId xmlns:a16="http://schemas.microsoft.com/office/drawing/2014/main" id="{270A7E1B-06C4-491A-A7D6-5E2BF0B762AA}"/>
              </a:ext>
            </a:extLst>
          </p:cNvPr>
          <p:cNvSpPr>
            <a:spLocks noGrp="1"/>
          </p:cNvSpPr>
          <p:nvPr>
            <p:ph type="pic" sz="quarter" idx="17" hasCustomPrompt="1"/>
          </p:nvPr>
        </p:nvSpPr>
        <p:spPr>
          <a:xfrm>
            <a:off x="6205538" y="0"/>
            <a:ext cx="5986461" cy="628489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13" name="Text Placeholder 18">
            <a:extLst>
              <a:ext uri="{FF2B5EF4-FFF2-40B4-BE49-F238E27FC236}">
                <a16:creationId xmlns:a16="http://schemas.microsoft.com/office/drawing/2014/main" id="{6292EC8F-CA80-4608-8BBB-26EAD8252482}"/>
              </a:ext>
            </a:extLst>
          </p:cNvPr>
          <p:cNvSpPr>
            <a:spLocks noGrp="1"/>
          </p:cNvSpPr>
          <p:nvPr>
            <p:ph type="body" sz="quarter" idx="18"/>
          </p:nvPr>
        </p:nvSpPr>
        <p:spPr>
          <a:xfrm>
            <a:off x="479425" y="1412875"/>
            <a:ext cx="5507038"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a:extLst>
              <a:ext uri="{FF2B5EF4-FFF2-40B4-BE49-F238E27FC236}">
                <a16:creationId xmlns:a16="http://schemas.microsoft.com/office/drawing/2014/main" id="{EFD0F7C6-431E-46C4-9429-A3D456CBADBB}"/>
              </a:ext>
            </a:extLst>
          </p:cNvPr>
          <p:cNvSpPr>
            <a:spLocks noGrp="1"/>
          </p:cNvSpPr>
          <p:nvPr>
            <p:ph type="dt" sz="half" idx="20"/>
          </p:nvPr>
        </p:nvSpPr>
        <p:spPr/>
        <p:txBody>
          <a:bodyPr/>
          <a:lstStyle/>
          <a:p>
            <a:fld id="{0561514C-4135-4A04-BB6C-1C34EAADF230}" type="datetime1">
              <a:rPr lang="en-US" smtClean="0"/>
              <a:t>7/24/2025</a:t>
            </a:fld>
            <a:endParaRPr lang="en-US"/>
          </a:p>
        </p:txBody>
      </p:sp>
      <p:sp>
        <p:nvSpPr>
          <p:cNvPr id="4" name="Footer Placeholder 3">
            <a:extLst>
              <a:ext uri="{FF2B5EF4-FFF2-40B4-BE49-F238E27FC236}">
                <a16:creationId xmlns:a16="http://schemas.microsoft.com/office/drawing/2014/main" id="{D8820383-CC25-496B-BB92-273CBD649C18}"/>
              </a:ext>
            </a:extLst>
          </p:cNvPr>
          <p:cNvSpPr>
            <a:spLocks noGrp="1"/>
          </p:cNvSpPr>
          <p:nvPr>
            <p:ph type="ftr" sz="quarter" idx="21"/>
          </p:nvPr>
        </p:nvSpPr>
        <p:spPr/>
        <p:txBody>
          <a:bodyPr/>
          <a:lstStyle/>
          <a:p>
            <a:pPr algn="l"/>
            <a:r>
              <a:rPr lang="el-GR"/>
              <a:t>ΕΜΠΙΣΤΕΥΤΙΚΕΣ ΠΛΗΡΟΦΟΡΙΕΣ ΕΤΑΙΡΕΙΑΣ</a:t>
            </a:r>
            <a:endParaRPr lang="en-US" dirty="0"/>
          </a:p>
        </p:txBody>
      </p:sp>
      <p:sp>
        <p:nvSpPr>
          <p:cNvPr id="5" name="Slide Number Placeholder 4">
            <a:extLst>
              <a:ext uri="{FF2B5EF4-FFF2-40B4-BE49-F238E27FC236}">
                <a16:creationId xmlns:a16="http://schemas.microsoft.com/office/drawing/2014/main" id="{20F88412-719A-4E27-BE3B-7A6D9C0B356A}"/>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AD0C1278-E9AE-4168-A595-99A55EA23DF8}"/>
              </a:ext>
            </a:extLst>
          </p:cNvPr>
          <p:cNvSpPr>
            <a:spLocks noGrp="1"/>
          </p:cNvSpPr>
          <p:nvPr>
            <p:ph type="body" sz="quarter" idx="14" hasCustomPrompt="1"/>
          </p:nvPr>
        </p:nvSpPr>
        <p:spPr>
          <a:xfrm>
            <a:off x="475521" y="873877"/>
            <a:ext cx="5507038"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7B0E5E79-8AD5-4282-B864-D586098D06AB}"/>
              </a:ext>
            </a:extLst>
          </p:cNvPr>
          <p:cNvSpPr>
            <a:spLocks noGrp="1"/>
          </p:cNvSpPr>
          <p:nvPr>
            <p:ph type="title" hasCustomPrompt="1"/>
          </p:nvPr>
        </p:nvSpPr>
        <p:spPr>
          <a:xfrm>
            <a:off x="479425" y="494490"/>
            <a:ext cx="5506081"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6313013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 Le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63852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3" name="Text Placeholder 18">
            <a:extLst>
              <a:ext uri="{FF2B5EF4-FFF2-40B4-BE49-F238E27FC236}">
                <a16:creationId xmlns:a16="http://schemas.microsoft.com/office/drawing/2014/main" id="{EC72F5BB-D66A-4AE5-BE40-DAC7B5574161}"/>
              </a:ext>
            </a:extLst>
          </p:cNvPr>
          <p:cNvSpPr>
            <a:spLocks noGrp="1"/>
          </p:cNvSpPr>
          <p:nvPr>
            <p:ph type="body" sz="quarter" idx="17"/>
          </p:nvPr>
        </p:nvSpPr>
        <p:spPr>
          <a:xfrm>
            <a:off x="6200776" y="1412875"/>
            <a:ext cx="5511800" cy="4870450"/>
          </a:xfrm>
          <a:noFill/>
        </p:spPr>
        <p:txBody>
          <a:bodyPr lIns="0" tIns="0" rIns="0" bIns="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Picture Placeholder 3">
            <a:extLst>
              <a:ext uri="{FF2B5EF4-FFF2-40B4-BE49-F238E27FC236}">
                <a16:creationId xmlns:a16="http://schemas.microsoft.com/office/drawing/2014/main" id="{B5B7800E-C1F4-4988-9830-63D6CD965A31}"/>
              </a:ext>
            </a:extLst>
          </p:cNvPr>
          <p:cNvSpPr>
            <a:spLocks noGrp="1"/>
          </p:cNvSpPr>
          <p:nvPr>
            <p:ph type="pic" sz="quarter" idx="18" hasCustomPrompt="1"/>
          </p:nvPr>
        </p:nvSpPr>
        <p:spPr>
          <a:xfrm>
            <a:off x="0" y="0"/>
            <a:ext cx="5986463" cy="6283325"/>
          </a:xfrm>
        </p:spPr>
        <p:txBody>
          <a:bodyPr lIns="0" tIns="0" rIns="0" bIns="0" anchor="ctr" anchorCtr="0"/>
          <a:lstStyle>
            <a:lvl1pPr marL="0" indent="0" algn="ctr">
              <a:spcBef>
                <a:spcPts val="0"/>
              </a:spcBef>
              <a:buNone/>
              <a:defRPr baseline="0">
                <a:solidFill>
                  <a:schemeClr val="tx1"/>
                </a:solidFill>
              </a:defRPr>
            </a:lvl1pPr>
          </a:lstStyle>
          <a:p>
            <a:r>
              <a:rPr lang="en-US" noProof="0"/>
              <a:t>Click to insert a picture</a:t>
            </a:r>
          </a:p>
        </p:txBody>
      </p:sp>
      <p:sp>
        <p:nvSpPr>
          <p:cNvPr id="3" name="Date Placeholder 2">
            <a:extLst>
              <a:ext uri="{FF2B5EF4-FFF2-40B4-BE49-F238E27FC236}">
                <a16:creationId xmlns:a16="http://schemas.microsoft.com/office/drawing/2014/main" id="{E54AC8E3-7E26-425E-8440-6C36641BAB2B}"/>
              </a:ext>
            </a:extLst>
          </p:cNvPr>
          <p:cNvSpPr>
            <a:spLocks noGrp="1"/>
          </p:cNvSpPr>
          <p:nvPr>
            <p:ph type="dt" sz="half" idx="20"/>
          </p:nvPr>
        </p:nvSpPr>
        <p:spPr/>
        <p:txBody>
          <a:bodyPr/>
          <a:lstStyle/>
          <a:p>
            <a:fld id="{8C333396-A4D7-4299-A80B-03C0F32567A0}" type="datetime1">
              <a:rPr lang="en-US" smtClean="0"/>
              <a:t>7/24/2025</a:t>
            </a:fld>
            <a:endParaRPr lang="en-US"/>
          </a:p>
        </p:txBody>
      </p:sp>
      <p:sp>
        <p:nvSpPr>
          <p:cNvPr id="4" name="Footer Placeholder 3">
            <a:extLst>
              <a:ext uri="{FF2B5EF4-FFF2-40B4-BE49-F238E27FC236}">
                <a16:creationId xmlns:a16="http://schemas.microsoft.com/office/drawing/2014/main" id="{B22B9DD0-AE94-45C4-ABB9-A2AE218DA704}"/>
              </a:ext>
            </a:extLst>
          </p:cNvPr>
          <p:cNvSpPr>
            <a:spLocks noGrp="1"/>
          </p:cNvSpPr>
          <p:nvPr>
            <p:ph type="ftr" sz="quarter" idx="21"/>
          </p:nvPr>
        </p:nvSpPr>
        <p:spPr/>
        <p:txBody>
          <a:bodyPr/>
          <a:lstStyle/>
          <a:p>
            <a:pPr algn="l"/>
            <a:r>
              <a:rPr lang="el-GR"/>
              <a:t>ΕΜΠΙΣΤΕΥΤΙΚΕΣ ΠΛΗΡΟΦΟΡΙΕΣ ΕΤΑΙΡΕΙΑΣ</a:t>
            </a:r>
            <a:endParaRPr lang="en-US" dirty="0"/>
          </a:p>
        </p:txBody>
      </p:sp>
      <p:sp>
        <p:nvSpPr>
          <p:cNvPr id="5" name="Slide Number Placeholder 4">
            <a:extLst>
              <a:ext uri="{FF2B5EF4-FFF2-40B4-BE49-F238E27FC236}">
                <a16:creationId xmlns:a16="http://schemas.microsoft.com/office/drawing/2014/main" id="{103D825D-904C-4C01-BE1D-29445C0E59F0}"/>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0" name="Text Placeholder 7">
            <a:extLst>
              <a:ext uri="{FF2B5EF4-FFF2-40B4-BE49-F238E27FC236}">
                <a16:creationId xmlns:a16="http://schemas.microsoft.com/office/drawing/2014/main" id="{D08A57AA-70F0-446E-8A3A-71C82A9FED97}"/>
              </a:ext>
            </a:extLst>
          </p:cNvPr>
          <p:cNvSpPr>
            <a:spLocks noGrp="1"/>
          </p:cNvSpPr>
          <p:nvPr>
            <p:ph type="body" sz="quarter" idx="14" hasCustomPrompt="1"/>
          </p:nvPr>
        </p:nvSpPr>
        <p:spPr>
          <a:xfrm>
            <a:off x="6205539" y="873877"/>
            <a:ext cx="5505084"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1" name="Title Placeholder 1">
            <a:extLst>
              <a:ext uri="{FF2B5EF4-FFF2-40B4-BE49-F238E27FC236}">
                <a16:creationId xmlns:a16="http://schemas.microsoft.com/office/drawing/2014/main" id="{16E8E331-60E3-42A0-B941-83830F3205B6}"/>
              </a:ext>
            </a:extLst>
          </p:cNvPr>
          <p:cNvSpPr>
            <a:spLocks noGrp="1"/>
          </p:cNvSpPr>
          <p:nvPr>
            <p:ph type="title" hasCustomPrompt="1"/>
          </p:nvPr>
        </p:nvSpPr>
        <p:spPr>
          <a:xfrm>
            <a:off x="6208447" y="494490"/>
            <a:ext cx="5504128"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9173953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 Left">
    <p:spTree>
      <p:nvGrpSpPr>
        <p:cNvPr id="1" name=""/>
        <p:cNvGrpSpPr/>
        <p:nvPr/>
      </p:nvGrpSpPr>
      <p:grpSpPr>
        <a:xfrm>
          <a:off x="0" y="0"/>
          <a:ext cx="0" cy="0"/>
          <a:chOff x="0" y="0"/>
          <a:chExt cx="0" cy="0"/>
        </a:xfrm>
      </p:grpSpPr>
      <p:sp>
        <p:nvSpPr>
          <p:cNvPr id="10" name="Text Placeholder 18">
            <a:extLst>
              <a:ext uri="{FF2B5EF4-FFF2-40B4-BE49-F238E27FC236}">
                <a16:creationId xmlns:a16="http://schemas.microsoft.com/office/drawing/2014/main" id="{13F9A983-C937-4508-B213-1A5EC060D737}"/>
              </a:ext>
            </a:extLst>
          </p:cNvPr>
          <p:cNvSpPr>
            <a:spLocks noGrp="1"/>
          </p:cNvSpPr>
          <p:nvPr>
            <p:ph type="body" sz="quarter" idx="15"/>
          </p:nvPr>
        </p:nvSpPr>
        <p:spPr>
          <a:xfrm>
            <a:off x="8629649" y="0"/>
            <a:ext cx="3562350" cy="6283325"/>
          </a:xfrm>
          <a:solidFill>
            <a:schemeClr val="bg2">
              <a:lumMod val="20000"/>
              <a:lumOff val="80000"/>
            </a:schemeClr>
          </a:solidFill>
        </p:spPr>
        <p:txBody>
          <a:bodyPr lIns="288000" tIns="1692000" rIns="432000" bIns="180000"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Chart Placeholder 3">
            <a:extLst>
              <a:ext uri="{FF2B5EF4-FFF2-40B4-BE49-F238E27FC236}">
                <a16:creationId xmlns:a16="http://schemas.microsoft.com/office/drawing/2014/main" id="{BD4EEDF5-749A-4E0A-9F2C-5DB6EC42D113}"/>
              </a:ext>
            </a:extLst>
          </p:cNvPr>
          <p:cNvSpPr>
            <a:spLocks noGrp="1"/>
          </p:cNvSpPr>
          <p:nvPr>
            <p:ph type="chart" sz="quarter" idx="17"/>
          </p:nvPr>
        </p:nvSpPr>
        <p:spPr>
          <a:xfrm>
            <a:off x="473569" y="1412875"/>
            <a:ext cx="7692236" cy="4870449"/>
          </a:xfrm>
        </p:spPr>
        <p:txBody>
          <a:bodyPr/>
          <a:lstStyle/>
          <a:p>
            <a:r>
              <a:rPr lang="en-US"/>
              <a:t>Click icon to add chart</a:t>
            </a:r>
            <a:endParaRPr lang="en-US" dirty="0"/>
          </a:p>
        </p:txBody>
      </p:sp>
      <p:sp>
        <p:nvSpPr>
          <p:cNvPr id="2" name="Date Placeholder 1">
            <a:extLst>
              <a:ext uri="{FF2B5EF4-FFF2-40B4-BE49-F238E27FC236}">
                <a16:creationId xmlns:a16="http://schemas.microsoft.com/office/drawing/2014/main" id="{41B3F6EE-929F-475B-BA0D-BAE5642C0B50}"/>
              </a:ext>
            </a:extLst>
          </p:cNvPr>
          <p:cNvSpPr>
            <a:spLocks noGrp="1"/>
          </p:cNvSpPr>
          <p:nvPr>
            <p:ph type="dt" sz="half" idx="18"/>
          </p:nvPr>
        </p:nvSpPr>
        <p:spPr/>
        <p:txBody>
          <a:bodyPr/>
          <a:lstStyle/>
          <a:p>
            <a:fld id="{C4B80567-4D80-4C73-9588-B7C40EFBD5E2}" type="datetime1">
              <a:rPr lang="en-US" smtClean="0"/>
              <a:t>7/24/2025</a:t>
            </a:fld>
            <a:endParaRPr lang="en-US"/>
          </a:p>
        </p:txBody>
      </p:sp>
      <p:sp>
        <p:nvSpPr>
          <p:cNvPr id="3" name="Footer Placeholder 2">
            <a:extLst>
              <a:ext uri="{FF2B5EF4-FFF2-40B4-BE49-F238E27FC236}">
                <a16:creationId xmlns:a16="http://schemas.microsoft.com/office/drawing/2014/main" id="{7356A101-CC96-4EEA-A848-52CCEB16DA27}"/>
              </a:ext>
            </a:extLst>
          </p:cNvPr>
          <p:cNvSpPr>
            <a:spLocks noGrp="1"/>
          </p:cNvSpPr>
          <p:nvPr>
            <p:ph type="ftr" sz="quarter" idx="19"/>
          </p:nvPr>
        </p:nvSpPr>
        <p:spPr/>
        <p:txBody>
          <a:bodyPr/>
          <a:lstStyle/>
          <a:p>
            <a:pPr algn="l"/>
            <a:r>
              <a:rPr lang="el-GR"/>
              <a:t>ΕΜΠΙΣΤΕΥΤΙΚΕΣ ΠΛΗΡΟΦΟΡΙΕΣ ΕΤΑΙΡΕΙΑΣ</a:t>
            </a:r>
            <a:endParaRPr lang="en-US" dirty="0"/>
          </a:p>
        </p:txBody>
      </p:sp>
      <p:sp>
        <p:nvSpPr>
          <p:cNvPr id="4" name="Slide Number Placeholder 3">
            <a:extLst>
              <a:ext uri="{FF2B5EF4-FFF2-40B4-BE49-F238E27FC236}">
                <a16:creationId xmlns:a16="http://schemas.microsoft.com/office/drawing/2014/main" id="{68E14E5D-3CDA-4372-B95E-72D345C3A38C}"/>
              </a:ext>
            </a:extLst>
          </p:cNvPr>
          <p:cNvSpPr>
            <a:spLocks noGrp="1"/>
          </p:cNvSpPr>
          <p:nvPr>
            <p:ph type="sldNum" sz="quarter" idx="20"/>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F8C0934-E3E7-4664-8099-283D222151C8}"/>
              </a:ext>
            </a:extLst>
          </p:cNvPr>
          <p:cNvSpPr>
            <a:spLocks noGrp="1"/>
          </p:cNvSpPr>
          <p:nvPr>
            <p:ph type="body" sz="quarter" idx="14" hasCustomPrompt="1"/>
          </p:nvPr>
        </p:nvSpPr>
        <p:spPr>
          <a:xfrm>
            <a:off x="475521" y="873877"/>
            <a:ext cx="7864216"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4" name="Title Placeholder 1">
            <a:extLst>
              <a:ext uri="{FF2B5EF4-FFF2-40B4-BE49-F238E27FC236}">
                <a16:creationId xmlns:a16="http://schemas.microsoft.com/office/drawing/2014/main" id="{54AC913B-9002-46E4-B468-3AFC28ABEC0B}"/>
              </a:ext>
            </a:extLst>
          </p:cNvPr>
          <p:cNvSpPr>
            <a:spLocks noGrp="1"/>
          </p:cNvSpPr>
          <p:nvPr>
            <p:ph type="title" hasCustomPrompt="1"/>
          </p:nvPr>
        </p:nvSpPr>
        <p:spPr>
          <a:xfrm>
            <a:off x="479425" y="494490"/>
            <a:ext cx="78628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40600368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8B08A26-BAAF-4968-8268-454F68923264}"/>
              </a:ext>
            </a:extLst>
          </p:cNvPr>
          <p:cNvSpPr>
            <a:spLocks noGrp="1"/>
          </p:cNvSpPr>
          <p:nvPr>
            <p:ph type="pic" sz="quarter" idx="18" hasCustomPrompt="1"/>
          </p:nvPr>
        </p:nvSpPr>
        <p:spPr>
          <a:xfrm>
            <a:off x="0" y="1"/>
            <a:ext cx="12192000" cy="6283324"/>
          </a:xfrm>
        </p:spPr>
        <p:txBody>
          <a:bodyPr lIns="72000" tIns="71974" rIns="71974" bIns="72000" anchor="b" anchorCtr="0"/>
          <a:lstStyle>
            <a:lvl1pPr marL="0" indent="0" algn="ctr">
              <a:spcBef>
                <a:spcPts val="0"/>
              </a:spcBef>
              <a:buNone/>
              <a:defRPr baseline="0">
                <a:solidFill>
                  <a:schemeClr val="tx1"/>
                </a:solidFill>
              </a:defRPr>
            </a:lvl1pPr>
          </a:lstStyle>
          <a:p>
            <a:r>
              <a:rPr lang="en-US" noProof="0" dirty="0"/>
              <a:t>Click to insert a picture</a:t>
            </a:r>
            <a:br>
              <a:rPr lang="en-US" noProof="0" dirty="0"/>
            </a:br>
            <a:br>
              <a:rPr lang="en-US" noProof="0" dirty="0"/>
            </a:br>
            <a:r>
              <a:rPr lang="en-US" noProof="0" dirty="0"/>
              <a:t>Note that the picture will be inserted on top of the text placeholder.</a:t>
            </a:r>
            <a:br>
              <a:rPr lang="en-US" noProof="0" dirty="0"/>
            </a:br>
            <a:r>
              <a:rPr lang="en-US" noProof="0" dirty="0"/>
              <a:t>Therefore, in order to insert text, right click the picture and choose "Send to back"</a:t>
            </a: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78807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2" name="Object 1"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9" name="Date Placeholder 8">
            <a:extLst>
              <a:ext uri="{FF2B5EF4-FFF2-40B4-BE49-F238E27FC236}">
                <a16:creationId xmlns:a16="http://schemas.microsoft.com/office/drawing/2014/main" id="{2A6F7A33-E8CB-44EE-8CDF-D0B516341419}"/>
              </a:ext>
            </a:extLst>
          </p:cNvPr>
          <p:cNvSpPr>
            <a:spLocks noGrp="1"/>
          </p:cNvSpPr>
          <p:nvPr>
            <p:ph type="dt" sz="half" idx="19"/>
          </p:nvPr>
        </p:nvSpPr>
        <p:spPr/>
        <p:txBody>
          <a:bodyPr/>
          <a:lstStyle/>
          <a:p>
            <a:fld id="{9EDE5BE8-9FCA-4F5D-88CE-07DA42B8AA4E}" type="datetime1">
              <a:rPr lang="en-US" smtClean="0"/>
              <a:t>7/24/2025</a:t>
            </a:fld>
            <a:endParaRPr lang="en-US"/>
          </a:p>
        </p:txBody>
      </p:sp>
      <p:sp>
        <p:nvSpPr>
          <p:cNvPr id="13" name="Footer Placeholder 12">
            <a:extLst>
              <a:ext uri="{FF2B5EF4-FFF2-40B4-BE49-F238E27FC236}">
                <a16:creationId xmlns:a16="http://schemas.microsoft.com/office/drawing/2014/main" id="{B7AC1C34-2EEF-4748-B554-904EDB9E2B1A}"/>
              </a:ext>
            </a:extLst>
          </p:cNvPr>
          <p:cNvSpPr>
            <a:spLocks noGrp="1"/>
          </p:cNvSpPr>
          <p:nvPr>
            <p:ph type="ftr" sz="quarter" idx="20"/>
          </p:nvPr>
        </p:nvSpPr>
        <p:spPr/>
        <p:txBody>
          <a:bodyPr/>
          <a:lstStyle/>
          <a:p>
            <a:pPr algn="l"/>
            <a:r>
              <a:rPr lang="el-GR"/>
              <a:t>ΕΜΠΙΣΤΕΥΤΙΚΕΣ ΠΛΗΡΟΦΟΡΙΕΣ ΕΤΑΙΡΕΙΑΣ</a:t>
            </a:r>
            <a:endParaRPr lang="en-US" dirty="0"/>
          </a:p>
        </p:txBody>
      </p:sp>
      <p:sp>
        <p:nvSpPr>
          <p:cNvPr id="14" name="Slide Number Placeholder 13">
            <a:extLst>
              <a:ext uri="{FF2B5EF4-FFF2-40B4-BE49-F238E27FC236}">
                <a16:creationId xmlns:a16="http://schemas.microsoft.com/office/drawing/2014/main" id="{54698D3A-A577-4AD4-9616-F4D5993A770C}"/>
              </a:ext>
            </a:extLst>
          </p:cNvPr>
          <p:cNvSpPr>
            <a:spLocks noGrp="1"/>
          </p:cNvSpPr>
          <p:nvPr>
            <p:ph type="sldNum" sz="quarter" idx="21"/>
          </p:nvPr>
        </p:nvSpPr>
        <p:spPr/>
        <p:txBody>
          <a:bodyPr/>
          <a:lstStyle/>
          <a:p>
            <a:fld id="{6C385236-B7BA-4938-9EA6-6DEC8CA653D7}" type="slidenum">
              <a:rPr lang="en-US" smtClean="0"/>
              <a:pPr/>
              <a:t>‹#›</a:t>
            </a:fld>
            <a:endParaRPr lang="en-US" dirty="0"/>
          </a:p>
        </p:txBody>
      </p:sp>
      <p:sp>
        <p:nvSpPr>
          <p:cNvPr id="15" name="Title 3">
            <a:extLst>
              <a:ext uri="{FF2B5EF4-FFF2-40B4-BE49-F238E27FC236}">
                <a16:creationId xmlns:a16="http://schemas.microsoft.com/office/drawing/2014/main" id="{E5D4A826-2FEC-4303-893D-3DA3EF3C1E33}"/>
              </a:ext>
            </a:extLst>
          </p:cNvPr>
          <p:cNvSpPr>
            <a:spLocks noGrp="1"/>
          </p:cNvSpPr>
          <p:nvPr>
            <p:ph type="title" hasCustomPrompt="1"/>
          </p:nvPr>
        </p:nvSpPr>
        <p:spPr>
          <a:xfrm>
            <a:off x="479425" y="669851"/>
            <a:ext cx="11233150" cy="1169582"/>
          </a:xfrm>
        </p:spPr>
        <p:txBody>
          <a:bodyPr/>
          <a:lstStyle>
            <a:lvl1pPr algn="ctr">
              <a:lnSpc>
                <a:spcPts val="4000"/>
              </a:lnSpc>
              <a:defRPr sz="4000"/>
            </a:lvl1pPr>
          </a:lstStyle>
          <a:p>
            <a:r>
              <a:rPr lang="en-US" dirty="0"/>
              <a:t>Insert closing headline.</a:t>
            </a:r>
            <a:br>
              <a:rPr lang="en-US" dirty="0"/>
            </a:br>
            <a:r>
              <a:rPr lang="en-US" dirty="0"/>
              <a:t>Use white or dark colored text.</a:t>
            </a:r>
          </a:p>
        </p:txBody>
      </p:sp>
    </p:spTree>
    <p:extLst>
      <p:ext uri="{BB962C8B-B14F-4D97-AF65-F5344CB8AC3E}">
        <p14:creationId xmlns:p14="http://schemas.microsoft.com/office/powerpoint/2010/main" val="325102849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ps and corporate guidelines">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08D9CAA-34CE-479D-8E34-30EAE7DFFC9C}"/>
              </a:ext>
            </a:extLst>
          </p:cNvPr>
          <p:cNvSpPr/>
          <p:nvPr userDrawn="1"/>
        </p:nvSpPr>
        <p:spPr>
          <a:xfrm>
            <a:off x="6204108" y="1014232"/>
            <a:ext cx="5516547" cy="5192393"/>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6" name="Rectangle 95">
            <a:extLst>
              <a:ext uri="{FF2B5EF4-FFF2-40B4-BE49-F238E27FC236}">
                <a16:creationId xmlns:a16="http://schemas.microsoft.com/office/drawing/2014/main" id="{365DD7DB-93FC-4CE9-BB55-707FAD0F9441}"/>
              </a:ext>
            </a:extLst>
          </p:cNvPr>
          <p:cNvSpPr/>
          <p:nvPr userDrawn="1"/>
        </p:nvSpPr>
        <p:spPr>
          <a:xfrm>
            <a:off x="3574137" y="1014234"/>
            <a:ext cx="2534124" cy="3498544"/>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43" name="Rectangle 42">
            <a:extLst>
              <a:ext uri="{FF2B5EF4-FFF2-40B4-BE49-F238E27FC236}">
                <a16:creationId xmlns:a16="http://schemas.microsoft.com/office/drawing/2014/main" id="{930F4D85-8103-4DAC-83B9-2EA8A555B766}"/>
              </a:ext>
            </a:extLst>
          </p:cNvPr>
          <p:cNvSpPr/>
          <p:nvPr userDrawn="1"/>
        </p:nvSpPr>
        <p:spPr>
          <a:xfrm>
            <a:off x="479425" y="1014232"/>
            <a:ext cx="2999687" cy="349854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2" name="Picture 41">
            <a:extLst>
              <a:ext uri="{FF2B5EF4-FFF2-40B4-BE49-F238E27FC236}">
                <a16:creationId xmlns:a16="http://schemas.microsoft.com/office/drawing/2014/main" id="{C8352981-5F56-444D-A675-E830B4DDC194}"/>
              </a:ext>
            </a:extLst>
          </p:cNvPr>
          <p:cNvPicPr>
            <a:picLocks noChangeAspect="1"/>
          </p:cNvPicPr>
          <p:nvPr userDrawn="1"/>
        </p:nvPicPr>
        <p:blipFill rotWithShape="1">
          <a:blip r:embed="rId2"/>
          <a:srcRect l="8308" t="9357" r="9482" b="37471"/>
          <a:stretch/>
        </p:blipFill>
        <p:spPr>
          <a:xfrm>
            <a:off x="6469662" y="1607847"/>
            <a:ext cx="1229752" cy="1373815"/>
          </a:xfrm>
          <a:prstGeom prst="rect">
            <a:avLst/>
          </a:prstGeom>
          <a:ln w="3175">
            <a:solidFill>
              <a:schemeClr val="bg2"/>
            </a:solidFill>
          </a:ln>
        </p:spPr>
      </p:pic>
      <p:sp>
        <p:nvSpPr>
          <p:cNvPr id="11" name="TextBox 10"/>
          <p:cNvSpPr txBox="1"/>
          <p:nvPr userDrawn="1"/>
        </p:nvSpPr>
        <p:spPr>
          <a:xfrm>
            <a:off x="2068307" y="1599603"/>
            <a:ext cx="1420105"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SELECT SLIDE LAYOUTS</a:t>
            </a:r>
          </a:p>
        </p:txBody>
      </p:sp>
      <p:sp>
        <p:nvSpPr>
          <p:cNvPr id="12" name="TextBox 11"/>
          <p:cNvSpPr txBox="1"/>
          <p:nvPr userDrawn="1"/>
        </p:nvSpPr>
        <p:spPr>
          <a:xfrm>
            <a:off x="2068308" y="1767283"/>
            <a:ext cx="1366324" cy="369332"/>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Find title, agendas, section header, plain content and picture layouts:</a:t>
            </a:r>
          </a:p>
        </p:txBody>
      </p:sp>
      <p:sp>
        <p:nvSpPr>
          <p:cNvPr id="13" name="TextBox 12"/>
          <p:cNvSpPr txBox="1"/>
          <p:nvPr userDrawn="1"/>
        </p:nvSpPr>
        <p:spPr>
          <a:xfrm>
            <a:off x="2068309" y="2268336"/>
            <a:ext cx="1357023" cy="492443"/>
          </a:xfrm>
          <a:prstGeom prst="rect">
            <a:avLst/>
          </a:prstGeom>
          <a:noFill/>
        </p:spPr>
        <p:txBody>
          <a:bodyPr wrap="square" lIns="0" tIns="0" rIns="0" bIns="0" rtlCol="0">
            <a:spAutoFit/>
          </a:bodyPr>
          <a:lstStyle/>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New Slide</a:t>
            </a:r>
          </a:p>
          <a:p>
            <a:pPr defTabSz="914400"/>
            <a:endParaRPr lang="en-US" sz="800" b="0" dirty="0">
              <a:solidFill>
                <a:schemeClr val="tx1"/>
              </a:solidFill>
              <a:latin typeface="+mj-lt"/>
              <a:cs typeface="Arial" pitchFamily="34" charset="0"/>
            </a:endParaRPr>
          </a:p>
          <a:p>
            <a:pPr defTabSz="914400"/>
            <a:r>
              <a:rPr lang="en-US" sz="800" b="0" dirty="0">
                <a:solidFill>
                  <a:schemeClr val="tx1"/>
                </a:solidFill>
                <a:latin typeface="+mj-lt"/>
                <a:cs typeface="Arial" pitchFamily="34" charset="0"/>
              </a:rPr>
              <a:t>Home </a:t>
            </a:r>
            <a:r>
              <a:rPr lang="en-US" sz="800" b="0" dirty="0">
                <a:solidFill>
                  <a:schemeClr val="tx1"/>
                </a:solidFill>
                <a:latin typeface="+mj-lt"/>
                <a:cs typeface="Arial" pitchFamily="34" charset="0"/>
                <a:sym typeface="Wingdings 3"/>
              </a:rPr>
              <a:t> </a:t>
            </a:r>
            <a:r>
              <a:rPr lang="en-US" sz="800" b="0" dirty="0">
                <a:solidFill>
                  <a:schemeClr val="tx1"/>
                </a:solidFill>
                <a:latin typeface="+mj-lt"/>
                <a:cs typeface="Arial" pitchFamily="34" charset="0"/>
              </a:rPr>
              <a:t>Layout </a:t>
            </a:r>
            <a:r>
              <a:rPr lang="en-US" sz="800" b="0" dirty="0">
                <a:solidFill>
                  <a:schemeClr val="tx1"/>
                </a:solidFill>
                <a:latin typeface="+mn-lt"/>
                <a:cs typeface="Arial" pitchFamily="34" charset="0"/>
              </a:rPr>
              <a:t>(to change existing layout)</a:t>
            </a:r>
          </a:p>
        </p:txBody>
      </p:sp>
      <p:sp>
        <p:nvSpPr>
          <p:cNvPr id="14" name="TextBox 13"/>
          <p:cNvSpPr txBox="1"/>
          <p:nvPr userDrawn="1"/>
        </p:nvSpPr>
        <p:spPr>
          <a:xfrm>
            <a:off x="6359209" y="1177891"/>
            <a:ext cx="5628870"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COLORS AND EFFECTS</a:t>
            </a:r>
          </a:p>
        </p:txBody>
      </p:sp>
      <p:sp>
        <p:nvSpPr>
          <p:cNvPr id="17" name="TextBox 16"/>
          <p:cNvSpPr txBox="1"/>
          <p:nvPr userDrawn="1"/>
        </p:nvSpPr>
        <p:spPr>
          <a:xfrm>
            <a:off x="576969" y="1178254"/>
            <a:ext cx="2987868" cy="26546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HOW TO...</a:t>
            </a:r>
          </a:p>
        </p:txBody>
      </p:sp>
      <p:sp>
        <p:nvSpPr>
          <p:cNvPr id="19" name="TextBox 18"/>
          <p:cNvSpPr txBox="1"/>
          <p:nvPr userDrawn="1"/>
        </p:nvSpPr>
        <p:spPr>
          <a:xfrm>
            <a:off x="6486246" y="3549534"/>
            <a:ext cx="2164800" cy="123111"/>
          </a:xfrm>
          <a:prstGeom prst="rect">
            <a:avLst/>
          </a:prstGeom>
          <a:noFill/>
        </p:spPr>
        <p:txBody>
          <a:bodyPr wrap="square" lIns="0" tIns="0" rIns="0" bIns="0" rtlCol="0" anchor="b">
            <a:spAutoFit/>
          </a:bodyPr>
          <a:lstStyle/>
          <a:p>
            <a:pPr defTabSz="914400"/>
            <a:r>
              <a:rPr lang="en-US" sz="800">
                <a:solidFill>
                  <a:schemeClr val="tx1"/>
                </a:solidFill>
                <a:latin typeface="+mj-lt"/>
                <a:cs typeface="Arial" pitchFamily="34" charset="0"/>
              </a:rPr>
              <a:t>CHARTS </a:t>
            </a:r>
            <a:r>
              <a:rPr lang="en-US" sz="800">
                <a:solidFill>
                  <a:schemeClr val="tx1"/>
                </a:solidFill>
                <a:latin typeface="+mn-lt"/>
                <a:cs typeface="Arial" pitchFamily="34" charset="0"/>
              </a:rPr>
              <a:t>– </a:t>
            </a:r>
            <a:r>
              <a:rPr lang="en-US" sz="800" dirty="0">
                <a:solidFill>
                  <a:schemeClr val="tx1"/>
                </a:solidFill>
                <a:latin typeface="+mn-lt"/>
                <a:cs typeface="Arial" pitchFamily="34" charset="0"/>
              </a:rPr>
              <a:t>DESIGN AND EFFECTS</a:t>
            </a:r>
          </a:p>
        </p:txBody>
      </p:sp>
      <p:grpSp>
        <p:nvGrpSpPr>
          <p:cNvPr id="27" name="Group 26"/>
          <p:cNvGrpSpPr/>
          <p:nvPr userDrawn="1"/>
        </p:nvGrpSpPr>
        <p:grpSpPr>
          <a:xfrm>
            <a:off x="6443768" y="2745123"/>
            <a:ext cx="1255646" cy="190805"/>
            <a:chOff x="2834640" y="3855720"/>
            <a:chExt cx="708660" cy="228600"/>
          </a:xfrm>
        </p:grpSpPr>
        <p:cxnSp>
          <p:nvCxnSpPr>
            <p:cNvPr id="28" name="Straight Connector 27"/>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userDrawn="1"/>
        </p:nvSpPr>
        <p:spPr>
          <a:xfrm>
            <a:off x="3678523" y="1177891"/>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TEXT</a:t>
            </a:r>
          </a:p>
        </p:txBody>
      </p:sp>
      <p:sp>
        <p:nvSpPr>
          <p:cNvPr id="37" name="TextBox 36"/>
          <p:cNvSpPr txBox="1"/>
          <p:nvPr userDrawn="1"/>
        </p:nvSpPr>
        <p:spPr>
          <a:xfrm>
            <a:off x="3802777" y="1599603"/>
            <a:ext cx="1924081" cy="123111"/>
          </a:xfrm>
          <a:prstGeom prst="rect">
            <a:avLst/>
          </a:prstGeom>
          <a:noFill/>
        </p:spPr>
        <p:txBody>
          <a:bodyPr wrap="square" lIns="0" tIns="0" rIns="0" bIns="0" rtlCol="0" anchor="b">
            <a:spAutoFit/>
          </a:bodyPr>
          <a:lstStyle/>
          <a:p>
            <a:pPr defTabSz="914400"/>
            <a:r>
              <a:rPr lang="en-US" sz="800" b="0" kern="1200" dirty="0">
                <a:solidFill>
                  <a:srgbClr val="000000"/>
                </a:solidFill>
                <a:latin typeface="+mj-lt"/>
                <a:ea typeface="+mn-ea"/>
                <a:cs typeface="Arial" pitchFamily="34" charset="0"/>
              </a:rPr>
              <a:t>FONT</a:t>
            </a:r>
          </a:p>
        </p:txBody>
      </p:sp>
      <p:sp>
        <p:nvSpPr>
          <p:cNvPr id="38" name="TextBox 37"/>
          <p:cNvSpPr txBox="1"/>
          <p:nvPr userDrawn="1"/>
        </p:nvSpPr>
        <p:spPr>
          <a:xfrm>
            <a:off x="3802541" y="1760575"/>
            <a:ext cx="2270378" cy="123111"/>
          </a:xfrm>
          <a:prstGeom prst="rect">
            <a:avLst/>
          </a:prstGeom>
          <a:noFill/>
        </p:spPr>
        <p:txBody>
          <a:bodyPr wrap="square" lIns="0" tIns="0" rIns="0" bIns="0" rtlCol="0">
            <a:spAutoFit/>
          </a:bodyPr>
          <a:lstStyle/>
          <a:p>
            <a:pPr defTabSz="914400"/>
            <a:r>
              <a:rPr lang="en-US" sz="800" dirty="0">
                <a:solidFill>
                  <a:srgbClr val="000000"/>
                </a:solidFill>
                <a:cs typeface="Arial" pitchFamily="34" charset="0"/>
              </a:rPr>
              <a:t>Roboto is used for all text</a:t>
            </a:r>
          </a:p>
        </p:txBody>
      </p:sp>
      <p:sp>
        <p:nvSpPr>
          <p:cNvPr id="39" name="TextBox 38"/>
          <p:cNvSpPr txBox="1"/>
          <p:nvPr userDrawn="1"/>
        </p:nvSpPr>
        <p:spPr>
          <a:xfrm>
            <a:off x="3802541" y="2073987"/>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STYLE AND SIZES</a:t>
            </a:r>
          </a:p>
        </p:txBody>
      </p:sp>
      <p:sp>
        <p:nvSpPr>
          <p:cNvPr id="40" name="TextBox 39"/>
          <p:cNvSpPr txBox="1"/>
          <p:nvPr userDrawn="1"/>
        </p:nvSpPr>
        <p:spPr>
          <a:xfrm>
            <a:off x="3802541" y="2250050"/>
            <a:ext cx="1922209" cy="471924"/>
          </a:xfrm>
          <a:prstGeom prst="rect">
            <a:avLst/>
          </a:prstGeom>
          <a:noFill/>
        </p:spPr>
        <p:txBody>
          <a:bodyPr wrap="square" lIns="0" tIns="0" rIns="0" bIns="0" rtlCol="0">
            <a:spAutoFit/>
          </a:bodyPr>
          <a:lstStyle/>
          <a:p>
            <a:pPr defTabSz="914400">
              <a:spcAft>
                <a:spcPts val="400"/>
              </a:spcAft>
            </a:pPr>
            <a:r>
              <a:rPr lang="en-US" sz="800" dirty="0">
                <a:solidFill>
                  <a:srgbClr val="000000"/>
                </a:solidFill>
                <a:cs typeface="Arial" pitchFamily="34" charset="0"/>
              </a:rPr>
              <a:t>Headline: Roboto Bold, size 34</a:t>
            </a:r>
          </a:p>
          <a:p>
            <a:pPr defTabSz="914400">
              <a:spcAft>
                <a:spcPts val="400"/>
              </a:spcAft>
            </a:pPr>
            <a:r>
              <a:rPr lang="en-US" sz="800" dirty="0">
                <a:solidFill>
                  <a:srgbClr val="000000"/>
                </a:solidFill>
                <a:cs typeface="Arial" pitchFamily="34" charset="0"/>
              </a:rPr>
              <a:t>Sub-headline: Roboto Light, size 20</a:t>
            </a:r>
          </a:p>
          <a:p>
            <a:pPr defTabSz="914400">
              <a:spcAft>
                <a:spcPts val="400"/>
              </a:spcAft>
            </a:pPr>
            <a:r>
              <a:rPr lang="en-US" sz="800" dirty="0">
                <a:solidFill>
                  <a:srgbClr val="000000"/>
                </a:solidFill>
                <a:cs typeface="Arial" pitchFamily="34" charset="0"/>
              </a:rPr>
              <a:t>Body text: Roboto Light, size 14</a:t>
            </a:r>
          </a:p>
        </p:txBody>
      </p:sp>
      <p:sp>
        <p:nvSpPr>
          <p:cNvPr id="44" name="TextBox 43"/>
          <p:cNvSpPr txBox="1"/>
          <p:nvPr userDrawn="1"/>
        </p:nvSpPr>
        <p:spPr>
          <a:xfrm>
            <a:off x="2062808" y="3216109"/>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DISPLAY GUIDES </a:t>
            </a:r>
          </a:p>
        </p:txBody>
      </p:sp>
      <p:sp>
        <p:nvSpPr>
          <p:cNvPr id="45" name="TextBox 44"/>
          <p:cNvSpPr txBox="1"/>
          <p:nvPr userDrawn="1"/>
        </p:nvSpPr>
        <p:spPr>
          <a:xfrm>
            <a:off x="2062810" y="3445206"/>
            <a:ext cx="1302435" cy="492443"/>
          </a:xfrm>
          <a:prstGeom prst="rect">
            <a:avLst/>
          </a:prstGeom>
          <a:noFill/>
        </p:spPr>
        <p:txBody>
          <a:bodyPr wrap="square" lIns="0" tIns="0" rIns="0" bIns="0" rtlCol="0">
            <a:spAutoFit/>
          </a:bodyPr>
          <a:lstStyle/>
          <a:p>
            <a:pPr defTabSz="914400"/>
            <a:r>
              <a:rPr lang="en-US" sz="800" dirty="0">
                <a:solidFill>
                  <a:schemeClr val="tx1"/>
                </a:solidFill>
                <a:cs typeface="Arial" pitchFamily="34" charset="0"/>
              </a:rPr>
              <a:t>Display guides on the screen to view the content area. All content should be inside the red guides.</a:t>
            </a:r>
          </a:p>
        </p:txBody>
      </p:sp>
      <p:sp>
        <p:nvSpPr>
          <p:cNvPr id="46" name="TextBox 45"/>
          <p:cNvSpPr txBox="1"/>
          <p:nvPr userDrawn="1"/>
        </p:nvSpPr>
        <p:spPr>
          <a:xfrm>
            <a:off x="2062809" y="3997816"/>
            <a:ext cx="1285966" cy="123111"/>
          </a:xfrm>
          <a:prstGeom prst="rect">
            <a:avLst/>
          </a:prstGeom>
          <a:noFill/>
        </p:spPr>
        <p:txBody>
          <a:bodyPr wrap="square" lIns="0" tIns="0" rIns="0" bIns="0" rtlCol="0">
            <a:spAutoFit/>
          </a:bodyPr>
          <a:lstStyle/>
          <a:p>
            <a:pPr defTabSz="914400"/>
            <a:r>
              <a:rPr lang="en-US" sz="800" b="0">
                <a:solidFill>
                  <a:schemeClr val="tx1"/>
                </a:solidFill>
                <a:latin typeface="+mj-lt"/>
                <a:cs typeface="Arial" pitchFamily="34" charset="0"/>
              </a:rPr>
              <a:t>View </a:t>
            </a:r>
            <a:r>
              <a:rPr lang="en-US" sz="800" b="0">
                <a:solidFill>
                  <a:schemeClr val="tx1"/>
                </a:solidFill>
                <a:latin typeface="+mj-lt"/>
                <a:cs typeface="Arial" pitchFamily="34" charset="0"/>
                <a:sym typeface="Wingdings 3"/>
              </a:rPr>
              <a:t> </a:t>
            </a:r>
            <a:r>
              <a:rPr lang="en-US" sz="800" b="0" dirty="0">
                <a:solidFill>
                  <a:schemeClr val="tx1"/>
                </a:solidFill>
                <a:latin typeface="+mj-lt"/>
                <a:cs typeface="Arial" pitchFamily="34" charset="0"/>
                <a:sym typeface="Wingdings 3"/>
              </a:rPr>
              <a:t>Guides</a:t>
            </a:r>
            <a:endParaRPr lang="en-US" sz="800" b="0" dirty="0">
              <a:solidFill>
                <a:schemeClr val="tx1"/>
              </a:solidFill>
              <a:latin typeface="+mj-lt"/>
              <a:cs typeface="Arial" pitchFamily="34" charset="0"/>
            </a:endParaRPr>
          </a:p>
        </p:txBody>
      </p:sp>
      <p:sp>
        <p:nvSpPr>
          <p:cNvPr id="47" name="TextBox 46"/>
          <p:cNvSpPr txBox="1"/>
          <p:nvPr userDrawn="1"/>
        </p:nvSpPr>
        <p:spPr>
          <a:xfrm>
            <a:off x="8258296" y="1599603"/>
            <a:ext cx="1488000" cy="12311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PRIMARY COLORS</a:t>
            </a:r>
          </a:p>
        </p:txBody>
      </p:sp>
      <p:sp>
        <p:nvSpPr>
          <p:cNvPr id="48" name="TextBox 47"/>
          <p:cNvSpPr txBox="1"/>
          <p:nvPr userDrawn="1"/>
        </p:nvSpPr>
        <p:spPr>
          <a:xfrm>
            <a:off x="9849330" y="1602000"/>
            <a:ext cx="1584000" cy="246221"/>
          </a:xfrm>
          <a:prstGeom prst="rect">
            <a:avLst/>
          </a:prstGeom>
          <a:noFill/>
        </p:spPr>
        <p:txBody>
          <a:bodyPr wrap="square" lIns="0" tIns="0" rIns="0" bIns="0" rtlCol="0" anchor="b">
            <a:spAutoFit/>
          </a:bodyPr>
          <a:lstStyle/>
          <a:p>
            <a:pPr defTabSz="914400"/>
            <a:r>
              <a:rPr lang="en-US" sz="800" b="0" dirty="0">
                <a:solidFill>
                  <a:srgbClr val="000000"/>
                </a:solidFill>
                <a:latin typeface="+mj-lt"/>
                <a:cs typeface="Arial" pitchFamily="34" charset="0"/>
              </a:rPr>
              <a:t>SECONDARY COLORS FOR CHARTS &amp; DIAGRAMS</a:t>
            </a:r>
          </a:p>
        </p:txBody>
      </p:sp>
      <p:sp>
        <p:nvSpPr>
          <p:cNvPr id="50" name="TextBox 49"/>
          <p:cNvSpPr txBox="1"/>
          <p:nvPr/>
        </p:nvSpPr>
        <p:spPr>
          <a:xfrm>
            <a:off x="8582916" y="1826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a:t>
            </a:r>
          </a:p>
        </p:txBody>
      </p:sp>
      <p:sp>
        <p:nvSpPr>
          <p:cNvPr id="51" name="Rektangel 11"/>
          <p:cNvSpPr>
            <a:spLocks noChangeAspect="1"/>
          </p:cNvSpPr>
          <p:nvPr/>
        </p:nvSpPr>
        <p:spPr bwMode="auto">
          <a:xfrm>
            <a:off x="9849332" y="1921624"/>
            <a:ext cx="244800" cy="183600"/>
          </a:xfrm>
          <a:prstGeom prst="rect">
            <a:avLst/>
          </a:prstGeom>
          <a:solidFill>
            <a:schemeClr val="accent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2" name="TextBox 51"/>
          <p:cNvSpPr txBox="1"/>
          <p:nvPr/>
        </p:nvSpPr>
        <p:spPr>
          <a:xfrm>
            <a:off x="10168721" y="1951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1: Grey/Blue</a:t>
            </a:r>
          </a:p>
        </p:txBody>
      </p:sp>
      <p:sp>
        <p:nvSpPr>
          <p:cNvPr id="53" name="Rektangel 18"/>
          <p:cNvSpPr/>
          <p:nvPr/>
        </p:nvSpPr>
        <p:spPr bwMode="auto">
          <a:xfrm>
            <a:off x="8258297" y="1796117"/>
            <a:ext cx="244800" cy="183600"/>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5" name="TextBox 54"/>
          <p:cNvSpPr txBox="1"/>
          <p:nvPr/>
        </p:nvSpPr>
        <p:spPr>
          <a:xfrm>
            <a:off x="8582916" y="2063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Blue</a:t>
            </a:r>
          </a:p>
        </p:txBody>
      </p:sp>
      <p:sp>
        <p:nvSpPr>
          <p:cNvPr id="56" name="Rektangel 7"/>
          <p:cNvSpPr>
            <a:spLocks noChangeAspect="1"/>
          </p:cNvSpPr>
          <p:nvPr/>
        </p:nvSpPr>
        <p:spPr bwMode="auto">
          <a:xfrm>
            <a:off x="9849332" y="2158624"/>
            <a:ext cx="244800" cy="183600"/>
          </a:xfrm>
          <a:prstGeom prst="rect">
            <a:avLst/>
          </a:prstGeom>
          <a:solidFill>
            <a:schemeClr val="accent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57" name="TextBox 56"/>
          <p:cNvSpPr txBox="1"/>
          <p:nvPr/>
        </p:nvSpPr>
        <p:spPr>
          <a:xfrm>
            <a:off x="10168721" y="2188870"/>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2: Dark blue</a:t>
            </a:r>
          </a:p>
        </p:txBody>
      </p:sp>
      <p:sp>
        <p:nvSpPr>
          <p:cNvPr id="58" name="Rektangel 18"/>
          <p:cNvSpPr/>
          <p:nvPr/>
        </p:nvSpPr>
        <p:spPr bwMode="auto">
          <a:xfrm>
            <a:off x="8258297" y="2033117"/>
            <a:ext cx="244800" cy="183600"/>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sp>
        <p:nvSpPr>
          <p:cNvPr id="63" name="Rektangel 18"/>
          <p:cNvSpPr/>
          <p:nvPr/>
        </p:nvSpPr>
        <p:spPr bwMode="auto">
          <a:xfrm>
            <a:off x="3802541" y="3117398"/>
            <a:ext cx="325435" cy="264226"/>
          </a:xfrm>
          <a:prstGeom prst="rect">
            <a:avLst/>
          </a:prstGeom>
          <a:solidFill>
            <a:schemeClr val="tx1"/>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chemeClr val="tx1"/>
              </a:solidFill>
            </a:endParaRPr>
          </a:p>
        </p:txBody>
      </p:sp>
      <p:sp>
        <p:nvSpPr>
          <p:cNvPr id="64" name="TextBox 63"/>
          <p:cNvSpPr txBox="1"/>
          <p:nvPr/>
        </p:nvSpPr>
        <p:spPr>
          <a:xfrm>
            <a:off x="4235215" y="3145852"/>
            <a:ext cx="1454281"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Dark is the default color for headlines and body text. </a:t>
            </a:r>
          </a:p>
        </p:txBody>
      </p:sp>
      <p:grpSp>
        <p:nvGrpSpPr>
          <p:cNvPr id="118" name="Group 117">
            <a:extLst>
              <a:ext uri="{FF2B5EF4-FFF2-40B4-BE49-F238E27FC236}">
                <a16:creationId xmlns:a16="http://schemas.microsoft.com/office/drawing/2014/main" id="{5E6F26DC-ED06-4AE5-BB8F-0CC90D2A969E}"/>
              </a:ext>
            </a:extLst>
          </p:cNvPr>
          <p:cNvGrpSpPr/>
          <p:nvPr userDrawn="1"/>
        </p:nvGrpSpPr>
        <p:grpSpPr>
          <a:xfrm>
            <a:off x="3796272" y="3597708"/>
            <a:ext cx="584370" cy="366154"/>
            <a:chOff x="3776319" y="3799737"/>
            <a:chExt cx="642807" cy="402769"/>
          </a:xfrm>
        </p:grpSpPr>
        <p:sp>
          <p:nvSpPr>
            <p:cNvPr id="68" name="Rektangel 22"/>
            <p:cNvSpPr/>
            <p:nvPr/>
          </p:nvSpPr>
          <p:spPr bwMode="auto">
            <a:xfrm>
              <a:off x="3776319" y="3799737"/>
              <a:ext cx="342913" cy="257185"/>
            </a:xfrm>
            <a:prstGeom prst="rect">
              <a:avLst/>
            </a:prstGeom>
            <a:solidFill>
              <a:schemeClr val="accent3"/>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69" name="Rektangel 11"/>
            <p:cNvSpPr>
              <a:spLocks noChangeAspect="1"/>
            </p:cNvSpPr>
            <p:nvPr/>
          </p:nvSpPr>
          <p:spPr bwMode="auto">
            <a:xfrm>
              <a:off x="3876284" y="3848265"/>
              <a:ext cx="342913" cy="257185"/>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0" name="Rektangel 7"/>
            <p:cNvSpPr>
              <a:spLocks noChangeAspect="1"/>
            </p:cNvSpPr>
            <p:nvPr/>
          </p:nvSpPr>
          <p:spPr bwMode="auto">
            <a:xfrm>
              <a:off x="3976249" y="3896792"/>
              <a:ext cx="342913" cy="257185"/>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1" name="Rektangel 9"/>
            <p:cNvSpPr>
              <a:spLocks noChangeAspect="1"/>
            </p:cNvSpPr>
            <p:nvPr/>
          </p:nvSpPr>
          <p:spPr bwMode="auto">
            <a:xfrm>
              <a:off x="4076213" y="3945321"/>
              <a:ext cx="342913" cy="257185"/>
            </a:xfrm>
            <a:prstGeom prst="rect">
              <a:avLst/>
            </a:prstGeom>
            <a:solidFill>
              <a:schemeClr val="bg1"/>
            </a:solidFill>
            <a:ln w="3175" cap="flat" cmpd="sng" algn="ctr">
              <a:solidFill>
                <a:schemeClr val="bg2"/>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dirty="0">
                <a:solidFill>
                  <a:srgbClr val="000000"/>
                </a:solidFill>
              </a:endParaRPr>
            </a:p>
          </p:txBody>
        </p:sp>
      </p:grpSp>
      <p:sp>
        <p:nvSpPr>
          <p:cNvPr id="72" name="TextBox 71"/>
          <p:cNvSpPr txBox="1"/>
          <p:nvPr userDrawn="1"/>
        </p:nvSpPr>
        <p:spPr>
          <a:xfrm>
            <a:off x="4539038" y="3521694"/>
            <a:ext cx="1426550"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Feel free to change the body text color to white or one of the other primary colors in order to create emphasis, highlight or better contrast between text and background.</a:t>
            </a:r>
          </a:p>
        </p:txBody>
      </p:sp>
      <p:sp>
        <p:nvSpPr>
          <p:cNvPr id="73" name="Rektangel 22"/>
          <p:cNvSpPr/>
          <p:nvPr userDrawn="1"/>
        </p:nvSpPr>
        <p:spPr bwMode="auto">
          <a:xfrm>
            <a:off x="8258296" y="2270116"/>
            <a:ext cx="244800" cy="183600"/>
          </a:xfrm>
          <a:prstGeom prst="rect">
            <a:avLst/>
          </a:prstGeom>
          <a:solidFill>
            <a:schemeClr val="bg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4" name="TextBox 73"/>
          <p:cNvSpPr txBox="1"/>
          <p:nvPr userDrawn="1"/>
        </p:nvSpPr>
        <p:spPr>
          <a:xfrm>
            <a:off x="8582915" y="230036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1</a:t>
            </a:r>
          </a:p>
        </p:txBody>
      </p:sp>
      <p:sp>
        <p:nvSpPr>
          <p:cNvPr id="75" name="Rektangel 9"/>
          <p:cNvSpPr>
            <a:spLocks noChangeAspect="1"/>
          </p:cNvSpPr>
          <p:nvPr userDrawn="1"/>
        </p:nvSpPr>
        <p:spPr bwMode="auto">
          <a:xfrm>
            <a:off x="9849330" y="2395623"/>
            <a:ext cx="244800" cy="183600"/>
          </a:xfrm>
          <a:prstGeom prst="rect">
            <a:avLst/>
          </a:prstGeom>
          <a:solidFill>
            <a:schemeClr val="accent4"/>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76" name="TextBox 75"/>
          <p:cNvSpPr txBox="1"/>
          <p:nvPr userDrawn="1"/>
        </p:nvSpPr>
        <p:spPr>
          <a:xfrm>
            <a:off x="10168720" y="2425871"/>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4: Ocean blue</a:t>
            </a:r>
          </a:p>
        </p:txBody>
      </p:sp>
      <p:sp>
        <p:nvSpPr>
          <p:cNvPr id="81" name="Content Placeholder 5"/>
          <p:cNvSpPr txBox="1">
            <a:spLocks/>
          </p:cNvSpPr>
          <p:nvPr userDrawn="1"/>
        </p:nvSpPr>
        <p:spPr>
          <a:xfrm>
            <a:off x="6474281" y="3081964"/>
            <a:ext cx="1436029" cy="123111"/>
          </a:xfrm>
          <a:prstGeom prst="rect">
            <a:avLst/>
          </a:prstGeom>
        </p:spPr>
        <p:txBody>
          <a:bodyPr wrap="square" lIns="0" tIns="0" rIns="0" bIns="0">
            <a:spAutoFit/>
          </a:bodyPr>
          <a:lstStyle>
            <a:lvl1pPr marL="199105"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6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buNone/>
            </a:pPr>
            <a:r>
              <a:rPr lang="en-US" sz="800" dirty="0">
                <a:solidFill>
                  <a:schemeClr val="tx1"/>
                </a:solidFill>
              </a:rPr>
              <a:t>Never use the Standard Colors</a:t>
            </a:r>
          </a:p>
        </p:txBody>
      </p:sp>
      <p:cxnSp>
        <p:nvCxnSpPr>
          <p:cNvPr id="82" name="Straight Connector 81"/>
          <p:cNvCxnSpPr>
            <a:cxnSpLocks/>
          </p:cNvCxnSpPr>
          <p:nvPr userDrawn="1"/>
        </p:nvCxnSpPr>
        <p:spPr>
          <a:xfrm>
            <a:off x="6474281" y="3361226"/>
            <a:ext cx="4959049"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Title 1"/>
          <p:cNvSpPr txBox="1">
            <a:spLocks/>
          </p:cNvSpPr>
          <p:nvPr userDrawn="1"/>
        </p:nvSpPr>
        <p:spPr>
          <a:xfrm>
            <a:off x="558868" y="885750"/>
            <a:ext cx="11171767" cy="689910"/>
          </a:xfrm>
          <a:prstGeom prst="rect">
            <a:avLst/>
          </a:prstGeom>
        </p:spPr>
        <p:txBody>
          <a:bodyPr vert="horz" lIns="0" tIns="0" rIns="0" bIns="0" rtlCol="0" anchor="t">
            <a:noAutofit/>
          </a:bodyPr>
          <a:lstStyle>
            <a:lvl1pPr algn="l" defTabSz="1023967" rtl="0" eaLnBrk="1" latinLnBrk="0" hangingPunct="1">
              <a:spcBef>
                <a:spcPct val="0"/>
              </a:spcBef>
              <a:buNone/>
              <a:defRPr sz="2400" b="1" kern="1200">
                <a:solidFill>
                  <a:schemeClr val="tx2"/>
                </a:solidFill>
                <a:latin typeface="+mj-lt"/>
                <a:ea typeface="+mj-ea"/>
                <a:cs typeface="+mj-cs"/>
              </a:defRPr>
            </a:lvl1pPr>
          </a:lstStyle>
          <a:p>
            <a:endParaRPr lang="en-US" sz="2800" b="1" kern="1200" dirty="0">
              <a:solidFill>
                <a:schemeClr val="tx1"/>
              </a:solidFill>
              <a:latin typeface="+mj-lt"/>
              <a:ea typeface="+mj-ea"/>
              <a:cs typeface="+mj-cs"/>
            </a:endParaRPr>
          </a:p>
        </p:txBody>
      </p:sp>
      <p:sp>
        <p:nvSpPr>
          <p:cNvPr id="83" name="Date Placeholder 8">
            <a:extLst>
              <a:ext uri="{FF2B5EF4-FFF2-40B4-BE49-F238E27FC236}">
                <a16:creationId xmlns:a16="http://schemas.microsoft.com/office/drawing/2014/main" id="{FE12C273-601D-40AF-BD56-6F1846451924}"/>
              </a:ext>
            </a:extLst>
          </p:cNvPr>
          <p:cNvSpPr>
            <a:spLocks noGrp="1"/>
          </p:cNvSpPr>
          <p:nvPr userDrawn="1">
            <p:ph type="dt" sz="half" idx="19"/>
          </p:nvPr>
        </p:nvSpPr>
        <p:spPr>
          <a:xfrm>
            <a:off x="3008551" y="6529068"/>
            <a:ext cx="759950" cy="153888"/>
          </a:xfrm>
        </p:spPr>
        <p:txBody>
          <a:bodyPr/>
          <a:lstStyle/>
          <a:p>
            <a:fld id="{71E274C4-54F8-402F-8645-E1E319D941E0}" type="datetime1">
              <a:rPr lang="en-US" smtClean="0"/>
              <a:t>7/24/2025</a:t>
            </a:fld>
            <a:endParaRPr lang="en-US"/>
          </a:p>
        </p:txBody>
      </p:sp>
      <p:sp>
        <p:nvSpPr>
          <p:cNvPr id="84" name="Footer Placeholder 12">
            <a:extLst>
              <a:ext uri="{FF2B5EF4-FFF2-40B4-BE49-F238E27FC236}">
                <a16:creationId xmlns:a16="http://schemas.microsoft.com/office/drawing/2014/main" id="{5E3596F1-2045-40CC-A80E-499FCE019B3A}"/>
              </a:ext>
            </a:extLst>
          </p:cNvPr>
          <p:cNvSpPr>
            <a:spLocks noGrp="1"/>
          </p:cNvSpPr>
          <p:nvPr userDrawn="1">
            <p:ph type="ftr" sz="quarter" idx="20"/>
          </p:nvPr>
        </p:nvSpPr>
        <p:spPr>
          <a:xfrm>
            <a:off x="920896" y="6529068"/>
            <a:ext cx="2087655" cy="153888"/>
          </a:xfrm>
        </p:spPr>
        <p:txBody>
          <a:bodyPr/>
          <a:lstStyle/>
          <a:p>
            <a:pPr algn="l"/>
            <a:r>
              <a:rPr lang="el-GR"/>
              <a:t>ΕΜΠΙΣΤΕΥΤΙΚΕΣ ΠΛΗΡΟΦΟΡΙΕΣ ΕΤΑΙΡΕΙΑΣ</a:t>
            </a:r>
            <a:endParaRPr lang="en-US" dirty="0"/>
          </a:p>
        </p:txBody>
      </p:sp>
      <p:sp>
        <p:nvSpPr>
          <p:cNvPr id="85" name="Slide Number Placeholder 13">
            <a:extLst>
              <a:ext uri="{FF2B5EF4-FFF2-40B4-BE49-F238E27FC236}">
                <a16:creationId xmlns:a16="http://schemas.microsoft.com/office/drawing/2014/main" id="{6A79043F-E70A-4446-8650-0C2A2B7B0881}"/>
              </a:ext>
            </a:extLst>
          </p:cNvPr>
          <p:cNvSpPr>
            <a:spLocks noGrp="1"/>
          </p:cNvSpPr>
          <p:nvPr userDrawn="1">
            <p:ph type="sldNum" sz="quarter" idx="21"/>
          </p:nvPr>
        </p:nvSpPr>
        <p:spPr>
          <a:xfrm>
            <a:off x="479426" y="6529068"/>
            <a:ext cx="270170" cy="153888"/>
          </a:xfrm>
        </p:spPr>
        <p:txBody>
          <a:bodyPr/>
          <a:lstStyle/>
          <a:p>
            <a:fld id="{6C385236-B7BA-4938-9EA6-6DEC8CA653D7}" type="slidenum">
              <a:rPr lang="en-US" smtClean="0"/>
              <a:pPr/>
              <a:t>‹#›</a:t>
            </a:fld>
            <a:endParaRPr lang="en-US" dirty="0"/>
          </a:p>
        </p:txBody>
      </p:sp>
      <p:sp>
        <p:nvSpPr>
          <p:cNvPr id="87" name="Rektangel 22">
            <a:extLst>
              <a:ext uri="{FF2B5EF4-FFF2-40B4-BE49-F238E27FC236}">
                <a16:creationId xmlns:a16="http://schemas.microsoft.com/office/drawing/2014/main" id="{94B553FC-3AAD-430C-8BBF-3DF9335D0629}"/>
              </a:ext>
            </a:extLst>
          </p:cNvPr>
          <p:cNvSpPr/>
          <p:nvPr userDrawn="1"/>
        </p:nvSpPr>
        <p:spPr bwMode="auto">
          <a:xfrm>
            <a:off x="8258296" y="2511626"/>
            <a:ext cx="244800" cy="183600"/>
          </a:xfrm>
          <a:prstGeom prst="rect">
            <a:avLst/>
          </a:prstGeom>
          <a:solidFill>
            <a:schemeClr val="tx2"/>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0" name="TextBox 89">
            <a:extLst>
              <a:ext uri="{FF2B5EF4-FFF2-40B4-BE49-F238E27FC236}">
                <a16:creationId xmlns:a16="http://schemas.microsoft.com/office/drawing/2014/main" id="{52ECF2D3-E70D-444B-A194-20FBB4EF8314}"/>
              </a:ext>
            </a:extLst>
          </p:cNvPr>
          <p:cNvSpPr txBox="1"/>
          <p:nvPr userDrawn="1"/>
        </p:nvSpPr>
        <p:spPr>
          <a:xfrm>
            <a:off x="8582915" y="2541873"/>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Nilfisk Accent 2</a:t>
            </a:r>
          </a:p>
        </p:txBody>
      </p:sp>
      <p:sp>
        <p:nvSpPr>
          <p:cNvPr id="92" name="Rektangel 9">
            <a:extLst>
              <a:ext uri="{FF2B5EF4-FFF2-40B4-BE49-F238E27FC236}">
                <a16:creationId xmlns:a16="http://schemas.microsoft.com/office/drawing/2014/main" id="{C6A9245E-199C-439D-8F58-D6A26180CCF2}"/>
              </a:ext>
            </a:extLst>
          </p:cNvPr>
          <p:cNvSpPr>
            <a:spLocks noChangeAspect="1"/>
          </p:cNvSpPr>
          <p:nvPr userDrawn="1"/>
        </p:nvSpPr>
        <p:spPr bwMode="auto">
          <a:xfrm>
            <a:off x="9849330" y="2629249"/>
            <a:ext cx="244800" cy="183600"/>
          </a:xfrm>
          <a:prstGeom prst="rect">
            <a:avLst/>
          </a:prstGeom>
          <a:solidFill>
            <a:schemeClr val="accent5"/>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3" name="TextBox 92">
            <a:extLst>
              <a:ext uri="{FF2B5EF4-FFF2-40B4-BE49-F238E27FC236}">
                <a16:creationId xmlns:a16="http://schemas.microsoft.com/office/drawing/2014/main" id="{A25B0928-DFF1-4B6F-8C9F-7FE6579D5FCC}"/>
              </a:ext>
            </a:extLst>
          </p:cNvPr>
          <p:cNvSpPr txBox="1"/>
          <p:nvPr userDrawn="1"/>
        </p:nvSpPr>
        <p:spPr>
          <a:xfrm>
            <a:off x="10168720" y="2659497"/>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5: Green</a:t>
            </a:r>
          </a:p>
        </p:txBody>
      </p:sp>
      <p:sp>
        <p:nvSpPr>
          <p:cNvPr id="94" name="Rektangel 9">
            <a:extLst>
              <a:ext uri="{FF2B5EF4-FFF2-40B4-BE49-F238E27FC236}">
                <a16:creationId xmlns:a16="http://schemas.microsoft.com/office/drawing/2014/main" id="{37D8958A-387C-45BD-83D0-DBC3BB0017DA}"/>
              </a:ext>
            </a:extLst>
          </p:cNvPr>
          <p:cNvSpPr>
            <a:spLocks noChangeAspect="1"/>
          </p:cNvSpPr>
          <p:nvPr userDrawn="1"/>
        </p:nvSpPr>
        <p:spPr bwMode="auto">
          <a:xfrm>
            <a:off x="9849330" y="2853321"/>
            <a:ext cx="244800" cy="183600"/>
          </a:xfrm>
          <a:prstGeom prst="rect">
            <a:avLst/>
          </a:prstGeom>
          <a:solidFill>
            <a:schemeClr val="accent6"/>
          </a:solid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algn="ctr" defTabSz="914400" fontAlgn="base">
              <a:spcBef>
                <a:spcPct val="0"/>
              </a:spcBef>
              <a:spcAft>
                <a:spcPct val="0"/>
              </a:spcAft>
            </a:pPr>
            <a:endParaRPr lang="en-US" sz="1600">
              <a:solidFill>
                <a:srgbClr val="000000"/>
              </a:solidFill>
            </a:endParaRPr>
          </a:p>
        </p:txBody>
      </p:sp>
      <p:sp>
        <p:nvSpPr>
          <p:cNvPr id="95" name="TextBox 94">
            <a:extLst>
              <a:ext uri="{FF2B5EF4-FFF2-40B4-BE49-F238E27FC236}">
                <a16:creationId xmlns:a16="http://schemas.microsoft.com/office/drawing/2014/main" id="{F2D3E017-96F6-423B-9145-008DB23FF524}"/>
              </a:ext>
            </a:extLst>
          </p:cNvPr>
          <p:cNvSpPr txBox="1"/>
          <p:nvPr userDrawn="1"/>
        </p:nvSpPr>
        <p:spPr>
          <a:xfrm>
            <a:off x="10168720" y="2883569"/>
            <a:ext cx="1392000"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Accent 6: Red Alert</a:t>
            </a:r>
          </a:p>
        </p:txBody>
      </p:sp>
      <p:pic>
        <p:nvPicPr>
          <p:cNvPr id="102" name="Picture 101">
            <a:extLst>
              <a:ext uri="{FF2B5EF4-FFF2-40B4-BE49-F238E27FC236}">
                <a16:creationId xmlns:a16="http://schemas.microsoft.com/office/drawing/2014/main" id="{1ABD7990-89CC-49DB-AA0A-0AC2D5EF7268}"/>
              </a:ext>
            </a:extLst>
          </p:cNvPr>
          <p:cNvPicPr>
            <a:picLocks noChangeAspect="1"/>
          </p:cNvPicPr>
          <p:nvPr userDrawn="1"/>
        </p:nvPicPr>
        <p:blipFill>
          <a:blip r:embed="rId3"/>
          <a:stretch>
            <a:fillRect/>
          </a:stretch>
        </p:blipFill>
        <p:spPr>
          <a:xfrm>
            <a:off x="6486246" y="3852045"/>
            <a:ext cx="1815300" cy="1222363"/>
          </a:xfrm>
          <a:prstGeom prst="rect">
            <a:avLst/>
          </a:prstGeom>
        </p:spPr>
      </p:pic>
      <p:pic>
        <p:nvPicPr>
          <p:cNvPr id="103" name="Picture 102">
            <a:extLst>
              <a:ext uri="{FF2B5EF4-FFF2-40B4-BE49-F238E27FC236}">
                <a16:creationId xmlns:a16="http://schemas.microsoft.com/office/drawing/2014/main" id="{6546A0DA-94D1-4668-A757-FF579938F67C}"/>
              </a:ext>
            </a:extLst>
          </p:cNvPr>
          <p:cNvPicPr>
            <a:picLocks noChangeAspect="1"/>
          </p:cNvPicPr>
          <p:nvPr userDrawn="1"/>
        </p:nvPicPr>
        <p:blipFill>
          <a:blip r:embed="rId4"/>
          <a:stretch>
            <a:fillRect/>
          </a:stretch>
        </p:blipFill>
        <p:spPr>
          <a:xfrm>
            <a:off x="8503096" y="3878959"/>
            <a:ext cx="1797056" cy="1215521"/>
          </a:xfrm>
          <a:prstGeom prst="rect">
            <a:avLst/>
          </a:prstGeom>
        </p:spPr>
      </p:pic>
      <p:sp>
        <p:nvSpPr>
          <p:cNvPr id="18" name="TextBox 17"/>
          <p:cNvSpPr txBox="1"/>
          <p:nvPr userDrawn="1"/>
        </p:nvSpPr>
        <p:spPr>
          <a:xfrm>
            <a:off x="6463409" y="5337962"/>
            <a:ext cx="2680591"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SMARTART </a:t>
            </a:r>
            <a:r>
              <a:rPr lang="en-US" sz="800" dirty="0">
                <a:solidFill>
                  <a:schemeClr val="tx1"/>
                </a:solidFill>
                <a:latin typeface="+mn-lt"/>
                <a:cs typeface="Arial" pitchFamily="34" charset="0"/>
              </a:rPr>
              <a:t>– DESIGN AND EFFECTS</a:t>
            </a:r>
          </a:p>
        </p:txBody>
      </p:sp>
      <p:grpSp>
        <p:nvGrpSpPr>
          <p:cNvPr id="105" name="Group 104">
            <a:extLst>
              <a:ext uri="{FF2B5EF4-FFF2-40B4-BE49-F238E27FC236}">
                <a16:creationId xmlns:a16="http://schemas.microsoft.com/office/drawing/2014/main" id="{03585E07-6B11-4B4F-AE56-460E3215EDE8}"/>
              </a:ext>
            </a:extLst>
          </p:cNvPr>
          <p:cNvGrpSpPr/>
          <p:nvPr userDrawn="1"/>
        </p:nvGrpSpPr>
        <p:grpSpPr>
          <a:xfrm>
            <a:off x="8513102" y="4099093"/>
            <a:ext cx="1730876" cy="944549"/>
            <a:chOff x="2834640" y="3855720"/>
            <a:chExt cx="708660" cy="228600"/>
          </a:xfrm>
        </p:grpSpPr>
        <p:cxnSp>
          <p:nvCxnSpPr>
            <p:cNvPr id="106" name="Straight Connector 105">
              <a:extLst>
                <a:ext uri="{FF2B5EF4-FFF2-40B4-BE49-F238E27FC236}">
                  <a16:creationId xmlns:a16="http://schemas.microsoft.com/office/drawing/2014/main" id="{9809A7F2-F48F-4F60-957B-2DB7F7B34D5A}"/>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614DE27-4BEA-4798-AF7D-67C66CD0469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pic>
        <p:nvPicPr>
          <p:cNvPr id="109" name="Picture 108">
            <a:extLst>
              <a:ext uri="{FF2B5EF4-FFF2-40B4-BE49-F238E27FC236}">
                <a16:creationId xmlns:a16="http://schemas.microsoft.com/office/drawing/2014/main" id="{0B27BA4E-0BF4-4C02-940E-C2B8347325A4}"/>
              </a:ext>
            </a:extLst>
          </p:cNvPr>
          <p:cNvPicPr>
            <a:picLocks noChangeAspect="1"/>
          </p:cNvPicPr>
          <p:nvPr userDrawn="1"/>
        </p:nvPicPr>
        <p:blipFill>
          <a:blip r:embed="rId5"/>
          <a:stretch>
            <a:fillRect/>
          </a:stretch>
        </p:blipFill>
        <p:spPr>
          <a:xfrm>
            <a:off x="6463409" y="5577357"/>
            <a:ext cx="4969921" cy="443263"/>
          </a:xfrm>
          <a:prstGeom prst="rect">
            <a:avLst/>
          </a:prstGeom>
        </p:spPr>
      </p:pic>
      <p:grpSp>
        <p:nvGrpSpPr>
          <p:cNvPr id="111" name="Group 110">
            <a:extLst>
              <a:ext uri="{FF2B5EF4-FFF2-40B4-BE49-F238E27FC236}">
                <a16:creationId xmlns:a16="http://schemas.microsoft.com/office/drawing/2014/main" id="{94A9BDE5-F054-4AD6-B204-D8056D976AEC}"/>
              </a:ext>
            </a:extLst>
          </p:cNvPr>
          <p:cNvGrpSpPr/>
          <p:nvPr userDrawn="1"/>
        </p:nvGrpSpPr>
        <p:grpSpPr>
          <a:xfrm>
            <a:off x="7019925" y="5670940"/>
            <a:ext cx="4375305" cy="217835"/>
            <a:chOff x="2834640" y="3855720"/>
            <a:chExt cx="708660" cy="228600"/>
          </a:xfrm>
        </p:grpSpPr>
        <p:cxnSp>
          <p:nvCxnSpPr>
            <p:cNvPr id="112" name="Straight Connector 111">
              <a:extLst>
                <a:ext uri="{FF2B5EF4-FFF2-40B4-BE49-F238E27FC236}">
                  <a16:creationId xmlns:a16="http://schemas.microsoft.com/office/drawing/2014/main" id="{F45128B7-C518-458F-B497-DBD7A8897B75}"/>
                </a:ext>
              </a:extLst>
            </p:cNvPr>
            <p:cNvCxnSpPr/>
            <p:nvPr/>
          </p:nvCxnSpPr>
          <p:spPr>
            <a:xfrm>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51C43-F09B-4205-ABB2-EAC554A231A2}"/>
                </a:ext>
              </a:extLst>
            </p:cNvPr>
            <p:cNvCxnSpPr/>
            <p:nvPr/>
          </p:nvCxnSpPr>
          <p:spPr>
            <a:xfrm flipH="1">
              <a:off x="2834640" y="3855720"/>
              <a:ext cx="708660" cy="2286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4" name="TextBox 113">
            <a:extLst>
              <a:ext uri="{FF2B5EF4-FFF2-40B4-BE49-F238E27FC236}">
                <a16:creationId xmlns:a16="http://schemas.microsoft.com/office/drawing/2014/main" id="{39575785-35B6-49AB-9E5B-A44383234BA4}"/>
              </a:ext>
            </a:extLst>
          </p:cNvPr>
          <p:cNvSpPr txBox="1"/>
          <p:nvPr userDrawn="1"/>
        </p:nvSpPr>
        <p:spPr>
          <a:xfrm>
            <a:off x="10495883" y="3991118"/>
            <a:ext cx="1064838" cy="738664"/>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Keep charts and SmartArt simple and minimalistic. </a:t>
            </a:r>
            <a:br>
              <a:rPr lang="en-US" sz="800" dirty="0">
                <a:solidFill>
                  <a:schemeClr val="tx1"/>
                </a:solidFill>
                <a:cs typeface="Arial" pitchFamily="34" charset="0"/>
              </a:rPr>
            </a:br>
            <a:endParaRPr lang="en-US" sz="800" dirty="0">
              <a:solidFill>
                <a:schemeClr val="tx1"/>
              </a:solidFill>
              <a:cs typeface="Arial" pitchFamily="34" charset="0"/>
            </a:endParaRPr>
          </a:p>
          <a:p>
            <a:pPr defTabSz="914400"/>
            <a:r>
              <a:rPr lang="en-US" sz="800" dirty="0">
                <a:solidFill>
                  <a:schemeClr val="tx1"/>
                </a:solidFill>
                <a:cs typeface="Arial" pitchFamily="34" charset="0"/>
              </a:rPr>
              <a:t>Avoid bevel, emboss and 3D effects.</a:t>
            </a:r>
          </a:p>
        </p:txBody>
      </p:sp>
      <p:sp>
        <p:nvSpPr>
          <p:cNvPr id="115" name="Rectangle 114">
            <a:extLst>
              <a:ext uri="{FF2B5EF4-FFF2-40B4-BE49-F238E27FC236}">
                <a16:creationId xmlns:a16="http://schemas.microsoft.com/office/drawing/2014/main" id="{2B4EC30E-B7CE-4A68-8E8B-D5254BC914CC}"/>
              </a:ext>
            </a:extLst>
          </p:cNvPr>
          <p:cNvSpPr/>
          <p:nvPr userDrawn="1"/>
        </p:nvSpPr>
        <p:spPr>
          <a:xfrm>
            <a:off x="479425" y="4611253"/>
            <a:ext cx="5628836" cy="1588341"/>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16" name="TextBox 115">
            <a:extLst>
              <a:ext uri="{FF2B5EF4-FFF2-40B4-BE49-F238E27FC236}">
                <a16:creationId xmlns:a16="http://schemas.microsoft.com/office/drawing/2014/main" id="{FD99C6E9-148D-4428-B5D8-6AD43505DA41}"/>
              </a:ext>
            </a:extLst>
          </p:cNvPr>
          <p:cNvSpPr txBox="1"/>
          <p:nvPr userDrawn="1"/>
        </p:nvSpPr>
        <p:spPr>
          <a:xfrm>
            <a:off x="558868" y="4773728"/>
            <a:ext cx="2287064" cy="266400"/>
          </a:xfrm>
          <a:prstGeom prst="rect">
            <a:avLst/>
          </a:prstGeom>
          <a:noFill/>
        </p:spPr>
        <p:txBody>
          <a:bodyPr wrap="none" lIns="108000" tIns="36000" rIns="36000" bIns="36000" rtlCol="0" anchor="ctr">
            <a:noAutofit/>
          </a:bodyPr>
          <a:lstStyle/>
          <a:p>
            <a:pPr defTabSz="914400"/>
            <a:r>
              <a:rPr lang="en-US" sz="1100" spc="30" baseline="0" dirty="0">
                <a:solidFill>
                  <a:schemeClr val="tx1"/>
                </a:solidFill>
                <a:latin typeface="+mj-lt"/>
                <a:cs typeface="Arial" pitchFamily="34" charset="0"/>
              </a:rPr>
              <a:t>CALL OUTS</a:t>
            </a:r>
          </a:p>
        </p:txBody>
      </p:sp>
      <p:sp>
        <p:nvSpPr>
          <p:cNvPr id="117" name="TextBox 116">
            <a:extLst>
              <a:ext uri="{FF2B5EF4-FFF2-40B4-BE49-F238E27FC236}">
                <a16:creationId xmlns:a16="http://schemas.microsoft.com/office/drawing/2014/main" id="{C1335B58-8355-4223-9A0F-3FB094B7984A}"/>
              </a:ext>
            </a:extLst>
          </p:cNvPr>
          <p:cNvSpPr txBox="1"/>
          <p:nvPr userDrawn="1"/>
        </p:nvSpPr>
        <p:spPr>
          <a:xfrm>
            <a:off x="3802541" y="2920536"/>
            <a:ext cx="1924081" cy="123111"/>
          </a:xfrm>
          <a:prstGeom prst="rect">
            <a:avLst/>
          </a:prstGeom>
          <a:noFill/>
        </p:spPr>
        <p:txBody>
          <a:bodyPr wrap="square" lIns="0" tIns="0" rIns="0" bIns="0" rtlCol="0" anchor="b">
            <a:spAutoFit/>
          </a:bodyPr>
          <a:lstStyle/>
          <a:p>
            <a:pPr marL="0" algn="l" defTabSz="914400" rtl="0" eaLnBrk="1" latinLnBrk="0" hangingPunct="1"/>
            <a:r>
              <a:rPr lang="en-US" sz="800" b="0" kern="1200" dirty="0">
                <a:solidFill>
                  <a:srgbClr val="000000"/>
                </a:solidFill>
                <a:latin typeface="+mj-lt"/>
                <a:ea typeface="+mn-ea"/>
                <a:cs typeface="Arial" pitchFamily="34" charset="0"/>
              </a:rPr>
              <a:t>TEXT COLOR</a:t>
            </a:r>
          </a:p>
        </p:txBody>
      </p:sp>
      <p:pic>
        <p:nvPicPr>
          <p:cNvPr id="120" name="Picture 119">
            <a:extLst>
              <a:ext uri="{FF2B5EF4-FFF2-40B4-BE49-F238E27FC236}">
                <a16:creationId xmlns:a16="http://schemas.microsoft.com/office/drawing/2014/main" id="{EA7DB651-0930-424D-8AAB-494794615B25}"/>
              </a:ext>
            </a:extLst>
          </p:cNvPr>
          <p:cNvPicPr>
            <a:picLocks noChangeAspect="1"/>
          </p:cNvPicPr>
          <p:nvPr userDrawn="1"/>
        </p:nvPicPr>
        <p:blipFill>
          <a:blip r:embed="rId6"/>
          <a:stretch>
            <a:fillRect/>
          </a:stretch>
        </p:blipFill>
        <p:spPr>
          <a:xfrm>
            <a:off x="694112" y="1513060"/>
            <a:ext cx="1225191" cy="1407314"/>
          </a:xfrm>
          <a:prstGeom prst="rect">
            <a:avLst/>
          </a:prstGeom>
        </p:spPr>
      </p:pic>
      <p:sp>
        <p:nvSpPr>
          <p:cNvPr id="124" name="Oval 123">
            <a:extLst>
              <a:ext uri="{FF2B5EF4-FFF2-40B4-BE49-F238E27FC236}">
                <a16:creationId xmlns:a16="http://schemas.microsoft.com/office/drawing/2014/main" id="{F7AB58B9-3487-4503-98A3-261B6871E0AB}"/>
              </a:ext>
            </a:extLst>
          </p:cNvPr>
          <p:cNvSpPr/>
          <p:nvPr userDrawn="1"/>
        </p:nvSpPr>
        <p:spPr>
          <a:xfrm>
            <a:off x="3076416" y="4919253"/>
            <a:ext cx="951609" cy="951609"/>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a:solidFill>
                  <a:schemeClr val="bg1"/>
                </a:solidFill>
              </a:rPr>
              <a:t>Call-out text here</a:t>
            </a:r>
          </a:p>
        </p:txBody>
      </p:sp>
      <p:sp>
        <p:nvSpPr>
          <p:cNvPr id="127" name="Rectangle: Rounded Corners 126">
            <a:extLst>
              <a:ext uri="{FF2B5EF4-FFF2-40B4-BE49-F238E27FC236}">
                <a16:creationId xmlns:a16="http://schemas.microsoft.com/office/drawing/2014/main" id="{B6CD54A2-4412-4A84-AF5A-DACAD97CBE74}"/>
              </a:ext>
            </a:extLst>
          </p:cNvPr>
          <p:cNvSpPr/>
          <p:nvPr userDrawn="1"/>
        </p:nvSpPr>
        <p:spPr>
          <a:xfrm>
            <a:off x="4222590" y="5306886"/>
            <a:ext cx="1667164" cy="32326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Call out text here</a:t>
            </a:r>
          </a:p>
        </p:txBody>
      </p:sp>
      <p:sp>
        <p:nvSpPr>
          <p:cNvPr id="128" name="TextBox 127">
            <a:extLst>
              <a:ext uri="{FF2B5EF4-FFF2-40B4-BE49-F238E27FC236}">
                <a16:creationId xmlns:a16="http://schemas.microsoft.com/office/drawing/2014/main" id="{5C803F96-D305-4337-A4A7-EF0BCC606DD0}"/>
              </a:ext>
            </a:extLst>
          </p:cNvPr>
          <p:cNvSpPr txBox="1"/>
          <p:nvPr userDrawn="1"/>
        </p:nvSpPr>
        <p:spPr>
          <a:xfrm>
            <a:off x="688006" y="5335884"/>
            <a:ext cx="2120985" cy="12311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Circles and race-track shapes are preferred</a:t>
            </a:r>
          </a:p>
        </p:txBody>
      </p:sp>
      <p:sp>
        <p:nvSpPr>
          <p:cNvPr id="129" name="TextBox 128">
            <a:extLst>
              <a:ext uri="{FF2B5EF4-FFF2-40B4-BE49-F238E27FC236}">
                <a16:creationId xmlns:a16="http://schemas.microsoft.com/office/drawing/2014/main" id="{26944829-53C6-4832-B927-4DF77768AF22}"/>
              </a:ext>
            </a:extLst>
          </p:cNvPr>
          <p:cNvSpPr txBox="1"/>
          <p:nvPr userDrawn="1"/>
        </p:nvSpPr>
        <p:spPr>
          <a:xfrm>
            <a:off x="686640" y="5170041"/>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SHAPES</a:t>
            </a:r>
          </a:p>
        </p:txBody>
      </p:sp>
      <p:sp>
        <p:nvSpPr>
          <p:cNvPr id="130" name="TextBox 129">
            <a:extLst>
              <a:ext uri="{FF2B5EF4-FFF2-40B4-BE49-F238E27FC236}">
                <a16:creationId xmlns:a16="http://schemas.microsoft.com/office/drawing/2014/main" id="{501F335D-AC9C-4F79-BE6D-7BFEDF74FE27}"/>
              </a:ext>
            </a:extLst>
          </p:cNvPr>
          <p:cNvSpPr txBox="1"/>
          <p:nvPr userDrawn="1"/>
        </p:nvSpPr>
        <p:spPr>
          <a:xfrm>
            <a:off x="688007" y="5769347"/>
            <a:ext cx="2193844" cy="246221"/>
          </a:xfrm>
          <a:prstGeom prst="rect">
            <a:avLst/>
          </a:prstGeom>
          <a:noFill/>
        </p:spPr>
        <p:txBody>
          <a:bodyPr wrap="square" lIns="0" tIns="0" rIns="0" bIns="0" rtlCol="0" anchor="ctr">
            <a:spAutoFit/>
          </a:bodyPr>
          <a:lstStyle/>
          <a:p>
            <a:pPr defTabSz="914400"/>
            <a:r>
              <a:rPr lang="en-US" sz="800" dirty="0">
                <a:solidFill>
                  <a:schemeClr val="tx1"/>
                </a:solidFill>
                <a:cs typeface="Arial" pitchFamily="34" charset="0"/>
              </a:rPr>
              <a:t>Use a bright color as Nilfisk Blue, if an alert call out is needed then use the Red Alert color</a:t>
            </a:r>
          </a:p>
        </p:txBody>
      </p:sp>
      <p:sp>
        <p:nvSpPr>
          <p:cNvPr id="131" name="TextBox 130">
            <a:extLst>
              <a:ext uri="{FF2B5EF4-FFF2-40B4-BE49-F238E27FC236}">
                <a16:creationId xmlns:a16="http://schemas.microsoft.com/office/drawing/2014/main" id="{9E6CBA77-60E5-4B50-BBFC-943B830A4FB8}"/>
              </a:ext>
            </a:extLst>
          </p:cNvPr>
          <p:cNvSpPr txBox="1"/>
          <p:nvPr userDrawn="1"/>
        </p:nvSpPr>
        <p:spPr>
          <a:xfrm>
            <a:off x="686640" y="5597590"/>
            <a:ext cx="1362524" cy="123111"/>
          </a:xfrm>
          <a:prstGeom prst="rect">
            <a:avLst/>
          </a:prstGeom>
          <a:noFill/>
        </p:spPr>
        <p:txBody>
          <a:bodyPr wrap="square" lIns="0" tIns="0" rIns="0" bIns="0" rtlCol="0" anchor="b">
            <a:spAutoFit/>
          </a:bodyPr>
          <a:lstStyle/>
          <a:p>
            <a:pPr defTabSz="914400"/>
            <a:r>
              <a:rPr lang="en-US" sz="800" dirty="0">
                <a:solidFill>
                  <a:schemeClr val="tx1"/>
                </a:solidFill>
                <a:latin typeface="+mj-lt"/>
                <a:cs typeface="Arial" pitchFamily="34" charset="0"/>
              </a:rPr>
              <a:t>COLORS</a:t>
            </a:r>
          </a:p>
        </p:txBody>
      </p:sp>
      <p:pic>
        <p:nvPicPr>
          <p:cNvPr id="133" name="Picture 132">
            <a:extLst>
              <a:ext uri="{FF2B5EF4-FFF2-40B4-BE49-F238E27FC236}">
                <a16:creationId xmlns:a16="http://schemas.microsoft.com/office/drawing/2014/main" id="{DBC42F93-7A2E-45E5-BF9E-672AE70AF541}"/>
              </a:ext>
            </a:extLst>
          </p:cNvPr>
          <p:cNvPicPr>
            <a:picLocks noChangeAspect="1"/>
          </p:cNvPicPr>
          <p:nvPr userDrawn="1"/>
        </p:nvPicPr>
        <p:blipFill rotWithShape="1">
          <a:blip r:embed="rId7"/>
          <a:srcRect r="8696"/>
          <a:stretch/>
        </p:blipFill>
        <p:spPr>
          <a:xfrm>
            <a:off x="686641" y="3203941"/>
            <a:ext cx="1205207" cy="951982"/>
          </a:xfrm>
          <a:prstGeom prst="rect">
            <a:avLst/>
          </a:prstGeom>
        </p:spPr>
      </p:pic>
      <p:sp>
        <p:nvSpPr>
          <p:cNvPr id="89" name="TextBox 88">
            <a:extLst>
              <a:ext uri="{FF2B5EF4-FFF2-40B4-BE49-F238E27FC236}">
                <a16:creationId xmlns:a16="http://schemas.microsoft.com/office/drawing/2014/main" id="{FB05DA62-B4C6-45AC-9BFB-A0E475FE9E84}"/>
              </a:ext>
            </a:extLst>
          </p:cNvPr>
          <p:cNvSpPr txBox="1"/>
          <p:nvPr userDrawn="1"/>
        </p:nvSpPr>
        <p:spPr>
          <a:xfrm>
            <a:off x="484566" y="420116"/>
            <a:ext cx="7304039" cy="523220"/>
          </a:xfrm>
          <a:prstGeom prst="rect">
            <a:avLst/>
          </a:prstGeom>
          <a:noFill/>
        </p:spPr>
        <p:txBody>
          <a:bodyPr wrap="square" lIns="0">
            <a:spAutoFit/>
          </a:bodyPr>
          <a:lstStyle/>
          <a:p>
            <a:r>
              <a:rPr lang="en-US" sz="2800" noProof="0" dirty="0">
                <a:latin typeface="+mj-lt"/>
              </a:rPr>
              <a:t>Nilfisk presentation guidelines and tips</a:t>
            </a:r>
            <a:endParaRPr lang="en-US" sz="2800" dirty="0">
              <a:latin typeface="+mj-lt"/>
            </a:endParaRPr>
          </a:p>
        </p:txBody>
      </p:sp>
    </p:spTree>
    <p:extLst>
      <p:ext uri="{BB962C8B-B14F-4D97-AF65-F5344CB8AC3E}">
        <p14:creationId xmlns:p14="http://schemas.microsoft.com/office/powerpoint/2010/main" val="349016345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D2323-22A6-ECC1-B4D6-E7AC19D81B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11149C-3A15-D84E-A281-F979DC51887D}"/>
              </a:ext>
            </a:extLst>
          </p:cNvPr>
          <p:cNvSpPr>
            <a:spLocks noGrp="1"/>
          </p:cNvSpPr>
          <p:nvPr>
            <p:ph type="dt" sz="half" idx="10"/>
          </p:nvPr>
        </p:nvSpPr>
        <p:spPr/>
        <p:txBody>
          <a:bodyPr/>
          <a:lstStyle/>
          <a:p>
            <a:fld id="{58A0FAAC-CE48-4722-9414-73558E04EAC4}" type="datetime1">
              <a:rPr lang="en-US" smtClean="0"/>
              <a:t>7/24/2025</a:t>
            </a:fld>
            <a:endParaRPr lang="en-GB"/>
          </a:p>
        </p:txBody>
      </p:sp>
      <p:sp>
        <p:nvSpPr>
          <p:cNvPr id="4" name="Footer Placeholder 3">
            <a:extLst>
              <a:ext uri="{FF2B5EF4-FFF2-40B4-BE49-F238E27FC236}">
                <a16:creationId xmlns:a16="http://schemas.microsoft.com/office/drawing/2014/main" id="{EDDAD3CA-2844-A59E-3E58-41BFA797A177}"/>
              </a:ext>
            </a:extLst>
          </p:cNvPr>
          <p:cNvSpPr>
            <a:spLocks noGrp="1"/>
          </p:cNvSpPr>
          <p:nvPr>
            <p:ph type="ftr" sz="quarter" idx="11"/>
          </p:nvPr>
        </p:nvSpPr>
        <p:spPr>
          <a:xfrm>
            <a:off x="920896" y="6529068"/>
            <a:ext cx="2087655" cy="153888"/>
          </a:xfrm>
        </p:spPr>
        <p:txBody>
          <a:bodyPr/>
          <a:lstStyle>
            <a:lvl1pPr algn="l">
              <a:defRPr/>
            </a:lvl1pPr>
          </a:lstStyle>
          <a:p>
            <a:r>
              <a:rPr lang="el-GR"/>
              <a:t>ΕΜΠΙΣΤΕΥΤΙΚΕΣ ΠΛΗΡΟΦΟΡΙΕΣ ΕΤΑΙΡΕΙΑΣ</a:t>
            </a:r>
            <a:endParaRPr lang="en-GB"/>
          </a:p>
        </p:txBody>
      </p:sp>
      <p:sp>
        <p:nvSpPr>
          <p:cNvPr id="5" name="Slide Number Placeholder 4">
            <a:extLst>
              <a:ext uri="{FF2B5EF4-FFF2-40B4-BE49-F238E27FC236}">
                <a16:creationId xmlns:a16="http://schemas.microsoft.com/office/drawing/2014/main" id="{FE05B7A6-9FC8-AC1E-B45C-0C7DFBA4FDBD}"/>
              </a:ext>
            </a:extLst>
          </p:cNvPr>
          <p:cNvSpPr>
            <a:spLocks noGrp="1"/>
          </p:cNvSpPr>
          <p:nvPr>
            <p:ph type="sldNum" sz="quarter" idx="12"/>
          </p:nvPr>
        </p:nvSpPr>
        <p:spPr/>
        <p:txBody>
          <a:bodyPr/>
          <a:lstStyle/>
          <a:p>
            <a:fld id="{B01B2DCC-CB74-4473-9BE4-94A819654807}" type="slidenum">
              <a:rPr lang="en-GB" smtClean="0"/>
              <a:t>‹#›</a:t>
            </a:fld>
            <a:endParaRPr lang="en-GB"/>
          </a:p>
        </p:txBody>
      </p:sp>
    </p:spTree>
    <p:extLst>
      <p:ext uri="{BB962C8B-B14F-4D97-AF65-F5344CB8AC3E}">
        <p14:creationId xmlns:p14="http://schemas.microsoft.com/office/powerpoint/2010/main" val="401154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7" name="Text Placeholder 6"/>
          <p:cNvSpPr>
            <a:spLocks noGrp="1"/>
          </p:cNvSpPr>
          <p:nvPr>
            <p:ph type="body" sz="quarter" idx="37" hasCustomPrompt="1"/>
          </p:nvPr>
        </p:nvSpPr>
        <p:spPr>
          <a:xfrm>
            <a:off x="1968167" y="1381125"/>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0" name="Text Placeholder 6"/>
          <p:cNvSpPr>
            <a:spLocks noGrp="1"/>
          </p:cNvSpPr>
          <p:nvPr>
            <p:ph type="body" sz="quarter" idx="38" hasCustomPrompt="1"/>
          </p:nvPr>
        </p:nvSpPr>
        <p:spPr>
          <a:xfrm>
            <a:off x="1968167" y="2222844"/>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1" name="Text Placeholder 6"/>
          <p:cNvSpPr>
            <a:spLocks noGrp="1"/>
          </p:cNvSpPr>
          <p:nvPr>
            <p:ph type="body" sz="quarter" idx="39" hasCustomPrompt="1"/>
          </p:nvPr>
        </p:nvSpPr>
        <p:spPr>
          <a:xfrm>
            <a:off x="1968167" y="3064563"/>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2" name="Text Placeholder 6"/>
          <p:cNvSpPr>
            <a:spLocks noGrp="1"/>
          </p:cNvSpPr>
          <p:nvPr>
            <p:ph type="body" sz="quarter" idx="40" hasCustomPrompt="1"/>
          </p:nvPr>
        </p:nvSpPr>
        <p:spPr>
          <a:xfrm>
            <a:off x="1968167" y="3906282"/>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3" name="Text Placeholder 6"/>
          <p:cNvSpPr>
            <a:spLocks noGrp="1"/>
          </p:cNvSpPr>
          <p:nvPr>
            <p:ph type="body" sz="quarter" idx="41" hasCustomPrompt="1"/>
          </p:nvPr>
        </p:nvSpPr>
        <p:spPr>
          <a:xfrm>
            <a:off x="1968167" y="4748001"/>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4" name="Text Placeholder 6"/>
          <p:cNvSpPr>
            <a:spLocks noGrp="1"/>
          </p:cNvSpPr>
          <p:nvPr>
            <p:ph type="body" sz="quarter" idx="42" hasCustomPrompt="1"/>
          </p:nvPr>
        </p:nvSpPr>
        <p:spPr>
          <a:xfrm>
            <a:off x="1968167" y="5589718"/>
            <a:ext cx="471054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25" name="Text Placeholder 6"/>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6" name="Text Placeholder 6"/>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7" name="Text Placeholder 6"/>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8" name="Text Placeholder 6"/>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9" name="Text Placeholder 6"/>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0" name="Text Placeholder 6"/>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18" name="Picture Placeholder 3">
            <a:extLst>
              <a:ext uri="{FF2B5EF4-FFF2-40B4-BE49-F238E27FC236}">
                <a16:creationId xmlns:a16="http://schemas.microsoft.com/office/drawing/2014/main" id="{92633BA2-668C-4362-AF86-6885DEF6DFDD}"/>
              </a:ext>
            </a:extLst>
          </p:cNvPr>
          <p:cNvSpPr>
            <a:spLocks noGrp="1"/>
          </p:cNvSpPr>
          <p:nvPr>
            <p:ph type="pic" sz="quarter" idx="17" hasCustomPrompt="1"/>
          </p:nvPr>
        </p:nvSpPr>
        <p:spPr>
          <a:xfrm>
            <a:off x="6929718" y="0"/>
            <a:ext cx="5262281" cy="6273800"/>
          </a:xfrm>
        </p:spPr>
        <p:txBody>
          <a:bodyPr lIns="60458" tIns="60458" rIns="60458" bIns="61200" anchor="ctr" anchorCtr="0"/>
          <a:lstStyle>
            <a:lvl1pPr marL="0" indent="0" algn="ctr">
              <a:spcBef>
                <a:spcPts val="0"/>
              </a:spcBef>
              <a:buNone/>
              <a:defRPr baseline="0">
                <a:solidFill>
                  <a:schemeClr val="tx1"/>
                </a:solidFill>
              </a:defRPr>
            </a:lvl1pPr>
          </a:lstStyle>
          <a:p>
            <a:r>
              <a:rPr lang="en-US" noProof="0" dirty="0"/>
              <a:t>Click to insert a picture</a:t>
            </a:r>
          </a:p>
        </p:txBody>
      </p:sp>
      <p:sp>
        <p:nvSpPr>
          <p:cNvPr id="3" name="Date Placeholder 2">
            <a:extLst>
              <a:ext uri="{FF2B5EF4-FFF2-40B4-BE49-F238E27FC236}">
                <a16:creationId xmlns:a16="http://schemas.microsoft.com/office/drawing/2014/main" id="{2AB7C68E-A9DB-482D-8573-A1E734D89C45}"/>
              </a:ext>
            </a:extLst>
          </p:cNvPr>
          <p:cNvSpPr>
            <a:spLocks noGrp="1"/>
          </p:cNvSpPr>
          <p:nvPr>
            <p:ph type="dt" sz="half" idx="49"/>
          </p:nvPr>
        </p:nvSpPr>
        <p:spPr/>
        <p:txBody>
          <a:bodyPr/>
          <a:lstStyle/>
          <a:p>
            <a:fld id="{9CD83B4E-4B0F-4586-A184-60EBC0A3FF74}" type="datetime1">
              <a:rPr lang="en-US" smtClean="0"/>
              <a:t>7/24/2025</a:t>
            </a:fld>
            <a:endParaRPr lang="en-US"/>
          </a:p>
        </p:txBody>
      </p:sp>
      <p:sp>
        <p:nvSpPr>
          <p:cNvPr id="8" name="Footer Placeholder 7">
            <a:extLst>
              <a:ext uri="{FF2B5EF4-FFF2-40B4-BE49-F238E27FC236}">
                <a16:creationId xmlns:a16="http://schemas.microsoft.com/office/drawing/2014/main" id="{7A036050-6042-4828-AEF7-BEF88D457057}"/>
              </a:ext>
            </a:extLst>
          </p:cNvPr>
          <p:cNvSpPr>
            <a:spLocks noGrp="1"/>
          </p:cNvSpPr>
          <p:nvPr>
            <p:ph type="ftr" sz="quarter" idx="50"/>
          </p:nvPr>
        </p:nvSpPr>
        <p:spPr/>
        <p:txBody>
          <a:bodyPr/>
          <a:lstStyle/>
          <a:p>
            <a:pPr algn="l"/>
            <a:r>
              <a:rPr lang="el-GR"/>
              <a:t>ΕΜΠΙΣΤΕΥΤΙΚΕΣ ΠΛΗΡΟΦΟΡΙΕΣ ΕΤΑΙΡΕΙΑΣ</a:t>
            </a:r>
            <a:endParaRPr lang="en-US" dirty="0"/>
          </a:p>
        </p:txBody>
      </p:sp>
      <p:sp>
        <p:nvSpPr>
          <p:cNvPr id="9" name="Slide Number Placeholder 8">
            <a:extLst>
              <a:ext uri="{FF2B5EF4-FFF2-40B4-BE49-F238E27FC236}">
                <a16:creationId xmlns:a16="http://schemas.microsoft.com/office/drawing/2014/main" id="{4B648AB8-957A-40F5-BE6A-A1A7B5839E37}"/>
              </a:ext>
            </a:extLst>
          </p:cNvPr>
          <p:cNvSpPr>
            <a:spLocks noGrp="1"/>
          </p:cNvSpPr>
          <p:nvPr>
            <p:ph type="sldNum" sz="quarter" idx="51"/>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424303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3 /  List">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5EC2438A-E891-4FFF-BA92-718E67D50BD4}"/>
              </a:ext>
            </a:extLst>
          </p:cNvPr>
          <p:cNvSpPr>
            <a:spLocks noGrp="1"/>
          </p:cNvSpPr>
          <p:nvPr>
            <p:ph type="title" hasCustomPrompt="1"/>
          </p:nvPr>
        </p:nvSpPr>
        <p:spPr>
          <a:xfrm>
            <a:off x="479425" y="494490"/>
            <a:ext cx="6199282" cy="451808"/>
          </a:xfrm>
        </p:spPr>
        <p:txBody>
          <a:bodyPr/>
          <a:lstStyle>
            <a:lvl1pPr>
              <a:defRPr/>
            </a:lvl1pPr>
          </a:lstStyle>
          <a:p>
            <a:r>
              <a:rPr lang="en-US" noProof="0" dirty="0"/>
              <a:t>Add agenda title</a:t>
            </a:r>
          </a:p>
        </p:txBody>
      </p:sp>
      <p:sp>
        <p:nvSpPr>
          <p:cNvPr id="32" name="Text Placeholder 6">
            <a:extLst>
              <a:ext uri="{FF2B5EF4-FFF2-40B4-BE49-F238E27FC236}">
                <a16:creationId xmlns:a16="http://schemas.microsoft.com/office/drawing/2014/main" id="{351349A8-F4AD-481C-B833-2018086AEB1D}"/>
              </a:ext>
            </a:extLst>
          </p:cNvPr>
          <p:cNvSpPr>
            <a:spLocks noGrp="1"/>
          </p:cNvSpPr>
          <p:nvPr>
            <p:ph type="body" sz="quarter" idx="37" hasCustomPrompt="1"/>
          </p:nvPr>
        </p:nvSpPr>
        <p:spPr>
          <a:xfrm>
            <a:off x="1968167" y="1381125"/>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3" name="Text Placeholder 6">
            <a:extLst>
              <a:ext uri="{FF2B5EF4-FFF2-40B4-BE49-F238E27FC236}">
                <a16:creationId xmlns:a16="http://schemas.microsoft.com/office/drawing/2014/main" id="{BCB23696-A8EE-4D7D-9CF8-BFE08B462CA1}"/>
              </a:ext>
            </a:extLst>
          </p:cNvPr>
          <p:cNvSpPr>
            <a:spLocks noGrp="1"/>
          </p:cNvSpPr>
          <p:nvPr>
            <p:ph type="body" sz="quarter" idx="38" hasCustomPrompt="1"/>
          </p:nvPr>
        </p:nvSpPr>
        <p:spPr>
          <a:xfrm>
            <a:off x="1968167" y="2222844"/>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4" name="Text Placeholder 6">
            <a:extLst>
              <a:ext uri="{FF2B5EF4-FFF2-40B4-BE49-F238E27FC236}">
                <a16:creationId xmlns:a16="http://schemas.microsoft.com/office/drawing/2014/main" id="{E3258258-BD87-4BF7-A9C9-7E4A20BC8D3D}"/>
              </a:ext>
            </a:extLst>
          </p:cNvPr>
          <p:cNvSpPr>
            <a:spLocks noGrp="1"/>
          </p:cNvSpPr>
          <p:nvPr>
            <p:ph type="body" sz="quarter" idx="39" hasCustomPrompt="1"/>
          </p:nvPr>
        </p:nvSpPr>
        <p:spPr>
          <a:xfrm>
            <a:off x="1968167" y="3064563"/>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5" name="Text Placeholder 6">
            <a:extLst>
              <a:ext uri="{FF2B5EF4-FFF2-40B4-BE49-F238E27FC236}">
                <a16:creationId xmlns:a16="http://schemas.microsoft.com/office/drawing/2014/main" id="{F0CC60F9-E018-493B-A231-1CF8D7DF68AD}"/>
              </a:ext>
            </a:extLst>
          </p:cNvPr>
          <p:cNvSpPr>
            <a:spLocks noGrp="1"/>
          </p:cNvSpPr>
          <p:nvPr>
            <p:ph type="body" sz="quarter" idx="40" hasCustomPrompt="1"/>
          </p:nvPr>
        </p:nvSpPr>
        <p:spPr>
          <a:xfrm>
            <a:off x="1968167" y="3906282"/>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6" name="Text Placeholder 6">
            <a:extLst>
              <a:ext uri="{FF2B5EF4-FFF2-40B4-BE49-F238E27FC236}">
                <a16:creationId xmlns:a16="http://schemas.microsoft.com/office/drawing/2014/main" id="{70697D3F-4B19-4E9B-B001-70DCCED5AAEE}"/>
              </a:ext>
            </a:extLst>
          </p:cNvPr>
          <p:cNvSpPr>
            <a:spLocks noGrp="1"/>
          </p:cNvSpPr>
          <p:nvPr>
            <p:ph type="body" sz="quarter" idx="41" hasCustomPrompt="1"/>
          </p:nvPr>
        </p:nvSpPr>
        <p:spPr>
          <a:xfrm>
            <a:off x="1968167" y="4748001"/>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7" name="Text Placeholder 6">
            <a:extLst>
              <a:ext uri="{FF2B5EF4-FFF2-40B4-BE49-F238E27FC236}">
                <a16:creationId xmlns:a16="http://schemas.microsoft.com/office/drawing/2014/main" id="{87D41523-EEDC-4E02-B090-DC27D43D682D}"/>
              </a:ext>
            </a:extLst>
          </p:cNvPr>
          <p:cNvSpPr>
            <a:spLocks noGrp="1"/>
          </p:cNvSpPr>
          <p:nvPr>
            <p:ph type="body" sz="quarter" idx="42" hasCustomPrompt="1"/>
          </p:nvPr>
        </p:nvSpPr>
        <p:spPr>
          <a:xfrm>
            <a:off x="1968167" y="5589718"/>
            <a:ext cx="3961046"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38" name="Text Placeholder 6">
            <a:extLst>
              <a:ext uri="{FF2B5EF4-FFF2-40B4-BE49-F238E27FC236}">
                <a16:creationId xmlns:a16="http://schemas.microsoft.com/office/drawing/2014/main" id="{8E766D98-EE19-481A-A53E-6807A968ABAD}"/>
              </a:ext>
            </a:extLst>
          </p:cNvPr>
          <p:cNvSpPr>
            <a:spLocks noGrp="1"/>
          </p:cNvSpPr>
          <p:nvPr>
            <p:ph type="body" sz="quarter" idx="43" hasCustomPrompt="1"/>
          </p:nvPr>
        </p:nvSpPr>
        <p:spPr>
          <a:xfrm>
            <a:off x="1117600"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39" name="Text Placeholder 6">
            <a:extLst>
              <a:ext uri="{FF2B5EF4-FFF2-40B4-BE49-F238E27FC236}">
                <a16:creationId xmlns:a16="http://schemas.microsoft.com/office/drawing/2014/main" id="{B2146F9C-B635-4DAF-B173-D1BB2897C7A2}"/>
              </a:ext>
            </a:extLst>
          </p:cNvPr>
          <p:cNvSpPr>
            <a:spLocks noGrp="1"/>
          </p:cNvSpPr>
          <p:nvPr>
            <p:ph type="body" sz="quarter" idx="44" hasCustomPrompt="1"/>
          </p:nvPr>
        </p:nvSpPr>
        <p:spPr>
          <a:xfrm>
            <a:off x="1117600"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0" name="Text Placeholder 6">
            <a:extLst>
              <a:ext uri="{FF2B5EF4-FFF2-40B4-BE49-F238E27FC236}">
                <a16:creationId xmlns:a16="http://schemas.microsoft.com/office/drawing/2014/main" id="{4F56AAD3-4EAB-4030-838D-7F5893CBAAFE}"/>
              </a:ext>
            </a:extLst>
          </p:cNvPr>
          <p:cNvSpPr>
            <a:spLocks noGrp="1"/>
          </p:cNvSpPr>
          <p:nvPr>
            <p:ph type="body" sz="quarter" idx="45" hasCustomPrompt="1"/>
          </p:nvPr>
        </p:nvSpPr>
        <p:spPr>
          <a:xfrm>
            <a:off x="1117600"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1" name="Text Placeholder 6">
            <a:extLst>
              <a:ext uri="{FF2B5EF4-FFF2-40B4-BE49-F238E27FC236}">
                <a16:creationId xmlns:a16="http://schemas.microsoft.com/office/drawing/2014/main" id="{5C907538-E1C5-4754-89E9-C3EB0BA8E6DF}"/>
              </a:ext>
            </a:extLst>
          </p:cNvPr>
          <p:cNvSpPr>
            <a:spLocks noGrp="1"/>
          </p:cNvSpPr>
          <p:nvPr>
            <p:ph type="body" sz="quarter" idx="46" hasCustomPrompt="1"/>
          </p:nvPr>
        </p:nvSpPr>
        <p:spPr>
          <a:xfrm>
            <a:off x="1117600"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2" name="Text Placeholder 6">
            <a:extLst>
              <a:ext uri="{FF2B5EF4-FFF2-40B4-BE49-F238E27FC236}">
                <a16:creationId xmlns:a16="http://schemas.microsoft.com/office/drawing/2014/main" id="{F15BB5B4-070C-45C6-8263-A39458E6957D}"/>
              </a:ext>
            </a:extLst>
          </p:cNvPr>
          <p:cNvSpPr>
            <a:spLocks noGrp="1"/>
          </p:cNvSpPr>
          <p:nvPr>
            <p:ph type="body" sz="quarter" idx="47" hasCustomPrompt="1"/>
          </p:nvPr>
        </p:nvSpPr>
        <p:spPr>
          <a:xfrm>
            <a:off x="1117600"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3" name="Text Placeholder 6">
            <a:extLst>
              <a:ext uri="{FF2B5EF4-FFF2-40B4-BE49-F238E27FC236}">
                <a16:creationId xmlns:a16="http://schemas.microsoft.com/office/drawing/2014/main" id="{4794B6D5-516E-4598-95CB-8FACBE449A19}"/>
              </a:ext>
            </a:extLst>
          </p:cNvPr>
          <p:cNvSpPr>
            <a:spLocks noGrp="1"/>
          </p:cNvSpPr>
          <p:nvPr>
            <p:ph type="body" sz="quarter" idx="48" hasCustomPrompt="1"/>
          </p:nvPr>
        </p:nvSpPr>
        <p:spPr>
          <a:xfrm>
            <a:off x="1117600"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44" name="Text Placeholder 6">
            <a:extLst>
              <a:ext uri="{FF2B5EF4-FFF2-40B4-BE49-F238E27FC236}">
                <a16:creationId xmlns:a16="http://schemas.microsoft.com/office/drawing/2014/main" id="{2375903A-F4B6-40A4-9007-A4446B00364B}"/>
              </a:ext>
            </a:extLst>
          </p:cNvPr>
          <p:cNvSpPr>
            <a:spLocks noGrp="1"/>
          </p:cNvSpPr>
          <p:nvPr>
            <p:ph type="body" sz="quarter" idx="49" hasCustomPrompt="1"/>
          </p:nvPr>
        </p:nvSpPr>
        <p:spPr>
          <a:xfrm>
            <a:off x="7113355" y="1381125"/>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5" name="Text Placeholder 6">
            <a:extLst>
              <a:ext uri="{FF2B5EF4-FFF2-40B4-BE49-F238E27FC236}">
                <a16:creationId xmlns:a16="http://schemas.microsoft.com/office/drawing/2014/main" id="{2597909E-9336-428B-BD7D-97A3705EE7B6}"/>
              </a:ext>
            </a:extLst>
          </p:cNvPr>
          <p:cNvSpPr>
            <a:spLocks noGrp="1"/>
          </p:cNvSpPr>
          <p:nvPr>
            <p:ph type="body" sz="quarter" idx="50" hasCustomPrompt="1"/>
          </p:nvPr>
        </p:nvSpPr>
        <p:spPr>
          <a:xfrm>
            <a:off x="7113355" y="2222844"/>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6" name="Text Placeholder 6">
            <a:extLst>
              <a:ext uri="{FF2B5EF4-FFF2-40B4-BE49-F238E27FC236}">
                <a16:creationId xmlns:a16="http://schemas.microsoft.com/office/drawing/2014/main" id="{17599A58-0AE1-48B2-8DB7-C4041E1E2284}"/>
              </a:ext>
            </a:extLst>
          </p:cNvPr>
          <p:cNvSpPr>
            <a:spLocks noGrp="1"/>
          </p:cNvSpPr>
          <p:nvPr>
            <p:ph type="body" sz="quarter" idx="51" hasCustomPrompt="1"/>
          </p:nvPr>
        </p:nvSpPr>
        <p:spPr>
          <a:xfrm>
            <a:off x="7113355" y="3064563"/>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7" name="Text Placeholder 6">
            <a:extLst>
              <a:ext uri="{FF2B5EF4-FFF2-40B4-BE49-F238E27FC236}">
                <a16:creationId xmlns:a16="http://schemas.microsoft.com/office/drawing/2014/main" id="{75E0B5C7-0542-41B5-83BD-F4877256F024}"/>
              </a:ext>
            </a:extLst>
          </p:cNvPr>
          <p:cNvSpPr>
            <a:spLocks noGrp="1"/>
          </p:cNvSpPr>
          <p:nvPr>
            <p:ph type="body" sz="quarter" idx="52" hasCustomPrompt="1"/>
          </p:nvPr>
        </p:nvSpPr>
        <p:spPr>
          <a:xfrm>
            <a:off x="7113355" y="3906282"/>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8" name="Text Placeholder 6">
            <a:extLst>
              <a:ext uri="{FF2B5EF4-FFF2-40B4-BE49-F238E27FC236}">
                <a16:creationId xmlns:a16="http://schemas.microsoft.com/office/drawing/2014/main" id="{13407488-E31A-4BD6-BA18-CEE59220234C}"/>
              </a:ext>
            </a:extLst>
          </p:cNvPr>
          <p:cNvSpPr>
            <a:spLocks noGrp="1"/>
          </p:cNvSpPr>
          <p:nvPr>
            <p:ph type="body" sz="quarter" idx="53" hasCustomPrompt="1"/>
          </p:nvPr>
        </p:nvSpPr>
        <p:spPr>
          <a:xfrm>
            <a:off x="7113355" y="4748001"/>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49" name="Text Placeholder 6">
            <a:extLst>
              <a:ext uri="{FF2B5EF4-FFF2-40B4-BE49-F238E27FC236}">
                <a16:creationId xmlns:a16="http://schemas.microsoft.com/office/drawing/2014/main" id="{473C5B7A-5DE6-4EE7-A616-36152F429213}"/>
              </a:ext>
            </a:extLst>
          </p:cNvPr>
          <p:cNvSpPr>
            <a:spLocks noGrp="1"/>
          </p:cNvSpPr>
          <p:nvPr>
            <p:ph type="body" sz="quarter" idx="54" hasCustomPrompt="1"/>
          </p:nvPr>
        </p:nvSpPr>
        <p:spPr>
          <a:xfrm>
            <a:off x="7113355" y="5589718"/>
            <a:ext cx="4599220" cy="698238"/>
          </a:xfrm>
          <a:ln>
            <a:noFill/>
          </a:ln>
        </p:spPr>
        <p:txBody>
          <a:bodyPr lIns="72000" tIns="72000" rIns="72000" bIns="72000" anchor="ctr"/>
          <a:lstStyle>
            <a:lvl1pPr marL="0" indent="0">
              <a:buNone/>
              <a:defRPr/>
            </a:lvl1pPr>
          </a:lstStyle>
          <a:p>
            <a:pPr lvl="0"/>
            <a:r>
              <a:rPr lang="en-US" noProof="0" dirty="0"/>
              <a:t>Insert agenda topic here</a:t>
            </a:r>
          </a:p>
        </p:txBody>
      </p:sp>
      <p:sp>
        <p:nvSpPr>
          <p:cNvPr id="50" name="Text Placeholder 6">
            <a:extLst>
              <a:ext uri="{FF2B5EF4-FFF2-40B4-BE49-F238E27FC236}">
                <a16:creationId xmlns:a16="http://schemas.microsoft.com/office/drawing/2014/main" id="{D32C3EDB-5591-4579-9FE5-7193CC5A5C10}"/>
              </a:ext>
            </a:extLst>
          </p:cNvPr>
          <p:cNvSpPr>
            <a:spLocks noGrp="1"/>
          </p:cNvSpPr>
          <p:nvPr>
            <p:ph type="body" sz="quarter" idx="55" hasCustomPrompt="1"/>
          </p:nvPr>
        </p:nvSpPr>
        <p:spPr>
          <a:xfrm>
            <a:off x="6262788" y="1381125"/>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1" name="Text Placeholder 6">
            <a:extLst>
              <a:ext uri="{FF2B5EF4-FFF2-40B4-BE49-F238E27FC236}">
                <a16:creationId xmlns:a16="http://schemas.microsoft.com/office/drawing/2014/main" id="{57A219F9-4663-4810-9DB6-6EA406D3B6CE}"/>
              </a:ext>
            </a:extLst>
          </p:cNvPr>
          <p:cNvSpPr>
            <a:spLocks noGrp="1"/>
          </p:cNvSpPr>
          <p:nvPr>
            <p:ph type="body" sz="quarter" idx="56" hasCustomPrompt="1"/>
          </p:nvPr>
        </p:nvSpPr>
        <p:spPr>
          <a:xfrm>
            <a:off x="6262788" y="2222844"/>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2" name="Text Placeholder 6">
            <a:extLst>
              <a:ext uri="{FF2B5EF4-FFF2-40B4-BE49-F238E27FC236}">
                <a16:creationId xmlns:a16="http://schemas.microsoft.com/office/drawing/2014/main" id="{BDC7CE9C-FBC7-4161-BD88-75178F21B731}"/>
              </a:ext>
            </a:extLst>
          </p:cNvPr>
          <p:cNvSpPr>
            <a:spLocks noGrp="1"/>
          </p:cNvSpPr>
          <p:nvPr>
            <p:ph type="body" sz="quarter" idx="57" hasCustomPrompt="1"/>
          </p:nvPr>
        </p:nvSpPr>
        <p:spPr>
          <a:xfrm>
            <a:off x="6262788" y="3064563"/>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3" name="Text Placeholder 6">
            <a:extLst>
              <a:ext uri="{FF2B5EF4-FFF2-40B4-BE49-F238E27FC236}">
                <a16:creationId xmlns:a16="http://schemas.microsoft.com/office/drawing/2014/main" id="{11ACFE30-978D-4A7F-97D7-D7AC99268D5A}"/>
              </a:ext>
            </a:extLst>
          </p:cNvPr>
          <p:cNvSpPr>
            <a:spLocks noGrp="1"/>
          </p:cNvSpPr>
          <p:nvPr>
            <p:ph type="body" sz="quarter" idx="58" hasCustomPrompt="1"/>
          </p:nvPr>
        </p:nvSpPr>
        <p:spPr>
          <a:xfrm>
            <a:off x="6262788" y="3906282"/>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4" name="Text Placeholder 6">
            <a:extLst>
              <a:ext uri="{FF2B5EF4-FFF2-40B4-BE49-F238E27FC236}">
                <a16:creationId xmlns:a16="http://schemas.microsoft.com/office/drawing/2014/main" id="{CCC62BDF-1677-4A73-8312-A8E0954470A0}"/>
              </a:ext>
            </a:extLst>
          </p:cNvPr>
          <p:cNvSpPr>
            <a:spLocks noGrp="1"/>
          </p:cNvSpPr>
          <p:nvPr>
            <p:ph type="body" sz="quarter" idx="59" hasCustomPrompt="1"/>
          </p:nvPr>
        </p:nvSpPr>
        <p:spPr>
          <a:xfrm>
            <a:off x="6262788" y="4748001"/>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55" name="Text Placeholder 6">
            <a:extLst>
              <a:ext uri="{FF2B5EF4-FFF2-40B4-BE49-F238E27FC236}">
                <a16:creationId xmlns:a16="http://schemas.microsoft.com/office/drawing/2014/main" id="{9646ABFE-34F3-4E34-8A80-DF3F4164BB5C}"/>
              </a:ext>
            </a:extLst>
          </p:cNvPr>
          <p:cNvSpPr>
            <a:spLocks noGrp="1"/>
          </p:cNvSpPr>
          <p:nvPr>
            <p:ph type="body" sz="quarter" idx="60" hasCustomPrompt="1"/>
          </p:nvPr>
        </p:nvSpPr>
        <p:spPr>
          <a:xfrm>
            <a:off x="6262788" y="5589718"/>
            <a:ext cx="698400" cy="698238"/>
          </a:xfrm>
          <a:prstGeom prst="ellipse">
            <a:avLst/>
          </a:prstGeom>
          <a:solidFill>
            <a:schemeClr val="accent3"/>
          </a:solidFill>
          <a:ln>
            <a:noFill/>
          </a:ln>
        </p:spPr>
        <p:txBody>
          <a:bodyPr lIns="0" tIns="0" rIns="0" bIns="0" anchor="ctr"/>
          <a:lstStyle>
            <a:lvl1pPr marL="0" indent="0" algn="ctr">
              <a:buNone/>
              <a:defRPr sz="2800" b="1">
                <a:solidFill>
                  <a:schemeClr val="bg1"/>
                </a:solidFill>
                <a:latin typeface="Roboto Black" panose="02000000000000000000" pitchFamily="2" charset="0"/>
                <a:ea typeface="Roboto Black" panose="02000000000000000000" pitchFamily="2" charset="0"/>
              </a:defRPr>
            </a:lvl1pPr>
          </a:lstStyle>
          <a:p>
            <a:pPr lvl="0"/>
            <a:r>
              <a:rPr lang="en-US" noProof="0" dirty="0"/>
              <a:t>X</a:t>
            </a:r>
          </a:p>
        </p:txBody>
      </p:sp>
      <p:sp>
        <p:nvSpPr>
          <p:cNvPr id="2" name="Date Placeholder 1">
            <a:extLst>
              <a:ext uri="{FF2B5EF4-FFF2-40B4-BE49-F238E27FC236}">
                <a16:creationId xmlns:a16="http://schemas.microsoft.com/office/drawing/2014/main" id="{33AEA049-3D98-4D27-BBB6-7363FCAE05E4}"/>
              </a:ext>
            </a:extLst>
          </p:cNvPr>
          <p:cNvSpPr>
            <a:spLocks noGrp="1"/>
          </p:cNvSpPr>
          <p:nvPr>
            <p:ph type="dt" sz="half" idx="61"/>
          </p:nvPr>
        </p:nvSpPr>
        <p:spPr/>
        <p:txBody>
          <a:bodyPr/>
          <a:lstStyle/>
          <a:p>
            <a:fld id="{E5043DAE-9BF3-451A-B91B-5FCAB2A954C3}" type="datetime1">
              <a:rPr lang="en-US" smtClean="0"/>
              <a:t>7/24/2025</a:t>
            </a:fld>
            <a:endParaRPr lang="en-US"/>
          </a:p>
        </p:txBody>
      </p:sp>
      <p:sp>
        <p:nvSpPr>
          <p:cNvPr id="3" name="Footer Placeholder 2">
            <a:extLst>
              <a:ext uri="{FF2B5EF4-FFF2-40B4-BE49-F238E27FC236}">
                <a16:creationId xmlns:a16="http://schemas.microsoft.com/office/drawing/2014/main" id="{CE6CB17F-ACF8-494F-935E-30DE3EDF065F}"/>
              </a:ext>
            </a:extLst>
          </p:cNvPr>
          <p:cNvSpPr>
            <a:spLocks noGrp="1"/>
          </p:cNvSpPr>
          <p:nvPr>
            <p:ph type="ftr" sz="quarter" idx="62"/>
          </p:nvPr>
        </p:nvSpPr>
        <p:spPr/>
        <p:txBody>
          <a:bodyPr/>
          <a:lstStyle/>
          <a:p>
            <a:pPr algn="l"/>
            <a:r>
              <a:rPr lang="el-GR"/>
              <a:t>ΕΜΠΙΣΤΕΥΤΙΚΕΣ ΠΛΗΡΟΦΟΡΙΕΣ ΕΤΑΙΡΕΙΑΣ</a:t>
            </a:r>
            <a:endParaRPr lang="en-US" dirty="0"/>
          </a:p>
        </p:txBody>
      </p:sp>
      <p:sp>
        <p:nvSpPr>
          <p:cNvPr id="7" name="Slide Number Placeholder 6">
            <a:extLst>
              <a:ext uri="{FF2B5EF4-FFF2-40B4-BE49-F238E27FC236}">
                <a16:creationId xmlns:a16="http://schemas.microsoft.com/office/drawing/2014/main" id="{E8133BF0-8957-4E9B-BE04-D45722805AD4}"/>
              </a:ext>
            </a:extLst>
          </p:cNvPr>
          <p:cNvSpPr>
            <a:spLocks noGrp="1"/>
          </p:cNvSpPr>
          <p:nvPr>
            <p:ph type="sldNum" sz="quarter" idx="63"/>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60840405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2 / time slo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noProof="0" dirty="0"/>
              <a:t>Add agenda title</a:t>
            </a:r>
          </a:p>
        </p:txBody>
      </p:sp>
      <p:sp>
        <p:nvSpPr>
          <p:cNvPr id="41" name="Text Placeholder 6"/>
          <p:cNvSpPr>
            <a:spLocks noGrp="1"/>
          </p:cNvSpPr>
          <p:nvPr>
            <p:ph type="body" sz="quarter" idx="61" hasCustomPrompt="1"/>
          </p:nvPr>
        </p:nvSpPr>
        <p:spPr>
          <a:xfrm>
            <a:off x="479425" y="1669646"/>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2" name="Text Placeholder 6"/>
          <p:cNvSpPr>
            <a:spLocks noGrp="1"/>
          </p:cNvSpPr>
          <p:nvPr>
            <p:ph type="body" sz="quarter" idx="62" hasCustomPrompt="1"/>
          </p:nvPr>
        </p:nvSpPr>
        <p:spPr>
          <a:xfrm>
            <a:off x="2305050" y="1669646"/>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3" name="Text Placeholder 6"/>
          <p:cNvSpPr>
            <a:spLocks noGrp="1"/>
          </p:cNvSpPr>
          <p:nvPr>
            <p:ph type="body" sz="quarter" idx="63" hasCustomPrompt="1"/>
          </p:nvPr>
        </p:nvSpPr>
        <p:spPr>
          <a:xfrm>
            <a:off x="8148638" y="1669646"/>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4" name="Text Placeholder 6"/>
          <p:cNvSpPr>
            <a:spLocks noGrp="1"/>
          </p:cNvSpPr>
          <p:nvPr>
            <p:ph type="body" sz="quarter" idx="64" hasCustomPrompt="1"/>
          </p:nvPr>
        </p:nvSpPr>
        <p:spPr>
          <a:xfrm>
            <a:off x="479425" y="2224867"/>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time</a:t>
            </a:r>
          </a:p>
        </p:txBody>
      </p:sp>
      <p:sp>
        <p:nvSpPr>
          <p:cNvPr id="45" name="Text Placeholder 6"/>
          <p:cNvSpPr>
            <a:spLocks noGrp="1"/>
          </p:cNvSpPr>
          <p:nvPr>
            <p:ph type="body" sz="quarter" idx="65" hasCustomPrompt="1"/>
          </p:nvPr>
        </p:nvSpPr>
        <p:spPr>
          <a:xfrm>
            <a:off x="2305050" y="2224867"/>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6" name="Text Placeholder 6"/>
          <p:cNvSpPr>
            <a:spLocks noGrp="1"/>
          </p:cNvSpPr>
          <p:nvPr>
            <p:ph type="body" sz="quarter" idx="66" hasCustomPrompt="1"/>
          </p:nvPr>
        </p:nvSpPr>
        <p:spPr>
          <a:xfrm>
            <a:off x="8148638" y="2224867"/>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47" name="Text Placeholder 6"/>
          <p:cNvSpPr>
            <a:spLocks noGrp="1"/>
          </p:cNvSpPr>
          <p:nvPr>
            <p:ph type="body" sz="quarter" idx="67" hasCustomPrompt="1"/>
          </p:nvPr>
        </p:nvSpPr>
        <p:spPr>
          <a:xfrm>
            <a:off x="479425" y="2780088"/>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48" name="Text Placeholder 6"/>
          <p:cNvSpPr>
            <a:spLocks noGrp="1"/>
          </p:cNvSpPr>
          <p:nvPr>
            <p:ph type="body" sz="quarter" idx="68" hasCustomPrompt="1"/>
          </p:nvPr>
        </p:nvSpPr>
        <p:spPr>
          <a:xfrm>
            <a:off x="2305050" y="2780088"/>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49" name="Text Placeholder 6"/>
          <p:cNvSpPr>
            <a:spLocks noGrp="1"/>
          </p:cNvSpPr>
          <p:nvPr>
            <p:ph type="body" sz="quarter" idx="69" hasCustomPrompt="1"/>
          </p:nvPr>
        </p:nvSpPr>
        <p:spPr>
          <a:xfrm>
            <a:off x="8148638" y="2780088"/>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0" name="Text Placeholder 6"/>
          <p:cNvSpPr>
            <a:spLocks noGrp="1"/>
          </p:cNvSpPr>
          <p:nvPr>
            <p:ph type="body" sz="quarter" idx="70" hasCustomPrompt="1"/>
          </p:nvPr>
        </p:nvSpPr>
        <p:spPr>
          <a:xfrm>
            <a:off x="479425" y="3335309"/>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1" name="Text Placeholder 6"/>
          <p:cNvSpPr>
            <a:spLocks noGrp="1"/>
          </p:cNvSpPr>
          <p:nvPr>
            <p:ph type="body" sz="quarter" idx="71" hasCustomPrompt="1"/>
          </p:nvPr>
        </p:nvSpPr>
        <p:spPr>
          <a:xfrm>
            <a:off x="2305050" y="3335309"/>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2" name="Text Placeholder 6"/>
          <p:cNvSpPr>
            <a:spLocks noGrp="1"/>
          </p:cNvSpPr>
          <p:nvPr>
            <p:ph type="body" sz="quarter" idx="72" hasCustomPrompt="1"/>
          </p:nvPr>
        </p:nvSpPr>
        <p:spPr>
          <a:xfrm>
            <a:off x="8148638" y="3335309"/>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3" name="Text Placeholder 6"/>
          <p:cNvSpPr>
            <a:spLocks noGrp="1"/>
          </p:cNvSpPr>
          <p:nvPr>
            <p:ph type="body" sz="quarter" idx="73" hasCustomPrompt="1"/>
          </p:nvPr>
        </p:nvSpPr>
        <p:spPr>
          <a:xfrm>
            <a:off x="479425" y="3890530"/>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4" name="Text Placeholder 6"/>
          <p:cNvSpPr>
            <a:spLocks noGrp="1"/>
          </p:cNvSpPr>
          <p:nvPr>
            <p:ph type="body" sz="quarter" idx="74" hasCustomPrompt="1"/>
          </p:nvPr>
        </p:nvSpPr>
        <p:spPr>
          <a:xfrm>
            <a:off x="2305050" y="3890530"/>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55" name="Text Placeholder 6"/>
          <p:cNvSpPr>
            <a:spLocks noGrp="1"/>
          </p:cNvSpPr>
          <p:nvPr>
            <p:ph type="body" sz="quarter" idx="75" hasCustomPrompt="1"/>
          </p:nvPr>
        </p:nvSpPr>
        <p:spPr>
          <a:xfrm>
            <a:off x="8148638" y="3890530"/>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56" name="Text Placeholder 6"/>
          <p:cNvSpPr>
            <a:spLocks noGrp="1"/>
          </p:cNvSpPr>
          <p:nvPr>
            <p:ph type="body" sz="quarter" idx="76" hasCustomPrompt="1"/>
          </p:nvPr>
        </p:nvSpPr>
        <p:spPr>
          <a:xfrm>
            <a:off x="479425" y="4445751"/>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57" name="Text Placeholder 6"/>
          <p:cNvSpPr>
            <a:spLocks noGrp="1"/>
          </p:cNvSpPr>
          <p:nvPr>
            <p:ph type="body" sz="quarter" idx="77" hasCustomPrompt="1"/>
          </p:nvPr>
        </p:nvSpPr>
        <p:spPr>
          <a:xfrm>
            <a:off x="2305050" y="4445751"/>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60" name="Text Placeholder 6"/>
          <p:cNvSpPr>
            <a:spLocks noGrp="1"/>
          </p:cNvSpPr>
          <p:nvPr>
            <p:ph type="body" sz="quarter" idx="78" hasCustomPrompt="1"/>
          </p:nvPr>
        </p:nvSpPr>
        <p:spPr>
          <a:xfrm>
            <a:off x="8148638" y="4445751"/>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61" name="Text Placeholder 6"/>
          <p:cNvSpPr>
            <a:spLocks noGrp="1"/>
          </p:cNvSpPr>
          <p:nvPr>
            <p:ph type="body" sz="quarter" idx="79" hasCustomPrompt="1"/>
          </p:nvPr>
        </p:nvSpPr>
        <p:spPr>
          <a:xfrm>
            <a:off x="479425" y="5000972"/>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62" name="Text Placeholder 6"/>
          <p:cNvSpPr>
            <a:spLocks noGrp="1"/>
          </p:cNvSpPr>
          <p:nvPr>
            <p:ph type="body" sz="quarter" idx="80" hasCustomPrompt="1"/>
          </p:nvPr>
        </p:nvSpPr>
        <p:spPr>
          <a:xfrm>
            <a:off x="2305050" y="5000972"/>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topic</a:t>
            </a:r>
          </a:p>
        </p:txBody>
      </p:sp>
      <p:sp>
        <p:nvSpPr>
          <p:cNvPr id="87" name="Text Placeholder 6"/>
          <p:cNvSpPr>
            <a:spLocks noGrp="1"/>
          </p:cNvSpPr>
          <p:nvPr>
            <p:ph type="body" sz="quarter" idx="81" hasCustomPrompt="1"/>
          </p:nvPr>
        </p:nvSpPr>
        <p:spPr>
          <a:xfrm>
            <a:off x="8148638" y="5000972"/>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sp>
        <p:nvSpPr>
          <p:cNvPr id="88" name="Text Placeholder 6"/>
          <p:cNvSpPr>
            <a:spLocks noGrp="1"/>
          </p:cNvSpPr>
          <p:nvPr>
            <p:ph type="body" sz="quarter" idx="82" hasCustomPrompt="1"/>
          </p:nvPr>
        </p:nvSpPr>
        <p:spPr>
          <a:xfrm>
            <a:off x="479425" y="5556195"/>
            <a:ext cx="1611314"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time</a:t>
            </a:r>
          </a:p>
        </p:txBody>
      </p:sp>
      <p:sp>
        <p:nvSpPr>
          <p:cNvPr id="89" name="Text Placeholder 6"/>
          <p:cNvSpPr>
            <a:spLocks noGrp="1"/>
          </p:cNvSpPr>
          <p:nvPr>
            <p:ph type="body" sz="quarter" idx="83" hasCustomPrompt="1"/>
          </p:nvPr>
        </p:nvSpPr>
        <p:spPr>
          <a:xfrm>
            <a:off x="2305050" y="5556195"/>
            <a:ext cx="5629275"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dirty="0"/>
              <a:t>Add topic</a:t>
            </a:r>
          </a:p>
        </p:txBody>
      </p:sp>
      <p:sp>
        <p:nvSpPr>
          <p:cNvPr id="90" name="Text Placeholder 6"/>
          <p:cNvSpPr>
            <a:spLocks noGrp="1"/>
          </p:cNvSpPr>
          <p:nvPr>
            <p:ph type="body" sz="quarter" idx="84" hasCustomPrompt="1"/>
          </p:nvPr>
        </p:nvSpPr>
        <p:spPr>
          <a:xfrm>
            <a:off x="8148638" y="5556195"/>
            <a:ext cx="3563937" cy="460430"/>
          </a:xfrm>
          <a:noFill/>
          <a:ln>
            <a:noFill/>
          </a:ln>
        </p:spPr>
        <p:txBody>
          <a:bodyPr lIns="72000" tIns="72000" rIns="36000" bIns="72000" anchor="ctr">
            <a:noAutofit/>
          </a:bodyPr>
          <a:lstStyle>
            <a:lvl1pPr marL="0" indent="0">
              <a:buNone/>
              <a:defRPr sz="1500" b="0">
                <a:solidFill>
                  <a:schemeClr val="tx1"/>
                </a:solidFill>
              </a:defRPr>
            </a:lvl1pPr>
          </a:lstStyle>
          <a:p>
            <a:pPr lvl="0"/>
            <a:r>
              <a:rPr lang="en-US" noProof="0"/>
              <a:t>Add responsible</a:t>
            </a:r>
          </a:p>
        </p:txBody>
      </p:sp>
      <p:grpSp>
        <p:nvGrpSpPr>
          <p:cNvPr id="9" name="Group 8">
            <a:extLst>
              <a:ext uri="{FF2B5EF4-FFF2-40B4-BE49-F238E27FC236}">
                <a16:creationId xmlns:a16="http://schemas.microsoft.com/office/drawing/2014/main" id="{5AF44546-1648-451C-910B-498F6D308F00}"/>
              </a:ext>
            </a:extLst>
          </p:cNvPr>
          <p:cNvGrpSpPr/>
          <p:nvPr userDrawn="1"/>
        </p:nvGrpSpPr>
        <p:grpSpPr>
          <a:xfrm>
            <a:off x="479425" y="2147408"/>
            <a:ext cx="1611313" cy="3869217"/>
            <a:chOff x="479425" y="2414108"/>
            <a:chExt cx="1611313" cy="3869217"/>
          </a:xfrm>
        </p:grpSpPr>
        <p:cxnSp>
          <p:nvCxnSpPr>
            <p:cNvPr id="8" name="Straight Connector 7">
              <a:extLst>
                <a:ext uri="{FF2B5EF4-FFF2-40B4-BE49-F238E27FC236}">
                  <a16:creationId xmlns:a16="http://schemas.microsoft.com/office/drawing/2014/main" id="{A42555AF-E1A4-47F5-9169-374271B957B4}"/>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6555386-084F-44D3-B220-7A39E6783EB0}"/>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FC74258-649D-42DB-8F4B-05803E4E7B8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A03A7E-9A9A-4333-9151-BC46EA3D27AE}"/>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14D6B63-DD53-44E0-AA42-1B8355B27F8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A73CE9F-97CF-4512-BA54-4F5407269A09}"/>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9934C2C-659B-435B-A3B2-493AAA8DE686}"/>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0207F92-367E-4524-AEC3-120A62965AEE}"/>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4339DDD-B4E1-4358-B5FA-586443067ECA}"/>
              </a:ext>
            </a:extLst>
          </p:cNvPr>
          <p:cNvGrpSpPr/>
          <p:nvPr userDrawn="1"/>
        </p:nvGrpSpPr>
        <p:grpSpPr>
          <a:xfrm>
            <a:off x="2305050" y="2147408"/>
            <a:ext cx="5629275" cy="3869217"/>
            <a:chOff x="479425" y="2414108"/>
            <a:chExt cx="1611313" cy="3869217"/>
          </a:xfrm>
        </p:grpSpPr>
        <p:cxnSp>
          <p:nvCxnSpPr>
            <p:cNvPr id="65" name="Straight Connector 64">
              <a:extLst>
                <a:ext uri="{FF2B5EF4-FFF2-40B4-BE49-F238E27FC236}">
                  <a16:creationId xmlns:a16="http://schemas.microsoft.com/office/drawing/2014/main" id="{6EBD5BF6-E829-4F5D-A7C5-0B0025A2B99F}"/>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95886B-5507-40D2-BF5B-5383C7AABAD4}"/>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675BA35-8745-48FB-A3AD-4DEF70AC235D}"/>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039D460-405B-4C89-B79D-7C5F880B0C58}"/>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718-6E4C-4272-9664-3EEC7F75FBA9}"/>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85297A-85B5-40D8-B839-32C2284A0177}"/>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5BDA541-7155-4EFF-9480-6AE2114A726F}"/>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EF7B504-2473-4887-8FC2-1F170BFC35C3}"/>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B2810FF3-0234-4B54-BE32-7F32EEC9220B}"/>
              </a:ext>
            </a:extLst>
          </p:cNvPr>
          <p:cNvGrpSpPr/>
          <p:nvPr userDrawn="1"/>
        </p:nvGrpSpPr>
        <p:grpSpPr>
          <a:xfrm>
            <a:off x="8148636" y="2147408"/>
            <a:ext cx="3563937" cy="3869217"/>
            <a:chOff x="479425" y="2414108"/>
            <a:chExt cx="1611313" cy="3869217"/>
          </a:xfrm>
        </p:grpSpPr>
        <p:cxnSp>
          <p:nvCxnSpPr>
            <p:cNvPr id="74" name="Straight Connector 73">
              <a:extLst>
                <a:ext uri="{FF2B5EF4-FFF2-40B4-BE49-F238E27FC236}">
                  <a16:creationId xmlns:a16="http://schemas.microsoft.com/office/drawing/2014/main" id="{63DAC0C6-1596-44CF-8D3E-DEECCFCEB7CC}"/>
                </a:ext>
              </a:extLst>
            </p:cNvPr>
            <p:cNvCxnSpPr/>
            <p:nvPr userDrawn="1"/>
          </p:nvCxnSpPr>
          <p:spPr>
            <a:xfrm>
              <a:off x="479425" y="24141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3FFDAAC-D868-410B-A29F-658E0FAA73D7}"/>
                </a:ext>
              </a:extLst>
            </p:cNvPr>
            <p:cNvCxnSpPr/>
            <p:nvPr userDrawn="1"/>
          </p:nvCxnSpPr>
          <p:spPr>
            <a:xfrm>
              <a:off x="479425" y="294188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109B53-EDD2-476E-80A7-AFB992AF7D43}"/>
                </a:ext>
              </a:extLst>
            </p:cNvPr>
            <p:cNvCxnSpPr/>
            <p:nvPr userDrawn="1"/>
          </p:nvCxnSpPr>
          <p:spPr>
            <a:xfrm>
              <a:off x="479425" y="349324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04AFB6E-1ED5-4909-80A7-0C41EBB886B9}"/>
                </a:ext>
              </a:extLst>
            </p:cNvPr>
            <p:cNvCxnSpPr/>
            <p:nvPr userDrawn="1"/>
          </p:nvCxnSpPr>
          <p:spPr>
            <a:xfrm>
              <a:off x="479425" y="4062439"/>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8D16148-854F-429E-9BE5-ACB42857AFC3}"/>
                </a:ext>
              </a:extLst>
            </p:cNvPr>
            <p:cNvCxnSpPr/>
            <p:nvPr userDrawn="1"/>
          </p:nvCxnSpPr>
          <p:spPr>
            <a:xfrm>
              <a:off x="479425" y="4617660"/>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D279F8E-5166-4C03-A3BF-EE2758DA71B3}"/>
                </a:ext>
              </a:extLst>
            </p:cNvPr>
            <p:cNvCxnSpPr/>
            <p:nvPr userDrawn="1"/>
          </p:nvCxnSpPr>
          <p:spPr>
            <a:xfrm>
              <a:off x="479425" y="5182608"/>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A451ACE-7DEC-41A9-A0A0-952E37DFB5A8}"/>
                </a:ext>
              </a:extLst>
            </p:cNvPr>
            <p:cNvCxnSpPr/>
            <p:nvPr userDrawn="1"/>
          </p:nvCxnSpPr>
          <p:spPr>
            <a:xfrm>
              <a:off x="479425" y="5722022"/>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4A4AEAD-0AA2-4ADE-A79A-B34BB9BAFAA2}"/>
                </a:ext>
              </a:extLst>
            </p:cNvPr>
            <p:cNvCxnSpPr/>
            <p:nvPr userDrawn="1"/>
          </p:nvCxnSpPr>
          <p:spPr>
            <a:xfrm>
              <a:off x="479425" y="6283325"/>
              <a:ext cx="1611313"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 name="Date Placeholder 2">
            <a:extLst>
              <a:ext uri="{FF2B5EF4-FFF2-40B4-BE49-F238E27FC236}">
                <a16:creationId xmlns:a16="http://schemas.microsoft.com/office/drawing/2014/main" id="{D1834548-5653-41F2-B56C-2C649F09CA2A}"/>
              </a:ext>
            </a:extLst>
          </p:cNvPr>
          <p:cNvSpPr>
            <a:spLocks noGrp="1"/>
          </p:cNvSpPr>
          <p:nvPr>
            <p:ph type="dt" sz="half" idx="85"/>
          </p:nvPr>
        </p:nvSpPr>
        <p:spPr/>
        <p:txBody>
          <a:bodyPr/>
          <a:lstStyle/>
          <a:p>
            <a:fld id="{1C1C89FF-C556-40E5-85E0-6AB890BB7619}" type="datetime1">
              <a:rPr lang="en-US" smtClean="0"/>
              <a:t>7/24/2025</a:t>
            </a:fld>
            <a:endParaRPr lang="en-US"/>
          </a:p>
        </p:txBody>
      </p:sp>
      <p:sp>
        <p:nvSpPr>
          <p:cNvPr id="10" name="Footer Placeholder 9">
            <a:extLst>
              <a:ext uri="{FF2B5EF4-FFF2-40B4-BE49-F238E27FC236}">
                <a16:creationId xmlns:a16="http://schemas.microsoft.com/office/drawing/2014/main" id="{E97B84B0-822D-49C6-A34C-86186352F6A5}"/>
              </a:ext>
            </a:extLst>
          </p:cNvPr>
          <p:cNvSpPr>
            <a:spLocks noGrp="1"/>
          </p:cNvSpPr>
          <p:nvPr>
            <p:ph type="ftr" sz="quarter" idx="86"/>
          </p:nvPr>
        </p:nvSpPr>
        <p:spPr/>
        <p:txBody>
          <a:bodyPr/>
          <a:lstStyle/>
          <a:p>
            <a:pPr algn="l"/>
            <a:r>
              <a:rPr lang="el-GR"/>
              <a:t>ΕΜΠΙΣΤΕΥΤΙΚΕΣ ΠΛΗΡΟΦΟΡΙΕΣ ΕΤΑΙΡΕΙΑΣ</a:t>
            </a:r>
            <a:endParaRPr lang="en-US" dirty="0"/>
          </a:p>
        </p:txBody>
      </p:sp>
      <p:sp>
        <p:nvSpPr>
          <p:cNvPr id="11" name="Slide Number Placeholder 10">
            <a:extLst>
              <a:ext uri="{FF2B5EF4-FFF2-40B4-BE49-F238E27FC236}">
                <a16:creationId xmlns:a16="http://schemas.microsoft.com/office/drawing/2014/main" id="{FD0B388B-F2D2-4661-9DC9-E8C0621E3BBE}"/>
              </a:ext>
            </a:extLst>
          </p:cNvPr>
          <p:cNvSpPr>
            <a:spLocks noGrp="1"/>
          </p:cNvSpPr>
          <p:nvPr>
            <p:ph type="sldNum" sz="quarter" idx="8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318845304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0"/>
            <a:ext cx="12191999" cy="6283325"/>
          </a:xfrm>
          <a:solidFill>
            <a:schemeClr val="tx1"/>
          </a:solidFill>
        </p:spPr>
        <p:txBody>
          <a:bodyPr vert="horz" lIns="396000" tIns="1188000" rIns="0" bIns="0" rtlCol="0" anchor="t">
            <a:noAutofit/>
          </a:bodyPr>
          <a:lstStyle>
            <a:lvl1pPr>
              <a:defRPr lang="en-US" sz="11200">
                <a:solidFill>
                  <a:schemeClr val="bg1"/>
                </a:solidFill>
              </a:defRPr>
            </a:lvl1pPr>
          </a:lstStyle>
          <a:p>
            <a:pPr marL="0" lvl="0"/>
            <a:r>
              <a:rPr lang="en-US" noProof="0" dirty="0"/>
              <a:t>No.</a:t>
            </a:r>
          </a:p>
        </p:txBody>
      </p:sp>
      <p:sp>
        <p:nvSpPr>
          <p:cNvPr id="4" name="Pladsholder til tekst 3">
            <a:extLst>
              <a:ext uri="{FF2B5EF4-FFF2-40B4-BE49-F238E27FC236}">
                <a16:creationId xmlns:a16="http://schemas.microsoft.com/office/drawing/2014/main" id="{9E59AC80-2065-4B79-ABB9-E0090AED5764}"/>
              </a:ext>
            </a:extLst>
          </p:cNvPr>
          <p:cNvSpPr>
            <a:spLocks noGrp="1"/>
          </p:cNvSpPr>
          <p:nvPr>
            <p:ph type="body" sz="quarter" idx="13" hasCustomPrompt="1"/>
          </p:nvPr>
        </p:nvSpPr>
        <p:spPr>
          <a:xfrm>
            <a:off x="479425" y="1905581"/>
            <a:ext cx="4533899" cy="3355393"/>
          </a:xfrm>
        </p:spPr>
        <p:txBody>
          <a:bodyPr/>
          <a:lstStyle>
            <a:lvl1pPr marL="0" indent="0">
              <a:buNone/>
              <a:defRPr sz="2400" b="0">
                <a:solidFill>
                  <a:schemeClr val="bg1"/>
                </a:solidFill>
              </a:defRPr>
            </a:lvl1pPr>
            <a:lvl2pPr marL="199104" indent="0">
              <a:buNone/>
              <a:defRPr sz="2400" b="1">
                <a:solidFill>
                  <a:schemeClr val="bg1"/>
                </a:solidFill>
              </a:defRPr>
            </a:lvl2pPr>
            <a:lvl3pPr marL="398209" indent="0">
              <a:buNone/>
              <a:defRPr sz="2400" b="1">
                <a:solidFill>
                  <a:schemeClr val="bg1"/>
                </a:solidFill>
              </a:defRPr>
            </a:lvl3pPr>
            <a:lvl4pPr marL="597314" indent="0">
              <a:buNone/>
              <a:defRPr sz="2400" b="1">
                <a:solidFill>
                  <a:schemeClr val="bg1"/>
                </a:solidFill>
              </a:defRPr>
            </a:lvl4pPr>
            <a:lvl5pPr marL="810640" indent="0">
              <a:buNone/>
              <a:defRPr sz="2400" b="1">
                <a:solidFill>
                  <a:schemeClr val="bg1"/>
                </a:solidFill>
              </a:defRPr>
            </a:lvl5pPr>
          </a:lstStyle>
          <a:p>
            <a:pPr lvl="0"/>
            <a:r>
              <a:rPr lang="en-US" noProof="0" dirty="0"/>
              <a:t>Chapter description</a:t>
            </a:r>
          </a:p>
        </p:txBody>
      </p:sp>
      <p:sp>
        <p:nvSpPr>
          <p:cNvPr id="3" name="Date Placeholder 2">
            <a:extLst>
              <a:ext uri="{FF2B5EF4-FFF2-40B4-BE49-F238E27FC236}">
                <a16:creationId xmlns:a16="http://schemas.microsoft.com/office/drawing/2014/main" id="{B69CADED-E389-4A90-8695-2241B35CC4B1}"/>
              </a:ext>
            </a:extLst>
          </p:cNvPr>
          <p:cNvSpPr>
            <a:spLocks noGrp="1"/>
          </p:cNvSpPr>
          <p:nvPr>
            <p:ph type="dt" sz="half" idx="14"/>
          </p:nvPr>
        </p:nvSpPr>
        <p:spPr/>
        <p:txBody>
          <a:bodyPr/>
          <a:lstStyle/>
          <a:p>
            <a:fld id="{32BE85B4-DAB2-4C9A-9A65-2F34C18E1F66}" type="datetime1">
              <a:rPr lang="en-US" smtClean="0"/>
              <a:t>7/24/2025</a:t>
            </a:fld>
            <a:endParaRPr lang="en-US"/>
          </a:p>
        </p:txBody>
      </p:sp>
      <p:sp>
        <p:nvSpPr>
          <p:cNvPr id="5" name="Footer Placeholder 4">
            <a:extLst>
              <a:ext uri="{FF2B5EF4-FFF2-40B4-BE49-F238E27FC236}">
                <a16:creationId xmlns:a16="http://schemas.microsoft.com/office/drawing/2014/main" id="{6AA70BB6-25A7-4634-8894-E73E4AFD4075}"/>
              </a:ext>
            </a:extLst>
          </p:cNvPr>
          <p:cNvSpPr>
            <a:spLocks noGrp="1"/>
          </p:cNvSpPr>
          <p:nvPr>
            <p:ph type="ftr" sz="quarter" idx="15"/>
          </p:nvPr>
        </p:nvSpPr>
        <p:spPr/>
        <p:txBody>
          <a:bodyPr/>
          <a:lstStyle/>
          <a:p>
            <a:pPr algn="l"/>
            <a:r>
              <a:rPr lang="el-GR"/>
              <a:t>ΕΜΠΙΣΤΕΥΤΙΚΕΣ ΠΛΗΡΟΦΟΡΙΕΣ ΕΤΑΙΡΕΙΑΣ</a:t>
            </a:r>
            <a:endParaRPr lang="en-US" dirty="0"/>
          </a:p>
        </p:txBody>
      </p:sp>
      <p:sp>
        <p:nvSpPr>
          <p:cNvPr id="6" name="Slide Number Placeholder 5">
            <a:extLst>
              <a:ext uri="{FF2B5EF4-FFF2-40B4-BE49-F238E27FC236}">
                <a16:creationId xmlns:a16="http://schemas.microsoft.com/office/drawing/2014/main" id="{02963D1F-9BC2-4C83-B4E0-D420BF762FF2}"/>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406440562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4B4BFD70-DB4E-40A7-BB2B-CDCE358B2D10}"/>
              </a:ext>
            </a:extLst>
          </p:cNvPr>
          <p:cNvSpPr>
            <a:spLocks noGrp="1"/>
          </p:cNvSpPr>
          <p:nvPr>
            <p:ph type="pic" sz="quarter" idx="13" hasCustomPrompt="1"/>
          </p:nvPr>
        </p:nvSpPr>
        <p:spPr>
          <a:xfrm>
            <a:off x="0" y="0"/>
            <a:ext cx="12192000" cy="6283325"/>
          </a:xfrm>
        </p:spPr>
        <p:txBody>
          <a:bodyPr anchor="ctr"/>
          <a:lstStyle>
            <a:lvl1pPr marL="0" indent="0" algn="ctr">
              <a:buNone/>
              <a:defRPr/>
            </a:lvl1pPr>
          </a:lstStyle>
          <a:p>
            <a:r>
              <a:rPr lang="en-US" noProof="0"/>
              <a:t>Click to insert a picture</a:t>
            </a:r>
          </a:p>
        </p:txBody>
      </p:sp>
      <p:sp>
        <p:nvSpPr>
          <p:cNvPr id="2" name="Date Placeholder 1">
            <a:extLst>
              <a:ext uri="{FF2B5EF4-FFF2-40B4-BE49-F238E27FC236}">
                <a16:creationId xmlns:a16="http://schemas.microsoft.com/office/drawing/2014/main" id="{44F308AD-319A-4257-8F36-D8EC672BBAF8}"/>
              </a:ext>
            </a:extLst>
          </p:cNvPr>
          <p:cNvSpPr>
            <a:spLocks noGrp="1"/>
          </p:cNvSpPr>
          <p:nvPr>
            <p:ph type="dt" sz="half" idx="14"/>
          </p:nvPr>
        </p:nvSpPr>
        <p:spPr/>
        <p:txBody>
          <a:bodyPr/>
          <a:lstStyle/>
          <a:p>
            <a:fld id="{5CF52374-5300-4CB1-8F97-CA933360A3C3}" type="datetime1">
              <a:rPr lang="en-US" smtClean="0"/>
              <a:t>7/24/2025</a:t>
            </a:fld>
            <a:endParaRPr lang="en-US"/>
          </a:p>
        </p:txBody>
      </p:sp>
      <p:sp>
        <p:nvSpPr>
          <p:cNvPr id="3" name="Footer Placeholder 2">
            <a:extLst>
              <a:ext uri="{FF2B5EF4-FFF2-40B4-BE49-F238E27FC236}">
                <a16:creationId xmlns:a16="http://schemas.microsoft.com/office/drawing/2014/main" id="{BE2CDDB3-FE79-401E-B3FC-2814F04A41DE}"/>
              </a:ext>
            </a:extLst>
          </p:cNvPr>
          <p:cNvSpPr>
            <a:spLocks noGrp="1"/>
          </p:cNvSpPr>
          <p:nvPr>
            <p:ph type="ftr" sz="quarter" idx="15"/>
          </p:nvPr>
        </p:nvSpPr>
        <p:spPr/>
        <p:txBody>
          <a:bodyPr/>
          <a:lstStyle/>
          <a:p>
            <a:pPr algn="l"/>
            <a:r>
              <a:rPr lang="el-GR"/>
              <a:t>ΕΜΠΙΣΤΕΥΤΙΚΕΣ ΠΛΗΡΟΦΟΡΙΕΣ ΕΤΑΙΡΕΙΑΣ</a:t>
            </a:r>
            <a:endParaRPr lang="en-US" dirty="0"/>
          </a:p>
        </p:txBody>
      </p:sp>
      <p:sp>
        <p:nvSpPr>
          <p:cNvPr id="5" name="Slide Number Placeholder 4">
            <a:extLst>
              <a:ext uri="{FF2B5EF4-FFF2-40B4-BE49-F238E27FC236}">
                <a16:creationId xmlns:a16="http://schemas.microsoft.com/office/drawing/2014/main" id="{986AB3FD-5A37-415A-B656-2C687E1EE8C3}"/>
              </a:ext>
            </a:extLst>
          </p:cNvPr>
          <p:cNvSpPr>
            <a:spLocks noGrp="1"/>
          </p:cNvSpPr>
          <p:nvPr>
            <p:ph type="sldNum" sz="quarter" idx="16"/>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101951037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4801200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663" imgH="659" progId="TCLayout.ActiveDocument.1">
                  <p:embed/>
                </p:oleObj>
              </mc:Choice>
              <mc:Fallback>
                <p:oleObj name="think-cell Slide" r:id="rId3" imgW="663" imgH="659" progId="TCLayout.ActiveDocument.1">
                  <p:embed/>
                  <p:pic>
                    <p:nvPicPr>
                      <p:cNvPr id="3" name="Object 2" hidden="1"/>
                      <p:cNvPicPr/>
                      <p:nvPr/>
                    </p:nvPicPr>
                    <p:blipFill>
                      <a:blip r:embed="rId4"/>
                      <a:stretch>
                        <a:fillRect/>
                      </a:stretch>
                    </p:blipFill>
                    <p:spPr>
                      <a:xfrm>
                        <a:off x="2118" y="1589"/>
                        <a:ext cx="2116" cy="1587"/>
                      </a:xfrm>
                      <a:prstGeom prst="rect">
                        <a:avLst/>
                      </a:prstGeom>
                    </p:spPr>
                  </p:pic>
                </p:oleObj>
              </mc:Fallback>
            </mc:AlternateContent>
          </a:graphicData>
        </a:graphic>
      </p:graphicFrame>
      <p:sp>
        <p:nvSpPr>
          <p:cNvPr id="12" name="Content Placeholder 11"/>
          <p:cNvSpPr>
            <a:spLocks noGrp="1"/>
          </p:cNvSpPr>
          <p:nvPr>
            <p:ph sz="quarter" idx="13"/>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7">
            <a:extLst>
              <a:ext uri="{FF2B5EF4-FFF2-40B4-BE49-F238E27FC236}">
                <a16:creationId xmlns:a16="http://schemas.microsoft.com/office/drawing/2014/main" id="{FB898C72-7053-41C8-962D-E7ABA07F07D3}"/>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F8D286F-0631-4A74-BC0F-B8FAF09572F4}"/>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
        <p:nvSpPr>
          <p:cNvPr id="2" name="Date Placeholder 1">
            <a:extLst>
              <a:ext uri="{FF2B5EF4-FFF2-40B4-BE49-F238E27FC236}">
                <a16:creationId xmlns:a16="http://schemas.microsoft.com/office/drawing/2014/main" id="{A08CF4EB-E2D2-439D-9045-B7CD284FB983}"/>
              </a:ext>
            </a:extLst>
          </p:cNvPr>
          <p:cNvSpPr>
            <a:spLocks noGrp="1"/>
          </p:cNvSpPr>
          <p:nvPr>
            <p:ph type="dt" sz="half" idx="15"/>
          </p:nvPr>
        </p:nvSpPr>
        <p:spPr/>
        <p:txBody>
          <a:bodyPr/>
          <a:lstStyle/>
          <a:p>
            <a:fld id="{A7BBA48D-0AFA-455C-B280-6BF5121B04BD}" type="datetime1">
              <a:rPr lang="en-US" smtClean="0"/>
              <a:t>7/24/2025</a:t>
            </a:fld>
            <a:endParaRPr lang="en-US"/>
          </a:p>
        </p:txBody>
      </p:sp>
      <p:sp>
        <p:nvSpPr>
          <p:cNvPr id="7" name="Footer Placeholder 6">
            <a:extLst>
              <a:ext uri="{FF2B5EF4-FFF2-40B4-BE49-F238E27FC236}">
                <a16:creationId xmlns:a16="http://schemas.microsoft.com/office/drawing/2014/main" id="{958D13E1-3A34-43A4-9A9E-36AA97573910}"/>
              </a:ext>
            </a:extLst>
          </p:cNvPr>
          <p:cNvSpPr>
            <a:spLocks noGrp="1"/>
          </p:cNvSpPr>
          <p:nvPr>
            <p:ph type="ftr" sz="quarter" idx="16"/>
          </p:nvPr>
        </p:nvSpPr>
        <p:spPr/>
        <p:txBody>
          <a:bodyPr/>
          <a:lstStyle/>
          <a:p>
            <a:pPr algn="l"/>
            <a:r>
              <a:rPr lang="el-GR"/>
              <a:t>ΕΜΠΙΣΤΕΥΤΙΚΕΣ ΠΛΗΡΟΦΟΡΙΕΣ ΕΤΑΙΡΕΙΑΣ</a:t>
            </a:r>
            <a:endParaRPr lang="en-US" dirty="0"/>
          </a:p>
        </p:txBody>
      </p:sp>
      <p:sp>
        <p:nvSpPr>
          <p:cNvPr id="9" name="Slide Number Placeholder 8">
            <a:extLst>
              <a:ext uri="{FF2B5EF4-FFF2-40B4-BE49-F238E27FC236}">
                <a16:creationId xmlns:a16="http://schemas.microsoft.com/office/drawing/2014/main" id="{C779AEF6-0861-4BED-8DBA-F8E201DBF67A}"/>
              </a:ext>
            </a:extLst>
          </p:cNvPr>
          <p:cNvSpPr>
            <a:spLocks noGrp="1"/>
          </p:cNvSpPr>
          <p:nvPr>
            <p:ph type="sldNum" sz="quarter" idx="17"/>
          </p:nvPr>
        </p:nvSpPr>
        <p:spPr/>
        <p:txBody>
          <a:bodyPr/>
          <a:lstStyle/>
          <a:p>
            <a:fld id="{6C385236-B7BA-4938-9EA6-6DEC8CA653D7}" type="slidenum">
              <a:rPr lang="en-US" smtClean="0"/>
              <a:pPr/>
              <a:t>‹#›</a:t>
            </a:fld>
            <a:endParaRPr lang="en-US"/>
          </a:p>
        </p:txBody>
      </p:sp>
    </p:spTree>
    <p:extLst>
      <p:ext uri="{BB962C8B-B14F-4D97-AF65-F5344CB8AC3E}">
        <p14:creationId xmlns:p14="http://schemas.microsoft.com/office/powerpoint/2010/main" val="2725014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B0225-7039-48B3-98CA-F9C79F378E5B}"/>
              </a:ext>
            </a:extLst>
          </p:cNvPr>
          <p:cNvSpPr>
            <a:spLocks noGrp="1"/>
          </p:cNvSpPr>
          <p:nvPr>
            <p:ph type="dt" sz="half" idx="20"/>
          </p:nvPr>
        </p:nvSpPr>
        <p:spPr/>
        <p:txBody>
          <a:bodyPr/>
          <a:lstStyle/>
          <a:p>
            <a:fld id="{914AF927-57C7-4BD2-8576-BBB9A5F8AAAE}" type="datetime1">
              <a:rPr lang="en-US" smtClean="0"/>
              <a:t>7/24/2025</a:t>
            </a:fld>
            <a:endParaRPr lang="en-US"/>
          </a:p>
        </p:txBody>
      </p:sp>
      <p:sp>
        <p:nvSpPr>
          <p:cNvPr id="3" name="Footer Placeholder 2">
            <a:extLst>
              <a:ext uri="{FF2B5EF4-FFF2-40B4-BE49-F238E27FC236}">
                <a16:creationId xmlns:a16="http://schemas.microsoft.com/office/drawing/2014/main" id="{782861D1-EF2F-4EB2-AEF2-E522D67DA9D4}"/>
              </a:ext>
            </a:extLst>
          </p:cNvPr>
          <p:cNvSpPr>
            <a:spLocks noGrp="1"/>
          </p:cNvSpPr>
          <p:nvPr>
            <p:ph type="ftr" sz="quarter" idx="21"/>
          </p:nvPr>
        </p:nvSpPr>
        <p:spPr/>
        <p:txBody>
          <a:bodyPr/>
          <a:lstStyle/>
          <a:p>
            <a:pPr algn="l"/>
            <a:r>
              <a:rPr lang="el-GR"/>
              <a:t>ΕΜΠΙΣΤΕΥΤΙΚΕΣ ΠΛΗΡΟΦΟΡΙΕΣ ΕΤΑΙΡΕΙΑΣ</a:t>
            </a:r>
            <a:endParaRPr lang="en-US" dirty="0"/>
          </a:p>
        </p:txBody>
      </p:sp>
      <p:sp>
        <p:nvSpPr>
          <p:cNvPr id="4" name="Slide Number Placeholder 3">
            <a:extLst>
              <a:ext uri="{FF2B5EF4-FFF2-40B4-BE49-F238E27FC236}">
                <a16:creationId xmlns:a16="http://schemas.microsoft.com/office/drawing/2014/main" id="{53C9D6DA-69E9-442F-A773-A891DDE182EB}"/>
              </a:ext>
            </a:extLst>
          </p:cNvPr>
          <p:cNvSpPr>
            <a:spLocks noGrp="1"/>
          </p:cNvSpPr>
          <p:nvPr>
            <p:ph type="sldNum" sz="quarter" idx="22"/>
          </p:nvPr>
        </p:nvSpPr>
        <p:spPr/>
        <p:txBody>
          <a:bodyPr/>
          <a:lstStyle/>
          <a:p>
            <a:fld id="{6C385236-B7BA-4938-9EA6-6DEC8CA653D7}" type="slidenum">
              <a:rPr lang="en-US" smtClean="0"/>
              <a:pPr/>
              <a:t>‹#›</a:t>
            </a:fld>
            <a:endParaRPr lang="en-US"/>
          </a:p>
        </p:txBody>
      </p:sp>
      <p:sp>
        <p:nvSpPr>
          <p:cNvPr id="14" name="Content Placeholder 15">
            <a:extLst>
              <a:ext uri="{FF2B5EF4-FFF2-40B4-BE49-F238E27FC236}">
                <a16:creationId xmlns:a16="http://schemas.microsoft.com/office/drawing/2014/main" id="{0E30B8C3-99BC-4EA8-9F51-16441ACFF127}"/>
              </a:ext>
            </a:extLst>
          </p:cNvPr>
          <p:cNvSpPr>
            <a:spLocks noGrp="1"/>
          </p:cNvSpPr>
          <p:nvPr>
            <p:ph sz="quarter" idx="18"/>
          </p:nvPr>
        </p:nvSpPr>
        <p:spPr>
          <a:xfrm>
            <a:off x="479425"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15">
            <a:extLst>
              <a:ext uri="{FF2B5EF4-FFF2-40B4-BE49-F238E27FC236}">
                <a16:creationId xmlns:a16="http://schemas.microsoft.com/office/drawing/2014/main" id="{75D73B26-0895-4883-BA0C-764814FBE6E2}"/>
              </a:ext>
            </a:extLst>
          </p:cNvPr>
          <p:cNvSpPr>
            <a:spLocks noGrp="1"/>
          </p:cNvSpPr>
          <p:nvPr>
            <p:ph sz="quarter" idx="23"/>
          </p:nvPr>
        </p:nvSpPr>
        <p:spPr>
          <a:xfrm>
            <a:off x="6257393" y="1520455"/>
            <a:ext cx="5453230"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7">
            <a:extLst>
              <a:ext uri="{FF2B5EF4-FFF2-40B4-BE49-F238E27FC236}">
                <a16:creationId xmlns:a16="http://schemas.microsoft.com/office/drawing/2014/main" id="{5933180D-75FE-4F14-8D5E-D9A2074AA930}"/>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0" name="Title Placeholder 1">
            <a:extLst>
              <a:ext uri="{FF2B5EF4-FFF2-40B4-BE49-F238E27FC236}">
                <a16:creationId xmlns:a16="http://schemas.microsoft.com/office/drawing/2014/main" id="{D00FB905-32CD-42E9-8258-F12B297987F6}"/>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112185494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6" name="Content Placeholder 15"/>
          <p:cNvSpPr>
            <a:spLocks noGrp="1"/>
          </p:cNvSpPr>
          <p:nvPr>
            <p:ph sz="quarter" idx="18"/>
          </p:nvPr>
        </p:nvSpPr>
        <p:spPr>
          <a:xfrm>
            <a:off x="479425"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Content Placeholder 15">
            <a:extLst>
              <a:ext uri="{FF2B5EF4-FFF2-40B4-BE49-F238E27FC236}">
                <a16:creationId xmlns:a16="http://schemas.microsoft.com/office/drawing/2014/main" id="{0B733BB0-DDF7-43FE-8650-14ED80168530}"/>
              </a:ext>
            </a:extLst>
          </p:cNvPr>
          <p:cNvSpPr>
            <a:spLocks noGrp="1"/>
          </p:cNvSpPr>
          <p:nvPr>
            <p:ph sz="quarter" idx="21"/>
          </p:nvPr>
        </p:nvSpPr>
        <p:spPr>
          <a:xfrm>
            <a:off x="4316412"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ntent Placeholder 15">
            <a:extLst>
              <a:ext uri="{FF2B5EF4-FFF2-40B4-BE49-F238E27FC236}">
                <a16:creationId xmlns:a16="http://schemas.microsoft.com/office/drawing/2014/main" id="{40624097-47BA-486C-B254-5708E62FF98C}"/>
              </a:ext>
            </a:extLst>
          </p:cNvPr>
          <p:cNvSpPr>
            <a:spLocks noGrp="1"/>
          </p:cNvSpPr>
          <p:nvPr>
            <p:ph sz="quarter" idx="22"/>
          </p:nvPr>
        </p:nvSpPr>
        <p:spPr>
          <a:xfrm>
            <a:off x="8153400" y="1520455"/>
            <a:ext cx="3559175" cy="4610837"/>
          </a:xfrm>
          <a:solidFill>
            <a:schemeClr val="bg1"/>
          </a:solidFill>
          <a:effectLst>
            <a:outerShdw blurRad="139700" sx="102000" sy="102000" algn="ctr" rotWithShape="0">
              <a:schemeClr val="bg2">
                <a:alpha val="30000"/>
              </a:schemeClr>
            </a:outerShdw>
          </a:effectLst>
        </p:spPr>
        <p:txBody>
          <a:bodyPr lIns="216000" tIns="216000" rIns="180000" bIns="216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Date Placeholder 1">
            <a:extLst>
              <a:ext uri="{FF2B5EF4-FFF2-40B4-BE49-F238E27FC236}">
                <a16:creationId xmlns:a16="http://schemas.microsoft.com/office/drawing/2014/main" id="{05A9E12F-56E6-4CE7-AC36-74FAA7DC90B1}"/>
              </a:ext>
            </a:extLst>
          </p:cNvPr>
          <p:cNvSpPr>
            <a:spLocks noGrp="1"/>
          </p:cNvSpPr>
          <p:nvPr>
            <p:ph type="dt" sz="half" idx="23"/>
          </p:nvPr>
        </p:nvSpPr>
        <p:spPr/>
        <p:txBody>
          <a:bodyPr/>
          <a:lstStyle/>
          <a:p>
            <a:fld id="{3819C1E9-599E-4EBB-B810-D331CFBB2036}" type="datetime1">
              <a:rPr lang="en-US" smtClean="0"/>
              <a:t>7/24/2025</a:t>
            </a:fld>
            <a:endParaRPr lang="en-US"/>
          </a:p>
        </p:txBody>
      </p:sp>
      <p:sp>
        <p:nvSpPr>
          <p:cNvPr id="3" name="Footer Placeholder 2">
            <a:extLst>
              <a:ext uri="{FF2B5EF4-FFF2-40B4-BE49-F238E27FC236}">
                <a16:creationId xmlns:a16="http://schemas.microsoft.com/office/drawing/2014/main" id="{05FCB355-B74E-4957-8F6A-00F07C389E77}"/>
              </a:ext>
            </a:extLst>
          </p:cNvPr>
          <p:cNvSpPr>
            <a:spLocks noGrp="1"/>
          </p:cNvSpPr>
          <p:nvPr>
            <p:ph type="ftr" sz="quarter" idx="24"/>
          </p:nvPr>
        </p:nvSpPr>
        <p:spPr/>
        <p:txBody>
          <a:bodyPr/>
          <a:lstStyle/>
          <a:p>
            <a:pPr algn="l"/>
            <a:r>
              <a:rPr lang="el-GR"/>
              <a:t>ΕΜΠΙΣΤΕΥΤΙΚΕΣ ΠΛΗΡΟΦΟΡΙΕΣ ΕΤΑΙΡΕΙΑΣ</a:t>
            </a:r>
            <a:endParaRPr lang="en-US" dirty="0"/>
          </a:p>
        </p:txBody>
      </p:sp>
      <p:sp>
        <p:nvSpPr>
          <p:cNvPr id="4" name="Slide Number Placeholder 3">
            <a:extLst>
              <a:ext uri="{FF2B5EF4-FFF2-40B4-BE49-F238E27FC236}">
                <a16:creationId xmlns:a16="http://schemas.microsoft.com/office/drawing/2014/main" id="{2EA9B464-C3D1-4C04-9D0D-15CDD8B1CFE8}"/>
              </a:ext>
            </a:extLst>
          </p:cNvPr>
          <p:cNvSpPr>
            <a:spLocks noGrp="1"/>
          </p:cNvSpPr>
          <p:nvPr>
            <p:ph type="sldNum" sz="quarter" idx="25"/>
          </p:nvPr>
        </p:nvSpPr>
        <p:spPr/>
        <p:txBody>
          <a:bodyPr/>
          <a:lstStyle/>
          <a:p>
            <a:fld id="{6C385236-B7BA-4938-9EA6-6DEC8CA653D7}" type="slidenum">
              <a:rPr lang="en-US" smtClean="0"/>
              <a:pPr/>
              <a:t>‹#›</a:t>
            </a:fld>
            <a:endParaRPr lang="en-US"/>
          </a:p>
        </p:txBody>
      </p:sp>
      <p:sp>
        <p:nvSpPr>
          <p:cNvPr id="11" name="Text Placeholder 7">
            <a:extLst>
              <a:ext uri="{FF2B5EF4-FFF2-40B4-BE49-F238E27FC236}">
                <a16:creationId xmlns:a16="http://schemas.microsoft.com/office/drawing/2014/main" id="{3BD1A00F-254A-4998-AD1B-BC5B24CBC075}"/>
              </a:ext>
            </a:extLst>
          </p:cNvPr>
          <p:cNvSpPr>
            <a:spLocks noGrp="1"/>
          </p:cNvSpPr>
          <p:nvPr>
            <p:ph type="body" sz="quarter" idx="14" hasCustomPrompt="1"/>
          </p:nvPr>
        </p:nvSpPr>
        <p:spPr>
          <a:xfrm>
            <a:off x="475521" y="873877"/>
            <a:ext cx="11235102" cy="376456"/>
          </a:xfrm>
        </p:spPr>
        <p:txBody>
          <a:bodyPr/>
          <a:lstStyle>
            <a:lvl1pPr marL="0" indent="0">
              <a:buNone/>
              <a:defRPr sz="1800"/>
            </a:lvl1pPr>
            <a:lvl2pPr marL="199104" indent="0">
              <a:buNone/>
              <a:defRPr/>
            </a:lvl2pPr>
          </a:lstStyle>
          <a:p>
            <a:pPr lvl="0"/>
            <a:r>
              <a:rPr lang="en-US" dirty="0"/>
              <a:t>Click to insert </a:t>
            </a:r>
            <a:r>
              <a:rPr lang="en-US" dirty="0" err="1"/>
              <a:t>subheadline</a:t>
            </a:r>
            <a:endParaRPr lang="en-US" dirty="0"/>
          </a:p>
        </p:txBody>
      </p:sp>
      <p:sp>
        <p:nvSpPr>
          <p:cNvPr id="12" name="Title Placeholder 1">
            <a:extLst>
              <a:ext uri="{FF2B5EF4-FFF2-40B4-BE49-F238E27FC236}">
                <a16:creationId xmlns:a16="http://schemas.microsoft.com/office/drawing/2014/main" id="{C65BD86D-DE0C-4FF1-A7AE-72A2DA524962}"/>
              </a:ext>
            </a:extLst>
          </p:cNvPr>
          <p:cNvSpPr>
            <a:spLocks noGrp="1"/>
          </p:cNvSpPr>
          <p:nvPr>
            <p:ph type="title" hasCustomPrompt="1"/>
          </p:nvPr>
        </p:nvSpPr>
        <p:spPr>
          <a:xfrm>
            <a:off x="479425" y="494490"/>
            <a:ext cx="11233150" cy="388013"/>
          </a:xfrm>
          <a:prstGeom prst="rect">
            <a:avLst/>
          </a:prstGeom>
        </p:spPr>
        <p:txBody>
          <a:bodyPr vert="horz" lIns="0" tIns="0" rIns="0" bIns="0" rtlCol="0" anchor="t">
            <a:noAutofit/>
          </a:bodyPr>
          <a:lstStyle>
            <a:lvl1pPr>
              <a:defRPr/>
            </a:lvl1pPr>
          </a:lstStyle>
          <a:p>
            <a:r>
              <a:rPr lang="en-US" noProof="0" dirty="0"/>
              <a:t>Insert headline</a:t>
            </a:r>
          </a:p>
        </p:txBody>
      </p:sp>
    </p:spTree>
    <p:extLst>
      <p:ext uri="{BB962C8B-B14F-4D97-AF65-F5344CB8AC3E}">
        <p14:creationId xmlns:p14="http://schemas.microsoft.com/office/powerpoint/2010/main" val="283367035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1"/>
            </p:custDataLst>
            <p:extLst>
              <p:ext uri="{D42A27DB-BD31-4B8C-83A1-F6EECF244321}">
                <p14:modId xmlns:p14="http://schemas.microsoft.com/office/powerpoint/2010/main" val="3594057031"/>
              </p:ext>
            </p:ext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name="think-cell Slide" r:id="rId22" imgW="270" imgH="270" progId="TCLayout.ActiveDocument.1">
                  <p:embed/>
                </p:oleObj>
              </mc:Choice>
              <mc:Fallback>
                <p:oleObj name="think-cell Slide" r:id="rId22" imgW="270" imgH="270" progId="TCLayout.ActiveDocument.1">
                  <p:embed/>
                  <p:pic>
                    <p:nvPicPr>
                      <p:cNvPr id="7" name="Object 6" hidden="1"/>
                      <p:cNvPicPr/>
                      <p:nvPr/>
                    </p:nvPicPr>
                    <p:blipFill>
                      <a:blip r:embed="rId23"/>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479425" y="494490"/>
            <a:ext cx="11233150" cy="451808"/>
          </a:xfrm>
          <a:prstGeom prst="rect">
            <a:avLst/>
          </a:prstGeom>
        </p:spPr>
        <p:txBody>
          <a:bodyPr vert="horz" lIns="0" tIns="0" rIns="0" bIns="0" rtlCol="0" anchor="t">
            <a:noAutofit/>
          </a:bodyPr>
          <a:lstStyle/>
          <a:p>
            <a:r>
              <a:rPr lang="en-US" noProof="0" dirty="0"/>
              <a:t>Click to edit headline</a:t>
            </a:r>
          </a:p>
        </p:txBody>
      </p:sp>
      <p:sp>
        <p:nvSpPr>
          <p:cNvPr id="3" name="Text Placeholder 2"/>
          <p:cNvSpPr>
            <a:spLocks noGrp="1"/>
          </p:cNvSpPr>
          <p:nvPr>
            <p:ph type="body" idx="1"/>
          </p:nvPr>
        </p:nvSpPr>
        <p:spPr>
          <a:xfrm>
            <a:off x="479425" y="1416345"/>
            <a:ext cx="11235102" cy="486376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Date Placeholder 3"/>
          <p:cNvSpPr>
            <a:spLocks noGrp="1"/>
          </p:cNvSpPr>
          <p:nvPr>
            <p:ph type="dt" sz="half" idx="2"/>
          </p:nvPr>
        </p:nvSpPr>
        <p:spPr>
          <a:xfrm>
            <a:off x="4970619" y="6529068"/>
            <a:ext cx="759950" cy="153888"/>
          </a:xfrm>
          <a:prstGeom prst="rect">
            <a:avLst/>
          </a:prstGeom>
        </p:spPr>
        <p:txBody>
          <a:bodyPr vert="horz" wrap="square" lIns="0" tIns="0" rIns="0" bIns="0" rtlCol="0" anchor="ctr">
            <a:spAutoFit/>
          </a:bodyPr>
          <a:lstStyle>
            <a:lvl1pPr algn="l">
              <a:defRPr sz="1000">
                <a:solidFill>
                  <a:schemeClr val="bg2"/>
                </a:solidFill>
              </a:defRPr>
            </a:lvl1pPr>
          </a:lstStyle>
          <a:p>
            <a:fld id="{EE8B6641-534C-4A2F-9BAE-616A6FAF6A81}" type="datetime1">
              <a:rPr lang="en-US" smtClean="0"/>
              <a:t>7/24/2025</a:t>
            </a:fld>
            <a:endParaRPr lang="en-US"/>
          </a:p>
        </p:txBody>
      </p:sp>
      <p:sp>
        <p:nvSpPr>
          <p:cNvPr id="5" name="Footer Placeholder 4"/>
          <p:cNvSpPr>
            <a:spLocks noGrp="1"/>
          </p:cNvSpPr>
          <p:nvPr>
            <p:ph type="ftr" sz="quarter" idx="3"/>
          </p:nvPr>
        </p:nvSpPr>
        <p:spPr>
          <a:xfrm>
            <a:off x="920895" y="6529068"/>
            <a:ext cx="3931920" cy="153888"/>
          </a:xfrm>
          <a:prstGeom prst="rect">
            <a:avLst/>
          </a:prstGeom>
        </p:spPr>
        <p:txBody>
          <a:bodyPr vert="horz" wrap="square" lIns="0" tIns="0" rIns="0" bIns="0" rtlCol="0" anchor="ctr">
            <a:spAutoFit/>
          </a:bodyPr>
          <a:lstStyle>
            <a:lvl1pPr algn="ctr">
              <a:defRPr sz="1000">
                <a:solidFill>
                  <a:schemeClr val="bg2"/>
                </a:solidFill>
              </a:defRPr>
            </a:lvl1pPr>
          </a:lstStyle>
          <a:p>
            <a:pPr algn="l"/>
            <a:r>
              <a:rPr lang="el-GR"/>
              <a:t>ΕΜΠΙΣΤΕΥΤΙΚΕΣ ΠΛΗΡΟΦΟΡΙΕΣ ΕΤΑΙΡΕΙΑΣ</a:t>
            </a:r>
            <a:endParaRPr lang="en-US" dirty="0"/>
          </a:p>
        </p:txBody>
      </p:sp>
      <p:sp>
        <p:nvSpPr>
          <p:cNvPr id="6" name="Slide Number Placeholder 5"/>
          <p:cNvSpPr>
            <a:spLocks noGrp="1"/>
          </p:cNvSpPr>
          <p:nvPr>
            <p:ph type="sldNum" sz="quarter" idx="4"/>
          </p:nvPr>
        </p:nvSpPr>
        <p:spPr>
          <a:xfrm>
            <a:off x="479426" y="6529068"/>
            <a:ext cx="270170" cy="153888"/>
          </a:xfrm>
          <a:prstGeom prst="rect">
            <a:avLst/>
          </a:prstGeom>
        </p:spPr>
        <p:txBody>
          <a:bodyPr vert="horz" wrap="square" lIns="0" tIns="0" rIns="0" bIns="0" rtlCol="0" anchor="ctr">
            <a:spAutoFit/>
          </a:bodyPr>
          <a:lstStyle>
            <a:lvl1pPr algn="l">
              <a:defRPr sz="1000">
                <a:solidFill>
                  <a:schemeClr val="bg2"/>
                </a:solidFill>
              </a:defRPr>
            </a:lvl1pPr>
          </a:lstStyle>
          <a:p>
            <a:fld id="{6C385236-B7BA-4938-9EA6-6DEC8CA653D7}" type="slidenum">
              <a:rPr lang="en-US" smtClean="0"/>
              <a:pPr/>
              <a:t>‹#›</a:t>
            </a:fld>
            <a:endParaRPr lang="en-US" dirty="0"/>
          </a:p>
        </p:txBody>
      </p:sp>
      <p:pic>
        <p:nvPicPr>
          <p:cNvPr id="60" name="Picture 59">
            <a:extLst>
              <a:ext uri="{FF2B5EF4-FFF2-40B4-BE49-F238E27FC236}">
                <a16:creationId xmlns:a16="http://schemas.microsoft.com/office/drawing/2014/main" id="{E554F899-0C42-4584-AB31-B3CB5C39A5FE}"/>
              </a:ext>
            </a:extLst>
          </p:cNvPr>
          <p:cNvPicPr>
            <a:picLocks noChangeAspect="1"/>
          </p:cNvPicPr>
          <p:nvPr userDrawn="1"/>
        </p:nvPicPr>
        <p:blipFill>
          <a:blip r:embed="rId24"/>
          <a:stretch>
            <a:fillRect/>
          </a:stretch>
        </p:blipFill>
        <p:spPr>
          <a:xfrm>
            <a:off x="10221763" y="6280109"/>
            <a:ext cx="1698923" cy="578036"/>
          </a:xfrm>
          <a:prstGeom prst="rect">
            <a:avLst/>
          </a:prstGeom>
        </p:spPr>
      </p:pic>
      <p:cxnSp>
        <p:nvCxnSpPr>
          <p:cNvPr id="9" name="Straight Connector 8">
            <a:extLst>
              <a:ext uri="{FF2B5EF4-FFF2-40B4-BE49-F238E27FC236}">
                <a16:creationId xmlns:a16="http://schemas.microsoft.com/office/drawing/2014/main" id="{79F4330D-ED58-4D57-AF19-921FEB513F99}"/>
              </a:ext>
            </a:extLst>
          </p:cNvPr>
          <p:cNvCxnSpPr/>
          <p:nvPr userDrawn="1"/>
        </p:nvCxnSpPr>
        <p:spPr>
          <a:xfrm>
            <a:off x="759891" y="6529068"/>
            <a:ext cx="0" cy="153888"/>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565658"/>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35" r:id="rId3"/>
    <p:sldLayoutId id="2147483698" r:id="rId4"/>
    <p:sldLayoutId id="2147483660" r:id="rId5"/>
    <p:sldLayoutId id="2147483725" r:id="rId6"/>
    <p:sldLayoutId id="2147483650" r:id="rId7"/>
    <p:sldLayoutId id="2147483652" r:id="rId8"/>
    <p:sldLayoutId id="2147483721" r:id="rId9"/>
    <p:sldLayoutId id="2147483724" r:id="rId10"/>
    <p:sldLayoutId id="2147483653" r:id="rId11"/>
    <p:sldLayoutId id="2147483723" r:id="rId12"/>
    <p:sldLayoutId id="2147483654" r:id="rId13"/>
    <p:sldLayoutId id="2147483732" r:id="rId14"/>
    <p:sldLayoutId id="2147483731" r:id="rId15"/>
    <p:sldLayoutId id="2147483728" r:id="rId16"/>
    <p:sldLayoutId id="2147483736" r:id="rId17"/>
    <p:sldLayoutId id="2147483720" r:id="rId18"/>
    <p:sldLayoutId id="2147483741" r:id="rId19"/>
  </p:sldLayoutIdLst>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hf hdr="0" dt="0"/>
  <p:txStyles>
    <p:titleStyle>
      <a:lvl1pPr algn="l" defTabSz="1023967" rtl="0" eaLnBrk="1" latinLnBrk="0" hangingPunct="1">
        <a:lnSpc>
          <a:spcPts val="3100"/>
        </a:lnSpc>
        <a:spcBef>
          <a:spcPct val="0"/>
        </a:spcBef>
        <a:spcAft>
          <a:spcPts val="400"/>
        </a:spcAft>
        <a:buNone/>
        <a:tabLst>
          <a:tab pos="989013" algn="l"/>
        </a:tabLst>
        <a:defRPr sz="2800" b="1" kern="1200">
          <a:solidFill>
            <a:schemeClr val="tx1"/>
          </a:solidFill>
          <a:latin typeface="+mj-lt"/>
          <a:ea typeface="+mj-ea"/>
          <a:cs typeface="+mj-cs"/>
        </a:defRPr>
      </a:lvl1pPr>
    </p:titleStyle>
    <p:bodyStyle>
      <a:lvl1pPr marL="199105"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lnSpc>
          <a:spcPct val="120000"/>
        </a:lnSpc>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lnSpc>
          <a:spcPct val="120000"/>
        </a:lnSpc>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lnSpc>
          <a:spcPct val="120000"/>
        </a:lnSpc>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en-US"/>
      </a:defPPr>
      <a:lvl1pPr marL="0" algn="l" defTabSz="1023967" rtl="0" eaLnBrk="1" latinLnBrk="0" hangingPunct="1">
        <a:defRPr sz="2000" kern="1200">
          <a:solidFill>
            <a:schemeClr val="tx1"/>
          </a:solidFill>
          <a:latin typeface="+mn-lt"/>
          <a:ea typeface="+mn-ea"/>
          <a:cs typeface="+mn-cs"/>
        </a:defRPr>
      </a:lvl1pPr>
      <a:lvl2pPr marL="511984" algn="l" defTabSz="1023967" rtl="0" eaLnBrk="1" latinLnBrk="0" hangingPunct="1">
        <a:defRPr sz="2000" kern="1200">
          <a:solidFill>
            <a:schemeClr val="tx1"/>
          </a:solidFill>
          <a:latin typeface="+mn-lt"/>
          <a:ea typeface="+mn-ea"/>
          <a:cs typeface="+mn-cs"/>
        </a:defRPr>
      </a:lvl2pPr>
      <a:lvl3pPr marL="1023967" algn="l" defTabSz="1023967" rtl="0" eaLnBrk="1" latinLnBrk="0" hangingPunct="1">
        <a:defRPr sz="2000" kern="1200">
          <a:solidFill>
            <a:schemeClr val="tx1"/>
          </a:solidFill>
          <a:latin typeface="+mn-lt"/>
          <a:ea typeface="+mn-ea"/>
          <a:cs typeface="+mn-cs"/>
        </a:defRPr>
      </a:lvl3pPr>
      <a:lvl4pPr marL="1535951" algn="l" defTabSz="1023967" rtl="0" eaLnBrk="1" latinLnBrk="0" hangingPunct="1">
        <a:defRPr sz="2000" kern="1200">
          <a:solidFill>
            <a:schemeClr val="tx1"/>
          </a:solidFill>
          <a:latin typeface="+mn-lt"/>
          <a:ea typeface="+mn-ea"/>
          <a:cs typeface="+mn-cs"/>
        </a:defRPr>
      </a:lvl4pPr>
      <a:lvl5pPr marL="2047934" algn="l" defTabSz="1023967" rtl="0" eaLnBrk="1" latinLnBrk="0" hangingPunct="1">
        <a:defRPr sz="2000" kern="1200">
          <a:solidFill>
            <a:schemeClr val="tx1"/>
          </a:solidFill>
          <a:latin typeface="+mn-lt"/>
          <a:ea typeface="+mn-ea"/>
          <a:cs typeface="+mn-cs"/>
        </a:defRPr>
      </a:lvl5pPr>
      <a:lvl6pPr marL="2559918" algn="l" defTabSz="1023967" rtl="0" eaLnBrk="1" latinLnBrk="0" hangingPunct="1">
        <a:defRPr sz="2000" kern="1200">
          <a:solidFill>
            <a:schemeClr val="tx1"/>
          </a:solidFill>
          <a:latin typeface="+mn-lt"/>
          <a:ea typeface="+mn-ea"/>
          <a:cs typeface="+mn-cs"/>
        </a:defRPr>
      </a:lvl6pPr>
      <a:lvl7pPr marL="3071901" algn="l" defTabSz="1023967" rtl="0" eaLnBrk="1" latinLnBrk="0" hangingPunct="1">
        <a:defRPr sz="2000" kern="1200">
          <a:solidFill>
            <a:schemeClr val="tx1"/>
          </a:solidFill>
          <a:latin typeface="+mn-lt"/>
          <a:ea typeface="+mn-ea"/>
          <a:cs typeface="+mn-cs"/>
        </a:defRPr>
      </a:lvl7pPr>
      <a:lvl8pPr marL="3583884" algn="l" defTabSz="1023967" rtl="0" eaLnBrk="1" latinLnBrk="0" hangingPunct="1">
        <a:defRPr sz="2000" kern="1200">
          <a:solidFill>
            <a:schemeClr val="tx1"/>
          </a:solidFill>
          <a:latin typeface="+mn-lt"/>
          <a:ea typeface="+mn-ea"/>
          <a:cs typeface="+mn-cs"/>
        </a:defRPr>
      </a:lvl8pPr>
      <a:lvl9pPr marL="4095868" algn="l" defTabSz="1023967"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4" orient="horz" pos="3952" userDrawn="1">
          <p15:clr>
            <a:srgbClr val="F26B43"/>
          </p15:clr>
        </p15:guide>
        <p15:guide id="5" pos="7378" userDrawn="1">
          <p15:clr>
            <a:srgbClr val="F26B43"/>
          </p15:clr>
        </p15:guide>
        <p15:guide id="10" orient="horz" pos="890" userDrawn="1">
          <p15:clr>
            <a:srgbClr val="F26B43"/>
          </p15:clr>
        </p15:guide>
        <p15:guide id="18" pos="1317" userDrawn="1">
          <p15:clr>
            <a:srgbClr val="A4A3A4"/>
          </p15:clr>
        </p15:guide>
        <p15:guide id="19" pos="1452" userDrawn="1">
          <p15:clr>
            <a:srgbClr val="A4A3A4"/>
          </p15:clr>
        </p15:guide>
        <p15:guide id="22" pos="2544" userDrawn="1">
          <p15:clr>
            <a:srgbClr val="A4A3A4"/>
          </p15:clr>
        </p15:guide>
        <p15:guide id="23" pos="2679" userDrawn="1">
          <p15:clr>
            <a:srgbClr val="A4A3A4"/>
          </p15:clr>
        </p15:guide>
        <p15:guide id="26" pos="3771" userDrawn="1">
          <p15:clr>
            <a:srgbClr val="A4A3A4"/>
          </p15:clr>
        </p15:guide>
        <p15:guide id="27" pos="3906" userDrawn="1">
          <p15:clr>
            <a:srgbClr val="A4A3A4"/>
          </p15:clr>
        </p15:guide>
        <p15:guide id="30" pos="4998" userDrawn="1">
          <p15:clr>
            <a:srgbClr val="A4A3A4"/>
          </p15:clr>
        </p15:guide>
        <p15:guide id="31" pos="5133" userDrawn="1">
          <p15:clr>
            <a:srgbClr val="A4A3A4"/>
          </p15:clr>
        </p15:guide>
        <p15:guide id="34" pos="6225" userDrawn="1">
          <p15:clr>
            <a:srgbClr val="A4A3A4"/>
          </p15:clr>
        </p15:guide>
        <p15:guide id="35" pos="636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2.jpeg"/><Relationship Id="rId5" Type="http://schemas.openxmlformats.org/officeDocument/2006/relationships/image" Target="../media/image36.jpe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16.xml"/><Relationship Id="rId5" Type="http://schemas.openxmlformats.org/officeDocument/2006/relationships/image" Target="../media/image26.emf"/><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xml"/><Relationship Id="rId7" Type="http://schemas.openxmlformats.org/officeDocument/2006/relationships/image" Target="../media/image43.png"/><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image" Target="../media/image42.png"/><Relationship Id="rId5" Type="http://schemas.openxmlformats.org/officeDocument/2006/relationships/image" Target="../media/image26.e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60.sv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3" Type="http://schemas.openxmlformats.org/officeDocument/2006/relationships/image" Target="../media/image38.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notesSlide" Target="../notesSlides/notesSlide2.xml"/><Relationship Id="rId16" Type="http://schemas.openxmlformats.org/officeDocument/2006/relationships/image" Target="../media/image85.svg"/><Relationship Id="rId1" Type="http://schemas.openxmlformats.org/officeDocument/2006/relationships/slideLayout" Target="../slideLayouts/slideLayout14.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microsoft.com/office/2007/relationships/hdphoto" Target="../media/hdphoto1.wdp"/><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1E66BFD3-9C84-DD6E-297D-3F94CA957D8E}"/>
              </a:ext>
            </a:extLst>
          </p:cNvPr>
          <p:cNvPicPr>
            <a:picLocks noChangeAspect="1"/>
          </p:cNvPicPr>
          <p:nvPr/>
        </p:nvPicPr>
        <p:blipFill>
          <a:blip r:embed="rId2" cstate="screen">
            <a:extLst>
              <a:ext uri="{28A0092B-C50C-407E-A947-70E740481C1C}">
                <a14:useLocalDpi xmlns:a14="http://schemas.microsoft.com/office/drawing/2010/main"/>
              </a:ext>
            </a:extLst>
          </a:blip>
          <a:srcRect l="37271" t="36202" r="9941" b="23016"/>
          <a:stretch>
            <a:fillRect/>
          </a:stretch>
        </p:blipFill>
        <p:spPr>
          <a:xfrm>
            <a:off x="0" y="-8128"/>
            <a:ext cx="12190730" cy="6281928"/>
          </a:xfrm>
          <a:prstGeom prst="rect">
            <a:avLst/>
          </a:prstGeom>
        </p:spPr>
      </p:pic>
      <p:sp>
        <p:nvSpPr>
          <p:cNvPr id="10" name="Rectangle 9">
            <a:extLst>
              <a:ext uri="{FF2B5EF4-FFF2-40B4-BE49-F238E27FC236}">
                <a16:creationId xmlns:a16="http://schemas.microsoft.com/office/drawing/2014/main" id="{D34A8385-85B6-3AB6-E4C1-2E72239E881A}"/>
              </a:ext>
            </a:extLst>
          </p:cNvPr>
          <p:cNvSpPr/>
          <p:nvPr/>
        </p:nvSpPr>
        <p:spPr>
          <a:xfrm>
            <a:off x="0" y="-1"/>
            <a:ext cx="12192000" cy="6273799"/>
          </a:xfrm>
          <a:prstGeom prst="rect">
            <a:avLst/>
          </a:prstGeom>
          <a:gradFill>
            <a:gsLst>
              <a:gs pos="0">
                <a:schemeClr val="tx1">
                  <a:alpha val="90000"/>
                </a:schemeClr>
              </a:gs>
              <a:gs pos="64000">
                <a:srgbClr val="28313F">
                  <a:alpha val="25000"/>
                </a:srgbClr>
              </a:gs>
              <a:gs pos="100000">
                <a:schemeClr val="tx1">
                  <a:alpha val="76000"/>
                </a:schemeClr>
              </a:gs>
            </a:gsLst>
            <a:lin ang="270000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66939D6-6557-4237-898B-931BC890A7B3}"/>
                  </a:ext>
                </a:extLst>
              </p14:cNvPr>
              <p14:cNvContentPartPr/>
              <p14:nvPr/>
            </p14:nvContentPartPr>
            <p14:xfrm>
              <a:off x="-255960" y="1515154"/>
              <a:ext cx="360" cy="360"/>
            </p14:xfrm>
          </p:contentPart>
        </mc:Choice>
        <mc:Fallback xmlns="">
          <p:pic>
            <p:nvPicPr>
              <p:cNvPr id="4" name="Ink 3">
                <a:extLst>
                  <a:ext uri="{FF2B5EF4-FFF2-40B4-BE49-F238E27FC236}">
                    <a16:creationId xmlns:a16="http://schemas.microsoft.com/office/drawing/2014/main" id="{566939D6-6557-4237-898B-931BC890A7B3}"/>
                  </a:ext>
                </a:extLst>
              </p:cNvPr>
              <p:cNvPicPr/>
              <p:nvPr/>
            </p:nvPicPr>
            <p:blipFill>
              <a:blip r:embed="rId4"/>
              <a:stretch>
                <a:fillRect/>
              </a:stretch>
            </p:blipFill>
            <p:spPr>
              <a:xfrm>
                <a:off x="-264960" y="1506154"/>
                <a:ext cx="18000" cy="18000"/>
              </a:xfrm>
              <a:prstGeom prst="rect">
                <a:avLst/>
              </a:prstGeom>
            </p:spPr>
          </p:pic>
        </mc:Fallback>
      </mc:AlternateContent>
      <p:sp>
        <p:nvSpPr>
          <p:cNvPr id="7" name="Title 2">
            <a:extLst>
              <a:ext uri="{FF2B5EF4-FFF2-40B4-BE49-F238E27FC236}">
                <a16:creationId xmlns:a16="http://schemas.microsoft.com/office/drawing/2014/main" id="{798571B9-A11C-DCE9-7047-68CED4133D03}"/>
              </a:ext>
            </a:extLst>
          </p:cNvPr>
          <p:cNvSpPr>
            <a:spLocks noGrp="1"/>
          </p:cNvSpPr>
          <p:nvPr>
            <p:ph type="title"/>
          </p:nvPr>
        </p:nvSpPr>
        <p:spPr>
          <a:xfrm>
            <a:off x="479425" y="578411"/>
            <a:ext cx="11233150" cy="1538883"/>
          </a:xfrm>
        </p:spPr>
        <p:txBody>
          <a:bodyPr>
            <a:spAutoFit/>
          </a:bodyPr>
          <a:lstStyle/>
          <a:p>
            <a:pPr>
              <a:lnSpc>
                <a:spcPct val="100000"/>
              </a:lnSpc>
            </a:pPr>
            <a:r>
              <a:rPr lang="el-GR" sz="2000" b="0" spc="100">
                <a:solidFill>
                  <a:schemeClr val="bg1"/>
                </a:solidFill>
                <a:latin typeface="Roboto regular" panose="02000000000000000000" pitchFamily="2" charset="0"/>
                <a:ea typeface="Roboto regular" panose="02000000000000000000" pitchFamily="2" charset="0"/>
                <a:cs typeface="Roboto regular" panose="02000000000000000000" pitchFamily="2" charset="0"/>
              </a:rPr>
              <a:t>Εσωτερική παρουσίαση</a:t>
            </a:r>
            <a:r>
              <a:rPr lang="en-US" sz="2000" b="0" spc="100">
                <a:solidFill>
                  <a:schemeClr val="bg1"/>
                </a:solidFill>
                <a:latin typeface="Roboto regular" panose="02000000000000000000" pitchFamily="2" charset="0"/>
                <a:ea typeface="Roboto regular" panose="02000000000000000000" pitchFamily="2" charset="0"/>
                <a:cs typeface="Roboto regular" panose="02000000000000000000" pitchFamily="2" charset="0"/>
              </a:rPr>
              <a:t> </a:t>
            </a:r>
            <a:br>
              <a:rPr lang="en-US">
                <a:solidFill>
                  <a:schemeClr val="bg1"/>
                </a:solidFill>
              </a:rPr>
            </a:br>
            <a:r>
              <a:rPr lang="el-GR">
                <a:solidFill>
                  <a:schemeClr val="bg1"/>
                </a:solidFill>
              </a:rPr>
              <a:t>Ρομποτική ηλεκτρική </a:t>
            </a:r>
            <a:br>
              <a:rPr lang="en-US">
                <a:solidFill>
                  <a:schemeClr val="bg1"/>
                </a:solidFill>
              </a:rPr>
            </a:br>
            <a:r>
              <a:rPr lang="el-GR">
                <a:solidFill>
                  <a:schemeClr val="bg1"/>
                </a:solidFill>
              </a:rPr>
              <a:t>σκούπα Nilfisk VP25</a:t>
            </a:r>
            <a:endParaRPr lang="en-US" dirty="0">
              <a:solidFill>
                <a:schemeClr val="bg1"/>
              </a:solidFill>
            </a:endParaRPr>
          </a:p>
        </p:txBody>
      </p:sp>
    </p:spTree>
    <p:extLst>
      <p:ext uri="{BB962C8B-B14F-4D97-AF65-F5344CB8AC3E}">
        <p14:creationId xmlns:p14="http://schemas.microsoft.com/office/powerpoint/2010/main" val="19962704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7065-B0E4-40CF-A0E7-7F02876E486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2C0993B-5CCE-43CA-F134-E149FA59CF0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think-cell data - do not delete" hidden="1">
                        <a:extLst>
                          <a:ext uri="{FF2B5EF4-FFF2-40B4-BE49-F238E27FC236}">
                            <a16:creationId xmlns:a16="http://schemas.microsoft.com/office/drawing/2014/main" id="{42C0993B-5CCE-43CA-F134-E149FA59CF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Content Placeholder 1">
            <a:extLst>
              <a:ext uri="{FF2B5EF4-FFF2-40B4-BE49-F238E27FC236}">
                <a16:creationId xmlns:a16="http://schemas.microsoft.com/office/drawing/2014/main" id="{FE1DCEFC-A26B-93EC-8CBF-0E4D60369203}"/>
              </a:ext>
            </a:extLst>
          </p:cNvPr>
          <p:cNvSpPr txBox="1">
            <a:spLocks/>
          </p:cNvSpPr>
          <p:nvPr/>
        </p:nvSpPr>
        <p:spPr>
          <a:xfrm>
            <a:off x="47942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1250">
                <a:solidFill>
                  <a:schemeClr val="accent3"/>
                </a:solidFill>
                <a:latin typeface="+mj-lt"/>
              </a:rPr>
              <a:t>Επιδόσεις καθαρισμού Nilfisk</a:t>
            </a:r>
          </a:p>
          <a:p>
            <a:pPr marR="3081">
              <a:lnSpc>
                <a:spcPct val="120000"/>
              </a:lnSpc>
              <a:spcBef>
                <a:spcPts val="364"/>
              </a:spcBef>
              <a:tabLst>
                <a:tab pos="121680" algn="l"/>
              </a:tabLst>
            </a:pPr>
            <a:r>
              <a:rPr lang="el-GR" sz="1250">
                <a:solidFill>
                  <a:srgbClr val="27303E"/>
                </a:solidFill>
                <a:ea typeface="Roboto Light" panose="02000000000000000000" pitchFamily="2" charset="0"/>
              </a:rPr>
              <a:t>Βελτιωμένη συλλογή σκουπιδιών και καλύτερες επιδόσεις καθαρισμού με σύστημα δύο βουρτσών για τη συλλογή μεγάλων και μικρών σκουπιδιών</a:t>
            </a:r>
          </a:p>
          <a:p>
            <a:pPr marR="3081">
              <a:lnSpc>
                <a:spcPct val="120000"/>
              </a:lnSpc>
              <a:spcBef>
                <a:spcPts val="364"/>
              </a:spcBef>
              <a:tabLst>
                <a:tab pos="121680" algn="l"/>
              </a:tabLst>
            </a:pPr>
            <a:r>
              <a:rPr lang="el-GR" sz="1250">
                <a:solidFill>
                  <a:srgbClr val="27303E"/>
                </a:solidFill>
                <a:ea typeface="Roboto Light" panose="02000000000000000000" pitchFamily="2" charset="0"/>
              </a:rPr>
              <a:t>Ενεργειακά αποδοτικό μοτέρ που ελαχιστοποιεί την κατανάλωση ισχύος χωρίς συμβιβασμούς στις επιδόσεις</a:t>
            </a:r>
          </a:p>
          <a:p>
            <a:pPr marR="3081">
              <a:lnSpc>
                <a:spcPct val="120000"/>
              </a:lnSpc>
              <a:spcBef>
                <a:spcPts val="364"/>
              </a:spcBef>
              <a:tabLst>
                <a:tab pos="121680" algn="l"/>
              </a:tabLst>
            </a:pPr>
            <a:r>
              <a:rPr lang="el-GR" sz="1250">
                <a:solidFill>
                  <a:srgbClr val="27303E"/>
                </a:solidFill>
                <a:ea typeface="Roboto Light" panose="02000000000000000000" pitchFamily="2" charset="0"/>
              </a:rPr>
              <a:t>Πλευρικές βούρτσες για ακριβή </a:t>
            </a:r>
            <a:br>
              <a:rPr lang="el-GR" sz="1250">
                <a:solidFill>
                  <a:srgbClr val="27303E"/>
                </a:solidFill>
                <a:ea typeface="Roboto Light" panose="02000000000000000000" pitchFamily="2" charset="0"/>
              </a:rPr>
            </a:br>
            <a:r>
              <a:rPr lang="el-GR" sz="1250">
                <a:solidFill>
                  <a:srgbClr val="27303E"/>
                </a:solidFill>
                <a:ea typeface="Roboto Light" panose="02000000000000000000" pitchFamily="2" charset="0"/>
              </a:rPr>
              <a:t>καθαρισμό άκρων και πρόσβαση κάτω από ράφια</a:t>
            </a:r>
          </a:p>
          <a:p>
            <a:pPr marL="0" indent="0">
              <a:lnSpc>
                <a:spcPct val="120000"/>
              </a:lnSpc>
              <a:spcBef>
                <a:spcPts val="0"/>
              </a:spcBef>
              <a:spcAft>
                <a:spcPts val="600"/>
              </a:spcAft>
              <a:buNone/>
            </a:pPr>
            <a:endParaRPr lang="el-GR" sz="1250">
              <a:solidFill>
                <a:schemeClr val="accent3"/>
              </a:solidFill>
              <a:latin typeface="+mj-lt"/>
            </a:endParaRPr>
          </a:p>
        </p:txBody>
      </p:sp>
      <p:sp>
        <p:nvSpPr>
          <p:cNvPr id="13" name="Content Placeholder 1">
            <a:extLst>
              <a:ext uri="{FF2B5EF4-FFF2-40B4-BE49-F238E27FC236}">
                <a16:creationId xmlns:a16="http://schemas.microsoft.com/office/drawing/2014/main" id="{786942C2-ACF1-DF49-1126-67CFCD8E602D}"/>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250">
                <a:solidFill>
                  <a:schemeClr val="accent3"/>
                </a:solidFill>
                <a:latin typeface="+mj-lt"/>
              </a:rPr>
              <a:t>Αυτόνομη τεχνολογία </a:t>
            </a:r>
          </a:p>
          <a:p>
            <a:pPr marR="3081">
              <a:lnSpc>
                <a:spcPct val="120000"/>
              </a:lnSpc>
              <a:spcBef>
                <a:spcPts val="364"/>
              </a:spcBef>
              <a:tabLst>
                <a:tab pos="121680" algn="l"/>
              </a:tabLst>
            </a:pPr>
            <a:r>
              <a:rPr lang="el-GR" sz="1250" spc="-20">
                <a:solidFill>
                  <a:srgbClr val="27303E"/>
                </a:solidFill>
                <a:ea typeface="Roboto Light" panose="02000000000000000000" pitchFamily="2" charset="0"/>
              </a:rPr>
              <a:t>Μεγάλη σακούλα σκόνης χωρητικότητας </a:t>
            </a:r>
            <a:r>
              <a:rPr lang="el-GR" sz="1250">
                <a:solidFill>
                  <a:srgbClr val="27303E"/>
                </a:solidFill>
                <a:ea typeface="Roboto Light" panose="02000000000000000000" pitchFamily="2" charset="0"/>
              </a:rPr>
              <a:t>20 L για καθαρισμό μεγαλύτερης διάρ</a:t>
            </a:r>
            <a:r>
              <a:rPr lang="en-US" sz="1250">
                <a:solidFill>
                  <a:srgbClr val="27303E"/>
                </a:solidFill>
                <a:ea typeface="Roboto Light" panose="02000000000000000000" pitchFamily="2" charset="0"/>
              </a:rPr>
              <a:t>-</a:t>
            </a:r>
            <a:r>
              <a:rPr lang="el-GR" sz="1250">
                <a:solidFill>
                  <a:srgbClr val="27303E"/>
                </a:solidFill>
                <a:ea typeface="Roboto Light" panose="02000000000000000000" pitchFamily="2" charset="0"/>
              </a:rPr>
              <a:t>κειας χωρίς ανάγκη συχνού αδειάσματος</a:t>
            </a:r>
          </a:p>
          <a:p>
            <a:pPr marR="3081">
              <a:lnSpc>
                <a:spcPct val="120000"/>
              </a:lnSpc>
              <a:spcBef>
                <a:spcPts val="364"/>
              </a:spcBef>
              <a:tabLst>
                <a:tab pos="121680" algn="l"/>
              </a:tabLst>
            </a:pPr>
            <a:r>
              <a:rPr lang="el-GR" sz="1250">
                <a:solidFill>
                  <a:srgbClr val="27303E"/>
                </a:solidFill>
                <a:ea typeface="Roboto Light" panose="02000000000000000000" pitchFamily="2" charset="0"/>
              </a:rPr>
              <a:t>Έως και 3 ώρες χρόνος λειτουργίας με μία φόρτιση</a:t>
            </a:r>
          </a:p>
          <a:p>
            <a:pPr marR="3081">
              <a:lnSpc>
                <a:spcPct val="120000"/>
              </a:lnSpc>
              <a:spcBef>
                <a:spcPts val="364"/>
              </a:spcBef>
              <a:tabLst>
                <a:tab pos="121680" algn="l"/>
              </a:tabLst>
            </a:pPr>
            <a:r>
              <a:rPr lang="el-GR" sz="1250">
                <a:solidFill>
                  <a:srgbClr val="27303E"/>
                </a:solidFill>
                <a:ea typeface="Roboto Light" panose="02000000000000000000" pitchFamily="2" charset="0"/>
              </a:rPr>
              <a:t>Προαιρετικός σταθμός βάσης φόρτισης για αυξημένο χρόνο λειτουργίας του μηχανήματος με ελαχιστοποίηση της ανθρώπινης παρέμβασης</a:t>
            </a:r>
          </a:p>
        </p:txBody>
      </p:sp>
      <p:sp>
        <p:nvSpPr>
          <p:cNvPr id="14" name="Content Placeholder 1">
            <a:extLst>
              <a:ext uri="{FF2B5EF4-FFF2-40B4-BE49-F238E27FC236}">
                <a16:creationId xmlns:a16="http://schemas.microsoft.com/office/drawing/2014/main" id="{8E5873BE-327A-8350-B711-BB99D0B09059}"/>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250">
                <a:solidFill>
                  <a:schemeClr val="accent3"/>
                </a:solidFill>
                <a:latin typeface="+mj-lt"/>
              </a:rPr>
              <a:t>Ευέλικτη σχεδίαση</a:t>
            </a:r>
          </a:p>
          <a:p>
            <a:pPr marR="3081">
              <a:lnSpc>
                <a:spcPct val="120000"/>
              </a:lnSpc>
              <a:spcBef>
                <a:spcPts val="364"/>
              </a:spcBef>
              <a:tabLst>
                <a:tab pos="121680" algn="l"/>
              </a:tabLst>
            </a:pPr>
            <a:r>
              <a:rPr lang="el-GR" sz="1250">
                <a:solidFill>
                  <a:srgbClr val="27303E"/>
                </a:solidFill>
                <a:ea typeface="Roboto Light" panose="02000000000000000000" pitchFamily="2" charset="0"/>
              </a:rPr>
              <a:t>Σχεδίαση για εξαιρετική ευελιξία </a:t>
            </a:r>
            <a:br>
              <a:rPr lang="en-US" sz="1250">
                <a:solidFill>
                  <a:srgbClr val="27303E"/>
                </a:solidFill>
                <a:ea typeface="Roboto Light" panose="02000000000000000000" pitchFamily="2" charset="0"/>
              </a:rPr>
            </a:br>
            <a:r>
              <a:rPr lang="el-GR" sz="1250">
                <a:solidFill>
                  <a:srgbClr val="27303E"/>
                </a:solidFill>
                <a:ea typeface="Roboto Light" panose="02000000000000000000" pitchFamily="2" charset="0"/>
              </a:rPr>
              <a:t>με ταχύτερη αναστροφή και ομαλή πλοήγηση, που καθιστά το μηχάνημα ιδανικό για πολυσύχναστους χώρους</a:t>
            </a:r>
          </a:p>
          <a:p>
            <a:pPr marR="3081">
              <a:lnSpc>
                <a:spcPct val="120000"/>
              </a:lnSpc>
              <a:spcBef>
                <a:spcPts val="364"/>
              </a:spcBef>
              <a:tabLst>
                <a:tab pos="121680" algn="l"/>
              </a:tabLst>
            </a:pPr>
            <a:r>
              <a:rPr lang="el-GR" sz="1250">
                <a:solidFill>
                  <a:srgbClr val="27303E"/>
                </a:solidFill>
                <a:ea typeface="Roboto Light" panose="02000000000000000000" pitchFamily="2" charset="0"/>
              </a:rPr>
              <a:t>Αυτόματη επιστροφή στον </a:t>
            </a:r>
            <a:br>
              <a:rPr lang="el-GR" sz="1250">
                <a:solidFill>
                  <a:srgbClr val="27303E"/>
                </a:solidFill>
                <a:ea typeface="Roboto Light" panose="02000000000000000000" pitchFamily="2" charset="0"/>
              </a:rPr>
            </a:br>
            <a:r>
              <a:rPr lang="el-GR" sz="1250">
                <a:solidFill>
                  <a:srgbClr val="27303E"/>
                </a:solidFill>
                <a:ea typeface="Roboto Light" panose="02000000000000000000" pitchFamily="2" charset="0"/>
              </a:rPr>
              <a:t>σταθμό της βάσης για φόρτιση</a:t>
            </a:r>
          </a:p>
        </p:txBody>
      </p:sp>
      <p:sp>
        <p:nvSpPr>
          <p:cNvPr id="3" name="Text Placeholder 2">
            <a:extLst>
              <a:ext uri="{FF2B5EF4-FFF2-40B4-BE49-F238E27FC236}">
                <a16:creationId xmlns:a16="http://schemas.microsoft.com/office/drawing/2014/main" id="{99B11D68-6614-AA4B-A06C-833F1B131783}"/>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4407BA97-CFC3-5592-870A-9DA3B3053006}"/>
              </a:ext>
            </a:extLst>
          </p:cNvPr>
          <p:cNvSpPr>
            <a:spLocks noGrp="1"/>
          </p:cNvSpPr>
          <p:nvPr>
            <p:ph type="title"/>
          </p:nvPr>
        </p:nvSpPr>
        <p:spPr/>
        <p:txBody>
          <a:bodyPr vert="horz"/>
          <a:lstStyle/>
          <a:p>
            <a:r>
              <a:rPr lang="el-GR"/>
              <a:t>Παραγωγικότητα και ευελιξία</a:t>
            </a:r>
            <a:endParaRPr lang="en-US" dirty="0"/>
          </a:p>
        </p:txBody>
      </p:sp>
      <p:sp>
        <p:nvSpPr>
          <p:cNvPr id="5" name="Footer Placeholder 4">
            <a:extLst>
              <a:ext uri="{FF2B5EF4-FFF2-40B4-BE49-F238E27FC236}">
                <a16:creationId xmlns:a16="http://schemas.microsoft.com/office/drawing/2014/main" id="{97CA14D9-96F7-CAEB-BA6C-1A871BAFD84E}"/>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FB782AA9-81C0-921E-04C4-056D816494AA}"/>
              </a:ext>
            </a:extLst>
          </p:cNvPr>
          <p:cNvSpPr>
            <a:spLocks noGrp="1"/>
          </p:cNvSpPr>
          <p:nvPr>
            <p:ph type="sldNum" sz="quarter" idx="17"/>
          </p:nvPr>
        </p:nvSpPr>
        <p:spPr/>
        <p:txBody>
          <a:bodyPr/>
          <a:lstStyle/>
          <a:p>
            <a:fld id="{6C385236-B7BA-4938-9EA6-6DEC8CA653D7}" type="slidenum">
              <a:rPr lang="en-US" smtClean="0"/>
              <a:pPr/>
              <a:t>10</a:t>
            </a:fld>
            <a:endParaRPr lang="en-US"/>
          </a:p>
        </p:txBody>
      </p:sp>
      <p:pic>
        <p:nvPicPr>
          <p:cNvPr id="11" name="Google Shape;1058;p97">
            <a:extLst>
              <a:ext uri="{FF2B5EF4-FFF2-40B4-BE49-F238E27FC236}">
                <a16:creationId xmlns:a16="http://schemas.microsoft.com/office/drawing/2014/main" id="{BEE8F519-3959-B50D-6F0C-78C4A3F360F9}"/>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l="1563" t="5814" r="7176" b="24472"/>
          <a:stretch>
            <a:fillRect/>
          </a:stretch>
        </p:blipFill>
        <p:spPr>
          <a:xfrm>
            <a:off x="479425" y="1412875"/>
            <a:ext cx="3558182" cy="1810512"/>
          </a:xfrm>
          <a:prstGeom prst="rect">
            <a:avLst/>
          </a:prstGeom>
          <a:noFill/>
          <a:ln>
            <a:noFill/>
          </a:ln>
        </p:spPr>
      </p:pic>
      <p:pic>
        <p:nvPicPr>
          <p:cNvPr id="2" name="Google Shape;1058;p97">
            <a:extLst>
              <a:ext uri="{FF2B5EF4-FFF2-40B4-BE49-F238E27FC236}">
                <a16:creationId xmlns:a16="http://schemas.microsoft.com/office/drawing/2014/main" id="{2A379D71-2405-4594-CE49-F461CE7DE4E2}"/>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l="16453" t="31020" r="16260" b="17595"/>
          <a:stretch>
            <a:fillRect/>
          </a:stretch>
        </p:blipFill>
        <p:spPr>
          <a:xfrm>
            <a:off x="4318520" y="1412875"/>
            <a:ext cx="3559285" cy="1810512"/>
          </a:xfrm>
          <a:prstGeom prst="rect">
            <a:avLst/>
          </a:prstGeom>
          <a:noFill/>
          <a:ln>
            <a:noFill/>
          </a:ln>
        </p:spPr>
      </p:pic>
      <p:pic>
        <p:nvPicPr>
          <p:cNvPr id="9" name="Google Shape;1058;p97">
            <a:extLst>
              <a:ext uri="{FF2B5EF4-FFF2-40B4-BE49-F238E27FC236}">
                <a16:creationId xmlns:a16="http://schemas.microsoft.com/office/drawing/2014/main" id="{4607EA62-999D-5A9E-80DE-F9318D9CA3CC}"/>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l="22224" t="37661" r="16788" b="15901"/>
          <a:stretch>
            <a:fillRect/>
          </a:stretch>
        </p:blipFill>
        <p:spPr>
          <a:xfrm>
            <a:off x="8150675" y="1412875"/>
            <a:ext cx="3560555" cy="1810512"/>
          </a:xfrm>
          <a:prstGeom prst="rect">
            <a:avLst/>
          </a:prstGeom>
          <a:noFill/>
          <a:ln>
            <a:noFill/>
          </a:ln>
        </p:spPr>
      </p:pic>
    </p:spTree>
    <p:extLst>
      <p:ext uri="{BB962C8B-B14F-4D97-AF65-F5344CB8AC3E}">
        <p14:creationId xmlns:p14="http://schemas.microsoft.com/office/powerpoint/2010/main" val="25888685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B79B-098D-D121-5CC7-787EA9B7675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1729747-DA48-FE26-96C5-2B9CD378D7E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think-cell data - do not delete" hidden="1">
                        <a:extLst>
                          <a:ext uri="{FF2B5EF4-FFF2-40B4-BE49-F238E27FC236}">
                            <a16:creationId xmlns:a16="http://schemas.microsoft.com/office/drawing/2014/main" id="{51729747-DA48-FE26-96C5-2B9CD378D7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Content Placeholder 1">
            <a:extLst>
              <a:ext uri="{FF2B5EF4-FFF2-40B4-BE49-F238E27FC236}">
                <a16:creationId xmlns:a16="http://schemas.microsoft.com/office/drawing/2014/main" id="{6412B0F2-C455-33AD-610D-8A71861B5DA3}"/>
              </a:ext>
            </a:extLst>
          </p:cNvPr>
          <p:cNvSpPr txBox="1">
            <a:spLocks/>
          </p:cNvSpPr>
          <p:nvPr/>
        </p:nvSpPr>
        <p:spPr>
          <a:xfrm>
            <a:off x="47942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1250">
                <a:solidFill>
                  <a:schemeClr val="accent3"/>
                </a:solidFill>
                <a:latin typeface="+mj-lt"/>
              </a:rPr>
              <a:t>Επιδόσεις καθαρισμού Nilfisk</a:t>
            </a:r>
          </a:p>
          <a:p>
            <a:pPr marR="3081">
              <a:lnSpc>
                <a:spcPct val="120000"/>
              </a:lnSpc>
              <a:spcBef>
                <a:spcPts val="364"/>
              </a:spcBef>
              <a:tabLst>
                <a:tab pos="121680" algn="l"/>
              </a:tabLst>
            </a:pPr>
            <a:r>
              <a:rPr lang="el-GR" sz="1250">
                <a:solidFill>
                  <a:srgbClr val="27303E"/>
                </a:solidFill>
                <a:ea typeface="Roboto Light" panose="02000000000000000000" pitchFamily="2" charset="0"/>
              </a:rPr>
              <a:t>Καλύτερη ανίχνευση εμποδίων, αποτροπή συγκρούσεων και πιο αποδοτικές διαδρομές με σύστημα λέιζερ 2D ή 3D LiDAR και κάμερες εμπρός/στις πλαϊνές πλευρές</a:t>
            </a:r>
          </a:p>
          <a:p>
            <a:pPr marR="3081">
              <a:lnSpc>
                <a:spcPct val="120000"/>
              </a:lnSpc>
              <a:spcBef>
                <a:spcPts val="364"/>
              </a:spcBef>
              <a:tabLst>
                <a:tab pos="121680" algn="l"/>
              </a:tabLst>
            </a:pPr>
            <a:r>
              <a:rPr lang="el-GR" sz="1250">
                <a:solidFill>
                  <a:srgbClr val="27303E"/>
                </a:solidFill>
                <a:ea typeface="Roboto Light" panose="02000000000000000000" pitchFamily="2" charset="0"/>
              </a:rPr>
              <a:t>Προγραμματισμένες διαδρομές </a:t>
            </a:r>
            <a:br>
              <a:rPr lang="en-US" sz="1250">
                <a:solidFill>
                  <a:srgbClr val="27303E"/>
                </a:solidFill>
                <a:ea typeface="Roboto Light" panose="02000000000000000000" pitchFamily="2" charset="0"/>
              </a:rPr>
            </a:br>
            <a:r>
              <a:rPr lang="el-GR" sz="1250">
                <a:solidFill>
                  <a:srgbClr val="27303E"/>
                </a:solidFill>
                <a:ea typeface="Roboto Light" panose="02000000000000000000" pitchFamily="2" charset="0"/>
              </a:rPr>
              <a:t>και προηγμένοι αισθητήρες που εξασφαλίζουν αξιόπιστο και συνεπή καθαρισμό, ελαχιστοποιώντας το ανθρώπινο λάθος και τη μεταβλητότητα</a:t>
            </a:r>
          </a:p>
        </p:txBody>
      </p:sp>
      <p:sp>
        <p:nvSpPr>
          <p:cNvPr id="13" name="Content Placeholder 1">
            <a:extLst>
              <a:ext uri="{FF2B5EF4-FFF2-40B4-BE49-F238E27FC236}">
                <a16:creationId xmlns:a16="http://schemas.microsoft.com/office/drawing/2014/main" id="{303412C8-A570-D15F-9FC2-589672096EF9}"/>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250">
                <a:solidFill>
                  <a:schemeClr val="accent3"/>
                </a:solidFill>
                <a:latin typeface="+mj-lt"/>
              </a:rPr>
              <a:t>Αυτόνομη τεχνολογία </a:t>
            </a:r>
          </a:p>
          <a:p>
            <a:pPr marR="3081">
              <a:lnSpc>
                <a:spcPct val="120000"/>
              </a:lnSpc>
              <a:spcBef>
                <a:spcPts val="364"/>
              </a:spcBef>
              <a:tabLst>
                <a:tab pos="121680" algn="l"/>
              </a:tabLst>
            </a:pPr>
            <a:r>
              <a:rPr lang="el-GR" sz="1250">
                <a:solidFill>
                  <a:srgbClr val="27303E"/>
                </a:solidFill>
                <a:ea typeface="Roboto Light" panose="02000000000000000000" pitchFamily="2" charset="0"/>
              </a:rPr>
              <a:t>Υπερσύγχρονη αυτόνομη τεχνολογία </a:t>
            </a:r>
            <a:br>
              <a:rPr lang="vi-VN" sz="1250">
                <a:solidFill>
                  <a:srgbClr val="27303E"/>
                </a:solidFill>
                <a:ea typeface="Roboto Light" panose="02000000000000000000" pitchFamily="2" charset="0"/>
              </a:rPr>
            </a:br>
            <a:r>
              <a:rPr lang="el-GR" sz="1250">
                <a:solidFill>
                  <a:srgbClr val="27303E"/>
                </a:solidFill>
                <a:ea typeface="Roboto Light" panose="02000000000000000000" pitchFamily="2" charset="0"/>
              </a:rPr>
              <a:t>που εγγυάται σχεδόν 100% κάλυψη του προγράμματος καθαρισμού με τις ίδιες επιδόσεις κάθε μέρα</a:t>
            </a:r>
          </a:p>
          <a:p>
            <a:pPr marR="3081">
              <a:lnSpc>
                <a:spcPct val="120000"/>
              </a:lnSpc>
              <a:spcBef>
                <a:spcPts val="364"/>
              </a:spcBef>
              <a:tabLst>
                <a:tab pos="121680" algn="l"/>
              </a:tabLst>
            </a:pPr>
            <a:r>
              <a:rPr lang="el-GR" sz="1250">
                <a:solidFill>
                  <a:srgbClr val="27303E"/>
                </a:solidFill>
                <a:ea typeface="Roboto Light" panose="02000000000000000000" pitchFamily="2" charset="0"/>
              </a:rPr>
              <a:t>Απόδειξη καθαριότητας μέσω των προηγμένων δυνατοτήτων διαχείρισης στόλου και διαγνωστικών ελέγχων</a:t>
            </a:r>
          </a:p>
        </p:txBody>
      </p:sp>
      <p:sp>
        <p:nvSpPr>
          <p:cNvPr id="14" name="Content Placeholder 1">
            <a:extLst>
              <a:ext uri="{FF2B5EF4-FFF2-40B4-BE49-F238E27FC236}">
                <a16:creationId xmlns:a16="http://schemas.microsoft.com/office/drawing/2014/main" id="{3C130160-994C-2CAE-30B1-57A732B65653}"/>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250">
                <a:solidFill>
                  <a:schemeClr val="accent3"/>
                </a:solidFill>
                <a:latin typeface="+mj-lt"/>
              </a:rPr>
              <a:t>Ευέλικτη σχεδίαση</a:t>
            </a:r>
          </a:p>
          <a:p>
            <a:pPr marR="3081">
              <a:lnSpc>
                <a:spcPct val="120000"/>
              </a:lnSpc>
              <a:spcBef>
                <a:spcPts val="364"/>
              </a:spcBef>
              <a:tabLst>
                <a:tab pos="121680" algn="l"/>
              </a:tabLst>
            </a:pPr>
            <a:r>
              <a:rPr lang="el-GR" sz="1250">
                <a:solidFill>
                  <a:srgbClr val="27303E"/>
                </a:solidFill>
                <a:ea typeface="Roboto Light" panose="02000000000000000000" pitchFamily="2" charset="0"/>
              </a:rPr>
              <a:t>Εύκολη καθημερινή συντήρηση με πρόσβαση χωρίς εργαλεία στη σακούλα σκόνης και εύκολη πρόσβαση στο φίλτρο HEPA</a:t>
            </a:r>
          </a:p>
          <a:p>
            <a:pPr marR="3081">
              <a:lnSpc>
                <a:spcPct val="120000"/>
              </a:lnSpc>
              <a:spcBef>
                <a:spcPts val="364"/>
              </a:spcBef>
              <a:tabLst>
                <a:tab pos="121680" algn="l"/>
              </a:tabLst>
            </a:pPr>
            <a:r>
              <a:rPr lang="el-GR" sz="1250">
                <a:solidFill>
                  <a:srgbClr val="27303E"/>
                </a:solidFill>
                <a:ea typeface="Roboto Light" panose="02000000000000000000" pitchFamily="2" charset="0"/>
              </a:rPr>
              <a:t>Προηγμένη διαχείριση στόλου και διαγνωστικοί έλεγχοι για λήψη αποφάσεων βάσει στοιχείων κατά τη βελτιστοποίηση του προγράμματος καθαρισμού</a:t>
            </a:r>
          </a:p>
        </p:txBody>
      </p:sp>
      <p:sp>
        <p:nvSpPr>
          <p:cNvPr id="3" name="Text Placeholder 2">
            <a:extLst>
              <a:ext uri="{FF2B5EF4-FFF2-40B4-BE49-F238E27FC236}">
                <a16:creationId xmlns:a16="http://schemas.microsoft.com/office/drawing/2014/main" id="{CAEE530E-D641-9402-222F-5202FF5DF3F0}"/>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71D7D910-74A5-EF3E-9827-14956C3EC4A6}"/>
              </a:ext>
            </a:extLst>
          </p:cNvPr>
          <p:cNvSpPr>
            <a:spLocks noGrp="1"/>
          </p:cNvSpPr>
          <p:nvPr>
            <p:ph type="title"/>
          </p:nvPr>
        </p:nvSpPr>
        <p:spPr/>
        <p:txBody>
          <a:bodyPr vert="horz"/>
          <a:lstStyle/>
          <a:p>
            <a:r>
              <a:rPr lang="el-GR"/>
              <a:t>Συνέπεια και αξιοπιστία</a:t>
            </a:r>
            <a:endParaRPr lang="en-US" dirty="0"/>
          </a:p>
        </p:txBody>
      </p:sp>
      <p:sp>
        <p:nvSpPr>
          <p:cNvPr id="5" name="Footer Placeholder 4">
            <a:extLst>
              <a:ext uri="{FF2B5EF4-FFF2-40B4-BE49-F238E27FC236}">
                <a16:creationId xmlns:a16="http://schemas.microsoft.com/office/drawing/2014/main" id="{D7C5418C-59E3-43C5-7F63-5E5FF7D93D6E}"/>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900FA4E8-E025-D059-2E10-CFD42E1215C1}"/>
              </a:ext>
            </a:extLst>
          </p:cNvPr>
          <p:cNvSpPr>
            <a:spLocks noGrp="1"/>
          </p:cNvSpPr>
          <p:nvPr>
            <p:ph type="sldNum" sz="quarter" idx="17"/>
          </p:nvPr>
        </p:nvSpPr>
        <p:spPr/>
        <p:txBody>
          <a:bodyPr/>
          <a:lstStyle/>
          <a:p>
            <a:fld id="{6C385236-B7BA-4938-9EA6-6DEC8CA653D7}" type="slidenum">
              <a:rPr lang="en-US" smtClean="0"/>
              <a:pPr/>
              <a:t>11</a:t>
            </a:fld>
            <a:endParaRPr lang="en-US"/>
          </a:p>
        </p:txBody>
      </p:sp>
      <p:pic>
        <p:nvPicPr>
          <p:cNvPr id="11" name="Google Shape;1058;p97">
            <a:extLst>
              <a:ext uri="{FF2B5EF4-FFF2-40B4-BE49-F238E27FC236}">
                <a16:creationId xmlns:a16="http://schemas.microsoft.com/office/drawing/2014/main" id="{83A0833F-BD8E-8BC1-9B1A-7BA7F70B384D}"/>
              </a:ext>
            </a:extLst>
          </p:cNvPr>
          <p:cNvPicPr preferRelativeResize="0">
            <a:picLocks/>
          </p:cNvPicPr>
          <p:nvPr/>
        </p:nvPicPr>
        <p:blipFill>
          <a:blip r:embed="rId5" cstate="screen">
            <a:extLst>
              <a:ext uri="{28A0092B-C50C-407E-A947-70E740481C1C}">
                <a14:useLocalDpi xmlns:a14="http://schemas.microsoft.com/office/drawing/2010/main"/>
              </a:ext>
            </a:extLst>
          </a:blip>
          <a:srcRect t="11855" b="11855"/>
          <a:stretch/>
        </p:blipFill>
        <p:spPr>
          <a:xfrm>
            <a:off x="479425" y="1412875"/>
            <a:ext cx="3558182" cy="1810512"/>
          </a:xfrm>
          <a:prstGeom prst="rect">
            <a:avLst/>
          </a:prstGeom>
          <a:noFill/>
          <a:ln>
            <a:noFill/>
          </a:ln>
        </p:spPr>
      </p:pic>
      <p:pic>
        <p:nvPicPr>
          <p:cNvPr id="2" name="Google Shape;1058;p97">
            <a:extLst>
              <a:ext uri="{FF2B5EF4-FFF2-40B4-BE49-F238E27FC236}">
                <a16:creationId xmlns:a16="http://schemas.microsoft.com/office/drawing/2014/main" id="{35C955FE-3C40-5685-02FE-490332134BD3}"/>
              </a:ext>
            </a:extLst>
          </p:cNvPr>
          <p:cNvPicPr preferRelativeResize="0">
            <a:picLocks/>
          </p:cNvPicPr>
          <p:nvPr/>
        </p:nvPicPr>
        <p:blipFill>
          <a:blip r:embed="rId6" cstate="screen">
            <a:extLst>
              <a:ext uri="{28A0092B-C50C-407E-A947-70E740481C1C}">
                <a14:useLocalDpi xmlns:a14="http://schemas.microsoft.com/office/drawing/2010/main"/>
              </a:ext>
            </a:extLst>
          </a:blip>
          <a:srcRect t="6290" b="17444"/>
          <a:stretch>
            <a:fillRect/>
          </a:stretch>
        </p:blipFill>
        <p:spPr>
          <a:xfrm>
            <a:off x="8148573" y="1412875"/>
            <a:ext cx="3559285" cy="1810512"/>
          </a:xfrm>
          <a:prstGeom prst="rect">
            <a:avLst/>
          </a:prstGeom>
          <a:noFill/>
          <a:ln>
            <a:noFill/>
          </a:ln>
        </p:spPr>
      </p:pic>
      <p:pic>
        <p:nvPicPr>
          <p:cNvPr id="10" name="Google Shape;1058;p97" descr="A person standing in a room&#10;&#10;AI-generated content may be incorrect.">
            <a:extLst>
              <a:ext uri="{FF2B5EF4-FFF2-40B4-BE49-F238E27FC236}">
                <a16:creationId xmlns:a16="http://schemas.microsoft.com/office/drawing/2014/main" id="{8751C86A-9919-F49E-FE0F-4D8A172A4B6A}"/>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l="24430" t="38205" r="11341" b="12838"/>
          <a:stretch>
            <a:fillRect/>
          </a:stretch>
        </p:blipFill>
        <p:spPr>
          <a:xfrm>
            <a:off x="4315471" y="1412875"/>
            <a:ext cx="3559285" cy="1810512"/>
          </a:xfrm>
          <a:prstGeom prst="rect">
            <a:avLst/>
          </a:prstGeom>
          <a:noFill/>
          <a:ln>
            <a:noFill/>
          </a:ln>
        </p:spPr>
      </p:pic>
    </p:spTree>
    <p:extLst>
      <p:ext uri="{BB962C8B-B14F-4D97-AF65-F5344CB8AC3E}">
        <p14:creationId xmlns:p14="http://schemas.microsoft.com/office/powerpoint/2010/main" val="93100937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0A4FB-3D26-D99A-A321-3D92DFC6D8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CB72128-3C39-BBAF-2C8E-C21AA861B84B}"/>
              </a:ext>
            </a:extLst>
          </p:cNvPr>
          <p:cNvSpPr/>
          <p:nvPr/>
        </p:nvSpPr>
        <p:spPr>
          <a:xfrm>
            <a:off x="6200774" y="0"/>
            <a:ext cx="5991225" cy="628332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6" name="Picture 5">
            <a:extLst>
              <a:ext uri="{FF2B5EF4-FFF2-40B4-BE49-F238E27FC236}">
                <a16:creationId xmlns:a16="http://schemas.microsoft.com/office/drawing/2014/main" id="{A94BBA58-82AE-6B05-DBA1-EF81FB894B90}"/>
              </a:ext>
            </a:extLst>
          </p:cNvPr>
          <p:cNvPicPr>
            <a:picLocks noChangeAspect="1"/>
          </p:cNvPicPr>
          <p:nvPr/>
        </p:nvPicPr>
        <p:blipFill>
          <a:blip r:embed="rId3"/>
          <a:srcRect l="14222" r="14222"/>
          <a:stretch/>
        </p:blipFill>
        <p:spPr>
          <a:xfrm>
            <a:off x="5807020" y="516801"/>
            <a:ext cx="6937555" cy="5453666"/>
          </a:xfrm>
          <a:prstGeom prst="rect">
            <a:avLst/>
          </a:prstGeom>
        </p:spPr>
      </p:pic>
      <p:graphicFrame>
        <p:nvGraphicFramePr>
          <p:cNvPr id="8" name="think-cell data - do not delete" hidden="1">
            <a:extLst>
              <a:ext uri="{FF2B5EF4-FFF2-40B4-BE49-F238E27FC236}">
                <a16:creationId xmlns:a16="http://schemas.microsoft.com/office/drawing/2014/main" id="{F4B9463B-CC93-78B4-06D4-FA8035ECBDE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8" name="think-cell data - do not delete" hidden="1">
                        <a:extLst>
                          <a:ext uri="{FF2B5EF4-FFF2-40B4-BE49-F238E27FC236}">
                            <a16:creationId xmlns:a16="http://schemas.microsoft.com/office/drawing/2014/main" id="{F4B9463B-CC93-78B4-06D4-FA8035ECBDE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EF340BF9-DE7F-DEDA-8E02-8DAA8B0B43B3}"/>
              </a:ext>
            </a:extLst>
          </p:cNvPr>
          <p:cNvSpPr>
            <a:spLocks noGrp="1"/>
          </p:cNvSpPr>
          <p:nvPr>
            <p:ph type="body" sz="quarter" idx="18"/>
          </p:nvPr>
        </p:nvSpPr>
        <p:spPr>
          <a:xfrm>
            <a:off x="479426" y="1412875"/>
            <a:ext cx="5281294" cy="4870450"/>
          </a:xfrm>
        </p:spPr>
        <p:txBody>
          <a:bodyPr/>
          <a:lstStyle/>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Ένα από τα μοναδικά στην αγορά ρομποτικά μηχανήματα καθαρισμού με πιστοποίηση από τρίτο οργανισμό, το VP25, </a:t>
            </a:r>
            <a:br>
              <a:rPr lang="en-US">
                <a:solidFill>
                  <a:srgbClr val="27303E"/>
                </a:solidFill>
                <a:ea typeface="Roboto Light" panose="02000000000000000000" pitchFamily="2" charset="0"/>
              </a:rPr>
            </a:br>
            <a:r>
              <a:rPr lang="el-GR">
                <a:solidFill>
                  <a:srgbClr val="27303E"/>
                </a:solidFill>
                <a:ea typeface="Roboto Light" panose="02000000000000000000" pitchFamily="2" charset="0"/>
              </a:rPr>
              <a:t>που έχει αποκτήσει το δικαίωμα χρήσης της σήμανσης cETLus </a:t>
            </a:r>
            <a:br>
              <a:rPr lang="el-GR">
                <a:solidFill>
                  <a:srgbClr val="27303E"/>
                </a:solidFill>
                <a:ea typeface="Roboto Light" panose="02000000000000000000" pitchFamily="2" charset="0"/>
              </a:rPr>
            </a:br>
            <a:r>
              <a:rPr lang="el-GR">
                <a:solidFill>
                  <a:srgbClr val="27303E"/>
                </a:solidFill>
                <a:ea typeface="Roboto Light" panose="02000000000000000000" pitchFamily="2" charset="0"/>
              </a:rPr>
              <a:t>− ενός προτύπου ασφάλειας ρομποτικών συσκευών από την Intertek (CSA/ANSI C22,2 No. 336–17)</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Προηγμένοι αισθητήρες που παρέχουν ασφαλή, αξιόπιστο και συνεπή καθαρισμό, ελαχιστοποιώντας το ανθρώπινο λάθος </a:t>
            </a:r>
            <a:br>
              <a:rPr lang="en-US">
                <a:solidFill>
                  <a:srgbClr val="27303E"/>
                </a:solidFill>
                <a:ea typeface="Roboto Light" panose="02000000000000000000" pitchFamily="2" charset="0"/>
              </a:rPr>
            </a:br>
            <a:r>
              <a:rPr lang="el-GR">
                <a:solidFill>
                  <a:srgbClr val="27303E"/>
                </a:solidFill>
                <a:ea typeface="Roboto Light" panose="02000000000000000000" pitchFamily="2" charset="0"/>
              </a:rPr>
              <a:t>και τη μεταβλητότητα</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Έξυπνος προγραμματισμός που επιτρέπει την προσεκτική λειτουργία του μηχανήματος γύρω από ανθρώπους κατά τις ώρες κίνησης</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Φιλτράρισμα HEPA που μειώνει τα αερομεταφερόμενα σωματίδια σκόνης και αλλεργιογόνα για βελτίωση της ποιότητας του αέρα στον χώρο εργασίας</a:t>
            </a:r>
          </a:p>
          <a:p>
            <a:pPr marL="218304" marR="3081" indent="-218304">
              <a:lnSpc>
                <a:spcPct val="120000"/>
              </a:lnSpc>
              <a:spcBef>
                <a:spcPts val="364"/>
              </a:spcBef>
              <a:buFontTx/>
              <a:buChar char="•"/>
              <a:tabLst>
                <a:tab pos="121680" algn="l"/>
              </a:tabLst>
            </a:pPr>
            <a:endParaRPr lang="el-GR">
              <a:solidFill>
                <a:srgbClr val="27303E"/>
              </a:solidFill>
              <a:ea typeface="Roboto Light" panose="02000000000000000000" pitchFamily="2" charset="0"/>
            </a:endParaRPr>
          </a:p>
        </p:txBody>
      </p:sp>
      <p:sp>
        <p:nvSpPr>
          <p:cNvPr id="4" name="Footer Placeholder 3">
            <a:extLst>
              <a:ext uri="{FF2B5EF4-FFF2-40B4-BE49-F238E27FC236}">
                <a16:creationId xmlns:a16="http://schemas.microsoft.com/office/drawing/2014/main" id="{6B267C73-9302-1E53-FE64-E766D0B95B20}"/>
              </a:ext>
            </a:extLst>
          </p:cNvPr>
          <p:cNvSpPr>
            <a:spLocks noGrp="1"/>
          </p:cNvSpPr>
          <p:nvPr>
            <p:ph type="ftr" sz="quarter" idx="21"/>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7DCEFB3A-BE6B-BEE3-3268-C1E677AA6413}"/>
              </a:ext>
            </a:extLst>
          </p:cNvPr>
          <p:cNvSpPr>
            <a:spLocks noGrp="1"/>
          </p:cNvSpPr>
          <p:nvPr>
            <p:ph type="sldNum" sz="quarter" idx="22"/>
          </p:nvPr>
        </p:nvSpPr>
        <p:spPr/>
        <p:txBody>
          <a:bodyPr/>
          <a:lstStyle/>
          <a:p>
            <a:fld id="{6C385236-B7BA-4938-9EA6-6DEC8CA653D7}" type="slidenum">
              <a:rPr lang="en-US" smtClean="0"/>
              <a:pPr/>
              <a:t>12</a:t>
            </a:fld>
            <a:endParaRPr lang="en-US"/>
          </a:p>
        </p:txBody>
      </p:sp>
      <p:sp>
        <p:nvSpPr>
          <p:cNvPr id="16" name="Title 3">
            <a:extLst>
              <a:ext uri="{FF2B5EF4-FFF2-40B4-BE49-F238E27FC236}">
                <a16:creationId xmlns:a16="http://schemas.microsoft.com/office/drawing/2014/main" id="{CFA5690A-4380-36E3-E118-B5253F75911A}"/>
              </a:ext>
            </a:extLst>
          </p:cNvPr>
          <p:cNvSpPr>
            <a:spLocks noGrp="1"/>
          </p:cNvSpPr>
          <p:nvPr>
            <p:ph type="title"/>
          </p:nvPr>
        </p:nvSpPr>
        <p:spPr>
          <a:xfrm>
            <a:off x="479425" y="494490"/>
            <a:ext cx="11233150" cy="388013"/>
          </a:xfrm>
        </p:spPr>
        <p:txBody>
          <a:bodyPr vert="horz"/>
          <a:lstStyle/>
          <a:p>
            <a:r>
              <a:rPr lang="el-GR" b="1" kern="1200">
                <a:latin typeface="+mj-lt"/>
                <a:ea typeface="+mj-ea"/>
                <a:cs typeface="+mj-cs"/>
              </a:rPr>
              <a:t>Πιστοποίηση, συμμόρφωση </a:t>
            </a:r>
            <a:br>
              <a:rPr lang="en-US" b="1" kern="1200">
                <a:latin typeface="+mj-lt"/>
                <a:ea typeface="+mj-ea"/>
                <a:cs typeface="+mj-cs"/>
              </a:rPr>
            </a:br>
            <a:r>
              <a:rPr lang="el-GR" b="1" kern="1200">
                <a:latin typeface="+mj-lt"/>
                <a:ea typeface="+mj-ea"/>
                <a:cs typeface="+mj-cs"/>
              </a:rPr>
              <a:t>και ασφάλεια</a:t>
            </a:r>
            <a:endParaRPr lang="en-US" dirty="0"/>
          </a:p>
        </p:txBody>
      </p:sp>
    </p:spTree>
    <p:extLst>
      <p:ext uri="{BB962C8B-B14F-4D97-AF65-F5344CB8AC3E}">
        <p14:creationId xmlns:p14="http://schemas.microsoft.com/office/powerpoint/2010/main" val="356197363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8D253D8-8FE4-C52B-612F-4F2884AB378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think-cell data - do not delete" hidden="1">
                        <a:extLst>
                          <a:ext uri="{FF2B5EF4-FFF2-40B4-BE49-F238E27FC236}">
                            <a16:creationId xmlns:a16="http://schemas.microsoft.com/office/drawing/2014/main" id="{68D253D8-8FE4-C52B-612F-4F2884AB378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Content Placeholder 1">
            <a:extLst>
              <a:ext uri="{FF2B5EF4-FFF2-40B4-BE49-F238E27FC236}">
                <a16:creationId xmlns:a16="http://schemas.microsoft.com/office/drawing/2014/main" id="{E39F1B77-7028-6C9B-285D-A323A1D1B8E7}"/>
              </a:ext>
            </a:extLst>
          </p:cNvPr>
          <p:cNvSpPr txBox="1">
            <a:spLocks/>
          </p:cNvSpPr>
          <p:nvPr/>
        </p:nvSpPr>
        <p:spPr>
          <a:xfrm>
            <a:off x="47942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1350">
                <a:solidFill>
                  <a:schemeClr val="accent3"/>
                </a:solidFill>
                <a:latin typeface="+mj-lt"/>
              </a:rPr>
              <a:t>Προγράμματα καθαρισμού</a:t>
            </a:r>
            <a:endParaRPr lang="en-US" sz="1350">
              <a:solidFill>
                <a:schemeClr val="accent3"/>
              </a:solidFill>
              <a:latin typeface="+mj-lt"/>
            </a:endParaRPr>
          </a:p>
          <a:p>
            <a:pPr marL="0" marR="3081" indent="0">
              <a:lnSpc>
                <a:spcPct val="120000"/>
              </a:lnSpc>
              <a:spcBef>
                <a:spcPts val="364"/>
              </a:spcBef>
              <a:buNone/>
              <a:tabLst>
                <a:tab pos="121680" algn="l"/>
              </a:tabLst>
            </a:pPr>
            <a:r>
              <a:rPr lang="el-GR" sz="1350">
                <a:solidFill>
                  <a:srgbClr val="27303E"/>
                </a:solidFill>
                <a:ea typeface="Roboto Light" panose="02000000000000000000" pitchFamily="2" charset="0"/>
              </a:rPr>
              <a:t>Προγραμματισμός αποστολών καθαρισμού απευθείας στη διεπαφή χρήστη του μηχανήματος για</a:t>
            </a:r>
            <a:r>
              <a:rPr lang="en-US" sz="1350">
                <a:solidFill>
                  <a:srgbClr val="27303E"/>
                </a:solidFill>
                <a:ea typeface="Roboto Light" panose="02000000000000000000" pitchFamily="2" charset="0"/>
              </a:rPr>
              <a:t> </a:t>
            </a:r>
            <a:r>
              <a:rPr lang="el-GR" sz="1350">
                <a:solidFill>
                  <a:srgbClr val="27303E"/>
                </a:solidFill>
                <a:ea typeface="Roboto Light" panose="02000000000000000000" pitchFamily="2" charset="0"/>
              </a:rPr>
              <a:t>δυνα</a:t>
            </a:r>
            <a:r>
              <a:rPr lang="en-US" sz="1350">
                <a:solidFill>
                  <a:srgbClr val="27303E"/>
                </a:solidFill>
                <a:ea typeface="Roboto Light" panose="02000000000000000000" pitchFamily="2" charset="0"/>
              </a:rPr>
              <a:t>-</a:t>
            </a:r>
            <a:r>
              <a:rPr lang="el-GR" sz="1350">
                <a:solidFill>
                  <a:srgbClr val="27303E"/>
                </a:solidFill>
                <a:ea typeface="Roboto Light" panose="02000000000000000000" pitchFamily="2" charset="0"/>
              </a:rPr>
              <a:t>τότητα αυτόματης έναρξης </a:t>
            </a:r>
            <a:r>
              <a:rPr lang="el-GR" sz="1350" i="1">
                <a:solidFill>
                  <a:srgbClr val="27303E"/>
                </a:solidFill>
                <a:ea typeface="Roboto Light" panose="02000000000000000000" pitchFamily="2" charset="0"/>
              </a:rPr>
              <a:t>των εργασιών καθαρισμού</a:t>
            </a:r>
          </a:p>
        </p:txBody>
      </p:sp>
      <p:sp>
        <p:nvSpPr>
          <p:cNvPr id="13" name="Content Placeholder 1">
            <a:extLst>
              <a:ext uri="{FF2B5EF4-FFF2-40B4-BE49-F238E27FC236}">
                <a16:creationId xmlns:a16="http://schemas.microsoft.com/office/drawing/2014/main" id="{4790B868-A185-13BC-415F-B27449242770}"/>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1350">
                <a:solidFill>
                  <a:schemeClr val="accent3"/>
                </a:solidFill>
                <a:latin typeface="+mj-lt"/>
              </a:rPr>
              <a:t>Μαγικός τρόπος λειτουργίας</a:t>
            </a:r>
          </a:p>
          <a:p>
            <a:pPr marL="0" marR="3081" indent="0">
              <a:lnSpc>
                <a:spcPct val="120000"/>
              </a:lnSpc>
              <a:spcBef>
                <a:spcPts val="364"/>
              </a:spcBef>
              <a:buNone/>
              <a:tabLst>
                <a:tab pos="121680" algn="l"/>
              </a:tabLst>
            </a:pPr>
            <a:r>
              <a:rPr lang="el-GR" sz="1350">
                <a:solidFill>
                  <a:srgbClr val="27303E"/>
                </a:solidFill>
                <a:ea typeface="Roboto Light" panose="02000000000000000000" pitchFamily="2" charset="0"/>
              </a:rPr>
              <a:t>Τρία απλά βήματα, ώστε ακόμη το νεότερο μέλος της ομάδας να μπορέσει να μάθει γρήγορα πώς να χρησιμοποιεί το μηχάνημα</a:t>
            </a:r>
          </a:p>
        </p:txBody>
      </p:sp>
      <p:sp>
        <p:nvSpPr>
          <p:cNvPr id="14" name="Content Placeholder 1">
            <a:extLst>
              <a:ext uri="{FF2B5EF4-FFF2-40B4-BE49-F238E27FC236}">
                <a16:creationId xmlns:a16="http://schemas.microsoft.com/office/drawing/2014/main" id="{0EBCB70C-03B3-D002-69AF-D54779344C74}"/>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1350">
                <a:solidFill>
                  <a:schemeClr val="accent3"/>
                </a:solidFill>
                <a:latin typeface="+mj-lt"/>
              </a:rPr>
              <a:t>Απόδειξη καθαριότητας</a:t>
            </a:r>
          </a:p>
          <a:p>
            <a:pPr marL="0" marR="3081" indent="0">
              <a:lnSpc>
                <a:spcPct val="120000"/>
              </a:lnSpc>
              <a:spcBef>
                <a:spcPts val="364"/>
              </a:spcBef>
              <a:spcAft>
                <a:spcPts val="600"/>
              </a:spcAft>
              <a:buNone/>
              <a:tabLst>
                <a:tab pos="121680" algn="l"/>
              </a:tabLst>
            </a:pPr>
            <a:r>
              <a:rPr lang="el-GR" sz="1350">
                <a:solidFill>
                  <a:srgbClr val="27303E"/>
                </a:solidFill>
                <a:ea typeface="Roboto Light" panose="02000000000000000000" pitchFamily="2" charset="0"/>
              </a:rPr>
              <a:t>Σύστημα αναφορών που επικυρώνει </a:t>
            </a:r>
            <a:br>
              <a:rPr lang="en-US" sz="1350">
                <a:solidFill>
                  <a:srgbClr val="27303E"/>
                </a:solidFill>
                <a:ea typeface="Roboto Light" panose="02000000000000000000" pitchFamily="2" charset="0"/>
              </a:rPr>
            </a:br>
            <a:r>
              <a:rPr lang="el-GR" sz="1350">
                <a:solidFill>
                  <a:srgbClr val="27303E"/>
                </a:solidFill>
                <a:ea typeface="Roboto Light" panose="02000000000000000000" pitchFamily="2" charset="0"/>
              </a:rPr>
              <a:t>την καθαριότητα και παρέχει δεδομένα ώστε να μπορείτε να παίρνετε υλοποι</a:t>
            </a:r>
            <a:r>
              <a:rPr lang="en-US" sz="1350">
                <a:solidFill>
                  <a:srgbClr val="27303E"/>
                </a:solidFill>
                <a:ea typeface="Roboto Light" panose="02000000000000000000" pitchFamily="2" charset="0"/>
              </a:rPr>
              <a:t>-</a:t>
            </a:r>
            <a:r>
              <a:rPr lang="el-GR" sz="1350">
                <a:solidFill>
                  <a:srgbClr val="27303E"/>
                </a:solidFill>
                <a:ea typeface="Roboto Light" panose="02000000000000000000" pitchFamily="2" charset="0"/>
              </a:rPr>
              <a:t>ήσιμες αποφάσεις</a:t>
            </a:r>
          </a:p>
        </p:txBody>
      </p:sp>
      <p:sp>
        <p:nvSpPr>
          <p:cNvPr id="3" name="Text Placeholder 2">
            <a:extLst>
              <a:ext uri="{FF2B5EF4-FFF2-40B4-BE49-F238E27FC236}">
                <a16:creationId xmlns:a16="http://schemas.microsoft.com/office/drawing/2014/main" id="{71215E8E-8EBF-7820-0E16-EFA34970C5B2}"/>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93FDEE95-5078-459C-D5AC-A3CEC8E5A1F1}"/>
              </a:ext>
            </a:extLst>
          </p:cNvPr>
          <p:cNvSpPr>
            <a:spLocks noGrp="1"/>
          </p:cNvSpPr>
          <p:nvPr>
            <p:ph type="title"/>
          </p:nvPr>
        </p:nvSpPr>
        <p:spPr/>
        <p:txBody>
          <a:bodyPr vert="horz"/>
          <a:lstStyle/>
          <a:p>
            <a:r>
              <a:rPr lang="el-GR">
                <a:ea typeface="Roboto Bold"/>
                <a:cs typeface="Roboto Bold"/>
              </a:rPr>
              <a:t>Περισσότερη αξία για το πρόγραμμα καθαρισμού σας</a:t>
            </a:r>
            <a:endParaRPr lang="en-US" dirty="0">
              <a:ea typeface="Roboto Bold"/>
              <a:cs typeface="Roboto Bold"/>
            </a:endParaRPr>
          </a:p>
        </p:txBody>
      </p:sp>
      <p:sp>
        <p:nvSpPr>
          <p:cNvPr id="5" name="Footer Placeholder 4">
            <a:extLst>
              <a:ext uri="{FF2B5EF4-FFF2-40B4-BE49-F238E27FC236}">
                <a16:creationId xmlns:a16="http://schemas.microsoft.com/office/drawing/2014/main" id="{547AA4BF-6453-D339-10DA-8EFE43E963FF}"/>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4CE3594C-E743-5FF0-3A90-92EB4060E299}"/>
              </a:ext>
            </a:extLst>
          </p:cNvPr>
          <p:cNvSpPr>
            <a:spLocks noGrp="1"/>
          </p:cNvSpPr>
          <p:nvPr>
            <p:ph type="sldNum" sz="quarter" idx="17"/>
          </p:nvPr>
        </p:nvSpPr>
        <p:spPr/>
        <p:txBody>
          <a:bodyPr/>
          <a:lstStyle/>
          <a:p>
            <a:fld id="{6C385236-B7BA-4938-9EA6-6DEC8CA653D7}" type="slidenum">
              <a:rPr lang="en-US" smtClean="0"/>
              <a:pPr/>
              <a:t>13</a:t>
            </a:fld>
            <a:endParaRPr lang="en-US"/>
          </a:p>
        </p:txBody>
      </p:sp>
      <p:sp>
        <p:nvSpPr>
          <p:cNvPr id="16" name="Rectangle 15">
            <a:extLst>
              <a:ext uri="{FF2B5EF4-FFF2-40B4-BE49-F238E27FC236}">
                <a16:creationId xmlns:a16="http://schemas.microsoft.com/office/drawing/2014/main" id="{787EFE74-C813-B6B9-A044-E63B7229EB3E}"/>
              </a:ext>
            </a:extLst>
          </p:cNvPr>
          <p:cNvSpPr/>
          <p:nvPr/>
        </p:nvSpPr>
        <p:spPr>
          <a:xfrm>
            <a:off x="4319655" y="1412875"/>
            <a:ext cx="3566160" cy="223113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8" name="Rectangle 7">
            <a:extLst>
              <a:ext uri="{FF2B5EF4-FFF2-40B4-BE49-F238E27FC236}">
                <a16:creationId xmlns:a16="http://schemas.microsoft.com/office/drawing/2014/main" id="{1E6F68B1-43B1-2B77-A33E-5D8CD00767CE}"/>
              </a:ext>
            </a:extLst>
          </p:cNvPr>
          <p:cNvSpPr/>
          <p:nvPr/>
        </p:nvSpPr>
        <p:spPr>
          <a:xfrm>
            <a:off x="8147955" y="1412875"/>
            <a:ext cx="3566160" cy="223113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1" name="Google Shape;1058;p97">
            <a:extLst>
              <a:ext uri="{FF2B5EF4-FFF2-40B4-BE49-F238E27FC236}">
                <a16:creationId xmlns:a16="http://schemas.microsoft.com/office/drawing/2014/main" id="{9D6A0B12-8F0A-6AC4-A7E4-C6C62CA0AD03}"/>
              </a:ext>
            </a:extLst>
          </p:cNvPr>
          <p:cNvPicPr preferRelativeResize="0">
            <a:picLocks/>
          </p:cNvPicPr>
          <p:nvPr/>
        </p:nvPicPr>
        <p:blipFill>
          <a:blip r:embed="rId5" cstate="screen">
            <a:extLst>
              <a:ext uri="{28A0092B-C50C-407E-A947-70E740481C1C}">
                <a14:useLocalDpi xmlns:a14="http://schemas.microsoft.com/office/drawing/2010/main"/>
              </a:ext>
            </a:extLst>
          </a:blip>
          <a:srcRect/>
          <a:stretch/>
        </p:blipFill>
        <p:spPr>
          <a:xfrm>
            <a:off x="479425" y="1412875"/>
            <a:ext cx="3566160" cy="2231136"/>
          </a:xfrm>
          <a:prstGeom prst="rect">
            <a:avLst/>
          </a:prstGeom>
          <a:noFill/>
          <a:ln>
            <a:noFill/>
          </a:ln>
        </p:spPr>
      </p:pic>
      <p:pic>
        <p:nvPicPr>
          <p:cNvPr id="9" name="Google Shape;437;p50" descr="A blue and black button with a play button&#10;&#10;AI-generated content may be incorrect.">
            <a:extLst>
              <a:ext uri="{FF2B5EF4-FFF2-40B4-BE49-F238E27FC236}">
                <a16:creationId xmlns:a16="http://schemas.microsoft.com/office/drawing/2014/main" id="{F618C2DD-A023-358D-F298-F98CC95EB74C}"/>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318643" y="1408100"/>
            <a:ext cx="3558832" cy="2234136"/>
          </a:xfrm>
          <a:prstGeom prst="rect">
            <a:avLst/>
          </a:prstGeom>
          <a:noFill/>
          <a:ln>
            <a:noFill/>
          </a:ln>
        </p:spPr>
      </p:pic>
      <p:pic>
        <p:nvPicPr>
          <p:cNvPr id="12" name="Picture 11" descr="A screenshot of a computer&#10;&#10;AI-generated content may be incorrect.">
            <a:extLst>
              <a:ext uri="{FF2B5EF4-FFF2-40B4-BE49-F238E27FC236}">
                <a16:creationId xmlns:a16="http://schemas.microsoft.com/office/drawing/2014/main" id="{A6DA58B1-BE31-CE06-15B2-6AD979D69E0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147955" y="1403468"/>
            <a:ext cx="3566160" cy="2231136"/>
          </a:xfrm>
          <a:prstGeom prst="rect">
            <a:avLst/>
          </a:prstGeom>
        </p:spPr>
      </p:pic>
    </p:spTree>
    <p:extLst>
      <p:ext uri="{BB962C8B-B14F-4D97-AF65-F5344CB8AC3E}">
        <p14:creationId xmlns:p14="http://schemas.microsoft.com/office/powerpoint/2010/main" val="109936466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C80A2-72FB-5D40-0BFE-C951E10E9A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768DA5-F7D1-30A3-260F-656CE9C95938}"/>
              </a:ext>
            </a:extLst>
          </p:cNvPr>
          <p:cNvSpPr/>
          <p:nvPr/>
        </p:nvSpPr>
        <p:spPr>
          <a:xfrm>
            <a:off x="6199952" y="0"/>
            <a:ext cx="5991225" cy="628332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aphicFrame>
        <p:nvGraphicFramePr>
          <p:cNvPr id="8" name="think-cell data - do not delete" hidden="1">
            <a:extLst>
              <a:ext uri="{FF2B5EF4-FFF2-40B4-BE49-F238E27FC236}">
                <a16:creationId xmlns:a16="http://schemas.microsoft.com/office/drawing/2014/main" id="{77A5CA89-55D1-1A5A-7614-F8F553C096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8" name="think-cell data - do not delete" hidden="1">
                        <a:extLst>
                          <a:ext uri="{FF2B5EF4-FFF2-40B4-BE49-F238E27FC236}">
                            <a16:creationId xmlns:a16="http://schemas.microsoft.com/office/drawing/2014/main" id="{77A5CA89-55D1-1A5A-7614-F8F553C096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DCDE35F0-C649-2F29-5DF0-F0E2C6F1A037}"/>
              </a:ext>
            </a:extLst>
          </p:cNvPr>
          <p:cNvSpPr>
            <a:spLocks noGrp="1"/>
          </p:cNvSpPr>
          <p:nvPr>
            <p:ph type="body" sz="quarter" idx="18"/>
          </p:nvPr>
        </p:nvSpPr>
        <p:spPr>
          <a:xfrm>
            <a:off x="479426" y="1412875"/>
            <a:ext cx="5380264" cy="4870450"/>
          </a:xfrm>
        </p:spPr>
        <p:txBody>
          <a:bodyPr/>
          <a:lstStyle/>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Γρήγορη έναρξη λειτουργίας – εύχρηστη διεπαφή που σας δίνει τη δυνατότητα να μάθετε γρήγορα πώς να χρησιμοποιείτε το μηχάνημα και διασφαλίζει ότι ακόμη και όσοι το χρησιμοποιούν για πρώτη φορά θα εξοικειωθούν πλήρως με τη λειτουργία του σε ελάχιστο χρόνο</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Μεγάλη οθόνη αφής 10 ιντσών με εύκολα κατανοητά στοιχεία ελέγχου και καθοδήγηση βήμα προς βήμα</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Απλή διεπαφή χρήστη με εικονίδια </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Λήψη οδηγιών και συμβουλών βελτίωσης με εκπαιδευτικά βίντεο στην οθόνη</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Προγράμματα καθαρισμού για αυτοματοποίηση της λειτουργίας καθαρισμού</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Ένα απλό πάτημα του κουμπιού «Αναπαραγωγή» για καθαρισμό όλων των χώρων σας</a:t>
            </a:r>
          </a:p>
        </p:txBody>
      </p:sp>
      <p:sp>
        <p:nvSpPr>
          <p:cNvPr id="4" name="Footer Placeholder 3">
            <a:extLst>
              <a:ext uri="{FF2B5EF4-FFF2-40B4-BE49-F238E27FC236}">
                <a16:creationId xmlns:a16="http://schemas.microsoft.com/office/drawing/2014/main" id="{769A7A11-2ED6-5ACB-AA39-5F84EB7C62CF}"/>
              </a:ext>
            </a:extLst>
          </p:cNvPr>
          <p:cNvSpPr>
            <a:spLocks noGrp="1"/>
          </p:cNvSpPr>
          <p:nvPr>
            <p:ph type="ftr" sz="quarter" idx="21"/>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FD466DDB-707B-B8FC-A475-A16A91E61956}"/>
              </a:ext>
            </a:extLst>
          </p:cNvPr>
          <p:cNvSpPr>
            <a:spLocks noGrp="1"/>
          </p:cNvSpPr>
          <p:nvPr>
            <p:ph type="sldNum" sz="quarter" idx="22"/>
          </p:nvPr>
        </p:nvSpPr>
        <p:spPr/>
        <p:txBody>
          <a:bodyPr/>
          <a:lstStyle/>
          <a:p>
            <a:fld id="{6C385236-B7BA-4938-9EA6-6DEC8CA653D7}" type="slidenum">
              <a:rPr lang="en-US" smtClean="0"/>
              <a:pPr/>
              <a:t>14</a:t>
            </a:fld>
            <a:endParaRPr lang="en-US"/>
          </a:p>
        </p:txBody>
      </p:sp>
      <p:sp>
        <p:nvSpPr>
          <p:cNvPr id="16" name="Title 3">
            <a:extLst>
              <a:ext uri="{FF2B5EF4-FFF2-40B4-BE49-F238E27FC236}">
                <a16:creationId xmlns:a16="http://schemas.microsoft.com/office/drawing/2014/main" id="{D49F93A4-E1C1-52F3-A6CC-61EC8F7578A5}"/>
              </a:ext>
            </a:extLst>
          </p:cNvPr>
          <p:cNvSpPr>
            <a:spLocks noGrp="1"/>
          </p:cNvSpPr>
          <p:nvPr>
            <p:ph type="title"/>
          </p:nvPr>
        </p:nvSpPr>
        <p:spPr>
          <a:xfrm>
            <a:off x="479425" y="494490"/>
            <a:ext cx="11233150" cy="388013"/>
          </a:xfrm>
        </p:spPr>
        <p:txBody>
          <a:bodyPr vert="horz"/>
          <a:lstStyle/>
          <a:p>
            <a:r>
              <a:rPr lang="el-GR" b="1" kern="1200">
                <a:latin typeface="+mj-lt"/>
                <a:ea typeface="+mj-ea"/>
                <a:cs typeface="+mj-cs"/>
              </a:rPr>
              <a:t>Απαράμιλλη ευκολία χρήσης</a:t>
            </a:r>
            <a:endParaRPr lang="en-US" dirty="0"/>
          </a:p>
        </p:txBody>
      </p:sp>
      <p:grpSp>
        <p:nvGrpSpPr>
          <p:cNvPr id="22" name="Group 21">
            <a:extLst>
              <a:ext uri="{FF2B5EF4-FFF2-40B4-BE49-F238E27FC236}">
                <a16:creationId xmlns:a16="http://schemas.microsoft.com/office/drawing/2014/main" id="{7E3611A3-60EC-8D22-001E-1C44C74AB344}"/>
              </a:ext>
            </a:extLst>
          </p:cNvPr>
          <p:cNvGrpSpPr/>
          <p:nvPr/>
        </p:nvGrpSpPr>
        <p:grpSpPr>
          <a:xfrm>
            <a:off x="6431712" y="3456270"/>
            <a:ext cx="5750128" cy="2838718"/>
            <a:chOff x="5980493" y="3456270"/>
            <a:chExt cx="5750128" cy="2838718"/>
          </a:xfrm>
        </p:grpSpPr>
        <p:pic>
          <p:nvPicPr>
            <p:cNvPr id="9" name="Picture 8">
              <a:extLst>
                <a:ext uri="{FF2B5EF4-FFF2-40B4-BE49-F238E27FC236}">
                  <a16:creationId xmlns:a16="http://schemas.microsoft.com/office/drawing/2014/main" id="{CEA436CD-48A7-E552-8729-3F3AEA698FBE}"/>
                </a:ext>
              </a:extLst>
            </p:cNvPr>
            <p:cNvPicPr>
              <a:picLocks noChangeAspect="1"/>
            </p:cNvPicPr>
            <p:nvPr/>
          </p:nvPicPr>
          <p:blipFill>
            <a:blip r:embed="rId6" cstate="screen">
              <a:extLst>
                <a:ext uri="{28A0092B-C50C-407E-A947-70E740481C1C}">
                  <a14:useLocalDpi xmlns:a14="http://schemas.microsoft.com/office/drawing/2010/main"/>
                </a:ext>
              </a:extLst>
            </a:blip>
            <a:srcRect l="13955" r="13955" b="36730"/>
            <a:stretch>
              <a:fillRect/>
            </a:stretch>
          </p:blipFill>
          <p:spPr>
            <a:xfrm>
              <a:off x="5980493" y="3456270"/>
              <a:ext cx="5750128" cy="2838718"/>
            </a:xfrm>
            <a:prstGeom prst="rect">
              <a:avLst/>
            </a:prstGeom>
          </p:spPr>
        </p:pic>
        <p:pic>
          <p:nvPicPr>
            <p:cNvPr id="10" name="Google Shape;437;p50">
              <a:extLst>
                <a:ext uri="{FF2B5EF4-FFF2-40B4-BE49-F238E27FC236}">
                  <a16:creationId xmlns:a16="http://schemas.microsoft.com/office/drawing/2014/main" id="{917C830B-0543-D143-77BA-BAF3C5F9C072}"/>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109430" y="4982937"/>
              <a:ext cx="1131725" cy="686294"/>
            </a:xfrm>
            <a:prstGeom prst="rect">
              <a:avLst/>
            </a:prstGeom>
            <a:noFill/>
            <a:ln>
              <a:noFill/>
            </a:ln>
            <a:effectLst>
              <a:softEdge rad="0"/>
            </a:effectLst>
          </p:spPr>
        </p:pic>
      </p:grpSp>
      <p:pic>
        <p:nvPicPr>
          <p:cNvPr id="11" name="Google Shape;437;p50">
            <a:extLst>
              <a:ext uri="{FF2B5EF4-FFF2-40B4-BE49-F238E27FC236}">
                <a16:creationId xmlns:a16="http://schemas.microsoft.com/office/drawing/2014/main" id="{6A40D6B7-F621-B839-A01C-9343401DBD76}"/>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773774" y="914758"/>
            <a:ext cx="2705474" cy="1684372"/>
          </a:xfrm>
          <a:prstGeom prst="rect">
            <a:avLst/>
          </a:prstGeom>
          <a:noFill/>
          <a:ln>
            <a:noFill/>
          </a:ln>
        </p:spPr>
      </p:pic>
      <p:sp>
        <p:nvSpPr>
          <p:cNvPr id="13" name="Content Placeholder 1">
            <a:extLst>
              <a:ext uri="{FF2B5EF4-FFF2-40B4-BE49-F238E27FC236}">
                <a16:creationId xmlns:a16="http://schemas.microsoft.com/office/drawing/2014/main" id="{B07C1F7B-8C3F-FF48-D628-14C828978764}"/>
              </a:ext>
            </a:extLst>
          </p:cNvPr>
          <p:cNvSpPr txBox="1">
            <a:spLocks/>
          </p:cNvSpPr>
          <p:nvPr/>
        </p:nvSpPr>
        <p:spPr>
          <a:xfrm>
            <a:off x="6523308" y="2996284"/>
            <a:ext cx="2157848" cy="819733"/>
          </a:xfrm>
          <a:prstGeom prst="rect">
            <a:avLst/>
          </a:prstGeom>
        </p:spPr>
        <p:txBody>
          <a:bodyPr vert="horz" wrap="square" lIns="0" tIns="90000" rIns="0" bIns="0" rtlCol="0" anchor="t"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buNone/>
            </a:pPr>
            <a:r>
              <a:rPr lang="el-GR" sz="1350"/>
              <a:t>Επιλογές: Περισσότερες λειτουργικές δυνατότητες για το ρομποτικό μηχάνημα</a:t>
            </a:r>
          </a:p>
        </p:txBody>
      </p:sp>
      <p:cxnSp>
        <p:nvCxnSpPr>
          <p:cNvPr id="14" name="Connector: Elbow 13">
            <a:extLst>
              <a:ext uri="{FF2B5EF4-FFF2-40B4-BE49-F238E27FC236}">
                <a16:creationId xmlns:a16="http://schemas.microsoft.com/office/drawing/2014/main" id="{F95FBA27-2A2E-C318-F08B-2DB7F3272F4F}"/>
              </a:ext>
            </a:extLst>
          </p:cNvPr>
          <p:cNvCxnSpPr>
            <a:cxnSpLocks/>
          </p:cNvCxnSpPr>
          <p:nvPr/>
        </p:nvCxnSpPr>
        <p:spPr>
          <a:xfrm>
            <a:off x="9845040" y="2488818"/>
            <a:ext cx="1867534" cy="507466"/>
          </a:xfrm>
          <a:prstGeom prst="bentConnector3">
            <a:avLst>
              <a:gd name="adj1" fmla="val 17"/>
            </a:avLst>
          </a:prstGeom>
          <a:ln w="12700">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15" name="Content Placeholder 1">
            <a:extLst>
              <a:ext uri="{FF2B5EF4-FFF2-40B4-BE49-F238E27FC236}">
                <a16:creationId xmlns:a16="http://schemas.microsoft.com/office/drawing/2014/main" id="{BB151E03-5E79-A108-090E-627E66865EDE}"/>
              </a:ext>
            </a:extLst>
          </p:cNvPr>
          <p:cNvSpPr txBox="1">
            <a:spLocks/>
          </p:cNvSpPr>
          <p:nvPr/>
        </p:nvSpPr>
        <p:spPr>
          <a:xfrm>
            <a:off x="9974786" y="3000470"/>
            <a:ext cx="1737788" cy="819733"/>
          </a:xfrm>
          <a:prstGeom prst="rect">
            <a:avLst/>
          </a:prstGeom>
        </p:spPr>
        <p:txBody>
          <a:bodyPr vert="horz" wrap="square" lIns="0" tIns="90000" rIns="0" bIns="0" rtlCol="0" anchor="t"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r">
              <a:lnSpc>
                <a:spcPct val="120000"/>
              </a:lnSpc>
              <a:spcBef>
                <a:spcPts val="0"/>
              </a:spcBef>
              <a:buNone/>
            </a:pPr>
            <a:r>
              <a:rPr lang="el-GR" sz="1350"/>
              <a:t>Μη αυτόματα: Επιλογή που χρησιμεύει για μη αυτόματο καθαρισμό </a:t>
            </a:r>
          </a:p>
        </p:txBody>
      </p:sp>
      <p:sp>
        <p:nvSpPr>
          <p:cNvPr id="17" name="Content Placeholder 1">
            <a:extLst>
              <a:ext uri="{FF2B5EF4-FFF2-40B4-BE49-F238E27FC236}">
                <a16:creationId xmlns:a16="http://schemas.microsoft.com/office/drawing/2014/main" id="{05603059-EC27-D36F-3CA8-477A1BCB5360}"/>
              </a:ext>
            </a:extLst>
          </p:cNvPr>
          <p:cNvSpPr txBox="1">
            <a:spLocks/>
          </p:cNvSpPr>
          <p:nvPr/>
        </p:nvSpPr>
        <p:spPr>
          <a:xfrm>
            <a:off x="10471494" y="487247"/>
            <a:ext cx="1243866" cy="570434"/>
          </a:xfrm>
          <a:prstGeom prst="rect">
            <a:avLst/>
          </a:prstGeom>
        </p:spPr>
        <p:txBody>
          <a:bodyPr vert="horz" wrap="square" lIns="0" tIns="90000" rIns="0" bIns="0" rtlCol="0" anchor="t"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r">
              <a:lnSpc>
                <a:spcPct val="120000"/>
              </a:lnSpc>
              <a:spcBef>
                <a:spcPts val="0"/>
              </a:spcBef>
              <a:buNone/>
            </a:pPr>
            <a:r>
              <a:rPr lang="el-GR" sz="1350"/>
              <a:t>Μενού «Περισσότερα»</a:t>
            </a:r>
          </a:p>
        </p:txBody>
      </p:sp>
      <p:cxnSp>
        <p:nvCxnSpPr>
          <p:cNvPr id="18" name="Straight Connector 17">
            <a:extLst>
              <a:ext uri="{FF2B5EF4-FFF2-40B4-BE49-F238E27FC236}">
                <a16:creationId xmlns:a16="http://schemas.microsoft.com/office/drawing/2014/main" id="{C9AF4D3B-D9EB-2D13-7FCA-27BBEE7EF151}"/>
              </a:ext>
            </a:extLst>
          </p:cNvPr>
          <p:cNvCxnSpPr>
            <a:cxnSpLocks/>
          </p:cNvCxnSpPr>
          <p:nvPr/>
        </p:nvCxnSpPr>
        <p:spPr>
          <a:xfrm flipH="1">
            <a:off x="10352872" y="1064829"/>
            <a:ext cx="1368121" cy="0"/>
          </a:xfrm>
          <a:prstGeom prst="line">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2CE2369B-DCD7-36C1-3E04-D5E8200B2C95}"/>
              </a:ext>
            </a:extLst>
          </p:cNvPr>
          <p:cNvSpPr txBox="1">
            <a:spLocks/>
          </p:cNvSpPr>
          <p:nvPr/>
        </p:nvSpPr>
        <p:spPr>
          <a:xfrm>
            <a:off x="9503174" y="268183"/>
            <a:ext cx="998021" cy="321135"/>
          </a:xfrm>
          <a:prstGeom prst="rect">
            <a:avLst/>
          </a:prstGeom>
        </p:spPr>
        <p:txBody>
          <a:bodyPr vert="horz" wrap="square" lIns="0" tIns="90000" rIns="0" bIns="0" rtlCol="0" anchor="t" anchorCtr="0">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ctr">
              <a:lnSpc>
                <a:spcPct val="120000"/>
              </a:lnSpc>
              <a:spcBef>
                <a:spcPts val="0"/>
              </a:spcBef>
              <a:buNone/>
            </a:pPr>
            <a:r>
              <a:rPr lang="el-GR" sz="1350">
                <a:latin typeface="Roboto Light" panose="02000000000000000000" pitchFamily="2" charset="0"/>
              </a:rPr>
              <a:t>Μπαταρία </a:t>
            </a:r>
            <a:endParaRPr lang="en-US" sz="1350" dirty="0">
              <a:latin typeface="Roboto Light" panose="02000000000000000000" pitchFamily="2" charset="0"/>
            </a:endParaRPr>
          </a:p>
        </p:txBody>
      </p:sp>
      <p:cxnSp>
        <p:nvCxnSpPr>
          <p:cNvPr id="20" name="Straight Connector 19">
            <a:extLst>
              <a:ext uri="{FF2B5EF4-FFF2-40B4-BE49-F238E27FC236}">
                <a16:creationId xmlns:a16="http://schemas.microsoft.com/office/drawing/2014/main" id="{76E632A5-1967-0360-5FD4-C548AC8D3D39}"/>
              </a:ext>
            </a:extLst>
          </p:cNvPr>
          <p:cNvCxnSpPr>
            <a:cxnSpLocks/>
          </p:cNvCxnSpPr>
          <p:nvPr/>
        </p:nvCxnSpPr>
        <p:spPr>
          <a:xfrm>
            <a:off x="10002185" y="622707"/>
            <a:ext cx="0" cy="368167"/>
          </a:xfrm>
          <a:prstGeom prst="line">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AF522260-28E6-E29C-218B-F08714A23586}"/>
              </a:ext>
            </a:extLst>
          </p:cNvPr>
          <p:cNvCxnSpPr>
            <a:cxnSpLocks/>
          </p:cNvCxnSpPr>
          <p:nvPr/>
        </p:nvCxnSpPr>
        <p:spPr>
          <a:xfrm rot="10800000" flipV="1">
            <a:off x="6523309" y="2488818"/>
            <a:ext cx="1837135" cy="507466"/>
          </a:xfrm>
          <a:prstGeom prst="bentConnector3">
            <a:avLst>
              <a:gd name="adj1" fmla="val 115"/>
            </a:avLst>
          </a:prstGeom>
          <a:ln w="12700">
            <a:solidFill>
              <a:schemeClr val="accent3"/>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13062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4790B868-A185-13BC-415F-B27449242770}"/>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900">
                <a:solidFill>
                  <a:schemeClr val="accent3"/>
                </a:solidFill>
                <a:latin typeface="+mj-lt"/>
              </a:rPr>
              <a:t>Βήμα</a:t>
            </a:r>
            <a:r>
              <a:rPr lang="en-US" sz="900">
                <a:solidFill>
                  <a:schemeClr val="accent3"/>
                </a:solidFill>
                <a:latin typeface="+mj-lt"/>
              </a:rPr>
              <a:t> </a:t>
            </a:r>
            <a:r>
              <a:rPr lang="en-US" sz="900" dirty="0">
                <a:solidFill>
                  <a:schemeClr val="accent3"/>
                </a:solidFill>
                <a:latin typeface="+mj-lt"/>
              </a:rPr>
              <a:t>2</a:t>
            </a:r>
          </a:p>
          <a:p>
            <a:pPr marL="0" marR="3081" indent="0">
              <a:lnSpc>
                <a:spcPct val="120000"/>
              </a:lnSpc>
              <a:spcBef>
                <a:spcPts val="364"/>
              </a:spcBef>
              <a:buNone/>
              <a:tabLst>
                <a:tab pos="121680" algn="l"/>
              </a:tabLst>
            </a:pPr>
            <a:r>
              <a:rPr lang="el-GR" sz="900">
                <a:solidFill>
                  <a:srgbClr val="27303E"/>
                </a:solidFill>
                <a:ea typeface="Roboto Light" panose="02000000000000000000" pitchFamily="2" charset="0"/>
              </a:rPr>
              <a:t>Επιλέξτε το πρόγραμμα καθαρισμού που θέλετε</a:t>
            </a:r>
          </a:p>
        </p:txBody>
      </p:sp>
      <p:grpSp>
        <p:nvGrpSpPr>
          <p:cNvPr id="24" name="Group 23">
            <a:extLst>
              <a:ext uri="{FF2B5EF4-FFF2-40B4-BE49-F238E27FC236}">
                <a16:creationId xmlns:a16="http://schemas.microsoft.com/office/drawing/2014/main" id="{492EDC34-EDB0-10CA-05E0-D1D0FE2D88C9}"/>
              </a:ext>
            </a:extLst>
          </p:cNvPr>
          <p:cNvGrpSpPr/>
          <p:nvPr/>
        </p:nvGrpSpPr>
        <p:grpSpPr>
          <a:xfrm>
            <a:off x="4307725" y="1412733"/>
            <a:ext cx="3573641" cy="2202953"/>
            <a:chOff x="4307725" y="1412733"/>
            <a:chExt cx="3573641" cy="2202953"/>
          </a:xfrm>
        </p:grpSpPr>
        <p:pic>
          <p:nvPicPr>
            <p:cNvPr id="12" name="Google Shape;527;p55">
              <a:extLst>
                <a:ext uri="{FF2B5EF4-FFF2-40B4-BE49-F238E27FC236}">
                  <a16:creationId xmlns:a16="http://schemas.microsoft.com/office/drawing/2014/main" id="{D7747E17-FDAF-FB73-CB8F-FEBCE8ECDF3C}"/>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4307725" y="1412733"/>
              <a:ext cx="3573641" cy="2202953"/>
            </a:xfrm>
            <a:prstGeom prst="rect">
              <a:avLst/>
            </a:prstGeom>
            <a:noFill/>
            <a:ln>
              <a:noFill/>
            </a:ln>
          </p:spPr>
        </p:pic>
        <p:pic>
          <p:nvPicPr>
            <p:cNvPr id="17" name="Google Shape;543;p58">
              <a:extLst>
                <a:ext uri="{FF2B5EF4-FFF2-40B4-BE49-F238E27FC236}">
                  <a16:creationId xmlns:a16="http://schemas.microsoft.com/office/drawing/2014/main" id="{379129F4-066D-B14C-E411-E340D2019D63}"/>
                </a:ext>
              </a:extLst>
            </p:cNvPr>
            <p:cNvPicPr preferRelativeResize="0"/>
            <p:nvPr/>
          </p:nvPicPr>
          <p:blipFill>
            <a:blip r:embed="rId3" cstate="screen">
              <a:alphaModFix/>
              <a:extLst>
                <a:ext uri="{28A0092B-C50C-407E-A947-70E740481C1C}">
                  <a14:useLocalDpi xmlns:a14="http://schemas.microsoft.com/office/drawing/2010/main"/>
                </a:ext>
              </a:extLst>
            </a:blip>
            <a:srcRect l="82552" t="82736" b="7217"/>
            <a:stretch>
              <a:fillRect/>
            </a:stretch>
          </p:blipFill>
          <p:spPr>
            <a:xfrm>
              <a:off x="7267819" y="3236569"/>
              <a:ext cx="585593" cy="219101"/>
            </a:xfrm>
            <a:prstGeom prst="rect">
              <a:avLst/>
            </a:prstGeom>
            <a:noFill/>
            <a:ln>
              <a:noFill/>
            </a:ln>
          </p:spPr>
        </p:pic>
        <p:sp>
          <p:nvSpPr>
            <p:cNvPr id="20" name="TextBox 19">
              <a:extLst>
                <a:ext uri="{FF2B5EF4-FFF2-40B4-BE49-F238E27FC236}">
                  <a16:creationId xmlns:a16="http://schemas.microsoft.com/office/drawing/2014/main" id="{3D3191B0-1D90-C7E8-B83F-5AF4ACC7F594}"/>
                </a:ext>
              </a:extLst>
            </p:cNvPr>
            <p:cNvSpPr txBox="1"/>
            <p:nvPr/>
          </p:nvSpPr>
          <p:spPr>
            <a:xfrm>
              <a:off x="7330440" y="3451860"/>
              <a:ext cx="363855" cy="107722"/>
            </a:xfrm>
            <a:prstGeom prst="rect">
              <a:avLst/>
            </a:prstGeom>
            <a:solidFill>
              <a:srgbClr val="2D2F33"/>
            </a:solidFill>
          </p:spPr>
          <p:txBody>
            <a:bodyPr wrap="square" lIns="0" tIns="0" rIns="0" bIns="0" rtlCol="0">
              <a:spAutoFit/>
            </a:bodyPr>
            <a:lstStyle/>
            <a:p>
              <a:pPr algn="ctr"/>
              <a:r>
                <a:rPr lang="en-US" sz="700" spc="20" dirty="0">
                  <a:solidFill>
                    <a:srgbClr val="E4E4E4"/>
                  </a:solidFill>
                  <a:latin typeface="Roboto Medium" panose="02000000000000000000" pitchFamily="2" charset="0"/>
                  <a:ea typeface="Roboto Medium" panose="02000000000000000000" pitchFamily="2" charset="0"/>
                </a:rPr>
                <a:t>Cancel</a:t>
              </a:r>
            </a:p>
          </p:txBody>
        </p:sp>
        <p:sp>
          <p:nvSpPr>
            <p:cNvPr id="22" name="Rectangle 21">
              <a:extLst>
                <a:ext uri="{FF2B5EF4-FFF2-40B4-BE49-F238E27FC236}">
                  <a16:creationId xmlns:a16="http://schemas.microsoft.com/office/drawing/2014/main" id="{BD7BF3E1-36E9-D4C4-2007-BC38A0BE8D4C}"/>
                </a:ext>
              </a:extLst>
            </p:cNvPr>
            <p:cNvSpPr/>
            <p:nvPr/>
          </p:nvSpPr>
          <p:spPr>
            <a:xfrm>
              <a:off x="4395216" y="3236569"/>
              <a:ext cx="528966" cy="350225"/>
            </a:xfrm>
            <a:prstGeom prst="rect">
              <a:avLst/>
            </a:prstGeom>
            <a:solidFill>
              <a:srgbClr val="2D2F3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pic>
        <p:nvPicPr>
          <p:cNvPr id="19" name="Google Shape;543;p58">
            <a:extLst>
              <a:ext uri="{FF2B5EF4-FFF2-40B4-BE49-F238E27FC236}">
                <a16:creationId xmlns:a16="http://schemas.microsoft.com/office/drawing/2014/main" id="{789A6922-C4FA-96AB-5AB3-C7E672EBCA6D}"/>
              </a:ext>
            </a:extLst>
          </p:cNvPr>
          <p:cNvPicPr preferRelativeResize="0"/>
          <p:nvPr/>
        </p:nvPicPr>
        <p:blipFill>
          <a:blip r:embed="rId3" cstate="screen">
            <a:alphaModFix/>
            <a:extLst>
              <a:ext uri="{28A0092B-C50C-407E-A947-70E740481C1C}">
                <a14:useLocalDpi xmlns:a14="http://schemas.microsoft.com/office/drawing/2010/main"/>
              </a:ext>
            </a:extLst>
          </a:blip>
          <a:srcRect l="86185" t="37989" b="38248"/>
          <a:stretch>
            <a:fillRect/>
          </a:stretch>
        </p:blipFill>
        <p:spPr>
          <a:xfrm>
            <a:off x="7348829" y="2218943"/>
            <a:ext cx="530490" cy="592831"/>
          </a:xfrm>
          <a:prstGeom prst="rect">
            <a:avLst/>
          </a:prstGeom>
          <a:noFill/>
          <a:ln>
            <a:noFill/>
          </a:ln>
        </p:spPr>
      </p:pic>
      <p:sp>
        <p:nvSpPr>
          <p:cNvPr id="34" name="Content Placeholder 1">
            <a:extLst>
              <a:ext uri="{FF2B5EF4-FFF2-40B4-BE49-F238E27FC236}">
                <a16:creationId xmlns:a16="http://schemas.microsoft.com/office/drawing/2014/main" id="{E39F1B77-7028-6C9B-285D-A323A1D1B8E7}"/>
              </a:ext>
            </a:extLst>
          </p:cNvPr>
          <p:cNvSpPr txBox="1">
            <a:spLocks/>
          </p:cNvSpPr>
          <p:nvPr/>
        </p:nvSpPr>
        <p:spPr>
          <a:xfrm>
            <a:off x="47942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900">
                <a:solidFill>
                  <a:schemeClr val="accent3"/>
                </a:solidFill>
                <a:latin typeface="+mj-lt"/>
              </a:rPr>
              <a:t>Βήμα</a:t>
            </a:r>
            <a:r>
              <a:rPr lang="en-US" sz="900">
                <a:solidFill>
                  <a:schemeClr val="accent3"/>
                </a:solidFill>
                <a:latin typeface="+mj-lt"/>
              </a:rPr>
              <a:t> </a:t>
            </a:r>
            <a:r>
              <a:rPr lang="en-US" sz="900" dirty="0">
                <a:solidFill>
                  <a:schemeClr val="accent3"/>
                </a:solidFill>
                <a:latin typeface="+mj-lt"/>
              </a:rPr>
              <a:t>1</a:t>
            </a:r>
          </a:p>
          <a:p>
            <a:pPr marL="0" marR="3081" indent="0">
              <a:lnSpc>
                <a:spcPct val="120000"/>
              </a:lnSpc>
              <a:spcBef>
                <a:spcPts val="364"/>
              </a:spcBef>
              <a:buNone/>
              <a:tabLst>
                <a:tab pos="121680" algn="l"/>
              </a:tabLst>
            </a:pPr>
            <a:r>
              <a:rPr lang="el" sz="900">
                <a:solidFill>
                  <a:srgbClr val="27303E"/>
                </a:solidFill>
                <a:ea typeface="Roboto Light" panose="02000000000000000000" pitchFamily="2" charset="0"/>
              </a:rPr>
              <a:t>Τοποθετήστε το μηχάνημα μπροστά από το magic tag, </a:t>
            </a:r>
            <a:br>
              <a:rPr lang="vi-VN" sz="900">
                <a:solidFill>
                  <a:srgbClr val="27303E"/>
                </a:solidFill>
                <a:ea typeface="Roboto Light" panose="02000000000000000000" pitchFamily="2" charset="0"/>
              </a:rPr>
            </a:br>
            <a:r>
              <a:rPr lang="el" sz="900">
                <a:solidFill>
                  <a:srgbClr val="27303E"/>
                </a:solidFill>
                <a:ea typeface="Roboto Light" panose="02000000000000000000" pitchFamily="2" charset="0"/>
              </a:rPr>
              <a:t>σε απόσταση 20–30 cm, και σαρώστε το (7–10 in)</a:t>
            </a:r>
          </a:p>
          <a:p>
            <a:pPr>
              <a:lnSpc>
                <a:spcPct val="120000"/>
              </a:lnSpc>
            </a:pPr>
            <a:r>
              <a:rPr lang="en-US" sz="900">
                <a:latin typeface="+mj-lt"/>
              </a:rPr>
              <a:t>Magic </a:t>
            </a:r>
            <a:r>
              <a:rPr lang="en-US" sz="900" dirty="0">
                <a:latin typeface="+mj-lt"/>
              </a:rPr>
              <a:t>tag </a:t>
            </a:r>
            <a:r>
              <a:rPr lang="en-US" sz="900">
                <a:latin typeface="+mj-lt"/>
              </a:rPr>
              <a:t>– </a:t>
            </a:r>
            <a:r>
              <a:rPr lang="el-GR" sz="900">
                <a:solidFill>
                  <a:srgbClr val="27303E"/>
                </a:solidFill>
                <a:ea typeface="Roboto Light" panose="02000000000000000000" pitchFamily="2" charset="0"/>
              </a:rPr>
              <a:t>προσαρτημένο σε μια κατακόρυφη επιφάνεια, χρησιμεύει ως σημείο αναφοράς και αποθηκεύει αρκετά προγράμματα καθαρισμού</a:t>
            </a:r>
            <a:endParaRPr lang="en-US" sz="900" dirty="0">
              <a:solidFill>
                <a:srgbClr val="27303E"/>
              </a:solidFill>
              <a:ea typeface="Roboto Light" panose="02000000000000000000" pitchFamily="2" charset="0"/>
            </a:endParaRPr>
          </a:p>
        </p:txBody>
      </p:sp>
      <p:sp>
        <p:nvSpPr>
          <p:cNvPr id="14" name="Content Placeholder 1">
            <a:extLst>
              <a:ext uri="{FF2B5EF4-FFF2-40B4-BE49-F238E27FC236}">
                <a16:creationId xmlns:a16="http://schemas.microsoft.com/office/drawing/2014/main" id="{0EBCB70C-03B3-D002-69AF-D54779344C74}"/>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900">
                <a:solidFill>
                  <a:schemeClr val="accent3"/>
                </a:solidFill>
                <a:latin typeface="+mj-lt"/>
              </a:rPr>
              <a:t>Βήμα</a:t>
            </a:r>
            <a:r>
              <a:rPr lang="en-US" sz="900">
                <a:solidFill>
                  <a:schemeClr val="accent3"/>
                </a:solidFill>
                <a:latin typeface="+mj-lt"/>
              </a:rPr>
              <a:t> </a:t>
            </a:r>
            <a:r>
              <a:rPr lang="en-US" sz="900" dirty="0">
                <a:solidFill>
                  <a:schemeClr val="accent3"/>
                </a:solidFill>
                <a:latin typeface="+mj-lt"/>
              </a:rPr>
              <a:t>3</a:t>
            </a:r>
          </a:p>
          <a:p>
            <a:pPr marL="0" marR="3081" indent="0">
              <a:lnSpc>
                <a:spcPct val="120000"/>
              </a:lnSpc>
              <a:spcBef>
                <a:spcPts val="364"/>
              </a:spcBef>
              <a:spcAft>
                <a:spcPts val="600"/>
              </a:spcAft>
              <a:buNone/>
              <a:tabLst>
                <a:tab pos="121680" algn="l"/>
              </a:tabLst>
            </a:pPr>
            <a:r>
              <a:rPr lang="el-GR" sz="900">
                <a:solidFill>
                  <a:srgbClr val="27303E"/>
                </a:solidFill>
                <a:ea typeface="Roboto Light" panose="02000000000000000000" pitchFamily="2" charset="0"/>
              </a:rPr>
              <a:t>Απλώς πατήστε το κουμπί «Καθαρισμός»</a:t>
            </a:r>
          </a:p>
        </p:txBody>
      </p:sp>
      <p:sp>
        <p:nvSpPr>
          <p:cNvPr id="3" name="Text Placeholder 2">
            <a:extLst>
              <a:ext uri="{FF2B5EF4-FFF2-40B4-BE49-F238E27FC236}">
                <a16:creationId xmlns:a16="http://schemas.microsoft.com/office/drawing/2014/main" id="{71215E8E-8EBF-7820-0E16-EFA34970C5B2}"/>
              </a:ext>
            </a:extLst>
          </p:cNvPr>
          <p:cNvSpPr>
            <a:spLocks noGrp="1"/>
          </p:cNvSpPr>
          <p:nvPr>
            <p:ph type="body" sz="quarter" idx="14"/>
          </p:nvPr>
        </p:nvSpPr>
        <p:spPr/>
        <p:txBody>
          <a:bodyPr vert="horz" lIns="0" tIns="0" rIns="0" bIns="0" rtlCol="0" anchor="t">
            <a:noAutofit/>
          </a:bodyPr>
          <a:lstStyle/>
          <a:p>
            <a:r>
              <a:rPr lang="el-GR"/>
              <a:t>Μαγικός τρόπος λειτουργίας – 3 απλά βήματα για ρομποτικό καθαρισμό</a:t>
            </a:r>
          </a:p>
        </p:txBody>
      </p:sp>
      <p:sp>
        <p:nvSpPr>
          <p:cNvPr id="4" name="Title 3">
            <a:extLst>
              <a:ext uri="{FF2B5EF4-FFF2-40B4-BE49-F238E27FC236}">
                <a16:creationId xmlns:a16="http://schemas.microsoft.com/office/drawing/2014/main" id="{93FDEE95-5078-459C-D5AC-A3CEC8E5A1F1}"/>
              </a:ext>
            </a:extLst>
          </p:cNvPr>
          <p:cNvSpPr>
            <a:spLocks noGrp="1"/>
          </p:cNvSpPr>
          <p:nvPr>
            <p:ph type="title"/>
          </p:nvPr>
        </p:nvSpPr>
        <p:spPr/>
        <p:txBody>
          <a:bodyPr/>
          <a:lstStyle/>
          <a:p>
            <a:r>
              <a:rPr lang="el-GR"/>
              <a:t>Έναρξη λειτουργίας με το πάτημα ενός κουμπιού</a:t>
            </a:r>
            <a:endParaRPr lang="en-US" dirty="0"/>
          </a:p>
        </p:txBody>
      </p:sp>
      <p:sp>
        <p:nvSpPr>
          <p:cNvPr id="5" name="Footer Placeholder 4">
            <a:extLst>
              <a:ext uri="{FF2B5EF4-FFF2-40B4-BE49-F238E27FC236}">
                <a16:creationId xmlns:a16="http://schemas.microsoft.com/office/drawing/2014/main" id="{547AA4BF-6453-D339-10DA-8EFE43E963FF}"/>
              </a:ext>
            </a:extLst>
          </p:cNvPr>
          <p:cNvSpPr>
            <a:spLocks noGrp="1"/>
          </p:cNvSpPr>
          <p:nvPr>
            <p:ph type="ftr" sz="quarter" idx="16"/>
          </p:nvPr>
        </p:nvSpPr>
        <p:spPr/>
        <p:txBody>
          <a:bodyPr/>
          <a:lstStyle/>
          <a:p>
            <a:pPr algn="l"/>
            <a:r>
              <a:rPr lang="el-GR"/>
              <a:t>ΕΜΠΙΣΤΕΥΤΙΚΕΣ ΠΛΗΡΟΦΟΡΙΕΣ ΕΤΑΙΡΕΙΑΣ</a:t>
            </a:r>
            <a:endParaRPr lang="en-US" dirty="0"/>
          </a:p>
        </p:txBody>
      </p:sp>
      <p:sp>
        <p:nvSpPr>
          <p:cNvPr id="6" name="Slide Number Placeholder 5">
            <a:extLst>
              <a:ext uri="{FF2B5EF4-FFF2-40B4-BE49-F238E27FC236}">
                <a16:creationId xmlns:a16="http://schemas.microsoft.com/office/drawing/2014/main" id="{4CE3594C-E743-5FF0-3A90-92EB4060E299}"/>
              </a:ext>
            </a:extLst>
          </p:cNvPr>
          <p:cNvSpPr>
            <a:spLocks noGrp="1"/>
          </p:cNvSpPr>
          <p:nvPr>
            <p:ph type="sldNum" sz="quarter" idx="17"/>
          </p:nvPr>
        </p:nvSpPr>
        <p:spPr/>
        <p:txBody>
          <a:bodyPr/>
          <a:lstStyle/>
          <a:p>
            <a:fld id="{6C385236-B7BA-4938-9EA6-6DEC8CA653D7}" type="slidenum">
              <a:rPr lang="en-US" smtClean="0"/>
              <a:pPr/>
              <a:t>15</a:t>
            </a:fld>
            <a:endParaRPr lang="en-US"/>
          </a:p>
        </p:txBody>
      </p:sp>
      <p:pic>
        <p:nvPicPr>
          <p:cNvPr id="2" name="Google Shape;1058;p97">
            <a:extLst>
              <a:ext uri="{FF2B5EF4-FFF2-40B4-BE49-F238E27FC236}">
                <a16:creationId xmlns:a16="http://schemas.microsoft.com/office/drawing/2014/main" id="{04531D02-27DF-A0C8-BD60-8F0033C14B96}"/>
              </a:ext>
            </a:extLst>
          </p:cNvPr>
          <p:cNvPicPr preferRelativeResize="0">
            <a:picLocks/>
          </p:cNvPicPr>
          <p:nvPr/>
        </p:nvPicPr>
        <p:blipFill>
          <a:blip r:embed="rId4" cstate="screen">
            <a:extLst>
              <a:ext uri="{28A0092B-C50C-407E-A947-70E740481C1C}">
                <a14:useLocalDpi xmlns:a14="http://schemas.microsoft.com/office/drawing/2010/main"/>
              </a:ext>
            </a:extLst>
          </a:blip>
          <a:srcRect l="26153" r="27560"/>
          <a:stretch>
            <a:fillRect/>
          </a:stretch>
        </p:blipFill>
        <p:spPr>
          <a:xfrm>
            <a:off x="470988" y="1412875"/>
            <a:ext cx="1835966" cy="2231136"/>
          </a:xfrm>
          <a:prstGeom prst="rect">
            <a:avLst/>
          </a:prstGeom>
          <a:noFill/>
          <a:ln>
            <a:noFill/>
          </a:ln>
        </p:spPr>
      </p:pic>
      <p:pic>
        <p:nvPicPr>
          <p:cNvPr id="7" name="Google Shape;437;p50">
            <a:extLst>
              <a:ext uri="{FF2B5EF4-FFF2-40B4-BE49-F238E27FC236}">
                <a16:creationId xmlns:a16="http://schemas.microsoft.com/office/drawing/2014/main" id="{E0C5A0FC-D209-6BAA-21F0-C25A57EF5A7C}"/>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t="-51" b="-51"/>
          <a:stretch/>
        </p:blipFill>
        <p:spPr>
          <a:xfrm>
            <a:off x="8147955" y="1412875"/>
            <a:ext cx="3566160" cy="2231136"/>
          </a:xfrm>
          <a:prstGeom prst="rect">
            <a:avLst/>
          </a:prstGeom>
          <a:noFill/>
          <a:ln>
            <a:noFill/>
          </a:ln>
        </p:spPr>
      </p:pic>
      <p:pic>
        <p:nvPicPr>
          <p:cNvPr id="9" name="Picture 8">
            <a:extLst>
              <a:ext uri="{FF2B5EF4-FFF2-40B4-BE49-F238E27FC236}">
                <a16:creationId xmlns:a16="http://schemas.microsoft.com/office/drawing/2014/main" id="{544DD8B5-6968-ABF6-5C38-38FC7EC3F0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6" t="92" b="1616"/>
          <a:stretch/>
        </p:blipFill>
        <p:spPr>
          <a:xfrm>
            <a:off x="2345944" y="1412875"/>
            <a:ext cx="1698934" cy="1043051"/>
          </a:xfrm>
          <a:prstGeom prst="rect">
            <a:avLst/>
          </a:prstGeom>
        </p:spPr>
      </p:pic>
      <p:sp>
        <p:nvSpPr>
          <p:cNvPr id="16" name="Rectangle 15">
            <a:extLst>
              <a:ext uri="{FF2B5EF4-FFF2-40B4-BE49-F238E27FC236}">
                <a16:creationId xmlns:a16="http://schemas.microsoft.com/office/drawing/2014/main" id="{787EFE74-C813-B6B9-A044-E63B7229EB3E}"/>
              </a:ext>
            </a:extLst>
          </p:cNvPr>
          <p:cNvSpPr/>
          <p:nvPr/>
        </p:nvSpPr>
        <p:spPr>
          <a:xfrm>
            <a:off x="2344094" y="2491926"/>
            <a:ext cx="1700784" cy="115208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23" name="Picture 22">
            <a:extLst>
              <a:ext uri="{FF2B5EF4-FFF2-40B4-BE49-F238E27FC236}">
                <a16:creationId xmlns:a16="http://schemas.microsoft.com/office/drawing/2014/main" id="{199493F8-D39F-7C4C-FF48-7BA10F06B3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24451" y="2595880"/>
            <a:ext cx="1057658" cy="990914"/>
          </a:xfrm>
          <a:prstGeom prst="rect">
            <a:avLst/>
          </a:prstGeom>
        </p:spPr>
      </p:pic>
      <p:pic>
        <p:nvPicPr>
          <p:cNvPr id="11" name="Google Shape;545;p58">
            <a:extLst>
              <a:ext uri="{FF2B5EF4-FFF2-40B4-BE49-F238E27FC236}">
                <a16:creationId xmlns:a16="http://schemas.microsoft.com/office/drawing/2014/main" id="{E2C07F08-E97B-82EC-039B-204769271696}"/>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6404871" y="1412872"/>
            <a:ext cx="1490856" cy="878650"/>
          </a:xfrm>
          <a:prstGeom prst="rect">
            <a:avLst/>
          </a:prstGeom>
          <a:noFill/>
          <a:ln>
            <a:noFill/>
          </a:ln>
        </p:spPr>
      </p:pic>
      <p:cxnSp>
        <p:nvCxnSpPr>
          <p:cNvPr id="18" name="Straight Connector 17">
            <a:extLst>
              <a:ext uri="{FF2B5EF4-FFF2-40B4-BE49-F238E27FC236}">
                <a16:creationId xmlns:a16="http://schemas.microsoft.com/office/drawing/2014/main" id="{D0EB1989-B027-166A-F835-489CC95F30F6}"/>
              </a:ext>
            </a:extLst>
          </p:cNvPr>
          <p:cNvCxnSpPr>
            <a:cxnSpLocks/>
          </p:cNvCxnSpPr>
          <p:nvPr/>
        </p:nvCxnSpPr>
        <p:spPr>
          <a:xfrm flipV="1">
            <a:off x="6388145" y="1412872"/>
            <a:ext cx="0" cy="8786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C9D394-BF14-A466-8FC1-D7A2467E146C}"/>
              </a:ext>
            </a:extLst>
          </p:cNvPr>
          <p:cNvCxnSpPr>
            <a:cxnSpLocks/>
          </p:cNvCxnSpPr>
          <p:nvPr/>
        </p:nvCxnSpPr>
        <p:spPr>
          <a:xfrm>
            <a:off x="6369094" y="2311302"/>
            <a:ext cx="15266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0E50560-04DE-66C1-18C8-21E0A5812A56}"/>
              </a:ext>
            </a:extLst>
          </p:cNvPr>
          <p:cNvCxnSpPr>
            <a:cxnSpLocks/>
          </p:cNvCxnSpPr>
          <p:nvPr/>
        </p:nvCxnSpPr>
        <p:spPr>
          <a:xfrm>
            <a:off x="7527332" y="2291522"/>
            <a:ext cx="0" cy="228359"/>
          </a:xfrm>
          <a:prstGeom prst="line">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50249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66AAE90E-600E-0D9E-33E8-D75BBEE7A8F7}"/>
              </a:ext>
            </a:extLst>
          </p:cNvPr>
          <p:cNvSpPr txBox="1">
            <a:spLocks/>
          </p:cNvSpPr>
          <p:nvPr/>
        </p:nvSpPr>
        <p:spPr>
          <a:xfrm>
            <a:off x="485703"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900">
                <a:solidFill>
                  <a:schemeClr val="accent3"/>
                </a:solidFill>
                <a:latin typeface="+mj-lt"/>
              </a:rPr>
              <a:t>Αυτόνομες λειτουργίες καθαρισμού</a:t>
            </a:r>
          </a:p>
          <a:p>
            <a:pPr marL="0" indent="0">
              <a:lnSpc>
                <a:spcPct val="120000"/>
              </a:lnSpc>
              <a:spcBef>
                <a:spcPts val="0"/>
              </a:spcBef>
              <a:spcAft>
                <a:spcPts val="600"/>
              </a:spcAft>
              <a:buFont typeface="Arial" panose="020B0604020202020204" pitchFamily="34" charset="0"/>
              <a:buNone/>
            </a:pPr>
            <a:r>
              <a:rPr lang="el-GR" sz="900">
                <a:latin typeface="+mj-lt"/>
              </a:rPr>
              <a:t>Διαδρομή (</a:t>
            </a:r>
            <a:r>
              <a:rPr lang="en-US" sz="900">
                <a:latin typeface="+mj-lt"/>
              </a:rPr>
              <a:t>CopyCat)</a:t>
            </a:r>
          </a:p>
          <a:p>
            <a:pPr marL="198755" indent="-198755">
              <a:lnSpc>
                <a:spcPct val="120000"/>
              </a:lnSpc>
              <a:spcBef>
                <a:spcPts val="0"/>
              </a:spcBef>
            </a:pPr>
            <a:r>
              <a:rPr lang="el-GR" sz="900"/>
              <a:t>Με μία μόνο μη αυτόματη χρήση, το μηχάνημα μαθαίνει ακριβώς πώς θέλετε να καθαρίσετε.</a:t>
            </a:r>
          </a:p>
          <a:p>
            <a:pPr marL="198755" indent="-198755">
              <a:lnSpc>
                <a:spcPct val="120000"/>
              </a:lnSpc>
              <a:spcBef>
                <a:spcPts val="0"/>
              </a:spcBef>
            </a:pPr>
            <a:r>
              <a:rPr lang="el-GR" sz="900"/>
              <a:t>Το CopyCat είναι σχεδιασμένο για να </a:t>
            </a:r>
            <a:r>
              <a:rPr lang="el-GR" sz="900">
                <a:latin typeface="+mj-lt"/>
              </a:rPr>
              <a:t>καθαρίζει με τον τρόπο που καθαρίζετε εσείς.</a:t>
            </a:r>
            <a:endParaRPr lang="en-US" sz="900" spc="-20">
              <a:latin typeface="+mj-lt"/>
              <a:ea typeface="Roboto Bold"/>
              <a:cs typeface="Roboto Bold"/>
            </a:endParaRPr>
          </a:p>
          <a:p>
            <a:pPr marL="198755" indent="-198755">
              <a:lnSpc>
                <a:spcPct val="120000"/>
              </a:lnSpc>
            </a:pPr>
            <a:endParaRPr lang="en-US" sz="700" spc="-20" dirty="0">
              <a:latin typeface="+mj-lt"/>
              <a:ea typeface="Roboto Bold"/>
              <a:cs typeface="Roboto Bold"/>
            </a:endParaRPr>
          </a:p>
          <a:p>
            <a:pPr marL="0" indent="0">
              <a:lnSpc>
                <a:spcPct val="120000"/>
              </a:lnSpc>
              <a:spcBef>
                <a:spcPts val="0"/>
              </a:spcBef>
              <a:spcAft>
                <a:spcPts val="600"/>
              </a:spcAft>
              <a:buFont typeface="Arial" panose="020B0604020202020204" pitchFamily="34" charset="0"/>
              <a:buNone/>
            </a:pPr>
            <a:r>
              <a:rPr lang="el-GR" sz="900">
                <a:latin typeface="+mj-lt"/>
              </a:rPr>
              <a:t>Όριο (Γέμισμα)</a:t>
            </a:r>
          </a:p>
          <a:p>
            <a:pPr marL="198755" indent="-198755">
              <a:lnSpc>
                <a:spcPct val="120000"/>
              </a:lnSpc>
              <a:spcBef>
                <a:spcPts val="0"/>
              </a:spcBef>
            </a:pPr>
            <a:r>
              <a:rPr lang="el-GR" sz="900"/>
              <a:t>Ο χειριστής κινείται μία φορά γύρω από την </a:t>
            </a:r>
            <a:r>
              <a:rPr lang="el-GR" sz="900">
                <a:latin typeface="+mj-lt"/>
              </a:rPr>
              <a:t>περίμετρο</a:t>
            </a:r>
            <a:r>
              <a:rPr lang="el-GR" sz="900"/>
              <a:t> του χώρου που πρέπει να καθαριστεί και το VP25</a:t>
            </a:r>
            <a:r>
              <a:rPr lang="vi-VN" sz="900"/>
              <a:t> </a:t>
            </a:r>
            <a:r>
              <a:rPr lang="el-GR" sz="900"/>
              <a:t>καθαρίζει </a:t>
            </a:r>
            <a:r>
              <a:rPr lang="el-GR" sz="900">
                <a:latin typeface="+mj-lt"/>
              </a:rPr>
              <a:t>κάθε ίντσα </a:t>
            </a:r>
            <a:r>
              <a:rPr lang="el-GR" sz="900"/>
              <a:t>στη μέση.</a:t>
            </a:r>
          </a:p>
          <a:p>
            <a:pPr marL="198755" indent="-198755">
              <a:lnSpc>
                <a:spcPct val="120000"/>
              </a:lnSpc>
              <a:spcBef>
                <a:spcPts val="0"/>
              </a:spcBef>
            </a:pPr>
            <a:r>
              <a:rPr lang="el-GR" sz="900"/>
              <a:t>Κινηθείτε στην περίμετρο της περιοχής που θέλετε να καθαρίσετε, </a:t>
            </a:r>
            <a:r>
              <a:rPr lang="el-GR" sz="900">
                <a:latin typeface="+mj-lt"/>
              </a:rPr>
              <a:t>σε όποιο σχήμα χρειάζεστε.</a:t>
            </a:r>
            <a:endParaRPr lang="en-US" sz="900" dirty="0">
              <a:latin typeface="+mj-lt"/>
            </a:endParaRPr>
          </a:p>
        </p:txBody>
      </p:sp>
      <p:sp>
        <p:nvSpPr>
          <p:cNvPr id="13" name="Content Placeholder 1">
            <a:extLst>
              <a:ext uri="{FF2B5EF4-FFF2-40B4-BE49-F238E27FC236}">
                <a16:creationId xmlns:a16="http://schemas.microsoft.com/office/drawing/2014/main" id="{4790B868-A185-13BC-415F-B27449242770}"/>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19202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endParaRPr lang="en-US" sz="900" dirty="0">
              <a:solidFill>
                <a:schemeClr val="accent3"/>
              </a:solidFill>
              <a:latin typeface="+mj-lt"/>
            </a:endParaRPr>
          </a:p>
          <a:p>
            <a:pPr marL="0" indent="0">
              <a:lnSpc>
                <a:spcPct val="120000"/>
              </a:lnSpc>
              <a:spcBef>
                <a:spcPts val="0"/>
              </a:spcBef>
              <a:spcAft>
                <a:spcPts val="600"/>
              </a:spcAft>
              <a:buFont typeface="Arial" panose="020B0604020202020204" pitchFamily="34" charset="0"/>
              <a:buNone/>
            </a:pPr>
            <a:endParaRPr lang="en-US" sz="900" dirty="0">
              <a:solidFill>
                <a:schemeClr val="accent3"/>
              </a:solidFill>
              <a:latin typeface="+mj-lt"/>
            </a:endParaRPr>
          </a:p>
          <a:p>
            <a:pPr marL="0" indent="0">
              <a:lnSpc>
                <a:spcPct val="120000"/>
              </a:lnSpc>
              <a:spcBef>
                <a:spcPts val="0"/>
              </a:spcBef>
              <a:spcAft>
                <a:spcPts val="600"/>
              </a:spcAft>
              <a:buFont typeface="Arial" panose="020B0604020202020204" pitchFamily="34" charset="0"/>
              <a:buNone/>
            </a:pPr>
            <a:r>
              <a:rPr lang="el-GR" sz="900">
                <a:solidFill>
                  <a:schemeClr val="accent3"/>
                </a:solidFill>
                <a:latin typeface="+mj-lt"/>
              </a:rPr>
              <a:t>Μη αυτόματη λειτουργία καθαρισμού</a:t>
            </a:r>
          </a:p>
          <a:p>
            <a:pPr marL="198755" indent="-198755">
              <a:lnSpc>
                <a:spcPct val="120000"/>
              </a:lnSpc>
              <a:spcBef>
                <a:spcPts val="0"/>
              </a:spcBef>
            </a:pPr>
            <a:r>
              <a:rPr lang="el-GR" sz="900"/>
              <a:t>Ο χειριστής χρησιμοποιεί το μηχάνημα όπως οποιο</a:t>
            </a:r>
            <a:r>
              <a:rPr lang="en-US" sz="900"/>
              <a:t>-</a:t>
            </a:r>
            <a:r>
              <a:rPr lang="el-GR" sz="900"/>
              <a:t>δήποτε άλλο μηχάνημα πλυσίματος-στεγνώματος πίσω από το οποίο περπατά για την εκτέλεση συγκεκριμένων εργασιών.</a:t>
            </a:r>
          </a:p>
        </p:txBody>
      </p:sp>
      <p:sp>
        <p:nvSpPr>
          <p:cNvPr id="14" name="Content Placeholder 1">
            <a:extLst>
              <a:ext uri="{FF2B5EF4-FFF2-40B4-BE49-F238E27FC236}">
                <a16:creationId xmlns:a16="http://schemas.microsoft.com/office/drawing/2014/main" id="{0EBCB70C-03B3-D002-69AF-D54779344C74}"/>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19202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endParaRPr lang="en-US" sz="900" dirty="0">
              <a:solidFill>
                <a:schemeClr val="accent3"/>
              </a:solidFill>
              <a:latin typeface="+mj-lt"/>
            </a:endParaRPr>
          </a:p>
          <a:p>
            <a:pPr marL="0" indent="0">
              <a:lnSpc>
                <a:spcPct val="120000"/>
              </a:lnSpc>
              <a:spcBef>
                <a:spcPts val="0"/>
              </a:spcBef>
              <a:spcAft>
                <a:spcPts val="600"/>
              </a:spcAft>
              <a:buFont typeface="Arial" panose="020B0604020202020204" pitchFamily="34" charset="0"/>
              <a:buNone/>
            </a:pPr>
            <a:endParaRPr lang="en-US" sz="900" dirty="0">
              <a:solidFill>
                <a:schemeClr val="accent3"/>
              </a:solidFill>
              <a:latin typeface="+mj-lt"/>
            </a:endParaRPr>
          </a:p>
          <a:p>
            <a:pPr marL="0" indent="0">
              <a:lnSpc>
                <a:spcPct val="120000"/>
              </a:lnSpc>
              <a:spcBef>
                <a:spcPts val="0"/>
              </a:spcBef>
              <a:spcAft>
                <a:spcPts val="600"/>
              </a:spcAft>
              <a:buFont typeface="Arial" panose="020B0604020202020204" pitchFamily="34" charset="0"/>
              <a:buNone/>
            </a:pPr>
            <a:r>
              <a:rPr lang="el-GR" sz="900">
                <a:solidFill>
                  <a:schemeClr val="accent3"/>
                </a:solidFill>
                <a:latin typeface="+mj-lt"/>
              </a:rPr>
              <a:t>Λειτουργία εξ αποστάσεως </a:t>
            </a:r>
            <a:br>
              <a:rPr lang="en-US" sz="900">
                <a:solidFill>
                  <a:schemeClr val="accent3"/>
                </a:solidFill>
                <a:latin typeface="+mj-lt"/>
              </a:rPr>
            </a:br>
            <a:r>
              <a:rPr lang="el-GR" sz="900">
                <a:solidFill>
                  <a:schemeClr val="accent3"/>
                </a:solidFill>
                <a:latin typeface="+mj-lt"/>
              </a:rPr>
              <a:t>(μόνο για εξειδικευμένους χρήστες)</a:t>
            </a:r>
          </a:p>
          <a:p>
            <a:pPr marL="0" indent="0">
              <a:lnSpc>
                <a:spcPct val="120000"/>
              </a:lnSpc>
              <a:spcBef>
                <a:spcPts val="0"/>
              </a:spcBef>
              <a:spcAft>
                <a:spcPts val="600"/>
              </a:spcAft>
              <a:buNone/>
            </a:pPr>
            <a:r>
              <a:rPr lang="el-GR" sz="900">
                <a:latin typeface="+mj-lt"/>
              </a:rPr>
              <a:t>Πρόγραμμα επεξεργασίας χαρτών</a:t>
            </a:r>
          </a:p>
          <a:p>
            <a:pPr marL="198755" indent="-198755">
              <a:lnSpc>
                <a:spcPct val="120000"/>
              </a:lnSpc>
              <a:spcBef>
                <a:spcPts val="0"/>
              </a:spcBef>
            </a:pPr>
            <a:r>
              <a:rPr lang="el-GR" sz="900"/>
              <a:t>Δημιουργήστε έναν χάρτη της τοποθεσίας μέσω </a:t>
            </a:r>
            <a:br>
              <a:rPr lang="en-US" sz="900"/>
            </a:br>
            <a:r>
              <a:rPr lang="el-GR" sz="900"/>
              <a:t>ενός φορητού υπολογιστή με λίγα απλά κλικ μέσω </a:t>
            </a:r>
            <a:br>
              <a:rPr lang="en-US" sz="900"/>
            </a:br>
            <a:r>
              <a:rPr lang="el-GR" sz="900"/>
              <a:t>του αποκλειστικού μας προγράμματος επεξεργασίας χαρτών.</a:t>
            </a:r>
          </a:p>
          <a:p>
            <a:pPr marL="198755" indent="-198755">
              <a:lnSpc>
                <a:spcPct val="120000"/>
              </a:lnSpc>
              <a:spcBef>
                <a:spcPts val="0"/>
              </a:spcBef>
            </a:pPr>
            <a:r>
              <a:rPr lang="el-GR" sz="900"/>
              <a:t>Προσαρμογή στον χάρτη εξ αποστάσεως</a:t>
            </a:r>
            <a:r>
              <a:rPr lang="vi-VN" sz="900"/>
              <a:t>.</a:t>
            </a:r>
            <a:endParaRPr lang="en-US" sz="900" dirty="0"/>
          </a:p>
        </p:txBody>
      </p:sp>
      <p:sp>
        <p:nvSpPr>
          <p:cNvPr id="4" name="Title 3">
            <a:extLst>
              <a:ext uri="{FF2B5EF4-FFF2-40B4-BE49-F238E27FC236}">
                <a16:creationId xmlns:a16="http://schemas.microsoft.com/office/drawing/2014/main" id="{93FDEE95-5078-459C-D5AC-A3CEC8E5A1F1}"/>
              </a:ext>
            </a:extLst>
          </p:cNvPr>
          <p:cNvSpPr>
            <a:spLocks noGrp="1"/>
          </p:cNvSpPr>
          <p:nvPr>
            <p:ph type="title"/>
          </p:nvPr>
        </p:nvSpPr>
        <p:spPr>
          <a:xfrm>
            <a:off x="479425" y="494490"/>
            <a:ext cx="10607675" cy="388013"/>
          </a:xfrm>
        </p:spPr>
        <p:txBody>
          <a:bodyPr/>
          <a:lstStyle/>
          <a:p>
            <a:r>
              <a:rPr lang="el-GR"/>
              <a:t>Άλλες λειτουργίες που αντιστοιχούν στις ανάγκες σας όσον αφορά τον καθαρισμό</a:t>
            </a:r>
            <a:endParaRPr lang="en-US" dirty="0">
              <a:ea typeface="Roboto Bold"/>
              <a:cs typeface="Roboto Bold"/>
            </a:endParaRPr>
          </a:p>
        </p:txBody>
      </p:sp>
      <p:sp>
        <p:nvSpPr>
          <p:cNvPr id="5" name="Footer Placeholder 4">
            <a:extLst>
              <a:ext uri="{FF2B5EF4-FFF2-40B4-BE49-F238E27FC236}">
                <a16:creationId xmlns:a16="http://schemas.microsoft.com/office/drawing/2014/main" id="{547AA4BF-6453-D339-10DA-8EFE43E963FF}"/>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4CE3594C-E743-5FF0-3A90-92EB4060E299}"/>
              </a:ext>
            </a:extLst>
          </p:cNvPr>
          <p:cNvSpPr>
            <a:spLocks noGrp="1"/>
          </p:cNvSpPr>
          <p:nvPr>
            <p:ph type="sldNum" sz="quarter" idx="17"/>
          </p:nvPr>
        </p:nvSpPr>
        <p:spPr/>
        <p:txBody>
          <a:bodyPr/>
          <a:lstStyle/>
          <a:p>
            <a:fld id="{6C385236-B7BA-4938-9EA6-6DEC8CA653D7}" type="slidenum">
              <a:rPr lang="en-US" smtClean="0"/>
              <a:pPr/>
              <a:t>16</a:t>
            </a:fld>
            <a:endParaRPr lang="en-US"/>
          </a:p>
        </p:txBody>
      </p:sp>
      <p:pic>
        <p:nvPicPr>
          <p:cNvPr id="2" name="Google Shape;1058;p97">
            <a:extLst>
              <a:ext uri="{FF2B5EF4-FFF2-40B4-BE49-F238E27FC236}">
                <a16:creationId xmlns:a16="http://schemas.microsoft.com/office/drawing/2014/main" id="{04531D02-27DF-A0C8-BD60-8F0033C14B96}"/>
              </a:ext>
            </a:extLst>
          </p:cNvPr>
          <p:cNvPicPr preferRelativeResize="0">
            <a:picLocks/>
          </p:cNvPicPr>
          <p:nvPr/>
        </p:nvPicPr>
        <p:blipFill rotWithShape="1">
          <a:blip r:embed="rId2" cstate="screen">
            <a:alphaModFix/>
            <a:extLst>
              <a:ext uri="{28A0092B-C50C-407E-A947-70E740481C1C}">
                <a14:useLocalDpi xmlns:a14="http://schemas.microsoft.com/office/drawing/2010/main"/>
              </a:ext>
            </a:extLst>
          </a:blip>
          <a:srcRect l="-238" t="-125" b="-3"/>
          <a:stretch/>
        </p:blipFill>
        <p:spPr>
          <a:xfrm>
            <a:off x="479425" y="1412875"/>
            <a:ext cx="3566160" cy="2231136"/>
          </a:xfrm>
          <a:prstGeom prst="rect">
            <a:avLst/>
          </a:prstGeom>
          <a:noFill/>
          <a:ln>
            <a:noFill/>
          </a:ln>
        </p:spPr>
      </p:pic>
      <p:pic>
        <p:nvPicPr>
          <p:cNvPr id="10" name="Google Shape;437;p50">
            <a:extLst>
              <a:ext uri="{FF2B5EF4-FFF2-40B4-BE49-F238E27FC236}">
                <a16:creationId xmlns:a16="http://schemas.microsoft.com/office/drawing/2014/main" id="{EF545A47-F488-314E-61D5-0DFE592B87D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51" b="-51"/>
          <a:stretch/>
        </p:blipFill>
        <p:spPr>
          <a:xfrm>
            <a:off x="4310511" y="1412875"/>
            <a:ext cx="3566160" cy="2231136"/>
          </a:xfrm>
          <a:prstGeom prst="rect">
            <a:avLst/>
          </a:prstGeom>
          <a:noFill/>
          <a:ln>
            <a:noFill/>
          </a:ln>
        </p:spPr>
      </p:pic>
      <p:pic>
        <p:nvPicPr>
          <p:cNvPr id="11" name="Google Shape;1131;p104">
            <a:extLst>
              <a:ext uri="{FF2B5EF4-FFF2-40B4-BE49-F238E27FC236}">
                <a16:creationId xmlns:a16="http://schemas.microsoft.com/office/drawing/2014/main" id="{57773E63-CC4B-A728-418C-19D357D5A8C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148637" y="1412874"/>
            <a:ext cx="3563937" cy="2231136"/>
          </a:xfrm>
          <a:prstGeom prst="rect">
            <a:avLst/>
          </a:prstGeom>
          <a:noFill/>
          <a:ln>
            <a:noFill/>
          </a:ln>
        </p:spPr>
      </p:pic>
    </p:spTree>
    <p:extLst>
      <p:ext uri="{BB962C8B-B14F-4D97-AF65-F5344CB8AC3E}">
        <p14:creationId xmlns:p14="http://schemas.microsoft.com/office/powerpoint/2010/main" val="128931076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05DFD-5C37-DB17-F5BE-034D266A7AED}"/>
            </a:ext>
          </a:extLst>
        </p:cNvPr>
        <p:cNvGrpSpPr/>
        <p:nvPr/>
      </p:nvGrpSpPr>
      <p:grpSpPr>
        <a:xfrm>
          <a:off x="0" y="0"/>
          <a:ext cx="0" cy="0"/>
          <a:chOff x="0" y="0"/>
          <a:chExt cx="0" cy="0"/>
        </a:xfrm>
      </p:grpSpPr>
      <p:sp>
        <p:nvSpPr>
          <p:cNvPr id="34" name="Content Placeholder 1">
            <a:extLst>
              <a:ext uri="{FF2B5EF4-FFF2-40B4-BE49-F238E27FC236}">
                <a16:creationId xmlns:a16="http://schemas.microsoft.com/office/drawing/2014/main" id="{31FAD380-37AC-8066-D161-0B6D8175E56F}"/>
              </a:ext>
            </a:extLst>
          </p:cNvPr>
          <p:cNvSpPr txBox="1">
            <a:spLocks/>
          </p:cNvSpPr>
          <p:nvPr/>
        </p:nvSpPr>
        <p:spPr>
          <a:xfrm>
            <a:off x="47942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900">
                <a:solidFill>
                  <a:schemeClr val="accent3"/>
                </a:solidFill>
                <a:latin typeface="+mj-lt"/>
              </a:rPr>
              <a:t>Αναφορές καθαρισμού</a:t>
            </a:r>
          </a:p>
          <a:p>
            <a:pPr marL="0" indent="0">
              <a:lnSpc>
                <a:spcPct val="120000"/>
              </a:lnSpc>
              <a:spcBef>
                <a:spcPts val="0"/>
              </a:spcBef>
              <a:spcAft>
                <a:spcPts val="600"/>
              </a:spcAft>
              <a:buNone/>
            </a:pPr>
            <a:r>
              <a:rPr lang="el-GR" sz="900">
                <a:latin typeface="+mj-lt"/>
              </a:rPr>
              <a:t>Αναφορές εργασιών καθαρισμού</a:t>
            </a:r>
          </a:p>
          <a:p>
            <a:pPr>
              <a:lnSpc>
                <a:spcPct val="120000"/>
              </a:lnSpc>
              <a:spcBef>
                <a:spcPts val="0"/>
              </a:spcBef>
            </a:pPr>
            <a:r>
              <a:rPr lang="el-GR" sz="900"/>
              <a:t>Περιλαμβάνονται αναλυτικά στατιστικά στοιχεία </a:t>
            </a:r>
            <a:br>
              <a:rPr lang="en-US" sz="900"/>
            </a:br>
            <a:r>
              <a:rPr lang="el-GR" sz="900"/>
              <a:t>για τις επιδόσεις του ρομπότ κατά την εκτέλεση </a:t>
            </a:r>
            <a:br>
              <a:rPr lang="en-US" sz="900"/>
            </a:br>
            <a:r>
              <a:rPr lang="el-GR" sz="900"/>
              <a:t>μιας αποστολής καθαρισμού</a:t>
            </a:r>
            <a:endParaRPr lang="el-GR" sz="900">
              <a:solidFill>
                <a:schemeClr val="accent3"/>
              </a:solidFill>
              <a:latin typeface="+mj-lt"/>
            </a:endParaRPr>
          </a:p>
          <a:p>
            <a:pPr marL="0" indent="0">
              <a:lnSpc>
                <a:spcPct val="120000"/>
              </a:lnSpc>
              <a:spcBef>
                <a:spcPts val="0"/>
              </a:spcBef>
              <a:spcAft>
                <a:spcPts val="600"/>
              </a:spcAft>
              <a:buNone/>
            </a:pPr>
            <a:endParaRPr lang="el-GR" sz="700">
              <a:solidFill>
                <a:schemeClr val="accent3"/>
              </a:solidFill>
              <a:latin typeface="+mj-lt"/>
            </a:endParaRPr>
          </a:p>
          <a:p>
            <a:pPr marL="0" indent="0">
              <a:lnSpc>
                <a:spcPct val="120000"/>
              </a:lnSpc>
              <a:spcBef>
                <a:spcPts val="0"/>
              </a:spcBef>
              <a:spcAft>
                <a:spcPts val="600"/>
              </a:spcAft>
              <a:buNone/>
            </a:pPr>
            <a:r>
              <a:rPr lang="el-GR" sz="900">
                <a:latin typeface="+mj-lt"/>
              </a:rPr>
              <a:t>Μηνιαία αναφορά ρομπότ</a:t>
            </a:r>
          </a:p>
          <a:p>
            <a:pPr marL="198755" indent="-198755">
              <a:lnSpc>
                <a:spcPct val="120000"/>
              </a:lnSpc>
              <a:spcBef>
                <a:spcPts val="0"/>
              </a:spcBef>
            </a:pPr>
            <a:r>
              <a:rPr lang="el-GR" sz="900"/>
              <a:t>Σύνοψη των επιδόσεων ρομπότ καθ' όλη τη </a:t>
            </a:r>
            <a:br>
              <a:rPr lang="el-GR" sz="900"/>
            </a:br>
            <a:r>
              <a:rPr lang="el-GR" sz="900"/>
              <a:t>διάρκεια του μήνα</a:t>
            </a:r>
          </a:p>
        </p:txBody>
      </p:sp>
      <p:sp>
        <p:nvSpPr>
          <p:cNvPr id="13" name="Content Placeholder 1">
            <a:extLst>
              <a:ext uri="{FF2B5EF4-FFF2-40B4-BE49-F238E27FC236}">
                <a16:creationId xmlns:a16="http://schemas.microsoft.com/office/drawing/2014/main" id="{3FE6DE90-149D-142D-D62D-58D53226FD1F}"/>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900">
                <a:solidFill>
                  <a:schemeClr val="accent3"/>
                </a:solidFill>
                <a:latin typeface="+mj-lt"/>
              </a:rPr>
              <a:t>Εφαρμογή για κινητές συσκευές</a:t>
            </a:r>
          </a:p>
          <a:p>
            <a:pPr marL="198755" indent="-198755">
              <a:lnSpc>
                <a:spcPct val="120000"/>
              </a:lnSpc>
              <a:spcBef>
                <a:spcPts val="0"/>
              </a:spcBef>
            </a:pPr>
            <a:r>
              <a:rPr lang="el-GR" sz="900"/>
              <a:t>Όλα τα δεδομένα διαθέσιμα σε μια φιλική προς τον χρήστη εφαρμογή για κινητές συσκευές</a:t>
            </a:r>
          </a:p>
        </p:txBody>
      </p:sp>
      <p:sp>
        <p:nvSpPr>
          <p:cNvPr id="14" name="Content Placeholder 1">
            <a:extLst>
              <a:ext uri="{FF2B5EF4-FFF2-40B4-BE49-F238E27FC236}">
                <a16:creationId xmlns:a16="http://schemas.microsoft.com/office/drawing/2014/main" id="{E9E953C0-21D1-0532-C76F-3A78A850F68D}"/>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900">
                <a:solidFill>
                  <a:schemeClr val="accent3"/>
                </a:solidFill>
                <a:latin typeface="+mj-lt"/>
              </a:rPr>
              <a:t>Διαδικτυακή εφαρμογή</a:t>
            </a:r>
          </a:p>
          <a:p>
            <a:pPr marL="198755" indent="-198755">
              <a:lnSpc>
                <a:spcPct val="120000"/>
              </a:lnSpc>
              <a:spcBef>
                <a:spcPts val="0"/>
              </a:spcBef>
            </a:pPr>
            <a:r>
              <a:rPr lang="el-GR" sz="900"/>
              <a:t>Δυνατότητα παρακολούθησης κάθε μεμονωμένου ρομπότ εξ αποστάσεως</a:t>
            </a:r>
          </a:p>
          <a:p>
            <a:pPr marL="198755" indent="-198755">
              <a:lnSpc>
                <a:spcPct val="120000"/>
              </a:lnSpc>
              <a:spcBef>
                <a:spcPts val="0"/>
              </a:spcBef>
            </a:pPr>
            <a:r>
              <a:rPr lang="el-GR" sz="900"/>
              <a:t>Δημιουργία αναφορών για τη δραστηριότητα καθαρισμού</a:t>
            </a:r>
          </a:p>
          <a:p>
            <a:pPr marL="198755" indent="-198755">
              <a:lnSpc>
                <a:spcPct val="120000"/>
              </a:lnSpc>
              <a:spcBef>
                <a:spcPts val="0"/>
              </a:spcBef>
            </a:pPr>
            <a:r>
              <a:rPr lang="el-GR" sz="900"/>
              <a:t>Καθοδηγούμενη ροή για την ανάπτυξη ενός ρομπότ </a:t>
            </a:r>
            <a:br>
              <a:rPr lang="en-US" sz="900"/>
            </a:br>
            <a:r>
              <a:rPr lang="el-GR" sz="900"/>
              <a:t>για καθαρισμό</a:t>
            </a:r>
          </a:p>
          <a:p>
            <a:pPr marL="198755" indent="-198755">
              <a:lnSpc>
                <a:spcPct val="120000"/>
              </a:lnSpc>
              <a:spcBef>
                <a:spcPts val="0"/>
              </a:spcBef>
            </a:pPr>
            <a:r>
              <a:rPr lang="el-GR" sz="900"/>
              <a:t>Εργολάβος ή τελικοί πελάτες</a:t>
            </a:r>
          </a:p>
        </p:txBody>
      </p:sp>
      <p:sp>
        <p:nvSpPr>
          <p:cNvPr id="4" name="Title 3">
            <a:extLst>
              <a:ext uri="{FF2B5EF4-FFF2-40B4-BE49-F238E27FC236}">
                <a16:creationId xmlns:a16="http://schemas.microsoft.com/office/drawing/2014/main" id="{B9A4A84D-5EE5-09EA-DFAD-B705BCA10733}"/>
              </a:ext>
            </a:extLst>
          </p:cNvPr>
          <p:cNvSpPr>
            <a:spLocks noGrp="1"/>
          </p:cNvSpPr>
          <p:nvPr>
            <p:ph type="title"/>
          </p:nvPr>
        </p:nvSpPr>
        <p:spPr/>
        <p:txBody>
          <a:bodyPr/>
          <a:lstStyle/>
          <a:p>
            <a:r>
              <a:rPr lang="el-GR"/>
              <a:t>Απόδειξη καθαριότητας </a:t>
            </a:r>
            <a:endParaRPr lang="en-US">
              <a:ea typeface="Roboto Bold"/>
              <a:cs typeface="Roboto Bold"/>
            </a:endParaRPr>
          </a:p>
        </p:txBody>
      </p:sp>
      <p:sp>
        <p:nvSpPr>
          <p:cNvPr id="5" name="Footer Placeholder 4">
            <a:extLst>
              <a:ext uri="{FF2B5EF4-FFF2-40B4-BE49-F238E27FC236}">
                <a16:creationId xmlns:a16="http://schemas.microsoft.com/office/drawing/2014/main" id="{AE390D67-5FD9-C4BF-0524-9D33C7378E7B}"/>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DFB42310-91F2-E080-120B-3A080D1D02E5}"/>
              </a:ext>
            </a:extLst>
          </p:cNvPr>
          <p:cNvSpPr>
            <a:spLocks noGrp="1"/>
          </p:cNvSpPr>
          <p:nvPr>
            <p:ph type="sldNum" sz="quarter" idx="17"/>
          </p:nvPr>
        </p:nvSpPr>
        <p:spPr/>
        <p:txBody>
          <a:bodyPr/>
          <a:lstStyle/>
          <a:p>
            <a:fld id="{6C385236-B7BA-4938-9EA6-6DEC8CA653D7}" type="slidenum">
              <a:rPr lang="en-US" smtClean="0"/>
              <a:pPr/>
              <a:t>17</a:t>
            </a:fld>
            <a:endParaRPr lang="en-US"/>
          </a:p>
        </p:txBody>
      </p:sp>
      <p:sp>
        <p:nvSpPr>
          <p:cNvPr id="16" name="Rectangle 15">
            <a:extLst>
              <a:ext uri="{FF2B5EF4-FFF2-40B4-BE49-F238E27FC236}">
                <a16:creationId xmlns:a16="http://schemas.microsoft.com/office/drawing/2014/main" id="{FEFB0AC1-46B0-A2BA-15F0-C3A62105B5E7}"/>
              </a:ext>
            </a:extLst>
          </p:cNvPr>
          <p:cNvSpPr/>
          <p:nvPr/>
        </p:nvSpPr>
        <p:spPr>
          <a:xfrm>
            <a:off x="4319655" y="1412875"/>
            <a:ext cx="3566160" cy="223113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0" name="Group 9">
            <a:extLst>
              <a:ext uri="{FF2B5EF4-FFF2-40B4-BE49-F238E27FC236}">
                <a16:creationId xmlns:a16="http://schemas.microsoft.com/office/drawing/2014/main" id="{9A972328-06EB-315A-EB66-508375B8DDDE}"/>
              </a:ext>
            </a:extLst>
          </p:cNvPr>
          <p:cNvGrpSpPr/>
          <p:nvPr/>
        </p:nvGrpSpPr>
        <p:grpSpPr>
          <a:xfrm>
            <a:off x="470281" y="1412875"/>
            <a:ext cx="3566160" cy="2231136"/>
            <a:chOff x="955501" y="2489587"/>
            <a:chExt cx="2740114" cy="2132598"/>
          </a:xfrm>
        </p:grpSpPr>
        <p:pic>
          <p:nvPicPr>
            <p:cNvPr id="15" name="Picture 14">
              <a:extLst>
                <a:ext uri="{FF2B5EF4-FFF2-40B4-BE49-F238E27FC236}">
                  <a16:creationId xmlns:a16="http://schemas.microsoft.com/office/drawing/2014/main" id="{27CCD19C-0563-D055-2EAC-AB86912CC9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5501" y="2489587"/>
              <a:ext cx="2740114" cy="2132598"/>
            </a:xfrm>
            <a:prstGeom prst="rect">
              <a:avLst/>
            </a:prstGeom>
          </p:spPr>
        </p:pic>
        <p:pic>
          <p:nvPicPr>
            <p:cNvPr id="17" name="Picture 4" descr="Nilfisk Professional">
              <a:extLst>
                <a:ext uri="{FF2B5EF4-FFF2-40B4-BE49-F238E27FC236}">
                  <a16:creationId xmlns:a16="http://schemas.microsoft.com/office/drawing/2014/main" id="{7545BC82-031A-B620-81EA-0D9AB348AD3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3983" b="27505"/>
            <a:stretch/>
          </p:blipFill>
          <p:spPr bwMode="auto">
            <a:xfrm>
              <a:off x="2734146" y="2586792"/>
              <a:ext cx="733331" cy="355753"/>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a:extLst>
              <a:ext uri="{FF2B5EF4-FFF2-40B4-BE49-F238E27FC236}">
                <a16:creationId xmlns:a16="http://schemas.microsoft.com/office/drawing/2014/main" id="{AFB9934B-D6AD-0019-775E-D0313F303622}"/>
              </a:ext>
            </a:extLst>
          </p:cNvPr>
          <p:cNvPicPr preferRelativeResize="0">
            <a:picLocks/>
          </p:cNvPicPr>
          <p:nvPr/>
        </p:nvPicPr>
        <p:blipFill>
          <a:blip r:embed="rId4" cstate="screen">
            <a:extLst>
              <a:ext uri="{28A0092B-C50C-407E-A947-70E740481C1C}">
                <a14:useLocalDpi xmlns:a14="http://schemas.microsoft.com/office/drawing/2010/main"/>
              </a:ext>
            </a:extLst>
          </a:blip>
          <a:stretch>
            <a:fillRect/>
          </a:stretch>
        </p:blipFill>
        <p:spPr>
          <a:xfrm>
            <a:off x="8147955" y="1412875"/>
            <a:ext cx="3566160" cy="2231136"/>
          </a:xfrm>
          <a:prstGeom prst="rect">
            <a:avLst/>
          </a:prstGeom>
        </p:spPr>
      </p:pic>
      <p:pic>
        <p:nvPicPr>
          <p:cNvPr id="22" name="Picture 21">
            <a:extLst>
              <a:ext uri="{FF2B5EF4-FFF2-40B4-BE49-F238E27FC236}">
                <a16:creationId xmlns:a16="http://schemas.microsoft.com/office/drawing/2014/main" id="{77BF12D0-510F-9C81-81FF-199945FD883B}"/>
              </a:ext>
            </a:extLst>
          </p:cNvPr>
          <p:cNvPicPr>
            <a:picLocks noChangeAspect="1"/>
          </p:cNvPicPr>
          <p:nvPr/>
        </p:nvPicPr>
        <p:blipFill>
          <a:blip r:embed="rId5" cstate="screen">
            <a:extLst>
              <a:ext uri="{28A0092B-C50C-407E-A947-70E740481C1C}">
                <a14:useLocalDpi xmlns:a14="http://schemas.microsoft.com/office/drawing/2010/main"/>
              </a:ext>
            </a:extLst>
          </a:blip>
          <a:srcRect t="1" r="869" b="1"/>
          <a:stretch>
            <a:fillRect/>
          </a:stretch>
        </p:blipFill>
        <p:spPr>
          <a:xfrm>
            <a:off x="5583764" y="1412874"/>
            <a:ext cx="1037942" cy="2231137"/>
          </a:xfrm>
          <a:prstGeom prst="rect">
            <a:avLst/>
          </a:prstGeom>
        </p:spPr>
      </p:pic>
      <p:sp>
        <p:nvSpPr>
          <p:cNvPr id="3" name="Text Placeholder 2">
            <a:extLst>
              <a:ext uri="{FF2B5EF4-FFF2-40B4-BE49-F238E27FC236}">
                <a16:creationId xmlns:a16="http://schemas.microsoft.com/office/drawing/2014/main" id="{661C7595-916C-C222-0FA3-9B3CF8A45BEA}"/>
              </a:ext>
            </a:extLst>
          </p:cNvPr>
          <p:cNvSpPr>
            <a:spLocks noGrp="1"/>
          </p:cNvSpPr>
          <p:nvPr>
            <p:ph type="body" sz="quarter" idx="14"/>
          </p:nvPr>
        </p:nvSpPr>
        <p:spPr>
          <a:xfrm>
            <a:off x="475521" y="873877"/>
            <a:ext cx="11235102" cy="376456"/>
          </a:xfrm>
        </p:spPr>
        <p:txBody>
          <a:bodyPr vert="horz" lIns="0" tIns="0" rIns="0" bIns="0" rtlCol="0" anchor="t">
            <a:noAutofit/>
          </a:bodyPr>
          <a:lstStyle/>
          <a:p>
            <a:r>
              <a:rPr lang="el-GR"/>
              <a:t>Αναφορές και διαγνωστικοί έλεγχοι για την πιο αποτελεσματική και αποδοτική λειτουργία καθαρισμού</a:t>
            </a:r>
          </a:p>
        </p:txBody>
      </p:sp>
    </p:spTree>
    <p:extLst>
      <p:ext uri="{BB962C8B-B14F-4D97-AF65-F5344CB8AC3E}">
        <p14:creationId xmlns:p14="http://schemas.microsoft.com/office/powerpoint/2010/main" val="375438378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8D28A-8044-F457-EBCE-2C2910A2F3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7A7F6-CF93-1E7C-3E7C-F621A185E021}"/>
              </a:ext>
            </a:extLst>
          </p:cNvPr>
          <p:cNvSpPr>
            <a:spLocks noGrp="1"/>
          </p:cNvSpPr>
          <p:nvPr>
            <p:ph type="ctrTitle"/>
          </p:nvPr>
        </p:nvSpPr>
        <p:spPr/>
        <p:txBody>
          <a:bodyPr/>
          <a:lstStyle/>
          <a:p>
            <a:r>
              <a:rPr lang="en-US" dirty="0"/>
              <a:t>2</a:t>
            </a:r>
          </a:p>
        </p:txBody>
      </p:sp>
      <p:sp>
        <p:nvSpPr>
          <p:cNvPr id="3" name="Text Placeholder 2">
            <a:extLst>
              <a:ext uri="{FF2B5EF4-FFF2-40B4-BE49-F238E27FC236}">
                <a16:creationId xmlns:a16="http://schemas.microsoft.com/office/drawing/2014/main" id="{830D266E-AFE0-1F3F-A2B4-BD78531E330D}"/>
              </a:ext>
            </a:extLst>
          </p:cNvPr>
          <p:cNvSpPr>
            <a:spLocks noGrp="1"/>
          </p:cNvSpPr>
          <p:nvPr>
            <p:ph type="body" sz="quarter" idx="13"/>
          </p:nvPr>
        </p:nvSpPr>
        <p:spPr>
          <a:xfrm>
            <a:off x="479425" y="1905581"/>
            <a:ext cx="8862283" cy="3355393"/>
          </a:xfrm>
        </p:spPr>
        <p:txBody>
          <a:bodyPr/>
          <a:lstStyle/>
          <a:p>
            <a:r>
              <a:rPr lang="el-GR"/>
              <a:t>Κύρια χρήση και εφαρμογή</a:t>
            </a:r>
          </a:p>
        </p:txBody>
      </p:sp>
      <p:sp>
        <p:nvSpPr>
          <p:cNvPr id="4" name="Footer Placeholder 3">
            <a:extLst>
              <a:ext uri="{FF2B5EF4-FFF2-40B4-BE49-F238E27FC236}">
                <a16:creationId xmlns:a16="http://schemas.microsoft.com/office/drawing/2014/main" id="{06936FD9-7ABF-E6E7-610D-622A384DC119}"/>
              </a:ext>
            </a:extLst>
          </p:cNvPr>
          <p:cNvSpPr>
            <a:spLocks noGrp="1"/>
          </p:cNvSpPr>
          <p:nvPr>
            <p:ph type="ftr" sz="quarter" idx="15"/>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F5ABBB52-CAF7-8B8C-0E13-70F79AFD0785}"/>
              </a:ext>
            </a:extLst>
          </p:cNvPr>
          <p:cNvSpPr>
            <a:spLocks noGrp="1"/>
          </p:cNvSpPr>
          <p:nvPr>
            <p:ph type="sldNum" sz="quarter" idx="16"/>
          </p:nvPr>
        </p:nvSpPr>
        <p:spPr/>
        <p:txBody>
          <a:bodyPr/>
          <a:lstStyle/>
          <a:p>
            <a:fld id="{6C385236-B7BA-4938-9EA6-6DEC8CA653D7}" type="slidenum">
              <a:rPr lang="en-US" smtClean="0"/>
              <a:pPr/>
              <a:t>18</a:t>
            </a:fld>
            <a:endParaRPr lang="en-US"/>
          </a:p>
        </p:txBody>
      </p:sp>
    </p:spTree>
    <p:extLst>
      <p:ext uri="{BB962C8B-B14F-4D97-AF65-F5344CB8AC3E}">
        <p14:creationId xmlns:p14="http://schemas.microsoft.com/office/powerpoint/2010/main" val="350242391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28E59-F356-2FBF-654A-2C32AA153D7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C5F14A-D81A-083B-A540-A6F5EEB88204}"/>
              </a:ext>
            </a:extLst>
          </p:cNvPr>
          <p:cNvSpPr>
            <a:spLocks noGrp="1"/>
          </p:cNvSpPr>
          <p:nvPr>
            <p:ph type="ftr" sz="quarter" idx="21"/>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65D87668-77B4-6CF5-CFF7-3082FAF93D0D}"/>
              </a:ext>
            </a:extLst>
          </p:cNvPr>
          <p:cNvSpPr>
            <a:spLocks noGrp="1"/>
          </p:cNvSpPr>
          <p:nvPr>
            <p:ph type="sldNum" sz="quarter" idx="22"/>
          </p:nvPr>
        </p:nvSpPr>
        <p:spPr/>
        <p:txBody>
          <a:bodyPr/>
          <a:lstStyle/>
          <a:p>
            <a:fld id="{6C385236-B7BA-4938-9EA6-6DEC8CA653D7}" type="slidenum">
              <a:rPr lang="en-US" smtClean="0"/>
              <a:pPr/>
              <a:t>19</a:t>
            </a:fld>
            <a:endParaRPr lang="en-US"/>
          </a:p>
        </p:txBody>
      </p:sp>
      <p:sp>
        <p:nvSpPr>
          <p:cNvPr id="7" name="Text Placeholder 6">
            <a:extLst>
              <a:ext uri="{FF2B5EF4-FFF2-40B4-BE49-F238E27FC236}">
                <a16:creationId xmlns:a16="http://schemas.microsoft.com/office/drawing/2014/main" id="{0214FDB4-D720-F195-CF13-B55C0859C9D2}"/>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B2029BBB-A3A0-6D24-4EF8-D878075C18EE}"/>
              </a:ext>
            </a:extLst>
          </p:cNvPr>
          <p:cNvSpPr>
            <a:spLocks noGrp="1"/>
          </p:cNvSpPr>
          <p:nvPr>
            <p:ph type="title"/>
          </p:nvPr>
        </p:nvSpPr>
        <p:spPr/>
        <p:txBody>
          <a:bodyPr/>
          <a:lstStyle/>
          <a:p>
            <a:r>
              <a:rPr lang="el-GR"/>
              <a:t>Κύρια εφαρμογή και χρήση</a:t>
            </a:r>
            <a:endParaRPr lang="en-US"/>
          </a:p>
        </p:txBody>
      </p:sp>
      <p:sp>
        <p:nvSpPr>
          <p:cNvPr id="10" name="Rectangle 9">
            <a:extLst>
              <a:ext uri="{FF2B5EF4-FFF2-40B4-BE49-F238E27FC236}">
                <a16:creationId xmlns:a16="http://schemas.microsoft.com/office/drawing/2014/main" id="{D26FEF85-C56A-8436-315B-F834EA04E101}"/>
              </a:ext>
            </a:extLst>
          </p:cNvPr>
          <p:cNvSpPr/>
          <p:nvPr/>
        </p:nvSpPr>
        <p:spPr>
          <a:xfrm>
            <a:off x="6200774" y="0"/>
            <a:ext cx="5991225" cy="628332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3" name="Picture 2">
            <a:extLst>
              <a:ext uri="{FF2B5EF4-FFF2-40B4-BE49-F238E27FC236}">
                <a16:creationId xmlns:a16="http://schemas.microsoft.com/office/drawing/2014/main" id="{8402D89F-3AC1-F15A-8521-94FC312A8175}"/>
              </a:ext>
            </a:extLst>
          </p:cNvPr>
          <p:cNvPicPr>
            <a:picLocks noChangeAspect="1"/>
          </p:cNvPicPr>
          <p:nvPr/>
        </p:nvPicPr>
        <p:blipFill>
          <a:blip r:embed="rId2"/>
          <a:srcRect l="14222" r="14222"/>
          <a:stretch/>
        </p:blipFill>
        <p:spPr>
          <a:xfrm>
            <a:off x="5807020" y="516801"/>
            <a:ext cx="6937555" cy="5453666"/>
          </a:xfrm>
          <a:prstGeom prst="rect">
            <a:avLst/>
          </a:prstGeom>
        </p:spPr>
      </p:pic>
      <p:sp>
        <p:nvSpPr>
          <p:cNvPr id="20" name="Text Placeholder 8">
            <a:extLst>
              <a:ext uri="{FF2B5EF4-FFF2-40B4-BE49-F238E27FC236}">
                <a16:creationId xmlns:a16="http://schemas.microsoft.com/office/drawing/2014/main" id="{A15829ED-F69F-5EC0-F853-2DAD2E686513}"/>
              </a:ext>
            </a:extLst>
          </p:cNvPr>
          <p:cNvSpPr txBox="1">
            <a:spLocks/>
          </p:cNvSpPr>
          <p:nvPr/>
        </p:nvSpPr>
        <p:spPr>
          <a:xfrm>
            <a:off x="479425" y="3323961"/>
            <a:ext cx="5511802" cy="2617640"/>
          </a:xfrm>
          <a:prstGeom prst="rect">
            <a:avLst/>
          </a:prstGeom>
          <a:noFill/>
        </p:spPr>
        <p:txBody>
          <a:bodyPr vert="horz" wrap="square" lIns="0" tIns="0" rIns="0" bIns="0" rtlCol="0" anchor="t">
            <a:spAutoFit/>
          </a:bodyPr>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Font typeface="Arial" panose="020B0604020202020204" pitchFamily="34" charset="0"/>
              <a:buNone/>
            </a:pPr>
            <a:r>
              <a:rPr lang="el" sz="1350" b="0" i="0" u="none" baseline="0">
                <a:latin typeface="+mj-lt"/>
                <a:ea typeface="SimSun" pitchFamily="2" charset="-122"/>
              </a:rPr>
              <a:t>Ιδανική λύση για: 	</a:t>
            </a:r>
          </a:p>
          <a:p>
            <a:pPr algn="l" rtl="0"/>
            <a:r>
              <a:rPr lang="el" sz="1350" b="0" i="0" u="none" baseline="0"/>
              <a:t>Χώρους φιλοξενίας, γραφεία, εγκαταστάσεις υγειονομικής περίθαλψης και χώρους εκπαίδευσης</a:t>
            </a:r>
          </a:p>
          <a:p>
            <a:pPr marL="0" indent="0" algn="l" rtl="0">
              <a:buNone/>
            </a:pPr>
            <a:endParaRPr lang="el" altLang="zh-CN" sz="1350" dirty="0">
              <a:ea typeface="SimSun" pitchFamily="2" charset="-122"/>
            </a:endParaRPr>
          </a:p>
          <a:p>
            <a:pPr marL="0" indent="0" algn="l" rtl="0">
              <a:buFont typeface="Arial" panose="020B0604020202020204" pitchFamily="34" charset="0"/>
              <a:buNone/>
            </a:pPr>
            <a:r>
              <a:rPr lang="el" sz="1350" b="0" i="0" u="none" baseline="0">
                <a:latin typeface="+mj-lt"/>
                <a:ea typeface="SimSun" pitchFamily="2" charset="-122"/>
              </a:rPr>
              <a:t>Κύριες εργασίες προς εκτέλεση: </a:t>
            </a:r>
          </a:p>
          <a:p>
            <a:pPr marL="198000" lvl="1" indent="-198000" algn="l" rtl="0">
              <a:buFont typeface="Arial" panose="020B0604020202020204" pitchFamily="34" charset="0"/>
              <a:buChar char="•"/>
            </a:pPr>
            <a:r>
              <a:rPr lang="el" sz="1350" b="0" i="0" u="none" baseline="0"/>
              <a:t>Καθαρισμός εγκαταστάσεων: περίπου 500-2.400 m</a:t>
            </a:r>
            <a:r>
              <a:rPr lang="el" sz="1350" b="0" i="0" u="none" baseline="30000"/>
              <a:t>2</a:t>
            </a:r>
          </a:p>
          <a:p>
            <a:pPr marL="198000" lvl="1" indent="-198000" algn="l" rtl="0">
              <a:buFont typeface="Arial" panose="020B0604020202020204" pitchFamily="34" charset="0"/>
              <a:buChar char="•"/>
            </a:pPr>
            <a:r>
              <a:rPr lang="el" sz="1350" b="0" i="0" u="none" baseline="0"/>
              <a:t>Καθημερινός καθαρισμός: έως και 3 ώρες την ημέρα</a:t>
            </a:r>
          </a:p>
          <a:p>
            <a:pPr marL="198000" lvl="1" indent="-198000" algn="l" rtl="0">
              <a:buFont typeface="Arial" panose="020B0604020202020204" pitchFamily="34" charset="0"/>
              <a:buChar char="•"/>
            </a:pPr>
            <a:r>
              <a:rPr lang="el" sz="1350" b="0" i="0" u="none" baseline="0"/>
              <a:t>Διάφορα σκληρά δάπεδα: πλακάκια, τσιμέντο, πέτρα, πλαστικό, εποξειδική επίστρωση</a:t>
            </a:r>
          </a:p>
          <a:p>
            <a:pPr marL="198000" lvl="1" indent="-198000" algn="l" rtl="0">
              <a:buFont typeface="Arial" panose="020B0604020202020204" pitchFamily="34" charset="0"/>
              <a:buChar char="•"/>
            </a:pPr>
            <a:r>
              <a:rPr lang="el" sz="1350" b="0" i="0" u="none" baseline="0"/>
              <a:t>Διάφορα μαλακά δάπεδα: μοκέτες χαμηλού πέλματος, χαλιά Wilton </a:t>
            </a:r>
          </a:p>
          <a:p>
            <a:pPr marL="198000" lvl="1" indent="-198000" algn="l" rtl="0">
              <a:buFont typeface="Arial" panose="020B0604020202020204" pitchFamily="34" charset="0"/>
              <a:buChar char="•"/>
            </a:pPr>
            <a:r>
              <a:rPr lang="el" sz="1350" b="0" i="0" u="none" baseline="0"/>
              <a:t>Είδος βρομιάς: μικρά σκουπίδια και σκόνη</a:t>
            </a:r>
          </a:p>
        </p:txBody>
      </p:sp>
      <p:pic>
        <p:nvPicPr>
          <p:cNvPr id="21" name="Graphic 20">
            <a:extLst>
              <a:ext uri="{FF2B5EF4-FFF2-40B4-BE49-F238E27FC236}">
                <a16:creationId xmlns:a16="http://schemas.microsoft.com/office/drawing/2014/main" id="{FA136D29-582C-4E39-1ED4-61679B1E07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521" y="1541608"/>
            <a:ext cx="468000" cy="468000"/>
          </a:xfrm>
          <a:prstGeom prst="rect">
            <a:avLst/>
          </a:prstGeom>
        </p:spPr>
      </p:pic>
      <p:sp>
        <p:nvSpPr>
          <p:cNvPr id="22" name="TextBox 21">
            <a:extLst>
              <a:ext uri="{FF2B5EF4-FFF2-40B4-BE49-F238E27FC236}">
                <a16:creationId xmlns:a16="http://schemas.microsoft.com/office/drawing/2014/main" id="{5336C39D-9159-B76E-1AB8-115CEC99ABEB}"/>
              </a:ext>
            </a:extLst>
          </p:cNvPr>
          <p:cNvSpPr txBox="1"/>
          <p:nvPr/>
        </p:nvSpPr>
        <p:spPr>
          <a:xfrm>
            <a:off x="943521" y="1541608"/>
            <a:ext cx="1653007" cy="623248"/>
          </a:xfrm>
          <a:prstGeom prst="rect">
            <a:avLst/>
          </a:prstGeom>
          <a:noFill/>
        </p:spPr>
        <p:txBody>
          <a:bodyPr wrap="square" lIns="180000" tIns="0" rIns="0" bIns="0">
            <a:spAutoFit/>
          </a:bodyPr>
          <a:lstStyle/>
          <a:p>
            <a:pPr algn="l" rtl="0">
              <a:spcBef>
                <a:spcPct val="20000"/>
              </a:spcBef>
            </a:pPr>
            <a:r>
              <a:rPr lang="el" sz="1350" b="0" i="0" u="none" baseline="0"/>
              <a:t>Έως και 3 ώρες </a:t>
            </a:r>
            <a:br>
              <a:rPr lang="el" sz="1350"/>
            </a:br>
            <a:r>
              <a:rPr lang="el" sz="1350" b="0" i="0" u="none" baseline="0">
                <a:solidFill>
                  <a:schemeClr val="tx2"/>
                </a:solidFill>
              </a:rPr>
              <a:t>Χρόνος λειτουργίας</a:t>
            </a:r>
          </a:p>
        </p:txBody>
      </p:sp>
      <p:pic>
        <p:nvPicPr>
          <p:cNvPr id="23" name="Graphic 22">
            <a:extLst>
              <a:ext uri="{FF2B5EF4-FFF2-40B4-BE49-F238E27FC236}">
                <a16:creationId xmlns:a16="http://schemas.microsoft.com/office/drawing/2014/main" id="{6B703884-F7CA-9500-C9F9-8E1EB61E3E6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521" y="2392372"/>
            <a:ext cx="468000" cy="468000"/>
          </a:xfrm>
          <a:prstGeom prst="rect">
            <a:avLst/>
          </a:prstGeom>
        </p:spPr>
      </p:pic>
      <p:sp>
        <p:nvSpPr>
          <p:cNvPr id="24" name="TextBox 23">
            <a:extLst>
              <a:ext uri="{FF2B5EF4-FFF2-40B4-BE49-F238E27FC236}">
                <a16:creationId xmlns:a16="http://schemas.microsoft.com/office/drawing/2014/main" id="{0B9EFCCE-A345-831B-DC99-85500778F104}"/>
              </a:ext>
            </a:extLst>
          </p:cNvPr>
          <p:cNvSpPr txBox="1"/>
          <p:nvPr/>
        </p:nvSpPr>
        <p:spPr>
          <a:xfrm>
            <a:off x="943521" y="2392372"/>
            <a:ext cx="2065030" cy="623248"/>
          </a:xfrm>
          <a:prstGeom prst="rect">
            <a:avLst/>
          </a:prstGeom>
          <a:noFill/>
        </p:spPr>
        <p:txBody>
          <a:bodyPr wrap="square" lIns="180000" tIns="0" rIns="0" bIns="0" anchor="t">
            <a:spAutoFit/>
          </a:bodyPr>
          <a:lstStyle/>
          <a:p>
            <a:pPr algn="l" rtl="0">
              <a:spcBef>
                <a:spcPct val="20000"/>
              </a:spcBef>
            </a:pPr>
            <a:r>
              <a:rPr lang="el" sz="1350" b="0" i="0" u="none" baseline="0"/>
              <a:t>36,6 cm (14,4 in) </a:t>
            </a:r>
            <a:br>
              <a:rPr lang="el" sz="1350"/>
            </a:br>
            <a:r>
              <a:rPr lang="el" sz="1350" b="0" i="0" u="none" baseline="0">
                <a:solidFill>
                  <a:schemeClr val="tx2"/>
                </a:solidFill>
              </a:rPr>
              <a:t>Διπλό</a:t>
            </a:r>
            <a:r>
              <a:rPr lang="el" sz="1350" b="0" i="0" u="none" baseline="0"/>
              <a:t> </a:t>
            </a:r>
            <a:r>
              <a:rPr lang="el" sz="1350" b="0" i="0" u="none" baseline="0">
                <a:solidFill>
                  <a:schemeClr val="tx2"/>
                </a:solidFill>
              </a:rPr>
              <a:t>κυλινδρικό σύστημα</a:t>
            </a:r>
          </a:p>
        </p:txBody>
      </p:sp>
      <p:sp>
        <p:nvSpPr>
          <p:cNvPr id="25" name="TextBox 24">
            <a:extLst>
              <a:ext uri="{FF2B5EF4-FFF2-40B4-BE49-F238E27FC236}">
                <a16:creationId xmlns:a16="http://schemas.microsoft.com/office/drawing/2014/main" id="{C11A360B-DAC3-A505-A1F0-4E34841B72C3}"/>
              </a:ext>
            </a:extLst>
          </p:cNvPr>
          <p:cNvSpPr txBox="1"/>
          <p:nvPr/>
        </p:nvSpPr>
        <p:spPr>
          <a:xfrm>
            <a:off x="3742292" y="1541608"/>
            <a:ext cx="1653007" cy="623248"/>
          </a:xfrm>
          <a:prstGeom prst="rect">
            <a:avLst/>
          </a:prstGeom>
          <a:noFill/>
        </p:spPr>
        <p:txBody>
          <a:bodyPr wrap="square" lIns="180000" tIns="0" rIns="0" bIns="0" anchor="t">
            <a:spAutoFit/>
          </a:bodyPr>
          <a:lstStyle/>
          <a:p>
            <a:pPr algn="l" rtl="0">
              <a:spcBef>
                <a:spcPct val="20000"/>
              </a:spcBef>
            </a:pPr>
            <a:r>
              <a:rPr lang="el" sz="1350" b="0" i="0" u="none" baseline="0"/>
              <a:t>20 L (5,3 gal)</a:t>
            </a:r>
            <a:br>
              <a:rPr lang="el" sz="1350"/>
            </a:br>
            <a:r>
              <a:rPr lang="el" sz="1350" b="0" i="0" u="none" baseline="0">
                <a:solidFill>
                  <a:schemeClr val="tx2"/>
                </a:solidFill>
              </a:rPr>
              <a:t>Χωρητικότητα σακούλας σκόνης</a:t>
            </a:r>
          </a:p>
        </p:txBody>
      </p:sp>
      <p:pic>
        <p:nvPicPr>
          <p:cNvPr id="26" name="Graphic 25">
            <a:extLst>
              <a:ext uri="{FF2B5EF4-FFF2-40B4-BE49-F238E27FC236}">
                <a16:creationId xmlns:a16="http://schemas.microsoft.com/office/drawing/2014/main" id="{7AAA611B-FE85-A83F-4114-74E9994E5E1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290881" y="2392372"/>
            <a:ext cx="468000" cy="468000"/>
          </a:xfrm>
          <a:prstGeom prst="rect">
            <a:avLst/>
          </a:prstGeom>
        </p:spPr>
      </p:pic>
      <p:sp>
        <p:nvSpPr>
          <p:cNvPr id="28" name="TextBox 27">
            <a:extLst>
              <a:ext uri="{FF2B5EF4-FFF2-40B4-BE49-F238E27FC236}">
                <a16:creationId xmlns:a16="http://schemas.microsoft.com/office/drawing/2014/main" id="{FFAE781F-AADB-C248-4CFB-5F003C8CD32B}"/>
              </a:ext>
            </a:extLst>
          </p:cNvPr>
          <p:cNvSpPr txBox="1"/>
          <p:nvPr/>
        </p:nvSpPr>
        <p:spPr>
          <a:xfrm>
            <a:off x="3742292" y="2392372"/>
            <a:ext cx="1853386" cy="415498"/>
          </a:xfrm>
          <a:prstGeom prst="rect">
            <a:avLst/>
          </a:prstGeom>
          <a:noFill/>
        </p:spPr>
        <p:txBody>
          <a:bodyPr wrap="square" lIns="180000" tIns="0" rIns="0" bIns="0">
            <a:spAutoFit/>
          </a:bodyPr>
          <a:lstStyle/>
          <a:p>
            <a:pPr algn="l" rtl="0">
              <a:spcBef>
                <a:spcPct val="20000"/>
              </a:spcBef>
            </a:pPr>
            <a:r>
              <a:rPr lang="el" sz="1350" b="0" i="0" u="none" baseline="0"/>
              <a:t>Ιόντων λιθίου</a:t>
            </a:r>
            <a:br>
              <a:rPr lang="el" sz="1350"/>
            </a:br>
            <a:r>
              <a:rPr lang="el" sz="1350" b="0" i="0" u="none" baseline="0">
                <a:solidFill>
                  <a:schemeClr val="tx2"/>
                </a:solidFill>
              </a:rPr>
              <a:t>Μπαταρία</a:t>
            </a:r>
          </a:p>
        </p:txBody>
      </p:sp>
      <p:pic>
        <p:nvPicPr>
          <p:cNvPr id="29" name="Graphic 28">
            <a:extLst>
              <a:ext uri="{FF2B5EF4-FFF2-40B4-BE49-F238E27FC236}">
                <a16:creationId xmlns:a16="http://schemas.microsoft.com/office/drawing/2014/main" id="{AD5F01AD-7D42-A4DE-3375-CC7F1F6C87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90881" y="1541608"/>
            <a:ext cx="468000" cy="468000"/>
          </a:xfrm>
          <a:prstGeom prst="rect">
            <a:avLst/>
          </a:prstGeom>
        </p:spPr>
      </p:pic>
    </p:spTree>
    <p:extLst>
      <p:ext uri="{BB962C8B-B14F-4D97-AF65-F5344CB8AC3E}">
        <p14:creationId xmlns:p14="http://schemas.microsoft.com/office/powerpoint/2010/main" val="3534629615"/>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BFEB-62F2-425A-A7A9-8411C59729AC}"/>
              </a:ext>
            </a:extLst>
          </p:cNvPr>
          <p:cNvSpPr>
            <a:spLocks noGrp="1"/>
          </p:cNvSpPr>
          <p:nvPr>
            <p:ph type="title"/>
          </p:nvPr>
        </p:nvSpPr>
        <p:spPr>
          <a:xfrm>
            <a:off x="479425" y="494490"/>
            <a:ext cx="8736764" cy="451808"/>
          </a:xfrm>
        </p:spPr>
        <p:txBody>
          <a:bodyPr/>
          <a:lstStyle/>
          <a:p>
            <a:r>
              <a:rPr lang="el-GR" dirty="0"/>
              <a:t>Παρουσίαση – Πίνακας περιεχομένων</a:t>
            </a:r>
            <a:endParaRPr lang="en-US" dirty="0"/>
          </a:p>
        </p:txBody>
      </p:sp>
      <p:sp>
        <p:nvSpPr>
          <p:cNvPr id="3" name="Text Placeholder 2">
            <a:extLst>
              <a:ext uri="{FF2B5EF4-FFF2-40B4-BE49-F238E27FC236}">
                <a16:creationId xmlns:a16="http://schemas.microsoft.com/office/drawing/2014/main" id="{0BF91D67-9E9A-47C3-A2DD-B2B75FB0456B}"/>
              </a:ext>
            </a:extLst>
          </p:cNvPr>
          <p:cNvSpPr>
            <a:spLocks noGrp="1"/>
          </p:cNvSpPr>
          <p:nvPr>
            <p:ph type="body" sz="quarter" idx="37"/>
          </p:nvPr>
        </p:nvSpPr>
        <p:spPr>
          <a:xfrm>
            <a:off x="1119210" y="1417226"/>
            <a:ext cx="3018367" cy="698238"/>
          </a:xfrm>
        </p:spPr>
        <p:txBody>
          <a:bodyPr lIns="0"/>
          <a:lstStyle/>
          <a:p>
            <a:r>
              <a:rPr lang="el-GR" sz="1600" dirty="0">
                <a:latin typeface="Roboto Medium" panose="02000000000000000000" pitchFamily="2" charset="0"/>
                <a:ea typeface="Roboto Medium" panose="02000000000000000000" pitchFamily="2" charset="0"/>
              </a:rPr>
              <a:t>Παρουσίαση προϊόντος </a:t>
            </a:r>
          </a:p>
        </p:txBody>
      </p:sp>
      <p:sp>
        <p:nvSpPr>
          <p:cNvPr id="4" name="Text Placeholder 3">
            <a:extLst>
              <a:ext uri="{FF2B5EF4-FFF2-40B4-BE49-F238E27FC236}">
                <a16:creationId xmlns:a16="http://schemas.microsoft.com/office/drawing/2014/main" id="{7B9F07C7-0ECF-4BF5-A045-4D8036A58FB3}"/>
              </a:ext>
            </a:extLst>
          </p:cNvPr>
          <p:cNvSpPr>
            <a:spLocks noGrp="1"/>
          </p:cNvSpPr>
          <p:nvPr>
            <p:ph type="body" sz="quarter" idx="38"/>
          </p:nvPr>
        </p:nvSpPr>
        <p:spPr>
          <a:xfrm>
            <a:off x="1969778" y="2258945"/>
            <a:ext cx="2167800" cy="698238"/>
          </a:xfrm>
        </p:spPr>
        <p:txBody>
          <a:bodyPr/>
          <a:lstStyle/>
          <a:p>
            <a:r>
              <a:rPr lang="el-GR"/>
              <a:t>Παρουσίαση του μηχανήματος </a:t>
            </a:r>
            <a:r>
              <a:rPr lang="en-US"/>
              <a:t>VP25</a:t>
            </a:r>
          </a:p>
        </p:txBody>
      </p:sp>
      <p:sp>
        <p:nvSpPr>
          <p:cNvPr id="5" name="Text Placeholder 4">
            <a:extLst>
              <a:ext uri="{FF2B5EF4-FFF2-40B4-BE49-F238E27FC236}">
                <a16:creationId xmlns:a16="http://schemas.microsoft.com/office/drawing/2014/main" id="{EB004906-0AAE-4CB6-B00B-400B891D77F6}"/>
              </a:ext>
            </a:extLst>
          </p:cNvPr>
          <p:cNvSpPr>
            <a:spLocks noGrp="1"/>
          </p:cNvSpPr>
          <p:nvPr>
            <p:ph type="body" sz="quarter" idx="39"/>
          </p:nvPr>
        </p:nvSpPr>
        <p:spPr>
          <a:xfrm>
            <a:off x="1969778" y="3100664"/>
            <a:ext cx="2167800" cy="698238"/>
          </a:xfrm>
        </p:spPr>
        <p:txBody>
          <a:bodyPr/>
          <a:lstStyle/>
          <a:p>
            <a:r>
              <a:rPr lang="el-GR"/>
              <a:t>Κύρια χρήση και εφαρμογές</a:t>
            </a:r>
          </a:p>
        </p:txBody>
      </p:sp>
      <p:sp>
        <p:nvSpPr>
          <p:cNvPr id="6" name="Text Placeholder 5">
            <a:extLst>
              <a:ext uri="{FF2B5EF4-FFF2-40B4-BE49-F238E27FC236}">
                <a16:creationId xmlns:a16="http://schemas.microsoft.com/office/drawing/2014/main" id="{42542A51-367A-4167-9752-5079572B4A15}"/>
              </a:ext>
            </a:extLst>
          </p:cNvPr>
          <p:cNvSpPr>
            <a:spLocks noGrp="1"/>
          </p:cNvSpPr>
          <p:nvPr>
            <p:ph type="body" sz="quarter" idx="40"/>
          </p:nvPr>
        </p:nvSpPr>
        <p:spPr>
          <a:xfrm>
            <a:off x="1969778" y="3942383"/>
            <a:ext cx="2167800" cy="698238"/>
          </a:xfrm>
        </p:spPr>
        <p:txBody>
          <a:bodyPr/>
          <a:lstStyle/>
          <a:p>
            <a:r>
              <a:rPr lang="el-GR"/>
              <a:t>Σύνοψη προϊόντος</a:t>
            </a:r>
          </a:p>
        </p:txBody>
      </p:sp>
      <p:sp>
        <p:nvSpPr>
          <p:cNvPr id="10" name="Text Placeholder 9">
            <a:extLst>
              <a:ext uri="{FF2B5EF4-FFF2-40B4-BE49-F238E27FC236}">
                <a16:creationId xmlns:a16="http://schemas.microsoft.com/office/drawing/2014/main" id="{2AC5112B-EB2B-4C8F-B168-083A2A11A235}"/>
              </a:ext>
            </a:extLst>
          </p:cNvPr>
          <p:cNvSpPr>
            <a:spLocks noGrp="1"/>
          </p:cNvSpPr>
          <p:nvPr>
            <p:ph type="body" sz="quarter" idx="44"/>
          </p:nvPr>
        </p:nvSpPr>
        <p:spPr>
          <a:xfrm>
            <a:off x="1119211" y="2258945"/>
            <a:ext cx="698400" cy="698238"/>
          </a:xfrm>
        </p:spPr>
        <p:txBody>
          <a:bodyPr/>
          <a:lstStyle/>
          <a:p>
            <a:r>
              <a:rPr lang="en-US"/>
              <a:t>1</a:t>
            </a:r>
            <a:endParaRPr lang="en-US" dirty="0"/>
          </a:p>
        </p:txBody>
      </p:sp>
      <p:sp>
        <p:nvSpPr>
          <p:cNvPr id="11" name="Text Placeholder 10">
            <a:extLst>
              <a:ext uri="{FF2B5EF4-FFF2-40B4-BE49-F238E27FC236}">
                <a16:creationId xmlns:a16="http://schemas.microsoft.com/office/drawing/2014/main" id="{C4371355-1C45-4851-8D01-7A92B44BE747}"/>
              </a:ext>
            </a:extLst>
          </p:cNvPr>
          <p:cNvSpPr>
            <a:spLocks noGrp="1"/>
          </p:cNvSpPr>
          <p:nvPr>
            <p:ph type="body" sz="quarter" idx="45"/>
          </p:nvPr>
        </p:nvSpPr>
        <p:spPr>
          <a:xfrm>
            <a:off x="1119211" y="3100664"/>
            <a:ext cx="698400" cy="698238"/>
          </a:xfrm>
        </p:spPr>
        <p:txBody>
          <a:bodyPr/>
          <a:lstStyle/>
          <a:p>
            <a:r>
              <a:rPr lang="en-US"/>
              <a:t>2</a:t>
            </a:r>
            <a:endParaRPr lang="en-US" dirty="0"/>
          </a:p>
        </p:txBody>
      </p:sp>
      <p:sp>
        <p:nvSpPr>
          <p:cNvPr id="12" name="Text Placeholder 11">
            <a:extLst>
              <a:ext uri="{FF2B5EF4-FFF2-40B4-BE49-F238E27FC236}">
                <a16:creationId xmlns:a16="http://schemas.microsoft.com/office/drawing/2014/main" id="{3EEBA80C-DEE5-48A1-A470-3A42CC23CC93}"/>
              </a:ext>
            </a:extLst>
          </p:cNvPr>
          <p:cNvSpPr>
            <a:spLocks noGrp="1"/>
          </p:cNvSpPr>
          <p:nvPr>
            <p:ph type="body" sz="quarter" idx="46"/>
          </p:nvPr>
        </p:nvSpPr>
        <p:spPr>
          <a:xfrm>
            <a:off x="1119211" y="3942383"/>
            <a:ext cx="698400" cy="698238"/>
          </a:xfrm>
        </p:spPr>
        <p:txBody>
          <a:bodyPr/>
          <a:lstStyle/>
          <a:p>
            <a:r>
              <a:rPr lang="en-US"/>
              <a:t>3</a:t>
            </a:r>
            <a:endParaRPr lang="en-US" dirty="0"/>
          </a:p>
        </p:txBody>
      </p:sp>
      <p:sp>
        <p:nvSpPr>
          <p:cNvPr id="16" name="Footer Placeholder 15">
            <a:extLst>
              <a:ext uri="{FF2B5EF4-FFF2-40B4-BE49-F238E27FC236}">
                <a16:creationId xmlns:a16="http://schemas.microsoft.com/office/drawing/2014/main" id="{582D0A69-9424-4096-A574-39DAF3E6BD2F}"/>
              </a:ext>
            </a:extLst>
          </p:cNvPr>
          <p:cNvSpPr>
            <a:spLocks noGrp="1"/>
          </p:cNvSpPr>
          <p:nvPr>
            <p:ph type="ftr" sz="quarter" idx="50"/>
          </p:nvPr>
        </p:nvSpPr>
        <p:spPr/>
        <p:txBody>
          <a:bodyPr/>
          <a:lstStyle/>
          <a:p>
            <a:pPr algn="l"/>
            <a:r>
              <a:rPr lang="el-GR"/>
              <a:t>ΕΜΠΙΣΤΕΥΤΙΚΕΣ ΠΛΗΡΟΦΟΡΙΕΣ ΕΤΑΙΡΕΙΑΣ</a:t>
            </a:r>
            <a:endParaRPr lang="en-US" dirty="0"/>
          </a:p>
        </p:txBody>
      </p:sp>
      <p:sp>
        <p:nvSpPr>
          <p:cNvPr id="17" name="Slide Number Placeholder 16">
            <a:extLst>
              <a:ext uri="{FF2B5EF4-FFF2-40B4-BE49-F238E27FC236}">
                <a16:creationId xmlns:a16="http://schemas.microsoft.com/office/drawing/2014/main" id="{71B1E747-E18D-4ED9-8DBE-5AB389BF2EB2}"/>
              </a:ext>
            </a:extLst>
          </p:cNvPr>
          <p:cNvSpPr>
            <a:spLocks noGrp="1"/>
          </p:cNvSpPr>
          <p:nvPr>
            <p:ph type="sldNum" sz="quarter" idx="51"/>
          </p:nvPr>
        </p:nvSpPr>
        <p:spPr/>
        <p:txBody>
          <a:bodyPr/>
          <a:lstStyle/>
          <a:p>
            <a:fld id="{6C385236-B7BA-4938-9EA6-6DEC8CA653D7}" type="slidenum">
              <a:rPr lang="en-US" smtClean="0"/>
              <a:pPr/>
              <a:t>2</a:t>
            </a:fld>
            <a:endParaRPr lang="en-US"/>
          </a:p>
        </p:txBody>
      </p:sp>
    </p:spTree>
    <p:extLst>
      <p:ext uri="{BB962C8B-B14F-4D97-AF65-F5344CB8AC3E}">
        <p14:creationId xmlns:p14="http://schemas.microsoft.com/office/powerpoint/2010/main" val="170840394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809D-9A65-D602-066B-32C0BE535FD0}"/>
            </a:ext>
          </a:extLst>
        </p:cNvPr>
        <p:cNvGrpSpPr/>
        <p:nvPr/>
      </p:nvGrpSpPr>
      <p:grpSpPr>
        <a:xfrm>
          <a:off x="0" y="0"/>
          <a:ext cx="0" cy="0"/>
          <a:chOff x="0" y="0"/>
          <a:chExt cx="0" cy="0"/>
        </a:xfrm>
      </p:grpSpPr>
      <p:sp>
        <p:nvSpPr>
          <p:cNvPr id="10" name="bg object 16">
            <a:extLst>
              <a:ext uri="{FF2B5EF4-FFF2-40B4-BE49-F238E27FC236}">
                <a16:creationId xmlns:a16="http://schemas.microsoft.com/office/drawing/2014/main" id="{DEB28942-1D8B-636C-9FB6-87C2C9F92EA2}"/>
              </a:ext>
            </a:extLst>
          </p:cNvPr>
          <p:cNvSpPr/>
          <p:nvPr/>
        </p:nvSpPr>
        <p:spPr>
          <a:xfrm>
            <a:off x="428" y="0"/>
            <a:ext cx="12191144" cy="6266926"/>
          </a:xfrm>
          <a:custGeom>
            <a:avLst/>
            <a:gdLst/>
            <a:ahLst/>
            <a:cxnLst/>
            <a:rect l="l" t="t" r="r" b="b"/>
            <a:pathLst>
              <a:path w="20104100" h="10061575">
                <a:moveTo>
                  <a:pt x="20104099" y="0"/>
                </a:moveTo>
                <a:lnTo>
                  <a:pt x="0" y="0"/>
                </a:lnTo>
                <a:lnTo>
                  <a:pt x="0" y="10060950"/>
                </a:lnTo>
                <a:lnTo>
                  <a:pt x="20104099" y="10060950"/>
                </a:lnTo>
                <a:lnTo>
                  <a:pt x="20104099" y="0"/>
                </a:lnTo>
                <a:close/>
              </a:path>
            </a:pathLst>
          </a:custGeom>
          <a:solidFill>
            <a:srgbClr val="EEEFF1"/>
          </a:solidFill>
        </p:spPr>
        <p:txBody>
          <a:bodyPr wrap="square" lIns="0" tIns="0" rIns="0" bIns="0" rtlCol="0"/>
          <a:lstStyle/>
          <a:p>
            <a:endParaRPr sz="1213"/>
          </a:p>
        </p:txBody>
      </p:sp>
      <p:sp>
        <p:nvSpPr>
          <p:cNvPr id="4" name="Footer Placeholder 3">
            <a:extLst>
              <a:ext uri="{FF2B5EF4-FFF2-40B4-BE49-F238E27FC236}">
                <a16:creationId xmlns:a16="http://schemas.microsoft.com/office/drawing/2014/main" id="{CF6D136C-694C-E8AE-0234-55D2E98230BC}"/>
              </a:ext>
            </a:extLst>
          </p:cNvPr>
          <p:cNvSpPr>
            <a:spLocks noGrp="1"/>
          </p:cNvSpPr>
          <p:nvPr>
            <p:ph type="ftr" sz="quarter" idx="19"/>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7324B1E5-63C6-34EB-3EAE-7EFDD225CC78}"/>
              </a:ext>
            </a:extLst>
          </p:cNvPr>
          <p:cNvSpPr>
            <a:spLocks noGrp="1"/>
          </p:cNvSpPr>
          <p:nvPr>
            <p:ph type="sldNum" sz="quarter" idx="20"/>
          </p:nvPr>
        </p:nvSpPr>
        <p:spPr/>
        <p:txBody>
          <a:bodyPr/>
          <a:lstStyle/>
          <a:p>
            <a:fld id="{6C385236-B7BA-4938-9EA6-6DEC8CA653D7}" type="slidenum">
              <a:rPr lang="en-US" smtClean="0"/>
              <a:pPr/>
              <a:t>20</a:t>
            </a:fld>
            <a:endParaRPr lang="en-US"/>
          </a:p>
        </p:txBody>
      </p:sp>
      <p:sp>
        <p:nvSpPr>
          <p:cNvPr id="9" name="Text Placeholder 8">
            <a:extLst>
              <a:ext uri="{FF2B5EF4-FFF2-40B4-BE49-F238E27FC236}">
                <a16:creationId xmlns:a16="http://schemas.microsoft.com/office/drawing/2014/main" id="{86325910-6394-0A4E-A8CD-003B42AF6105}"/>
              </a:ext>
            </a:extLst>
          </p:cNvPr>
          <p:cNvSpPr>
            <a:spLocks noGrp="1"/>
          </p:cNvSpPr>
          <p:nvPr>
            <p:ph type="body" sz="quarter" idx="14"/>
          </p:nvPr>
        </p:nvSpPr>
        <p:spPr/>
        <p:txBody>
          <a:bodyPr/>
          <a:lstStyle/>
          <a:p>
            <a:endParaRPr lang="en-US" dirty="0"/>
          </a:p>
        </p:txBody>
      </p:sp>
      <p:graphicFrame>
        <p:nvGraphicFramePr>
          <p:cNvPr id="2" name="object 3">
            <a:extLst>
              <a:ext uri="{FF2B5EF4-FFF2-40B4-BE49-F238E27FC236}">
                <a16:creationId xmlns:a16="http://schemas.microsoft.com/office/drawing/2014/main" id="{E35F78D5-14FC-22F2-5FA5-5E2679F731F1}"/>
              </a:ext>
            </a:extLst>
          </p:cNvPr>
          <p:cNvGraphicFramePr>
            <a:graphicFrameLocks noGrp="1"/>
          </p:cNvGraphicFramePr>
          <p:nvPr>
            <p:extLst>
              <p:ext uri="{D42A27DB-BD31-4B8C-83A1-F6EECF244321}">
                <p14:modId xmlns:p14="http://schemas.microsoft.com/office/powerpoint/2010/main" val="4049076808"/>
              </p:ext>
            </p:extLst>
          </p:nvPr>
        </p:nvGraphicFramePr>
        <p:xfrm>
          <a:off x="478133" y="1358256"/>
          <a:ext cx="11238937" cy="4483206"/>
        </p:xfrm>
        <a:graphic>
          <a:graphicData uri="http://schemas.openxmlformats.org/drawingml/2006/table">
            <a:tbl>
              <a:tblPr firstRow="1" bandRow="1">
                <a:tableStyleId>{2D5ABB26-0587-4C30-8999-92F81FD0307C}</a:tableStyleId>
              </a:tblPr>
              <a:tblGrid>
                <a:gridCol w="1243584">
                  <a:extLst>
                    <a:ext uri="{9D8B030D-6E8A-4147-A177-3AD203B41FA5}">
                      <a16:colId xmlns:a16="http://schemas.microsoft.com/office/drawing/2014/main" val="20000"/>
                    </a:ext>
                  </a:extLst>
                </a:gridCol>
                <a:gridCol w="2551176">
                  <a:extLst>
                    <a:ext uri="{9D8B030D-6E8A-4147-A177-3AD203B41FA5}">
                      <a16:colId xmlns:a16="http://schemas.microsoft.com/office/drawing/2014/main" val="20001"/>
                    </a:ext>
                  </a:extLst>
                </a:gridCol>
                <a:gridCol w="2554161">
                  <a:extLst>
                    <a:ext uri="{9D8B030D-6E8A-4147-A177-3AD203B41FA5}">
                      <a16:colId xmlns:a16="http://schemas.microsoft.com/office/drawing/2014/main" val="20002"/>
                    </a:ext>
                  </a:extLst>
                </a:gridCol>
                <a:gridCol w="2445008">
                  <a:extLst>
                    <a:ext uri="{9D8B030D-6E8A-4147-A177-3AD203B41FA5}">
                      <a16:colId xmlns:a16="http://schemas.microsoft.com/office/drawing/2014/main" val="20003"/>
                    </a:ext>
                  </a:extLst>
                </a:gridCol>
                <a:gridCol w="2445008">
                  <a:extLst>
                    <a:ext uri="{9D8B030D-6E8A-4147-A177-3AD203B41FA5}">
                      <a16:colId xmlns:a16="http://schemas.microsoft.com/office/drawing/2014/main" val="20004"/>
                    </a:ext>
                  </a:extLst>
                </a:gridCol>
              </a:tblGrid>
              <a:tr h="807726">
                <a:tc>
                  <a:txBody>
                    <a:bodyPr/>
                    <a:lstStyle/>
                    <a:p>
                      <a:pPr marL="36000" indent="-360000" algn="l" rtl="0">
                        <a:lnSpc>
                          <a:spcPct val="120000"/>
                        </a:lnSpc>
                        <a:spcBef>
                          <a:spcPts val="600"/>
                        </a:spcBef>
                      </a:pPr>
                      <a:endParaRPr sz="1000" spc="0" dirty="0">
                        <a:latin typeface="Roboto Medium"/>
                        <a:cs typeface="Roboto Medium"/>
                      </a:endParaRPr>
                    </a:p>
                  </a:txBody>
                  <a:tcPr marL="0" marR="0" marT="130983" marB="130983" anchor="ctr">
                    <a:lnL>
                      <a:noFill/>
                    </a:lnL>
                    <a:lnR>
                      <a:noFill/>
                    </a:lnR>
                    <a:lnT w="12700" cap="flat" cmpd="sng" algn="ctr">
                      <a:no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600"/>
                        </a:spcBef>
                        <a:spcAft>
                          <a:spcPts val="0"/>
                        </a:spcAft>
                        <a:buClrTx/>
                        <a:buSzTx/>
                        <a:buFontTx/>
                        <a:buNone/>
                        <a:tabLst>
                          <a:tab pos="426084" algn="l"/>
                        </a:tabLst>
                        <a:defRPr/>
                      </a:pPr>
                      <a:r>
                        <a:rPr lang="el" sz="1150" b="0" i="0" u="none" spc="0" baseline="0">
                          <a:solidFill>
                            <a:srgbClr val="27303E"/>
                          </a:solidFill>
                          <a:latin typeface="+mj-lt"/>
                          <a:ea typeface="Roboto Bold" panose="02000000000000000000" pitchFamily="2" charset="0"/>
                          <a:cs typeface="Roboto"/>
                        </a:rPr>
                        <a:t>Χώροι φιλοξενίας </a:t>
                      </a:r>
                      <a:br>
                        <a:rPr lang="el" sz="1150" spc="0">
                          <a:solidFill>
                            <a:srgbClr val="27303E"/>
                          </a:solidFill>
                          <a:latin typeface="+mj-lt"/>
                          <a:ea typeface="Roboto Bold" panose="02000000000000000000" pitchFamily="2" charset="0"/>
                          <a:cs typeface="Roboto"/>
                        </a:rPr>
                      </a:br>
                      <a:r>
                        <a:rPr lang="el" sz="1150" b="0" i="0" u="none" spc="0" baseline="0">
                          <a:solidFill>
                            <a:srgbClr val="27303E"/>
                          </a:solidFill>
                          <a:latin typeface="+mj-lt"/>
                          <a:ea typeface="Roboto Bold" panose="02000000000000000000" pitchFamily="2" charset="0"/>
                          <a:cs typeface="Roboto"/>
                        </a:rPr>
                        <a:t>(Κύριος στόχος)</a:t>
                      </a:r>
                      <a:endParaRPr lang="el" sz="1150" spc="0" dirty="0">
                        <a:latin typeface="+mj-lt"/>
                        <a:ea typeface="Roboto Bold" panose="02000000000000000000" pitchFamily="2" charset="0"/>
                        <a:cs typeface="Roboto"/>
                      </a:endParaRPr>
                    </a:p>
                  </a:txBody>
                  <a:tcPr marL="640080" marR="0" marT="0" marB="0" anchor="ctr">
                    <a:lnL>
                      <a:noFill/>
                    </a:lnL>
                    <a:lnR>
                      <a:noFill/>
                    </a:lnR>
                    <a:lnT w="12700" cap="flat" cmpd="sng" algn="ctr">
                      <a:no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600"/>
                        </a:spcBef>
                        <a:spcAft>
                          <a:spcPts val="0"/>
                        </a:spcAft>
                        <a:buClrTx/>
                        <a:buSzTx/>
                        <a:buFontTx/>
                        <a:buNone/>
                        <a:tabLst>
                          <a:tab pos="306070" algn="l"/>
                        </a:tabLst>
                        <a:defRPr/>
                      </a:pPr>
                      <a:r>
                        <a:rPr lang="el" sz="1150" b="0" i="0" u="none" spc="0" baseline="0">
                          <a:solidFill>
                            <a:srgbClr val="27303E"/>
                          </a:solidFill>
                          <a:latin typeface="+mj-lt"/>
                          <a:ea typeface="Roboto Bold" panose="02000000000000000000" pitchFamily="2" charset="0"/>
                          <a:cs typeface="Roboto"/>
                        </a:rPr>
                        <a:t>Γραφεία</a:t>
                      </a:r>
                      <a:br>
                        <a:rPr lang="el" sz="1150" spc="0">
                          <a:solidFill>
                            <a:srgbClr val="27303E"/>
                          </a:solidFill>
                          <a:latin typeface="+mj-lt"/>
                          <a:ea typeface="Roboto Bold" panose="02000000000000000000" pitchFamily="2" charset="0"/>
                          <a:cs typeface="Roboto"/>
                        </a:rPr>
                      </a:br>
                      <a:r>
                        <a:rPr lang="el" sz="1150" b="0" i="0" u="none" spc="0" baseline="0">
                          <a:solidFill>
                            <a:srgbClr val="27303E"/>
                          </a:solidFill>
                          <a:latin typeface="+mj-lt"/>
                          <a:ea typeface="Roboto Bold" panose="02000000000000000000" pitchFamily="2" charset="0"/>
                          <a:cs typeface="Roboto"/>
                        </a:rPr>
                        <a:t>(Κύριος στόχος)</a:t>
                      </a:r>
                      <a:endParaRPr lang="el" sz="1150" spc="0" dirty="0">
                        <a:latin typeface="+mj-lt"/>
                        <a:ea typeface="Roboto Bold" panose="02000000000000000000" pitchFamily="2" charset="0"/>
                        <a:cs typeface="Roboto"/>
                      </a:endParaRPr>
                    </a:p>
                  </a:txBody>
                  <a:tcPr marL="640080" marR="0" marT="0" marB="0" anchor="ctr">
                    <a:lnL>
                      <a:noFill/>
                    </a:lnL>
                    <a:lnR>
                      <a:noFill/>
                    </a:lnR>
                    <a:lnT w="12700" cap="flat" cmpd="sng" algn="ctr">
                      <a:no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600"/>
                        </a:spcBef>
                        <a:spcAft>
                          <a:spcPts val="0"/>
                        </a:spcAft>
                        <a:buClrTx/>
                        <a:buSzTx/>
                        <a:buFontTx/>
                        <a:buNone/>
                        <a:tabLst>
                          <a:tab pos="513715" algn="l"/>
                        </a:tabLst>
                        <a:defRPr/>
                      </a:pPr>
                      <a:r>
                        <a:rPr lang="el" sz="1150" b="0" i="0" u="none" spc="0" baseline="0">
                          <a:solidFill>
                            <a:srgbClr val="27303E"/>
                          </a:solidFill>
                          <a:latin typeface="+mj-lt"/>
                          <a:ea typeface="Roboto Bold" panose="02000000000000000000" pitchFamily="2" charset="0"/>
                          <a:cs typeface="Roboto"/>
                        </a:rPr>
                        <a:t>Χώροι εκπαίδευσης</a:t>
                      </a:r>
                      <a:endParaRPr lang="el" sz="1150" spc="0">
                        <a:latin typeface="+mj-lt"/>
                        <a:ea typeface="Roboto Bold" panose="02000000000000000000" pitchFamily="2" charset="0"/>
                        <a:cs typeface="Roboto"/>
                      </a:endParaRPr>
                    </a:p>
                  </a:txBody>
                  <a:tcPr marL="640080" marR="0" marT="0" marB="0" anchor="ctr">
                    <a:lnL>
                      <a:noFill/>
                    </a:lnL>
                    <a:lnR>
                      <a:noFill/>
                    </a:lnR>
                    <a:lnT w="12700" cap="flat" cmpd="sng" algn="ctr">
                      <a:no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20000"/>
                        </a:lnSpc>
                        <a:spcBef>
                          <a:spcPts val="600"/>
                        </a:spcBef>
                        <a:spcAft>
                          <a:spcPts val="0"/>
                        </a:spcAft>
                        <a:buClrTx/>
                        <a:buSzTx/>
                        <a:buFontTx/>
                        <a:buNone/>
                        <a:tabLst>
                          <a:tab pos="625475" algn="l"/>
                        </a:tabLst>
                        <a:defRPr/>
                      </a:pPr>
                      <a:r>
                        <a:rPr lang="el" sz="1150" b="0" i="0" u="none" spc="0" baseline="0">
                          <a:solidFill>
                            <a:srgbClr val="27303E"/>
                          </a:solidFill>
                          <a:latin typeface="+mj-lt"/>
                          <a:ea typeface="Roboto Bold" panose="02000000000000000000" pitchFamily="2" charset="0"/>
                          <a:cs typeface="Roboto"/>
                        </a:rPr>
                        <a:t>Εγκαταστάσεις υγειονο</a:t>
                      </a:r>
                      <a:r>
                        <a:rPr lang="en-US" sz="1150" b="0" i="0" u="none" spc="0" baseline="0">
                          <a:solidFill>
                            <a:srgbClr val="27303E"/>
                          </a:solidFill>
                          <a:latin typeface="+mj-lt"/>
                          <a:ea typeface="Roboto Bold" panose="02000000000000000000" pitchFamily="2" charset="0"/>
                          <a:cs typeface="Roboto"/>
                        </a:rPr>
                        <a:t>-</a:t>
                      </a:r>
                      <a:r>
                        <a:rPr lang="el" sz="1150" b="0" i="0" u="none" spc="0" baseline="0">
                          <a:solidFill>
                            <a:srgbClr val="27303E"/>
                          </a:solidFill>
                          <a:latin typeface="+mj-lt"/>
                          <a:ea typeface="Roboto Bold" panose="02000000000000000000" pitchFamily="2" charset="0"/>
                          <a:cs typeface="Roboto"/>
                        </a:rPr>
                        <a:t>μικής περίθαλψης</a:t>
                      </a:r>
                      <a:endParaRPr lang="el" sz="1150" spc="0">
                        <a:latin typeface="+mj-lt"/>
                        <a:ea typeface="Roboto Bold" panose="02000000000000000000" pitchFamily="2" charset="0"/>
                        <a:cs typeface="Roboto"/>
                      </a:endParaRPr>
                    </a:p>
                  </a:txBody>
                  <a:tcPr marL="640080" marR="0" marT="0" marB="0" anchor="ctr">
                    <a:lnL>
                      <a:noFill/>
                    </a:lnL>
                    <a:lnR>
                      <a:noFill/>
                    </a:lnR>
                    <a:lnT w="12700" cap="flat" cmpd="sng" algn="ctr">
                      <a:no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8332382"/>
                  </a:ext>
                </a:extLst>
              </a:tr>
              <a:tr h="670827">
                <a:tc>
                  <a:txBody>
                    <a:bodyPr/>
                    <a:lstStyle/>
                    <a:p>
                      <a:pPr marL="0" indent="0" algn="l" rtl="0">
                        <a:lnSpc>
                          <a:spcPct val="120000"/>
                        </a:lnSpc>
                        <a:spcBef>
                          <a:spcPts val="600"/>
                        </a:spcBef>
                      </a:pPr>
                      <a:r>
                        <a:rPr lang="el" sz="950" b="0" i="0" u="none" spc="0" baseline="0">
                          <a:solidFill>
                            <a:srgbClr val="28313F"/>
                          </a:solidFill>
                          <a:latin typeface="+mj-lt"/>
                          <a:cs typeface="Roboto Medium"/>
                        </a:rPr>
                        <a:t>Τύπος</a:t>
                      </a:r>
                      <a:endParaRPr sz="950" spc="0" dirty="0">
                        <a:latin typeface="+mj-lt"/>
                        <a:cs typeface="Roboto Medium"/>
                      </a:endParaRPr>
                    </a:p>
                  </a:txBody>
                  <a:tcPr marL="0" marR="0" marT="130983" marB="130983" anchor="ctr">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Μικρά/Μεσαία ξενοδοχεία</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Μεσαίου μεγέθους χώροι γραφείων με σκληρό δάπεδο</a:t>
                      </a:r>
                      <a:endParaRPr sz="950" spc="0" dirty="0">
                        <a:latin typeface="+mn-lt"/>
                        <a:cs typeface="Roboto Light"/>
                      </a:endParaRP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Μικρού έως μεσαίου μεγέθους σχολεία</a:t>
                      </a:r>
                      <a:endParaRPr sz="950" spc="0">
                        <a:latin typeface="+mn-lt"/>
                        <a:cs typeface="Roboto Light"/>
                      </a:endParaRPr>
                    </a:p>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Νηπιαγωγεία</a:t>
                      </a:r>
                      <a:endParaRPr sz="950" spc="0">
                        <a:latin typeface="+mn-lt"/>
                        <a:cs typeface="Roboto Light"/>
                      </a:endParaRP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625475" algn="l"/>
                        </a:tabLst>
                      </a:pPr>
                      <a:r>
                        <a:rPr lang="el" sz="950" b="0" i="0" u="none" spc="0" baseline="0">
                          <a:solidFill>
                            <a:srgbClr val="28313F"/>
                          </a:solidFill>
                          <a:latin typeface="+mn-lt"/>
                          <a:cs typeface="Roboto Light"/>
                        </a:rPr>
                        <a:t>Κλινικές</a:t>
                      </a:r>
                      <a:endParaRPr sz="950" spc="0">
                        <a:latin typeface="+mn-lt"/>
                        <a:cs typeface="Roboto Light"/>
                      </a:endParaRPr>
                    </a:p>
                    <a:p>
                      <a:pPr marL="180000" indent="-180000" algn="l" rtl="0">
                        <a:lnSpc>
                          <a:spcPct val="120000"/>
                        </a:lnSpc>
                        <a:spcBef>
                          <a:spcPts val="0"/>
                        </a:spcBef>
                        <a:buChar char="•"/>
                        <a:tabLst>
                          <a:tab pos="625475" algn="l"/>
                        </a:tabLst>
                      </a:pPr>
                      <a:r>
                        <a:rPr lang="el" sz="950" b="0" i="0" u="none" spc="0" baseline="0">
                          <a:solidFill>
                            <a:srgbClr val="28313F"/>
                          </a:solidFill>
                          <a:latin typeface="+mn-lt"/>
                          <a:cs typeface="Roboto Light"/>
                        </a:rPr>
                        <a:t>Μεσαίου μεγέθους νοσοκομεία</a:t>
                      </a:r>
                      <a:endParaRPr sz="950" spc="0">
                        <a:latin typeface="+mn-lt"/>
                        <a:cs typeface="Roboto Light"/>
                      </a:endParaRP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36091">
                <a:tc>
                  <a:txBody>
                    <a:bodyPr/>
                    <a:lstStyle/>
                    <a:p>
                      <a:pPr marL="0" indent="0" algn="l" rtl="0">
                        <a:lnSpc>
                          <a:spcPct val="120000"/>
                        </a:lnSpc>
                        <a:spcBef>
                          <a:spcPts val="600"/>
                        </a:spcBef>
                      </a:pPr>
                      <a:r>
                        <a:rPr lang="el" sz="950" b="0" i="0" u="none" spc="0" baseline="0">
                          <a:solidFill>
                            <a:srgbClr val="28313F"/>
                          </a:solidFill>
                          <a:latin typeface="+mj-lt"/>
                          <a:cs typeface="Roboto Medium"/>
                        </a:rPr>
                        <a:t>Μέγεθος (με δυνατότητα καθαρισμού)</a:t>
                      </a:r>
                    </a:p>
                  </a:txBody>
                  <a:tcPr marL="0" marR="0" marT="130983" marB="130983" anchor="ctr">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Font typeface="Arial" panose="020B0604020202020204" pitchFamily="34" charset="0"/>
                        <a:buChar char="•"/>
                      </a:pPr>
                      <a:r>
                        <a:rPr lang="el" sz="950" b="0" i="0" u="none" kern="1200" spc="0" baseline="0">
                          <a:solidFill>
                            <a:srgbClr val="28313F"/>
                          </a:solidFill>
                          <a:latin typeface="+mj-lt"/>
                          <a:ea typeface="+mn-ea"/>
                          <a:cs typeface="Roboto Light"/>
                        </a:rPr>
                        <a:t>Έως και 2.400 m</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 (25.800 ft</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Font typeface="Arial" panose="020B0604020202020204" pitchFamily="34" charset="0"/>
                        <a:buChar char="•"/>
                      </a:pPr>
                      <a:r>
                        <a:rPr lang="el" sz="950" b="0" i="0" u="none" kern="1200" spc="0" baseline="0">
                          <a:solidFill>
                            <a:srgbClr val="28313F"/>
                          </a:solidFill>
                          <a:latin typeface="+mj-lt"/>
                          <a:ea typeface="+mn-ea"/>
                          <a:cs typeface="Roboto Medium"/>
                        </a:rPr>
                        <a:t>Έως και 2.400 </a:t>
                      </a:r>
                      <a:r>
                        <a:rPr lang="el" sz="950" b="0" i="0" u="none" kern="1200" spc="0" baseline="0">
                          <a:solidFill>
                            <a:srgbClr val="28313F"/>
                          </a:solidFill>
                          <a:latin typeface="+mj-lt"/>
                          <a:ea typeface="+mn-ea"/>
                          <a:cs typeface="Roboto Light"/>
                        </a:rPr>
                        <a:t>m</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 (25.800 ft</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a:t>
                      </a:r>
                      <a:endParaRPr lang="el" sz="950" b="0" i="0" u="none" kern="1200" spc="0" baseline="0" dirty="0">
                        <a:solidFill>
                          <a:srgbClr val="28313F"/>
                        </a:solidFill>
                        <a:latin typeface="+mj-lt"/>
                        <a:ea typeface="+mn-ea"/>
                        <a:cs typeface="Roboto Medium"/>
                      </a:endParaRP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Font typeface="Arial" panose="020B0604020202020204" pitchFamily="34" charset="0"/>
                        <a:buChar char="•"/>
                        <a:tabLst>
                          <a:tab pos="513715" algn="l"/>
                        </a:tabLst>
                      </a:pPr>
                      <a:r>
                        <a:rPr lang="el" sz="950" b="0" i="0" u="none" kern="1200" spc="0" baseline="0">
                          <a:solidFill>
                            <a:srgbClr val="28313F"/>
                          </a:solidFill>
                          <a:latin typeface="+mj-lt"/>
                          <a:ea typeface="+mn-ea"/>
                          <a:cs typeface="Roboto Medium"/>
                        </a:rPr>
                        <a:t>Έως και 5.000 </a:t>
                      </a:r>
                      <a:r>
                        <a:rPr lang="el" sz="950" b="0" i="0" u="none" kern="1200" spc="0" baseline="0">
                          <a:solidFill>
                            <a:srgbClr val="28313F"/>
                          </a:solidFill>
                          <a:latin typeface="+mj-lt"/>
                          <a:ea typeface="+mn-ea"/>
                          <a:cs typeface="Roboto Light"/>
                        </a:rPr>
                        <a:t>m</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 (54.000 ft</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a:t>
                      </a:r>
                      <a:endParaRPr sz="950" b="0" i="0" u="none" kern="1200" spc="0" baseline="0" dirty="0">
                        <a:solidFill>
                          <a:srgbClr val="28313F"/>
                        </a:solidFill>
                        <a:latin typeface="+mj-lt"/>
                        <a:ea typeface="+mn-ea"/>
                        <a:cs typeface="Roboto Light"/>
                      </a:endParaRP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Font typeface="Arial" panose="020B0604020202020204" pitchFamily="34" charset="0"/>
                        <a:buChar char="•"/>
                      </a:pPr>
                      <a:r>
                        <a:rPr lang="el" sz="950" b="0" i="0" u="none" kern="1200" spc="0" baseline="0">
                          <a:solidFill>
                            <a:srgbClr val="28313F"/>
                          </a:solidFill>
                          <a:latin typeface="+mj-lt"/>
                          <a:ea typeface="+mn-ea"/>
                          <a:cs typeface="Roboto Medium"/>
                        </a:rPr>
                        <a:t>Έως και 5.000 </a:t>
                      </a:r>
                      <a:r>
                        <a:rPr lang="el" sz="950" b="0" i="0" u="none" kern="1200" spc="0" baseline="0">
                          <a:solidFill>
                            <a:srgbClr val="28313F"/>
                          </a:solidFill>
                          <a:latin typeface="+mj-lt"/>
                          <a:ea typeface="+mn-ea"/>
                          <a:cs typeface="Roboto Light"/>
                        </a:rPr>
                        <a:t>m</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 (54.000 ft</a:t>
                      </a:r>
                      <a:r>
                        <a:rPr lang="el" sz="950" b="0" i="0" u="none" kern="1200" spc="0" baseline="30000">
                          <a:solidFill>
                            <a:srgbClr val="28313F"/>
                          </a:solidFill>
                          <a:latin typeface="+mj-lt"/>
                          <a:ea typeface="+mn-ea"/>
                          <a:cs typeface="Roboto Light"/>
                        </a:rPr>
                        <a:t>2</a:t>
                      </a:r>
                      <a:r>
                        <a:rPr lang="el" sz="950" b="0" i="0" u="none" kern="1200" spc="0" baseline="0">
                          <a:solidFill>
                            <a:srgbClr val="28313F"/>
                          </a:solidFill>
                          <a:latin typeface="+mj-lt"/>
                          <a:ea typeface="+mn-ea"/>
                          <a:cs typeface="Roboto Light"/>
                        </a:rPr>
                        <a:t>)</a:t>
                      </a:r>
                      <a:endParaRPr sz="950" b="0" i="0" u="none" kern="1200" spc="0" baseline="0" dirty="0">
                        <a:solidFill>
                          <a:srgbClr val="28313F"/>
                        </a:solidFill>
                        <a:latin typeface="+mj-lt"/>
                        <a:ea typeface="+mn-ea"/>
                        <a:cs typeface="Roboto Light"/>
                      </a:endParaRP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40297">
                <a:tc>
                  <a:txBody>
                    <a:bodyPr/>
                    <a:lstStyle/>
                    <a:p>
                      <a:pPr marL="0" indent="0" algn="l" rtl="0">
                        <a:lnSpc>
                          <a:spcPct val="120000"/>
                        </a:lnSpc>
                        <a:spcBef>
                          <a:spcPts val="600"/>
                        </a:spcBef>
                      </a:pPr>
                      <a:r>
                        <a:rPr lang="el" sz="950" b="0" i="0" u="none" spc="0" baseline="0">
                          <a:solidFill>
                            <a:srgbClr val="28313F"/>
                          </a:solidFill>
                          <a:latin typeface="+mj-lt"/>
                          <a:cs typeface="Roboto Medium"/>
                        </a:rPr>
                        <a:t>Χώροι καθαρισμού</a:t>
                      </a:r>
                      <a:endParaRPr sz="950" spc="0" dirty="0">
                        <a:latin typeface="+mj-lt"/>
                        <a:cs typeface="Roboto Medium"/>
                      </a:endParaRPr>
                    </a:p>
                  </a:txBody>
                  <a:tcPr marL="0" marR="0" marT="130983" marB="130983" anchor="ctr">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Διάδρομοι</a:t>
                      </a:r>
                    </a:p>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Αίθουσες χορού</a:t>
                      </a:r>
                    </a:p>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Αίθουσες συνεδριάσεων</a:t>
                      </a:r>
                    </a:p>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Αίθουσα υποδοχής και χώρος αναμονής</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Χώροι με σκληρά και μαλακά δάπεδα </a:t>
                      </a:r>
                      <a:br>
                        <a:rPr lang="el" sz="950" spc="0">
                          <a:solidFill>
                            <a:srgbClr val="28313F"/>
                          </a:solidFill>
                          <a:latin typeface="+mn-lt"/>
                          <a:cs typeface="Roboto Light"/>
                        </a:rPr>
                      </a:br>
                      <a:r>
                        <a:rPr lang="el" sz="950" b="0" i="0" u="none" kern="1200" spc="0" baseline="0">
                          <a:solidFill>
                            <a:srgbClr val="28313F"/>
                          </a:solidFill>
                          <a:latin typeface="+mj-lt"/>
                          <a:ea typeface="+mn-ea"/>
                          <a:cs typeface="Roboto Light"/>
                        </a:rPr>
                        <a:t>(χωρίς καθαρισμό σημείων με στριμωγ</a:t>
                      </a:r>
                      <a:r>
                        <a:rPr lang="en-US" sz="950" b="0" i="0" u="none" kern="1200" spc="0" baseline="0">
                          <a:solidFill>
                            <a:srgbClr val="28313F"/>
                          </a:solidFill>
                          <a:latin typeface="+mj-lt"/>
                          <a:ea typeface="+mn-ea"/>
                          <a:cs typeface="Roboto Light"/>
                        </a:rPr>
                        <a:t>-</a:t>
                      </a:r>
                      <a:r>
                        <a:rPr lang="el" sz="950" b="0" i="0" u="none" kern="1200" spc="0" baseline="0">
                          <a:solidFill>
                            <a:srgbClr val="28313F"/>
                          </a:solidFill>
                          <a:latin typeface="+mj-lt"/>
                          <a:ea typeface="+mn-ea"/>
                          <a:cs typeface="Roboto Light"/>
                        </a:rPr>
                        <a:t>μένα γραφεία ή κάτω από τραπέζια)</a:t>
                      </a:r>
                    </a:p>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Είσοδοι/Χολ</a:t>
                      </a:r>
                    </a:p>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Χώροι γραφείων</a:t>
                      </a:r>
                    </a:p>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Αίθουσες συσκέψεων</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Αίθουσα υποδοχής και χώρος αναμονής</a:t>
                      </a:r>
                    </a:p>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Διάδρομοι και ανοιχτοί χώροι με </a:t>
                      </a:r>
                      <a:br>
                        <a:rPr lang="el" sz="950" spc="0">
                          <a:solidFill>
                            <a:srgbClr val="28313F"/>
                          </a:solidFill>
                          <a:latin typeface="+mn-lt"/>
                          <a:cs typeface="Roboto Light"/>
                        </a:rPr>
                      </a:br>
                      <a:r>
                        <a:rPr lang="el" sz="950" b="0" i="0" u="none" spc="0" baseline="0">
                          <a:solidFill>
                            <a:srgbClr val="28313F"/>
                          </a:solidFill>
                          <a:latin typeface="+mn-lt"/>
                          <a:cs typeface="Roboto Light"/>
                        </a:rPr>
                        <a:t>μαλακό δάπεδο</a:t>
                      </a:r>
                    </a:p>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Αίθουσες διδασκαλίας</a:t>
                      </a:r>
                    </a:p>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Βιβλιοθήκη</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625475" algn="l"/>
                        </a:tabLst>
                      </a:pPr>
                      <a:r>
                        <a:rPr lang="el" sz="950" b="0" i="0" u="none" spc="0" baseline="0">
                          <a:solidFill>
                            <a:srgbClr val="28313F"/>
                          </a:solidFill>
                          <a:latin typeface="+mn-lt"/>
                          <a:cs typeface="Roboto Light"/>
                        </a:rPr>
                        <a:t>Αίθουσα υποδοχής και χώρος αναμονής</a:t>
                      </a:r>
                    </a:p>
                    <a:p>
                      <a:pPr marL="180000" indent="-180000" algn="l" rtl="0">
                        <a:lnSpc>
                          <a:spcPct val="120000"/>
                        </a:lnSpc>
                        <a:spcBef>
                          <a:spcPts val="0"/>
                        </a:spcBef>
                        <a:buChar char="•"/>
                        <a:tabLst>
                          <a:tab pos="625475" algn="l"/>
                        </a:tabLst>
                      </a:pPr>
                      <a:r>
                        <a:rPr lang="el" sz="950" b="0" i="0" u="none" spc="0" baseline="0">
                          <a:solidFill>
                            <a:srgbClr val="28313F"/>
                          </a:solidFill>
                          <a:latin typeface="+mn-lt"/>
                          <a:cs typeface="Roboto Light"/>
                        </a:rPr>
                        <a:t>Διάδρομοι και ανοιχτοί χώροι με μαλακό δάπεδο</a:t>
                      </a:r>
                    </a:p>
                    <a:p>
                      <a:pPr marL="180000" indent="-180000" algn="l" rtl="0">
                        <a:lnSpc>
                          <a:spcPct val="120000"/>
                        </a:lnSpc>
                        <a:spcBef>
                          <a:spcPts val="0"/>
                        </a:spcBef>
                        <a:buChar char="•"/>
                        <a:tabLst>
                          <a:tab pos="625475" algn="l"/>
                        </a:tabLst>
                      </a:pPr>
                      <a:endParaRPr sz="950" spc="0" dirty="0">
                        <a:latin typeface="+mn-lt"/>
                        <a:cs typeface="Roboto Light"/>
                      </a:endParaRP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05562">
                <a:tc>
                  <a:txBody>
                    <a:bodyPr/>
                    <a:lstStyle/>
                    <a:p>
                      <a:pPr marL="0" indent="0" algn="l" rtl="0">
                        <a:lnSpc>
                          <a:spcPct val="120000"/>
                        </a:lnSpc>
                        <a:spcBef>
                          <a:spcPts val="0"/>
                        </a:spcBef>
                      </a:pPr>
                      <a:r>
                        <a:rPr lang="el" sz="950" b="0" i="0" u="none" spc="0" baseline="0">
                          <a:solidFill>
                            <a:srgbClr val="28313F"/>
                          </a:solidFill>
                          <a:latin typeface="+mj-lt"/>
                          <a:cs typeface="Roboto Medium"/>
                        </a:rPr>
                        <a:t>Εργασίες προς εκτέλεση</a:t>
                      </a:r>
                      <a:endParaRPr sz="950" spc="0">
                        <a:latin typeface="+mj-lt"/>
                        <a:cs typeface="Roboto Medium"/>
                      </a:endParaRPr>
                    </a:p>
                  </a:txBody>
                  <a:tcPr marL="0" marR="0" marT="91440" marB="130983" anchor="ctr">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Διαδικασία καθαρισμού</a:t>
                      </a:r>
                    </a:p>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Ελαφρύ σκούπισμα </a:t>
                      </a:r>
                      <a:br>
                        <a:rPr lang="en-US" sz="950" b="0" i="0" u="none" spc="0" baseline="0">
                          <a:solidFill>
                            <a:srgbClr val="28313F"/>
                          </a:solidFill>
                          <a:latin typeface="+mn-lt"/>
                          <a:cs typeface="Roboto Light"/>
                        </a:rPr>
                      </a:br>
                      <a:r>
                        <a:rPr lang="el" sz="950" b="0" i="0" u="none" spc="0" baseline="0">
                          <a:solidFill>
                            <a:srgbClr val="28313F"/>
                          </a:solidFill>
                          <a:latin typeface="+mn-lt"/>
                          <a:cs typeface="Roboto Light"/>
                        </a:rPr>
                        <a:t>(μικρά σκουπίδια, σκόνη)</a:t>
                      </a:r>
                    </a:p>
                    <a:p>
                      <a:pPr marL="180000" indent="-180000" algn="l" rtl="0">
                        <a:lnSpc>
                          <a:spcPct val="120000"/>
                        </a:lnSpc>
                        <a:spcBef>
                          <a:spcPts val="0"/>
                        </a:spcBef>
                        <a:buChar char="•"/>
                        <a:tabLst>
                          <a:tab pos="426084" algn="l"/>
                        </a:tabLst>
                      </a:pPr>
                      <a:r>
                        <a:rPr lang="el" sz="950" b="0" i="0" u="none" spc="0" baseline="0">
                          <a:solidFill>
                            <a:srgbClr val="28313F"/>
                          </a:solidFill>
                          <a:latin typeface="+mn-lt"/>
                          <a:cs typeface="Roboto Light"/>
                        </a:rPr>
                        <a:t>Καθαρισμός άκρων</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Διαδικασία καθαρισμού</a:t>
                      </a:r>
                    </a:p>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Ελαφρύ σκούπισμα </a:t>
                      </a:r>
                      <a:br>
                        <a:rPr lang="en-US" sz="950" b="0" i="0" u="none" spc="0" baseline="0">
                          <a:solidFill>
                            <a:srgbClr val="28313F"/>
                          </a:solidFill>
                          <a:latin typeface="+mn-lt"/>
                          <a:cs typeface="Roboto Light"/>
                        </a:rPr>
                      </a:br>
                      <a:r>
                        <a:rPr lang="el" sz="950" b="0" i="0" u="none" spc="0" baseline="0">
                          <a:solidFill>
                            <a:srgbClr val="28313F"/>
                          </a:solidFill>
                          <a:latin typeface="+mn-lt"/>
                          <a:cs typeface="Roboto Light"/>
                        </a:rPr>
                        <a:t>(μικρά σκουπίδια, σκόνη)</a:t>
                      </a:r>
                    </a:p>
                    <a:p>
                      <a:pPr marL="180000" indent="-180000" algn="l" rtl="0">
                        <a:lnSpc>
                          <a:spcPct val="120000"/>
                        </a:lnSpc>
                        <a:spcBef>
                          <a:spcPts val="0"/>
                        </a:spcBef>
                        <a:buChar char="•"/>
                        <a:tabLst>
                          <a:tab pos="306070" algn="l"/>
                        </a:tabLst>
                      </a:pPr>
                      <a:r>
                        <a:rPr lang="el" sz="950" b="0" i="0" u="none" spc="0" baseline="0">
                          <a:solidFill>
                            <a:srgbClr val="28313F"/>
                          </a:solidFill>
                          <a:latin typeface="+mn-lt"/>
                          <a:cs typeface="Roboto Light"/>
                        </a:rPr>
                        <a:t>Καθαρισμός άκρων</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Διαδικασία καθαρισμού</a:t>
                      </a:r>
                    </a:p>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Ελαφρύ σκούπισμα </a:t>
                      </a:r>
                      <a:br>
                        <a:rPr lang="en-US" sz="950" b="0" i="0" u="none" spc="0" baseline="0">
                          <a:solidFill>
                            <a:srgbClr val="28313F"/>
                          </a:solidFill>
                          <a:latin typeface="+mn-lt"/>
                          <a:cs typeface="Roboto Light"/>
                        </a:rPr>
                      </a:br>
                      <a:r>
                        <a:rPr lang="el" sz="950" b="0" i="0" u="none" spc="0" baseline="0">
                          <a:solidFill>
                            <a:srgbClr val="28313F"/>
                          </a:solidFill>
                          <a:latin typeface="+mn-lt"/>
                          <a:cs typeface="Roboto Light"/>
                        </a:rPr>
                        <a:t>(μικρά σκουπίδια, σκόνη)</a:t>
                      </a:r>
                    </a:p>
                    <a:p>
                      <a:pPr marL="180000" indent="-180000" algn="l" rtl="0">
                        <a:lnSpc>
                          <a:spcPct val="120000"/>
                        </a:lnSpc>
                        <a:spcBef>
                          <a:spcPts val="0"/>
                        </a:spcBef>
                        <a:buChar char="•"/>
                        <a:tabLst>
                          <a:tab pos="513715" algn="l"/>
                        </a:tabLst>
                      </a:pPr>
                      <a:r>
                        <a:rPr lang="el" sz="950" b="0" i="0" u="none" spc="0" baseline="0">
                          <a:solidFill>
                            <a:srgbClr val="28313F"/>
                          </a:solidFill>
                          <a:latin typeface="+mn-lt"/>
                          <a:cs typeface="Roboto Light"/>
                        </a:rPr>
                        <a:t>Καθαρισμός άκρων</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0000" indent="-180000" algn="l" rtl="0">
                        <a:lnSpc>
                          <a:spcPct val="120000"/>
                        </a:lnSpc>
                        <a:spcBef>
                          <a:spcPts val="0"/>
                        </a:spcBef>
                        <a:buChar char="•"/>
                        <a:tabLst>
                          <a:tab pos="625475" algn="l"/>
                        </a:tabLst>
                      </a:pPr>
                      <a:r>
                        <a:rPr lang="el" sz="950" b="0" i="0" u="none" spc="0" baseline="0">
                          <a:solidFill>
                            <a:srgbClr val="28313F"/>
                          </a:solidFill>
                          <a:latin typeface="+mn-lt"/>
                          <a:cs typeface="Roboto Light"/>
                        </a:rPr>
                        <a:t>Διαδικασία καθαρισμού</a:t>
                      </a:r>
                    </a:p>
                    <a:p>
                      <a:pPr marL="180000" indent="-180000" algn="l" rtl="0">
                        <a:lnSpc>
                          <a:spcPct val="120000"/>
                        </a:lnSpc>
                        <a:spcBef>
                          <a:spcPts val="0"/>
                        </a:spcBef>
                        <a:buChar char="•"/>
                        <a:tabLst>
                          <a:tab pos="625475" algn="l"/>
                        </a:tabLst>
                      </a:pPr>
                      <a:r>
                        <a:rPr lang="el" sz="950" b="0" i="0" u="none" spc="0" baseline="0">
                          <a:solidFill>
                            <a:srgbClr val="28313F"/>
                          </a:solidFill>
                          <a:latin typeface="+mn-lt"/>
                          <a:cs typeface="Roboto Light"/>
                        </a:rPr>
                        <a:t>Ελαφρύ σκούπισμα </a:t>
                      </a:r>
                      <a:br>
                        <a:rPr lang="en-US" sz="950" b="0" i="0" u="none" spc="0" baseline="0">
                          <a:solidFill>
                            <a:srgbClr val="28313F"/>
                          </a:solidFill>
                          <a:latin typeface="+mn-lt"/>
                          <a:cs typeface="Roboto Light"/>
                        </a:rPr>
                      </a:br>
                      <a:r>
                        <a:rPr lang="el" sz="950" b="0" i="0" u="none" spc="0" baseline="0">
                          <a:solidFill>
                            <a:srgbClr val="28313F"/>
                          </a:solidFill>
                          <a:latin typeface="+mn-lt"/>
                          <a:cs typeface="Roboto Light"/>
                        </a:rPr>
                        <a:t>(μικρά σκουπίδια, σκόνη)</a:t>
                      </a:r>
                    </a:p>
                    <a:p>
                      <a:pPr marL="180000" indent="-180000" algn="l" rtl="0">
                        <a:lnSpc>
                          <a:spcPct val="120000"/>
                        </a:lnSpc>
                        <a:spcBef>
                          <a:spcPts val="0"/>
                        </a:spcBef>
                        <a:buChar char="•"/>
                        <a:tabLst>
                          <a:tab pos="625475" algn="l"/>
                        </a:tabLst>
                      </a:pPr>
                      <a:r>
                        <a:rPr lang="el" sz="950" b="0" i="0" u="none" spc="0" baseline="0">
                          <a:solidFill>
                            <a:srgbClr val="28313F"/>
                          </a:solidFill>
                          <a:latin typeface="+mn-lt"/>
                          <a:cs typeface="Roboto Light"/>
                        </a:rPr>
                        <a:t>Καθαρισμός άκρων</a:t>
                      </a:r>
                    </a:p>
                  </a:txBody>
                  <a:tcPr marL="0" marR="65491" marT="130983" marB="130983">
                    <a:lnL>
                      <a:noFill/>
                    </a:lnL>
                    <a:lnR>
                      <a:noFill/>
                    </a:lnR>
                    <a:lnT w="3175" cap="flat" cmpd="sng" algn="ctr">
                      <a:solidFill>
                        <a:srgbClr val="BCC2CB"/>
                      </a:solidFill>
                      <a:prstDash val="solid"/>
                      <a:round/>
                      <a:headEnd type="none" w="med" len="med"/>
                      <a:tailEnd type="none" w="med" len="med"/>
                    </a:lnT>
                    <a:lnB w="3175" cap="flat" cmpd="sng" algn="ctr">
                      <a:solidFill>
                        <a:srgbClr val="BCC2CB"/>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2285807"/>
                  </a:ext>
                </a:extLst>
              </a:tr>
            </a:tbl>
          </a:graphicData>
        </a:graphic>
      </p:graphicFrame>
      <p:sp>
        <p:nvSpPr>
          <p:cNvPr id="8" name="Title 7">
            <a:extLst>
              <a:ext uri="{FF2B5EF4-FFF2-40B4-BE49-F238E27FC236}">
                <a16:creationId xmlns:a16="http://schemas.microsoft.com/office/drawing/2014/main" id="{462C5759-9CB2-13B4-263D-13254600CF03}"/>
              </a:ext>
            </a:extLst>
          </p:cNvPr>
          <p:cNvSpPr>
            <a:spLocks noGrp="1"/>
          </p:cNvSpPr>
          <p:nvPr>
            <p:ph type="title"/>
          </p:nvPr>
        </p:nvSpPr>
        <p:spPr/>
        <p:txBody>
          <a:bodyPr/>
          <a:lstStyle/>
          <a:p>
            <a:r>
              <a:rPr lang="el-GR"/>
              <a:t>Εφαρμογές στόχου</a:t>
            </a:r>
            <a:endParaRPr lang="en-US"/>
          </a:p>
        </p:txBody>
      </p:sp>
      <p:pic>
        <p:nvPicPr>
          <p:cNvPr id="13" name="Graphic 12">
            <a:extLst>
              <a:ext uri="{FF2B5EF4-FFF2-40B4-BE49-F238E27FC236}">
                <a16:creationId xmlns:a16="http://schemas.microsoft.com/office/drawing/2014/main" id="{3F173A91-A901-6E73-B787-CA0092AD63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35742" y="1501635"/>
            <a:ext cx="402908" cy="454343"/>
          </a:xfrm>
          <a:prstGeom prst="rect">
            <a:avLst/>
          </a:prstGeom>
        </p:spPr>
      </p:pic>
      <p:pic>
        <p:nvPicPr>
          <p:cNvPr id="14" name="Graphic 13">
            <a:extLst>
              <a:ext uri="{FF2B5EF4-FFF2-40B4-BE49-F238E27FC236}">
                <a16:creationId xmlns:a16="http://schemas.microsoft.com/office/drawing/2014/main" id="{04B1C611-53CB-8C59-6AE1-5FB959568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08122" y="1501635"/>
            <a:ext cx="471488" cy="454343"/>
          </a:xfrm>
          <a:prstGeom prst="rect">
            <a:avLst/>
          </a:prstGeom>
        </p:spPr>
      </p:pic>
      <p:pic>
        <p:nvPicPr>
          <p:cNvPr id="15" name="Graphic 14">
            <a:extLst>
              <a:ext uri="{FF2B5EF4-FFF2-40B4-BE49-F238E27FC236}">
                <a16:creationId xmlns:a16="http://schemas.microsoft.com/office/drawing/2014/main" id="{A06FC43F-B996-29A5-9D10-0CD4EA4E71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2608" y="1681619"/>
            <a:ext cx="445770" cy="300038"/>
          </a:xfrm>
          <a:prstGeom prst="rect">
            <a:avLst/>
          </a:prstGeom>
        </p:spPr>
      </p:pic>
      <p:pic>
        <p:nvPicPr>
          <p:cNvPr id="3" name="Graphic 2">
            <a:extLst>
              <a:ext uri="{FF2B5EF4-FFF2-40B4-BE49-F238E27FC236}">
                <a16:creationId xmlns:a16="http://schemas.microsoft.com/office/drawing/2014/main" id="{218754D1-BEB6-5726-82BD-29717B7069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85812" y="1593441"/>
            <a:ext cx="420053" cy="394335"/>
          </a:xfrm>
          <a:prstGeom prst="rect">
            <a:avLst/>
          </a:prstGeom>
        </p:spPr>
      </p:pic>
    </p:spTree>
    <p:extLst>
      <p:ext uri="{BB962C8B-B14F-4D97-AF65-F5344CB8AC3E}">
        <p14:creationId xmlns:p14="http://schemas.microsoft.com/office/powerpoint/2010/main" val="8915491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FFBE8-A13B-0572-2A98-E31D7ECF3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6AF531-4A0E-596D-DBCF-3F52D539E6BF}"/>
              </a:ext>
            </a:extLst>
          </p:cNvPr>
          <p:cNvSpPr>
            <a:spLocks noGrp="1"/>
          </p:cNvSpPr>
          <p:nvPr>
            <p:ph type="ctrTitle"/>
          </p:nvPr>
        </p:nvSpPr>
        <p:spPr/>
        <p:txBody>
          <a:bodyPr/>
          <a:lstStyle/>
          <a:p>
            <a:r>
              <a:rPr lang="fr-FR"/>
              <a:t>3</a:t>
            </a:r>
            <a:endParaRPr lang="en-US"/>
          </a:p>
        </p:txBody>
      </p:sp>
      <p:sp>
        <p:nvSpPr>
          <p:cNvPr id="3" name="Text Placeholder 2">
            <a:extLst>
              <a:ext uri="{FF2B5EF4-FFF2-40B4-BE49-F238E27FC236}">
                <a16:creationId xmlns:a16="http://schemas.microsoft.com/office/drawing/2014/main" id="{DA662EEA-8FE1-72F5-98CF-6E0AF69C066B}"/>
              </a:ext>
            </a:extLst>
          </p:cNvPr>
          <p:cNvSpPr>
            <a:spLocks noGrp="1"/>
          </p:cNvSpPr>
          <p:nvPr>
            <p:ph type="body" sz="quarter" idx="13"/>
          </p:nvPr>
        </p:nvSpPr>
        <p:spPr/>
        <p:txBody>
          <a:bodyPr/>
          <a:lstStyle/>
          <a:p>
            <a:r>
              <a:rPr lang="el-GR"/>
              <a:t>Σύνοψη προϊόντος</a:t>
            </a:r>
          </a:p>
        </p:txBody>
      </p:sp>
      <p:sp>
        <p:nvSpPr>
          <p:cNvPr id="4" name="Footer Placeholder 3">
            <a:extLst>
              <a:ext uri="{FF2B5EF4-FFF2-40B4-BE49-F238E27FC236}">
                <a16:creationId xmlns:a16="http://schemas.microsoft.com/office/drawing/2014/main" id="{5E416F83-790D-1579-1BF0-C852BA3EB046}"/>
              </a:ext>
            </a:extLst>
          </p:cNvPr>
          <p:cNvSpPr>
            <a:spLocks noGrp="1"/>
          </p:cNvSpPr>
          <p:nvPr>
            <p:ph type="ftr" sz="quarter" idx="15"/>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395883C1-B072-093F-7334-5AA077D06F4F}"/>
              </a:ext>
            </a:extLst>
          </p:cNvPr>
          <p:cNvSpPr>
            <a:spLocks noGrp="1"/>
          </p:cNvSpPr>
          <p:nvPr>
            <p:ph type="sldNum" sz="quarter" idx="16"/>
          </p:nvPr>
        </p:nvSpPr>
        <p:spPr/>
        <p:txBody>
          <a:bodyPr/>
          <a:lstStyle/>
          <a:p>
            <a:fld id="{6C385236-B7BA-4938-9EA6-6DEC8CA653D7}" type="slidenum">
              <a:rPr lang="en-US" smtClean="0"/>
              <a:pPr/>
              <a:t>21</a:t>
            </a:fld>
            <a:endParaRPr lang="en-US"/>
          </a:p>
        </p:txBody>
      </p:sp>
    </p:spTree>
    <p:extLst>
      <p:ext uri="{BB962C8B-B14F-4D97-AF65-F5344CB8AC3E}">
        <p14:creationId xmlns:p14="http://schemas.microsoft.com/office/powerpoint/2010/main" val="2250436952"/>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E20F-2AFF-1DF1-C572-4C35EA4E2CE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9FE56B1-C6F4-74F2-3121-665AA2809069}"/>
              </a:ext>
            </a:extLst>
          </p:cNvPr>
          <p:cNvPicPr>
            <a:picLocks noChangeAspect="1"/>
          </p:cNvPicPr>
          <p:nvPr/>
        </p:nvPicPr>
        <p:blipFill>
          <a:blip r:embed="rId3"/>
          <a:srcRect l="14222" r="14222"/>
          <a:stretch/>
        </p:blipFill>
        <p:spPr>
          <a:xfrm>
            <a:off x="-978408" y="807086"/>
            <a:ext cx="5838277" cy="4566748"/>
          </a:xfrm>
          <a:prstGeom prst="rect">
            <a:avLst/>
          </a:prstGeom>
        </p:spPr>
      </p:pic>
      <p:sp>
        <p:nvSpPr>
          <p:cNvPr id="4" name="Footer Placeholder 3">
            <a:extLst>
              <a:ext uri="{FF2B5EF4-FFF2-40B4-BE49-F238E27FC236}">
                <a16:creationId xmlns:a16="http://schemas.microsoft.com/office/drawing/2014/main" id="{FD33E153-7D7B-F452-498C-0F467178CE85}"/>
              </a:ext>
            </a:extLst>
          </p:cNvPr>
          <p:cNvSpPr>
            <a:spLocks noGrp="1"/>
          </p:cNvSpPr>
          <p:nvPr>
            <p:ph type="ftr" sz="quarter" idx="21"/>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EBA246F5-695B-77D4-3A79-428507A9180F}"/>
              </a:ext>
            </a:extLst>
          </p:cNvPr>
          <p:cNvSpPr>
            <a:spLocks noGrp="1"/>
          </p:cNvSpPr>
          <p:nvPr>
            <p:ph type="sldNum" sz="quarter" idx="22"/>
          </p:nvPr>
        </p:nvSpPr>
        <p:spPr/>
        <p:txBody>
          <a:bodyPr/>
          <a:lstStyle/>
          <a:p>
            <a:fld id="{6C385236-B7BA-4938-9EA6-6DEC8CA653D7}" type="slidenum">
              <a:rPr lang="en-US" smtClean="0"/>
              <a:pPr/>
              <a:t>22</a:t>
            </a:fld>
            <a:endParaRPr lang="en-US"/>
          </a:p>
        </p:txBody>
      </p:sp>
      <p:sp>
        <p:nvSpPr>
          <p:cNvPr id="10" name="bg object 16">
            <a:extLst>
              <a:ext uri="{FF2B5EF4-FFF2-40B4-BE49-F238E27FC236}">
                <a16:creationId xmlns:a16="http://schemas.microsoft.com/office/drawing/2014/main" id="{69E6D4FA-F5DF-9E21-FBD2-115038193952}"/>
              </a:ext>
            </a:extLst>
          </p:cNvPr>
          <p:cNvSpPr/>
          <p:nvPr/>
        </p:nvSpPr>
        <p:spPr>
          <a:xfrm>
            <a:off x="7884945" y="0"/>
            <a:ext cx="4307055" cy="6276249"/>
          </a:xfrm>
          <a:custGeom>
            <a:avLst/>
            <a:gdLst/>
            <a:ahLst/>
            <a:cxnLst/>
            <a:rect l="l" t="t" r="r" b="b"/>
            <a:pathLst>
              <a:path w="20104100" h="10061575">
                <a:moveTo>
                  <a:pt x="20104099" y="0"/>
                </a:moveTo>
                <a:lnTo>
                  <a:pt x="0" y="0"/>
                </a:lnTo>
                <a:lnTo>
                  <a:pt x="0" y="10060950"/>
                </a:lnTo>
                <a:lnTo>
                  <a:pt x="20104099" y="10060950"/>
                </a:lnTo>
                <a:lnTo>
                  <a:pt x="20104099" y="0"/>
                </a:lnTo>
                <a:close/>
              </a:path>
            </a:pathLst>
          </a:custGeom>
          <a:solidFill>
            <a:srgbClr val="EEEFF1"/>
          </a:solidFill>
        </p:spPr>
        <p:txBody>
          <a:bodyPr wrap="square" lIns="0" tIns="0" rIns="0" bIns="0" rtlCol="0"/>
          <a:lstStyle/>
          <a:p>
            <a:endParaRPr sz="1213"/>
          </a:p>
        </p:txBody>
      </p:sp>
      <p:pic>
        <p:nvPicPr>
          <p:cNvPr id="11" name="object 2">
            <a:extLst>
              <a:ext uri="{FF2B5EF4-FFF2-40B4-BE49-F238E27FC236}">
                <a16:creationId xmlns:a16="http://schemas.microsoft.com/office/drawing/2014/main" id="{8A56825B-4096-8C27-DD5D-6DBDF440DECA}"/>
              </a:ext>
            </a:extLst>
          </p:cNvPr>
          <p:cNvPicPr/>
          <p:nvPr/>
        </p:nvPicPr>
        <p:blipFill>
          <a:blip r:embed="rId4" cstate="screen">
            <a:extLst>
              <a:ext uri="{28A0092B-C50C-407E-A947-70E740481C1C}">
                <a14:useLocalDpi xmlns:a14="http://schemas.microsoft.com/office/drawing/2010/main"/>
              </a:ext>
            </a:extLst>
          </a:blip>
          <a:srcRect t="2976" b="2976"/>
          <a:stretch/>
        </p:blipFill>
        <p:spPr>
          <a:xfrm>
            <a:off x="4673142" y="2421242"/>
            <a:ext cx="2960784" cy="2933972"/>
          </a:xfrm>
          <a:prstGeom prst="rect">
            <a:avLst/>
          </a:prstGeom>
        </p:spPr>
      </p:pic>
      <p:sp>
        <p:nvSpPr>
          <p:cNvPr id="13" name="object 6">
            <a:extLst>
              <a:ext uri="{FF2B5EF4-FFF2-40B4-BE49-F238E27FC236}">
                <a16:creationId xmlns:a16="http://schemas.microsoft.com/office/drawing/2014/main" id="{A136DF50-744B-0595-0F45-DCDA2DC31FA0}"/>
              </a:ext>
            </a:extLst>
          </p:cNvPr>
          <p:cNvSpPr/>
          <p:nvPr/>
        </p:nvSpPr>
        <p:spPr>
          <a:xfrm>
            <a:off x="3467114" y="1692780"/>
            <a:ext cx="0" cy="2834845"/>
          </a:xfrm>
          <a:custGeom>
            <a:avLst/>
            <a:gdLst/>
            <a:ahLst/>
            <a:cxnLst/>
            <a:rect l="l" t="t" r="r" b="b"/>
            <a:pathLst>
              <a:path h="4674870">
                <a:moveTo>
                  <a:pt x="0" y="0"/>
                </a:moveTo>
                <a:lnTo>
                  <a:pt x="0" y="4674444"/>
                </a:lnTo>
              </a:path>
            </a:pathLst>
          </a:custGeom>
          <a:ln w="20323">
            <a:solidFill>
              <a:srgbClr val="38AED8"/>
            </a:solidFill>
          </a:ln>
        </p:spPr>
        <p:txBody>
          <a:bodyPr wrap="square" lIns="0" tIns="0" rIns="0" bIns="0" rtlCol="0"/>
          <a:lstStyle/>
          <a:p>
            <a:endParaRPr sz="1213"/>
          </a:p>
        </p:txBody>
      </p:sp>
      <p:sp>
        <p:nvSpPr>
          <p:cNvPr id="14" name="object 7">
            <a:extLst>
              <a:ext uri="{FF2B5EF4-FFF2-40B4-BE49-F238E27FC236}">
                <a16:creationId xmlns:a16="http://schemas.microsoft.com/office/drawing/2014/main" id="{2838E740-C8D3-FBF1-E008-553D803F6973}"/>
              </a:ext>
            </a:extLst>
          </p:cNvPr>
          <p:cNvSpPr/>
          <p:nvPr/>
        </p:nvSpPr>
        <p:spPr>
          <a:xfrm>
            <a:off x="3437499" y="1692780"/>
            <a:ext cx="59300" cy="31960"/>
          </a:xfrm>
          <a:custGeom>
            <a:avLst/>
            <a:gdLst/>
            <a:ahLst/>
            <a:cxnLst/>
            <a:rect l="l" t="t" r="r" b="b"/>
            <a:pathLst>
              <a:path w="97790" h="52705">
                <a:moveTo>
                  <a:pt x="0" y="52532"/>
                </a:moveTo>
                <a:lnTo>
                  <a:pt x="48836" y="0"/>
                </a:lnTo>
                <a:lnTo>
                  <a:pt x="97672" y="52532"/>
                </a:lnTo>
              </a:path>
            </a:pathLst>
          </a:custGeom>
          <a:ln w="20323">
            <a:solidFill>
              <a:srgbClr val="38AED8"/>
            </a:solidFill>
          </a:ln>
        </p:spPr>
        <p:txBody>
          <a:bodyPr wrap="square" lIns="0" tIns="0" rIns="0" bIns="0" rtlCol="0"/>
          <a:lstStyle/>
          <a:p>
            <a:endParaRPr sz="1213"/>
          </a:p>
        </p:txBody>
      </p:sp>
      <p:sp>
        <p:nvSpPr>
          <p:cNvPr id="15" name="object 8">
            <a:extLst>
              <a:ext uri="{FF2B5EF4-FFF2-40B4-BE49-F238E27FC236}">
                <a16:creationId xmlns:a16="http://schemas.microsoft.com/office/drawing/2014/main" id="{B7BD5AD9-28BF-9947-81F0-2DA3F154162D}"/>
              </a:ext>
            </a:extLst>
          </p:cNvPr>
          <p:cNvSpPr/>
          <p:nvPr/>
        </p:nvSpPr>
        <p:spPr>
          <a:xfrm>
            <a:off x="3437501" y="4495514"/>
            <a:ext cx="59300" cy="31960"/>
          </a:xfrm>
          <a:custGeom>
            <a:avLst/>
            <a:gdLst/>
            <a:ahLst/>
            <a:cxnLst/>
            <a:rect l="l" t="t" r="r" b="b"/>
            <a:pathLst>
              <a:path w="97790" h="52704">
                <a:moveTo>
                  <a:pt x="97672" y="0"/>
                </a:moveTo>
                <a:lnTo>
                  <a:pt x="48836" y="52532"/>
                </a:lnTo>
                <a:lnTo>
                  <a:pt x="0" y="0"/>
                </a:lnTo>
              </a:path>
            </a:pathLst>
          </a:custGeom>
          <a:ln w="20323">
            <a:solidFill>
              <a:srgbClr val="38AED8"/>
            </a:solidFill>
          </a:ln>
        </p:spPr>
        <p:txBody>
          <a:bodyPr wrap="square" lIns="0" tIns="0" rIns="0" bIns="0" rtlCol="0"/>
          <a:lstStyle/>
          <a:p>
            <a:endParaRPr sz="1213"/>
          </a:p>
        </p:txBody>
      </p:sp>
      <p:sp>
        <p:nvSpPr>
          <p:cNvPr id="16" name="object 9">
            <a:extLst>
              <a:ext uri="{FF2B5EF4-FFF2-40B4-BE49-F238E27FC236}">
                <a16:creationId xmlns:a16="http://schemas.microsoft.com/office/drawing/2014/main" id="{D64D0224-052B-D29C-E85C-AC743FC67C8C}"/>
              </a:ext>
            </a:extLst>
          </p:cNvPr>
          <p:cNvSpPr/>
          <p:nvPr/>
        </p:nvSpPr>
        <p:spPr>
          <a:xfrm>
            <a:off x="2607715" y="4605218"/>
            <a:ext cx="727772" cy="474785"/>
          </a:xfrm>
          <a:custGeom>
            <a:avLst/>
            <a:gdLst/>
            <a:ahLst/>
            <a:cxnLst/>
            <a:rect l="l" t="t" r="r" b="b"/>
            <a:pathLst>
              <a:path w="1200150" h="782954">
                <a:moveTo>
                  <a:pt x="0" y="782457"/>
                </a:moveTo>
                <a:lnTo>
                  <a:pt x="1199712" y="0"/>
                </a:lnTo>
              </a:path>
            </a:pathLst>
          </a:custGeom>
          <a:ln w="20323">
            <a:solidFill>
              <a:srgbClr val="38AED8"/>
            </a:solidFill>
          </a:ln>
        </p:spPr>
        <p:txBody>
          <a:bodyPr wrap="square" lIns="0" tIns="0" rIns="0" bIns="0" rtlCol="0"/>
          <a:lstStyle/>
          <a:p>
            <a:endParaRPr sz="1213"/>
          </a:p>
        </p:txBody>
      </p:sp>
      <p:sp>
        <p:nvSpPr>
          <p:cNvPr id="17" name="object 10">
            <a:extLst>
              <a:ext uri="{FF2B5EF4-FFF2-40B4-BE49-F238E27FC236}">
                <a16:creationId xmlns:a16="http://schemas.microsoft.com/office/drawing/2014/main" id="{1E7E1529-3790-F31C-3FCA-BB601CCACE2D}"/>
              </a:ext>
            </a:extLst>
          </p:cNvPr>
          <p:cNvSpPr/>
          <p:nvPr/>
        </p:nvSpPr>
        <p:spPr>
          <a:xfrm>
            <a:off x="2607715" y="5037496"/>
            <a:ext cx="43127" cy="49673"/>
          </a:xfrm>
          <a:custGeom>
            <a:avLst/>
            <a:gdLst/>
            <a:ahLst/>
            <a:cxnLst/>
            <a:rect l="l" t="t" r="r" b="b"/>
            <a:pathLst>
              <a:path w="71120" h="81915">
                <a:moveTo>
                  <a:pt x="70678" y="81809"/>
                </a:moveTo>
                <a:lnTo>
                  <a:pt x="0" y="69599"/>
                </a:lnTo>
                <a:lnTo>
                  <a:pt x="17318" y="0"/>
                </a:lnTo>
              </a:path>
            </a:pathLst>
          </a:custGeom>
          <a:ln w="20323">
            <a:solidFill>
              <a:srgbClr val="38AED8"/>
            </a:solidFill>
          </a:ln>
        </p:spPr>
        <p:txBody>
          <a:bodyPr wrap="square" lIns="0" tIns="0" rIns="0" bIns="0" rtlCol="0"/>
          <a:lstStyle/>
          <a:p>
            <a:endParaRPr sz="1213"/>
          </a:p>
        </p:txBody>
      </p:sp>
      <p:sp>
        <p:nvSpPr>
          <p:cNvPr id="18" name="object 11">
            <a:extLst>
              <a:ext uri="{FF2B5EF4-FFF2-40B4-BE49-F238E27FC236}">
                <a16:creationId xmlns:a16="http://schemas.microsoft.com/office/drawing/2014/main" id="{FBE6A828-BB3B-EAB3-2FFF-E83ED4C93500}"/>
              </a:ext>
            </a:extLst>
          </p:cNvPr>
          <p:cNvSpPr/>
          <p:nvPr/>
        </p:nvSpPr>
        <p:spPr>
          <a:xfrm>
            <a:off x="3292361" y="4597816"/>
            <a:ext cx="43127" cy="49673"/>
          </a:xfrm>
          <a:custGeom>
            <a:avLst/>
            <a:gdLst/>
            <a:ahLst/>
            <a:cxnLst/>
            <a:rect l="l" t="t" r="r" b="b"/>
            <a:pathLst>
              <a:path w="71120" h="81915">
                <a:moveTo>
                  <a:pt x="0" y="0"/>
                </a:moveTo>
                <a:lnTo>
                  <a:pt x="70678" y="12209"/>
                </a:lnTo>
                <a:lnTo>
                  <a:pt x="53359" y="81809"/>
                </a:lnTo>
              </a:path>
            </a:pathLst>
          </a:custGeom>
          <a:ln w="20323">
            <a:solidFill>
              <a:srgbClr val="38AED8"/>
            </a:solidFill>
          </a:ln>
        </p:spPr>
        <p:txBody>
          <a:bodyPr wrap="square" lIns="0" tIns="0" rIns="0" bIns="0" rtlCol="0"/>
          <a:lstStyle/>
          <a:p>
            <a:endParaRPr sz="1213"/>
          </a:p>
        </p:txBody>
      </p:sp>
      <p:sp>
        <p:nvSpPr>
          <p:cNvPr id="19" name="object 12">
            <a:extLst>
              <a:ext uri="{FF2B5EF4-FFF2-40B4-BE49-F238E27FC236}">
                <a16:creationId xmlns:a16="http://schemas.microsoft.com/office/drawing/2014/main" id="{B7B71C88-1983-BF0C-39BC-ADABA99346E5}"/>
              </a:ext>
            </a:extLst>
          </p:cNvPr>
          <p:cNvSpPr/>
          <p:nvPr/>
        </p:nvSpPr>
        <p:spPr>
          <a:xfrm>
            <a:off x="634772" y="4836732"/>
            <a:ext cx="1756665" cy="246826"/>
          </a:xfrm>
          <a:custGeom>
            <a:avLst/>
            <a:gdLst/>
            <a:ahLst/>
            <a:cxnLst/>
            <a:rect l="l" t="t" r="r" b="b"/>
            <a:pathLst>
              <a:path w="2896870" h="407034">
                <a:moveTo>
                  <a:pt x="2896498" y="406720"/>
                </a:moveTo>
                <a:lnTo>
                  <a:pt x="0" y="0"/>
                </a:lnTo>
              </a:path>
            </a:pathLst>
          </a:custGeom>
          <a:ln w="20323">
            <a:solidFill>
              <a:srgbClr val="38AED8"/>
            </a:solidFill>
          </a:ln>
        </p:spPr>
        <p:txBody>
          <a:bodyPr wrap="square" lIns="0" tIns="0" rIns="0" bIns="0" rtlCol="0"/>
          <a:lstStyle/>
          <a:p>
            <a:endParaRPr sz="1213"/>
          </a:p>
        </p:txBody>
      </p:sp>
      <p:sp>
        <p:nvSpPr>
          <p:cNvPr id="20" name="object 13">
            <a:extLst>
              <a:ext uri="{FF2B5EF4-FFF2-40B4-BE49-F238E27FC236}">
                <a16:creationId xmlns:a16="http://schemas.microsoft.com/office/drawing/2014/main" id="{61632153-EDC5-45D2-1FFB-B31B82032F90}"/>
              </a:ext>
            </a:extLst>
          </p:cNvPr>
          <p:cNvSpPr/>
          <p:nvPr/>
        </p:nvSpPr>
        <p:spPr>
          <a:xfrm>
            <a:off x="2355550" y="5049609"/>
            <a:ext cx="35811" cy="58915"/>
          </a:xfrm>
          <a:custGeom>
            <a:avLst/>
            <a:gdLst/>
            <a:ahLst/>
            <a:cxnLst/>
            <a:rect l="l" t="t" r="r" b="b"/>
            <a:pathLst>
              <a:path w="59054" h="97154">
                <a:moveTo>
                  <a:pt x="13580" y="0"/>
                </a:moveTo>
                <a:lnTo>
                  <a:pt x="58804" y="55673"/>
                </a:lnTo>
                <a:lnTo>
                  <a:pt x="0" y="96730"/>
                </a:lnTo>
              </a:path>
            </a:pathLst>
          </a:custGeom>
          <a:ln w="20323">
            <a:solidFill>
              <a:srgbClr val="38AED8"/>
            </a:solidFill>
          </a:ln>
        </p:spPr>
        <p:txBody>
          <a:bodyPr wrap="square" lIns="0" tIns="0" rIns="0" bIns="0" rtlCol="0"/>
          <a:lstStyle/>
          <a:p>
            <a:endParaRPr sz="1213"/>
          </a:p>
        </p:txBody>
      </p:sp>
      <p:sp>
        <p:nvSpPr>
          <p:cNvPr id="21" name="object 14">
            <a:extLst>
              <a:ext uri="{FF2B5EF4-FFF2-40B4-BE49-F238E27FC236}">
                <a16:creationId xmlns:a16="http://schemas.microsoft.com/office/drawing/2014/main" id="{BA2D0C9F-E5C8-C759-BF13-2151A91BEFD1}"/>
              </a:ext>
            </a:extLst>
          </p:cNvPr>
          <p:cNvSpPr/>
          <p:nvPr/>
        </p:nvSpPr>
        <p:spPr>
          <a:xfrm>
            <a:off x="634777" y="4811835"/>
            <a:ext cx="35811" cy="58915"/>
          </a:xfrm>
          <a:custGeom>
            <a:avLst/>
            <a:gdLst/>
            <a:ahLst/>
            <a:cxnLst/>
            <a:rect l="l" t="t" r="r" b="b"/>
            <a:pathLst>
              <a:path w="59054" h="97154">
                <a:moveTo>
                  <a:pt x="45223" y="96730"/>
                </a:moveTo>
                <a:lnTo>
                  <a:pt x="0" y="41056"/>
                </a:lnTo>
                <a:lnTo>
                  <a:pt x="58804" y="0"/>
                </a:lnTo>
              </a:path>
            </a:pathLst>
          </a:custGeom>
          <a:ln w="20323">
            <a:solidFill>
              <a:srgbClr val="38AED8"/>
            </a:solidFill>
          </a:ln>
        </p:spPr>
        <p:txBody>
          <a:bodyPr wrap="square" lIns="0" tIns="0" rIns="0" bIns="0" rtlCol="0"/>
          <a:lstStyle/>
          <a:p>
            <a:endParaRPr sz="1213"/>
          </a:p>
        </p:txBody>
      </p:sp>
      <p:sp>
        <p:nvSpPr>
          <p:cNvPr id="22" name="object 15">
            <a:extLst>
              <a:ext uri="{FF2B5EF4-FFF2-40B4-BE49-F238E27FC236}">
                <a16:creationId xmlns:a16="http://schemas.microsoft.com/office/drawing/2014/main" id="{8A0F21A1-5364-A97B-1008-042726035429}"/>
              </a:ext>
            </a:extLst>
          </p:cNvPr>
          <p:cNvSpPr txBox="1"/>
          <p:nvPr/>
        </p:nvSpPr>
        <p:spPr>
          <a:xfrm>
            <a:off x="3626966" y="2612783"/>
            <a:ext cx="661641" cy="994837"/>
          </a:xfrm>
          <a:prstGeom prst="rect">
            <a:avLst/>
          </a:prstGeom>
        </p:spPr>
        <p:txBody>
          <a:bodyPr vert="horz" wrap="square" lIns="0" tIns="7316" rIns="0" bIns="0" rtlCol="0">
            <a:spAutoFit/>
          </a:bodyPr>
          <a:lstStyle/>
          <a:p>
            <a:pPr marL="7701">
              <a:spcBef>
                <a:spcPts val="58"/>
              </a:spcBef>
            </a:pPr>
            <a:r>
              <a:rPr lang="el" sz="1000" spc="-12">
                <a:solidFill>
                  <a:srgbClr val="27303E"/>
                </a:solidFill>
                <a:cs typeface="Roboto"/>
              </a:rPr>
              <a:t>911 mm</a:t>
            </a:r>
          </a:p>
          <a:p>
            <a:pPr marL="7701">
              <a:spcBef>
                <a:spcPts val="58"/>
              </a:spcBef>
            </a:pPr>
            <a:r>
              <a:rPr lang="el" sz="1000" spc="-12">
                <a:solidFill>
                  <a:srgbClr val="27303E"/>
                </a:solidFill>
                <a:cs typeface="Roboto"/>
              </a:rPr>
              <a:t>35.9 in </a:t>
            </a:r>
          </a:p>
          <a:p>
            <a:pPr marL="7701">
              <a:spcBef>
                <a:spcPts val="58"/>
              </a:spcBef>
            </a:pPr>
            <a:endParaRPr lang="el" sz="1000" spc="-12">
              <a:solidFill>
                <a:srgbClr val="27303E"/>
              </a:solidFill>
              <a:cs typeface="Roboto"/>
            </a:endParaRPr>
          </a:p>
          <a:p>
            <a:pPr marL="7701">
              <a:spcBef>
                <a:spcPts val="58"/>
              </a:spcBef>
            </a:pPr>
            <a:r>
              <a:rPr lang="el" sz="1000" spc="-12">
                <a:solidFill>
                  <a:srgbClr val="27303E"/>
                </a:solidFill>
                <a:cs typeface="Roboto"/>
              </a:rPr>
              <a:t>1.020 mm</a:t>
            </a:r>
          </a:p>
          <a:p>
            <a:pPr marL="7701">
              <a:spcBef>
                <a:spcPts val="58"/>
              </a:spcBef>
            </a:pPr>
            <a:r>
              <a:rPr lang="el" sz="1000" spc="-12">
                <a:solidFill>
                  <a:srgbClr val="27303E"/>
                </a:solidFill>
                <a:cs typeface="Roboto"/>
              </a:rPr>
              <a:t>40,2 in</a:t>
            </a:r>
          </a:p>
          <a:p>
            <a:pPr marL="7701">
              <a:spcBef>
                <a:spcPts val="58"/>
              </a:spcBef>
            </a:pPr>
            <a:r>
              <a:rPr lang="el" sz="1000" spc="-12">
                <a:solidFill>
                  <a:srgbClr val="27303E"/>
                </a:solidFill>
                <a:cs typeface="Roboto"/>
              </a:rPr>
              <a:t>(3D LiDAR)</a:t>
            </a:r>
          </a:p>
        </p:txBody>
      </p:sp>
      <p:sp>
        <p:nvSpPr>
          <p:cNvPr id="23" name="object 16">
            <a:extLst>
              <a:ext uri="{FF2B5EF4-FFF2-40B4-BE49-F238E27FC236}">
                <a16:creationId xmlns:a16="http://schemas.microsoft.com/office/drawing/2014/main" id="{AD731B15-ABF6-E206-E1A9-E6C7DF079DEC}"/>
              </a:ext>
            </a:extLst>
          </p:cNvPr>
          <p:cNvSpPr txBox="1"/>
          <p:nvPr/>
        </p:nvSpPr>
        <p:spPr>
          <a:xfrm>
            <a:off x="5141559" y="2389602"/>
            <a:ext cx="2414273" cy="161276"/>
          </a:xfrm>
          <a:prstGeom prst="rect">
            <a:avLst/>
          </a:prstGeom>
        </p:spPr>
        <p:txBody>
          <a:bodyPr vert="horz" wrap="square" lIns="0" tIns="7316" rIns="0" bIns="0" rtlCol="0">
            <a:spAutoFit/>
          </a:bodyPr>
          <a:lstStyle/>
          <a:p>
            <a:pPr marL="7701">
              <a:spcBef>
                <a:spcPts val="58"/>
              </a:spcBef>
            </a:pPr>
            <a:r>
              <a:rPr lang="el-GR" sz="1000">
                <a:solidFill>
                  <a:srgbClr val="27303E"/>
                </a:solidFill>
                <a:latin typeface="+mj-lt"/>
                <a:cs typeface="Roboto Medium"/>
              </a:rPr>
              <a:t>Σταθμός βάσης φόρτισης (προαιρετικά)</a:t>
            </a:r>
          </a:p>
        </p:txBody>
      </p:sp>
      <p:sp>
        <p:nvSpPr>
          <p:cNvPr id="24" name="object 17">
            <a:extLst>
              <a:ext uri="{FF2B5EF4-FFF2-40B4-BE49-F238E27FC236}">
                <a16:creationId xmlns:a16="http://schemas.microsoft.com/office/drawing/2014/main" id="{50626E9D-2A03-1525-C7F8-170772694791}"/>
              </a:ext>
            </a:extLst>
          </p:cNvPr>
          <p:cNvSpPr txBox="1"/>
          <p:nvPr/>
        </p:nvSpPr>
        <p:spPr>
          <a:xfrm>
            <a:off x="3113304" y="4918803"/>
            <a:ext cx="538347" cy="327988"/>
          </a:xfrm>
          <a:prstGeom prst="rect">
            <a:avLst/>
          </a:prstGeom>
        </p:spPr>
        <p:txBody>
          <a:bodyPr vert="horz" wrap="square" lIns="0" tIns="7316" rIns="0" bIns="0" rtlCol="0">
            <a:spAutoFit/>
          </a:bodyPr>
          <a:lstStyle/>
          <a:p>
            <a:pPr marL="7701">
              <a:spcBef>
                <a:spcPts val="58"/>
              </a:spcBef>
            </a:pPr>
            <a:r>
              <a:rPr lang="el" sz="1000" spc="-12">
                <a:solidFill>
                  <a:srgbClr val="27303E"/>
                </a:solidFill>
              </a:rPr>
              <a:t>670 mm </a:t>
            </a:r>
          </a:p>
          <a:p>
            <a:pPr marL="7701">
              <a:spcBef>
                <a:spcPts val="58"/>
              </a:spcBef>
            </a:pPr>
            <a:r>
              <a:rPr lang="el" sz="1000" spc="-12">
                <a:solidFill>
                  <a:srgbClr val="27303E"/>
                </a:solidFill>
              </a:rPr>
              <a:t>26,4 in</a:t>
            </a:r>
          </a:p>
        </p:txBody>
      </p:sp>
      <p:sp>
        <p:nvSpPr>
          <p:cNvPr id="25" name="object 18">
            <a:extLst>
              <a:ext uri="{FF2B5EF4-FFF2-40B4-BE49-F238E27FC236}">
                <a16:creationId xmlns:a16="http://schemas.microsoft.com/office/drawing/2014/main" id="{3D5123F9-BF1A-B134-DE40-BA46F077B5C4}"/>
              </a:ext>
            </a:extLst>
          </p:cNvPr>
          <p:cNvSpPr txBox="1"/>
          <p:nvPr/>
        </p:nvSpPr>
        <p:spPr>
          <a:xfrm rot="446804">
            <a:off x="406658" y="5114842"/>
            <a:ext cx="2080398" cy="327988"/>
          </a:xfrm>
          <a:prstGeom prst="rect">
            <a:avLst/>
          </a:prstGeom>
        </p:spPr>
        <p:txBody>
          <a:bodyPr vert="horz" wrap="square" lIns="0" tIns="7316" rIns="0" bIns="0" rtlCol="0">
            <a:spAutoFit/>
          </a:bodyPr>
          <a:lstStyle/>
          <a:p>
            <a:pPr marL="7701">
              <a:spcBef>
                <a:spcPts val="58"/>
              </a:spcBef>
            </a:pPr>
            <a:r>
              <a:rPr lang="el" sz="1000" spc="-12">
                <a:solidFill>
                  <a:srgbClr val="27303E"/>
                </a:solidFill>
              </a:rPr>
              <a:t>654 mm με τις πλευρικές βούρτσες*</a:t>
            </a:r>
          </a:p>
          <a:p>
            <a:pPr marL="7701">
              <a:spcBef>
                <a:spcPts val="58"/>
              </a:spcBef>
            </a:pPr>
            <a:r>
              <a:rPr lang="el" sz="1000" spc="-12">
                <a:solidFill>
                  <a:srgbClr val="27303E"/>
                </a:solidFill>
              </a:rPr>
              <a:t>25,7 ίντσες (Προς επιβεβαίωση)*</a:t>
            </a:r>
          </a:p>
        </p:txBody>
      </p:sp>
      <p:sp>
        <p:nvSpPr>
          <p:cNvPr id="33" name="object 25">
            <a:extLst>
              <a:ext uri="{FF2B5EF4-FFF2-40B4-BE49-F238E27FC236}">
                <a16:creationId xmlns:a16="http://schemas.microsoft.com/office/drawing/2014/main" id="{3E8063D2-00DE-51C6-8F6A-6FE9CFA81248}"/>
              </a:ext>
            </a:extLst>
          </p:cNvPr>
          <p:cNvSpPr txBox="1"/>
          <p:nvPr/>
        </p:nvSpPr>
        <p:spPr>
          <a:xfrm>
            <a:off x="470432" y="6144973"/>
            <a:ext cx="5483328" cy="131276"/>
          </a:xfrm>
          <a:prstGeom prst="rect">
            <a:avLst/>
          </a:prstGeom>
        </p:spPr>
        <p:txBody>
          <a:bodyPr vert="horz" wrap="square" lIns="0" tIns="8086" rIns="0" bIns="0" rtlCol="0">
            <a:spAutoFit/>
          </a:bodyPr>
          <a:lstStyle/>
          <a:p>
            <a:r>
              <a:rPr lang="el" sz="800" i="1">
                <a:solidFill>
                  <a:schemeClr val="tx2"/>
                </a:solidFill>
              </a:rPr>
              <a:t>* Πλευρικές βούρτσες προς το παρόν διαθέσιμες μόνο για σκληρά δάπεδα – παραλλαγή για μαλακά δάπεδα υπό ανάπτυξη</a:t>
            </a:r>
          </a:p>
        </p:txBody>
      </p:sp>
      <p:sp>
        <p:nvSpPr>
          <p:cNvPr id="42" name="Text Placeholder 6">
            <a:extLst>
              <a:ext uri="{FF2B5EF4-FFF2-40B4-BE49-F238E27FC236}">
                <a16:creationId xmlns:a16="http://schemas.microsoft.com/office/drawing/2014/main" id="{DC085841-11CE-53E1-ED58-E841A3FE9A3E}"/>
              </a:ext>
            </a:extLst>
          </p:cNvPr>
          <p:cNvSpPr txBox="1">
            <a:spLocks/>
          </p:cNvSpPr>
          <p:nvPr/>
        </p:nvSpPr>
        <p:spPr>
          <a:xfrm>
            <a:off x="475521" y="873877"/>
            <a:ext cx="11235102" cy="376456"/>
          </a:xfrm>
          <a:prstGeom prst="rect">
            <a:avLst/>
          </a:prstGeom>
        </p:spPr>
        <p:txBody>
          <a:bodyPr vert="horz" lIns="0" tIns="0" rIns="0" bIns="0" rtlCol="0">
            <a:noAutofit/>
          </a:bodyPr>
          <a:lstStyle>
            <a:lvl1pPr marL="0" indent="0" algn="l" defTabSz="1023967"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1pPr>
            <a:lvl2pPr marL="199104" indent="0" algn="l" defTabSz="1023967"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endParaRPr lang="en-US" dirty="0"/>
          </a:p>
        </p:txBody>
      </p:sp>
      <p:sp>
        <p:nvSpPr>
          <p:cNvPr id="43" name="Title 3">
            <a:extLst>
              <a:ext uri="{FF2B5EF4-FFF2-40B4-BE49-F238E27FC236}">
                <a16:creationId xmlns:a16="http://schemas.microsoft.com/office/drawing/2014/main" id="{8CD5F12F-5D55-DB4D-3586-29A2D930AFB5}"/>
              </a:ext>
            </a:extLst>
          </p:cNvPr>
          <p:cNvSpPr>
            <a:spLocks noGrp="1"/>
          </p:cNvSpPr>
          <p:nvPr>
            <p:ph type="title"/>
          </p:nvPr>
        </p:nvSpPr>
        <p:spPr>
          <a:xfrm>
            <a:off x="479425" y="494490"/>
            <a:ext cx="11233150" cy="388013"/>
          </a:xfrm>
        </p:spPr>
        <p:txBody>
          <a:bodyPr/>
          <a:lstStyle/>
          <a:p>
            <a:r>
              <a:rPr lang="el-GR"/>
              <a:t>Τεχνικές προδιαγραφές	</a:t>
            </a:r>
            <a:endParaRPr lang="en-US" dirty="0"/>
          </a:p>
        </p:txBody>
      </p:sp>
      <p:pic>
        <p:nvPicPr>
          <p:cNvPr id="44" name="Graphic 245">
            <a:extLst>
              <a:ext uri="{FF2B5EF4-FFF2-40B4-BE49-F238E27FC236}">
                <a16:creationId xmlns:a16="http://schemas.microsoft.com/office/drawing/2014/main" id="{05DB1D4C-CFD6-3601-88B3-9409EE059C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62097" y="2322344"/>
            <a:ext cx="335374" cy="365863"/>
          </a:xfrm>
          <a:prstGeom prst="rect">
            <a:avLst/>
          </a:prstGeom>
        </p:spPr>
      </p:pic>
      <p:pic>
        <p:nvPicPr>
          <p:cNvPr id="45" name="Graphic 46">
            <a:extLst>
              <a:ext uri="{FF2B5EF4-FFF2-40B4-BE49-F238E27FC236}">
                <a16:creationId xmlns:a16="http://schemas.microsoft.com/office/drawing/2014/main" id="{842DE29A-9C27-747F-8349-ABC4A7EACC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6778" y="3112045"/>
            <a:ext cx="326012" cy="315928"/>
          </a:xfrm>
          <a:prstGeom prst="rect">
            <a:avLst/>
          </a:prstGeom>
        </p:spPr>
      </p:pic>
      <p:pic>
        <p:nvPicPr>
          <p:cNvPr id="48" name="Graphic 47">
            <a:extLst>
              <a:ext uri="{FF2B5EF4-FFF2-40B4-BE49-F238E27FC236}">
                <a16:creationId xmlns:a16="http://schemas.microsoft.com/office/drawing/2014/main" id="{99B2A80C-129E-371C-D22C-20484A1F44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03356" y="801973"/>
            <a:ext cx="252856" cy="347674"/>
          </a:xfrm>
          <a:prstGeom prst="rect">
            <a:avLst/>
          </a:prstGeom>
        </p:spPr>
      </p:pic>
      <p:pic>
        <p:nvPicPr>
          <p:cNvPr id="50" name="Graphic 49">
            <a:extLst>
              <a:ext uri="{FF2B5EF4-FFF2-40B4-BE49-F238E27FC236}">
                <a16:creationId xmlns:a16="http://schemas.microsoft.com/office/drawing/2014/main" id="{92F9F9A1-ABE6-2039-4D56-43B08700C4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386919" y="3893973"/>
            <a:ext cx="285730" cy="266892"/>
          </a:xfrm>
          <a:prstGeom prst="rect">
            <a:avLst/>
          </a:prstGeom>
        </p:spPr>
      </p:pic>
      <p:pic>
        <p:nvPicPr>
          <p:cNvPr id="54" name="Graphic 53">
            <a:extLst>
              <a:ext uri="{FF2B5EF4-FFF2-40B4-BE49-F238E27FC236}">
                <a16:creationId xmlns:a16="http://schemas.microsoft.com/office/drawing/2014/main" id="{9AA3A705-932A-959D-02BB-5BE9C5531E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346899" y="1615647"/>
            <a:ext cx="365770" cy="249792"/>
          </a:xfrm>
          <a:prstGeom prst="rect">
            <a:avLst/>
          </a:prstGeom>
        </p:spPr>
      </p:pic>
      <p:pic>
        <p:nvPicPr>
          <p:cNvPr id="56" name="Graphic 55">
            <a:extLst>
              <a:ext uri="{FF2B5EF4-FFF2-40B4-BE49-F238E27FC236}">
                <a16:creationId xmlns:a16="http://schemas.microsoft.com/office/drawing/2014/main" id="{3D563B85-2C50-CC91-2E89-D3A0A7ABDA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77961" y="4674527"/>
            <a:ext cx="303646" cy="257936"/>
          </a:xfrm>
          <a:prstGeom prst="rect">
            <a:avLst/>
          </a:prstGeom>
        </p:spPr>
      </p:pic>
      <p:pic>
        <p:nvPicPr>
          <p:cNvPr id="58" name="Graphic 57">
            <a:extLst>
              <a:ext uri="{FF2B5EF4-FFF2-40B4-BE49-F238E27FC236}">
                <a16:creationId xmlns:a16="http://schemas.microsoft.com/office/drawing/2014/main" id="{B6BAECD7-75D8-3558-4B9A-A3B0648C5B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77961" y="5452491"/>
            <a:ext cx="303646" cy="247538"/>
          </a:xfrm>
          <a:prstGeom prst="rect">
            <a:avLst/>
          </a:prstGeom>
        </p:spPr>
      </p:pic>
      <p:sp>
        <p:nvSpPr>
          <p:cNvPr id="3" name="object 22">
            <a:extLst>
              <a:ext uri="{FF2B5EF4-FFF2-40B4-BE49-F238E27FC236}">
                <a16:creationId xmlns:a16="http://schemas.microsoft.com/office/drawing/2014/main" id="{F637248B-6562-85FF-8BAC-3C0E78ABD404}"/>
              </a:ext>
            </a:extLst>
          </p:cNvPr>
          <p:cNvSpPr txBox="1"/>
          <p:nvPr/>
        </p:nvSpPr>
        <p:spPr>
          <a:xfrm>
            <a:off x="8914740" y="3808663"/>
            <a:ext cx="2612134" cy="437513"/>
          </a:xfrm>
          <a:prstGeom prst="rect">
            <a:avLst/>
          </a:prstGeom>
        </p:spPr>
        <p:txBody>
          <a:bodyPr vert="horz" wrap="square" lIns="0" tIns="8086" rIns="0" bIns="0" rtlCol="0">
            <a:spAutoFit/>
          </a:bodyPr>
          <a:lstStyle/>
          <a:p>
            <a:pPr marL="30805" algn="l" rtl="0">
              <a:spcBef>
                <a:spcPts val="1771"/>
              </a:spcBef>
            </a:pPr>
            <a:r>
              <a:rPr lang="el" sz="1350" b="0" i="0" u="none" baseline="0">
                <a:solidFill>
                  <a:srgbClr val="27303E"/>
                </a:solidFill>
                <a:latin typeface="+mj-lt"/>
                <a:ea typeface="+mj-lt"/>
                <a:cs typeface="+mj-lt"/>
              </a:rPr>
              <a:t>1 m/s</a:t>
            </a:r>
          </a:p>
          <a:p>
            <a:pPr marL="7701" algn="l" rtl="0">
              <a:spcBef>
                <a:spcPts val="27"/>
              </a:spcBef>
            </a:pPr>
            <a:r>
              <a:rPr lang="el" sz="1350" b="0" i="0" u="none" baseline="0">
                <a:solidFill>
                  <a:srgbClr val="27303E"/>
                </a:solidFill>
              </a:rPr>
              <a:t>Μέγιστη αυτόνομη ταχύτητα </a:t>
            </a:r>
          </a:p>
        </p:txBody>
      </p:sp>
      <p:sp>
        <p:nvSpPr>
          <p:cNvPr id="7" name="object 22">
            <a:extLst>
              <a:ext uri="{FF2B5EF4-FFF2-40B4-BE49-F238E27FC236}">
                <a16:creationId xmlns:a16="http://schemas.microsoft.com/office/drawing/2014/main" id="{0B26A2F5-34F8-12F3-01E0-8EF6638955F6}"/>
              </a:ext>
            </a:extLst>
          </p:cNvPr>
          <p:cNvSpPr txBox="1"/>
          <p:nvPr/>
        </p:nvSpPr>
        <p:spPr>
          <a:xfrm>
            <a:off x="8914741" y="3051252"/>
            <a:ext cx="2612134" cy="437513"/>
          </a:xfrm>
          <a:prstGeom prst="rect">
            <a:avLst/>
          </a:prstGeom>
        </p:spPr>
        <p:txBody>
          <a:bodyPr vert="horz" wrap="square" lIns="0" tIns="8086" rIns="0" bIns="0" rtlCol="0">
            <a:spAutoFit/>
          </a:bodyPr>
          <a:lstStyle/>
          <a:p>
            <a:pPr marL="30805" algn="l" rtl="0">
              <a:spcBef>
                <a:spcPts val="64"/>
              </a:spcBef>
            </a:pPr>
            <a:r>
              <a:rPr lang="el" sz="1350" b="0" i="0" u="none" baseline="0">
                <a:solidFill>
                  <a:srgbClr val="27303E"/>
                </a:solidFill>
                <a:latin typeface="+mj-lt"/>
                <a:ea typeface="+mj-lt"/>
                <a:cs typeface="+mj-lt"/>
              </a:rPr>
              <a:t>24 V/40 Ah </a:t>
            </a:r>
            <a:br>
              <a:rPr lang="el" sz="1350">
                <a:solidFill>
                  <a:srgbClr val="27303E"/>
                </a:solidFill>
                <a:latin typeface="Roboto"/>
                <a:cs typeface="Roboto"/>
              </a:rPr>
            </a:br>
            <a:r>
              <a:rPr lang="el" sz="1350" b="0" i="0" u="none" baseline="0">
                <a:solidFill>
                  <a:srgbClr val="27303E"/>
                </a:solidFill>
              </a:rPr>
              <a:t>Χωρητικότητα μπαταριών </a:t>
            </a:r>
          </a:p>
        </p:txBody>
      </p:sp>
      <p:sp>
        <p:nvSpPr>
          <p:cNvPr id="8" name="object 21">
            <a:extLst>
              <a:ext uri="{FF2B5EF4-FFF2-40B4-BE49-F238E27FC236}">
                <a16:creationId xmlns:a16="http://schemas.microsoft.com/office/drawing/2014/main" id="{7675C921-21D0-D1FC-E511-44C2FA7EC336}"/>
              </a:ext>
            </a:extLst>
          </p:cNvPr>
          <p:cNvSpPr txBox="1"/>
          <p:nvPr/>
        </p:nvSpPr>
        <p:spPr>
          <a:xfrm>
            <a:off x="8914740" y="2286519"/>
            <a:ext cx="2612134" cy="437513"/>
          </a:xfrm>
          <a:prstGeom prst="rect">
            <a:avLst/>
          </a:prstGeom>
        </p:spPr>
        <p:txBody>
          <a:bodyPr vert="horz" wrap="square" lIns="0" tIns="8086" rIns="0" bIns="0" rtlCol="0" anchor="t">
            <a:spAutoFit/>
          </a:bodyPr>
          <a:lstStyle/>
          <a:p>
            <a:pPr marL="7620" algn="l" rtl="0">
              <a:spcBef>
                <a:spcPts val="64"/>
              </a:spcBef>
            </a:pPr>
            <a:r>
              <a:rPr lang="el" sz="1350" b="0" i="0" u="none" baseline="0">
                <a:solidFill>
                  <a:srgbClr val="27303E"/>
                </a:solidFill>
              </a:rPr>
              <a:t>Έως και </a:t>
            </a:r>
            <a:r>
              <a:rPr lang="el" sz="1350" b="0" i="0" u="none" baseline="0">
                <a:solidFill>
                  <a:srgbClr val="27303E"/>
                </a:solidFill>
                <a:latin typeface="+mj-lt"/>
                <a:ea typeface="+mj-lt"/>
                <a:cs typeface="+mj-lt"/>
              </a:rPr>
              <a:t>3 ώρες</a:t>
            </a:r>
            <a:endParaRPr lang="el" sz="1350" dirty="0"/>
          </a:p>
          <a:p>
            <a:pPr marL="7620" algn="l" rtl="0">
              <a:spcBef>
                <a:spcPts val="27"/>
              </a:spcBef>
            </a:pPr>
            <a:r>
              <a:rPr lang="el" sz="1350" b="0" i="0" u="none" baseline="0">
                <a:solidFill>
                  <a:srgbClr val="27303E"/>
                </a:solidFill>
              </a:rPr>
              <a:t>Χρόνος καθαρισμού</a:t>
            </a:r>
            <a:endParaRPr sz="1350" dirty="0">
              <a:solidFill>
                <a:srgbClr val="27303E"/>
              </a:solidFill>
              <a:ea typeface="Roboto Light"/>
              <a:cs typeface="Roboto Light"/>
            </a:endParaRPr>
          </a:p>
        </p:txBody>
      </p:sp>
      <p:sp>
        <p:nvSpPr>
          <p:cNvPr id="9" name="object 20">
            <a:extLst>
              <a:ext uri="{FF2B5EF4-FFF2-40B4-BE49-F238E27FC236}">
                <a16:creationId xmlns:a16="http://schemas.microsoft.com/office/drawing/2014/main" id="{63D3E7B6-15EB-DA93-BB9C-FD461BDEB174}"/>
              </a:ext>
            </a:extLst>
          </p:cNvPr>
          <p:cNvSpPr txBox="1"/>
          <p:nvPr/>
        </p:nvSpPr>
        <p:spPr>
          <a:xfrm>
            <a:off x="8914740" y="1521786"/>
            <a:ext cx="2612134" cy="437513"/>
          </a:xfrm>
          <a:prstGeom prst="rect">
            <a:avLst/>
          </a:prstGeom>
        </p:spPr>
        <p:txBody>
          <a:bodyPr vert="horz" wrap="square" lIns="0" tIns="8086" rIns="0" bIns="0" rtlCol="0">
            <a:spAutoFit/>
          </a:bodyPr>
          <a:lstStyle/>
          <a:p>
            <a:pPr marL="7701" algn="l" rtl="0">
              <a:spcBef>
                <a:spcPts val="64"/>
              </a:spcBef>
            </a:pPr>
            <a:r>
              <a:rPr lang="el" sz="1350" b="0" i="0" u="none" baseline="0">
                <a:solidFill>
                  <a:srgbClr val="27303E"/>
                </a:solidFill>
              </a:rPr>
              <a:t>Έως και </a:t>
            </a:r>
            <a:r>
              <a:rPr lang="el" sz="1350" b="0" i="0" u="none" baseline="0">
                <a:solidFill>
                  <a:srgbClr val="27303E"/>
                </a:solidFill>
                <a:latin typeface="+mj-lt"/>
                <a:ea typeface="+mj-lt"/>
                <a:cs typeface="+mj-lt"/>
              </a:rPr>
              <a:t>3 ώρες</a:t>
            </a:r>
          </a:p>
          <a:p>
            <a:pPr marL="7701" algn="l" rtl="0">
              <a:spcBef>
                <a:spcPts val="27"/>
              </a:spcBef>
            </a:pPr>
            <a:r>
              <a:rPr lang="el" sz="1350" b="0" i="0" u="none" baseline="0">
                <a:solidFill>
                  <a:srgbClr val="27303E"/>
                </a:solidFill>
              </a:rPr>
              <a:t>Χρόνος λειτουργίας</a:t>
            </a:r>
          </a:p>
        </p:txBody>
      </p:sp>
      <p:sp>
        <p:nvSpPr>
          <p:cNvPr id="12" name="object 19">
            <a:extLst>
              <a:ext uri="{FF2B5EF4-FFF2-40B4-BE49-F238E27FC236}">
                <a16:creationId xmlns:a16="http://schemas.microsoft.com/office/drawing/2014/main" id="{7DBA77D1-949A-3D95-68FA-5669843B0D41}"/>
              </a:ext>
            </a:extLst>
          </p:cNvPr>
          <p:cNvSpPr txBox="1"/>
          <p:nvPr/>
        </p:nvSpPr>
        <p:spPr>
          <a:xfrm>
            <a:off x="8914740" y="757054"/>
            <a:ext cx="2551741" cy="437513"/>
          </a:xfrm>
          <a:prstGeom prst="rect">
            <a:avLst/>
          </a:prstGeom>
        </p:spPr>
        <p:txBody>
          <a:bodyPr vert="horz" wrap="square" lIns="0" tIns="8086" rIns="0" bIns="0" rtlCol="0" anchor="t">
            <a:spAutoFit/>
          </a:bodyPr>
          <a:lstStyle/>
          <a:p>
            <a:pPr marL="7620" algn="l" rtl="0">
              <a:spcBef>
                <a:spcPts val="64"/>
              </a:spcBef>
            </a:pPr>
            <a:r>
              <a:rPr lang="el" sz="1350" b="0" i="0" u="none" baseline="0">
                <a:solidFill>
                  <a:srgbClr val="27303E"/>
                </a:solidFill>
                <a:latin typeface="+mj-lt"/>
                <a:ea typeface="+mj-lt"/>
                <a:cs typeface="+mj-lt"/>
              </a:rPr>
              <a:t>20 L (5,3 gal)</a:t>
            </a:r>
            <a:endParaRPr lang="el" sz="1350" dirty="0"/>
          </a:p>
          <a:p>
            <a:pPr marL="7620" algn="l" rtl="0">
              <a:spcBef>
                <a:spcPts val="27"/>
              </a:spcBef>
            </a:pPr>
            <a:r>
              <a:rPr lang="el" sz="1350" b="0" i="0" u="none" baseline="0">
                <a:solidFill>
                  <a:srgbClr val="27303E"/>
                </a:solidFill>
                <a:cs typeface="Roboto"/>
              </a:rPr>
              <a:t>Όγκος σακούλας σκόνης </a:t>
            </a:r>
            <a:endParaRPr lang="el" sz="1350" dirty="0">
              <a:ea typeface="Roboto Light"/>
              <a:cs typeface="Roboto"/>
            </a:endParaRPr>
          </a:p>
        </p:txBody>
      </p:sp>
      <p:sp>
        <p:nvSpPr>
          <p:cNvPr id="26" name="object 23">
            <a:extLst>
              <a:ext uri="{FF2B5EF4-FFF2-40B4-BE49-F238E27FC236}">
                <a16:creationId xmlns:a16="http://schemas.microsoft.com/office/drawing/2014/main" id="{803A9344-139F-92AD-9AF2-05BF7902BC68}"/>
              </a:ext>
            </a:extLst>
          </p:cNvPr>
          <p:cNvSpPr txBox="1"/>
          <p:nvPr/>
        </p:nvSpPr>
        <p:spPr>
          <a:xfrm>
            <a:off x="8914740" y="4584739"/>
            <a:ext cx="2612134" cy="437513"/>
          </a:xfrm>
          <a:prstGeom prst="rect">
            <a:avLst/>
          </a:prstGeom>
        </p:spPr>
        <p:txBody>
          <a:bodyPr vert="horz" wrap="square" lIns="0" tIns="8086" rIns="0" bIns="0" rtlCol="0" anchor="t">
            <a:spAutoFit/>
          </a:bodyPr>
          <a:lstStyle/>
          <a:p>
            <a:pPr marL="7620" algn="l" rtl="0">
              <a:spcBef>
                <a:spcPts val="64"/>
              </a:spcBef>
            </a:pPr>
            <a:r>
              <a:rPr lang="el" sz="1350" b="0" i="0" u="none" baseline="0">
                <a:solidFill>
                  <a:srgbClr val="27303E"/>
                </a:solidFill>
                <a:latin typeface="+mj-lt"/>
                <a:ea typeface="+mj-lt"/>
                <a:cs typeface="+mj-lt"/>
              </a:rPr>
              <a:t>&lt; 66 dBA</a:t>
            </a:r>
          </a:p>
          <a:p>
            <a:pPr marL="7620" algn="l" rtl="0">
              <a:spcBef>
                <a:spcPts val="27"/>
              </a:spcBef>
            </a:pPr>
            <a:r>
              <a:rPr lang="el" sz="1350" b="0" i="0" u="none" baseline="0">
                <a:solidFill>
                  <a:srgbClr val="27303E"/>
                </a:solidFill>
              </a:rPr>
              <a:t>Στάθμη ήχου </a:t>
            </a:r>
            <a:endParaRPr sz="1350" dirty="0">
              <a:solidFill>
                <a:srgbClr val="27303E"/>
              </a:solidFill>
              <a:ea typeface="Roboto Light"/>
              <a:cs typeface="Roboto Light"/>
            </a:endParaRPr>
          </a:p>
        </p:txBody>
      </p:sp>
      <p:sp>
        <p:nvSpPr>
          <p:cNvPr id="34" name="object 23">
            <a:extLst>
              <a:ext uri="{FF2B5EF4-FFF2-40B4-BE49-F238E27FC236}">
                <a16:creationId xmlns:a16="http://schemas.microsoft.com/office/drawing/2014/main" id="{A7E7944D-CB2A-B245-C455-3AEB5CEF65C0}"/>
              </a:ext>
            </a:extLst>
          </p:cNvPr>
          <p:cNvSpPr txBox="1"/>
          <p:nvPr/>
        </p:nvSpPr>
        <p:spPr>
          <a:xfrm>
            <a:off x="8914740" y="5360581"/>
            <a:ext cx="2612134" cy="431358"/>
          </a:xfrm>
          <a:prstGeom prst="rect">
            <a:avLst/>
          </a:prstGeom>
        </p:spPr>
        <p:txBody>
          <a:bodyPr vert="horz" wrap="square" lIns="0" tIns="8086" rIns="0" bIns="0" rtlCol="0" anchor="t">
            <a:spAutoFit/>
          </a:bodyPr>
          <a:lstStyle/>
          <a:p>
            <a:pPr marL="7620" algn="l" rtl="0">
              <a:spcBef>
                <a:spcPts val="64"/>
              </a:spcBef>
            </a:pPr>
            <a:r>
              <a:rPr lang="el" sz="1350" b="0" i="0" u="none" baseline="0">
                <a:solidFill>
                  <a:srgbClr val="27303E"/>
                </a:solidFill>
                <a:latin typeface="+mj-lt"/>
                <a:ea typeface="+mj-lt"/>
                <a:cs typeface="+mj-lt"/>
              </a:rPr>
              <a:t>91 kg (200,6 lb)</a:t>
            </a:r>
          </a:p>
          <a:p>
            <a:pPr marL="7620" algn="l" rtl="0">
              <a:spcBef>
                <a:spcPts val="27"/>
              </a:spcBef>
            </a:pPr>
            <a:r>
              <a:rPr lang="el" sz="1350" b="0" i="0" u="none" baseline="0">
                <a:solidFill>
                  <a:srgbClr val="27303E"/>
                </a:solidFill>
              </a:rPr>
              <a:t>Μεικτό βάρος (με τις μπαταρίες) </a:t>
            </a:r>
            <a:endParaRPr sz="1350" dirty="0">
              <a:solidFill>
                <a:srgbClr val="27303E"/>
              </a:solidFill>
              <a:ea typeface="Roboto Light"/>
              <a:cs typeface="Roboto Light"/>
            </a:endParaRPr>
          </a:p>
        </p:txBody>
      </p:sp>
    </p:spTree>
    <p:extLst>
      <p:ext uri="{BB962C8B-B14F-4D97-AF65-F5344CB8AC3E}">
        <p14:creationId xmlns:p14="http://schemas.microsoft.com/office/powerpoint/2010/main" val="1387917921"/>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716F-16A7-0092-755E-4A60AE36103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AF7CE48-C5D2-ADA3-2997-A8740A61ED0A}"/>
              </a:ext>
            </a:extLst>
          </p:cNvPr>
          <p:cNvSpPr>
            <a:spLocks noGrp="1"/>
          </p:cNvSpPr>
          <p:nvPr>
            <p:ph type="body" sz="quarter" idx="18"/>
          </p:nvPr>
        </p:nvSpPr>
        <p:spPr>
          <a:xfrm>
            <a:off x="479425" y="1412875"/>
            <a:ext cx="5243482" cy="4870450"/>
          </a:xfrm>
        </p:spPr>
        <p:txBody>
          <a:bodyPr/>
          <a:lstStyle/>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Οθόνη αφής</a:t>
            </a:r>
          </a:p>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Πρόσβαση χωρίς εργαλεία στη σακούλα σκόνης</a:t>
            </a:r>
          </a:p>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Σύστημα βουρτσών αντίστροφης περιστροφής για βελτιωμένες επιδόσεις συλλογής σκουπιδιών</a:t>
            </a:r>
          </a:p>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Κάμερες εμπρός και κεκλιμένες επιφάνειες για αποφυγή εμποδίων</a:t>
            </a:r>
          </a:p>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Διαγώνια τοποθέτηση 2D LiDAR – Οπτικό πεδίο 360°</a:t>
            </a:r>
            <a:br>
              <a:rPr lang="el-GR">
                <a:solidFill>
                  <a:srgbClr val="27303E"/>
                </a:solidFill>
                <a:ea typeface="Roboto Light" panose="02000000000000000000" pitchFamily="2" charset="0"/>
              </a:rPr>
            </a:br>
            <a:r>
              <a:rPr lang="el-GR">
                <a:solidFill>
                  <a:srgbClr val="27303E"/>
                </a:solidFill>
                <a:ea typeface="Roboto Light" panose="02000000000000000000" pitchFamily="2" charset="0"/>
              </a:rPr>
              <a:t>για πλοήγηση</a:t>
            </a:r>
          </a:p>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Πλευρικές κάμερες για κάλυψη στις στροφές</a:t>
            </a:r>
          </a:p>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Εύκολο σύστημα πρόσβασης στο φίλτρο HEPA</a:t>
            </a:r>
          </a:p>
          <a:p>
            <a:pPr marL="228600" marR="3081" indent="-228600">
              <a:lnSpc>
                <a:spcPct val="150000"/>
              </a:lnSpc>
              <a:spcBef>
                <a:spcPts val="364"/>
              </a:spcBef>
              <a:buClr>
                <a:schemeClr val="accent3"/>
              </a:buClr>
              <a:buFont typeface="+mj-lt"/>
              <a:buAutoNum type="arabicPeriod"/>
              <a:tabLst>
                <a:tab pos="121680" algn="l"/>
              </a:tabLst>
            </a:pPr>
            <a:r>
              <a:rPr lang="el-GR">
                <a:solidFill>
                  <a:srgbClr val="27303E"/>
                </a:solidFill>
                <a:ea typeface="Roboto Light" panose="02000000000000000000" pitchFamily="2" charset="0"/>
              </a:rPr>
              <a:t>Μεγάλοι κατευθυντήριοι τροχοί για καλύτερες επιδόσεις </a:t>
            </a:r>
            <a:br>
              <a:rPr lang="en-US">
                <a:solidFill>
                  <a:srgbClr val="27303E"/>
                </a:solidFill>
                <a:ea typeface="Roboto Light" panose="02000000000000000000" pitchFamily="2" charset="0"/>
              </a:rPr>
            </a:br>
            <a:r>
              <a:rPr lang="el-GR">
                <a:solidFill>
                  <a:srgbClr val="27303E"/>
                </a:solidFill>
                <a:ea typeface="Roboto Light" panose="02000000000000000000" pitchFamily="2" charset="0"/>
              </a:rPr>
              <a:t>σε μοκέτες και χαλιά</a:t>
            </a:r>
          </a:p>
        </p:txBody>
      </p:sp>
      <p:sp>
        <p:nvSpPr>
          <p:cNvPr id="4" name="Footer Placeholder 3">
            <a:extLst>
              <a:ext uri="{FF2B5EF4-FFF2-40B4-BE49-F238E27FC236}">
                <a16:creationId xmlns:a16="http://schemas.microsoft.com/office/drawing/2014/main" id="{EB70B16C-7F1A-DF4A-3AC1-52C6E2A11DB2}"/>
              </a:ext>
            </a:extLst>
          </p:cNvPr>
          <p:cNvSpPr>
            <a:spLocks noGrp="1"/>
          </p:cNvSpPr>
          <p:nvPr>
            <p:ph type="ftr" sz="quarter" idx="21"/>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0A12F167-C38B-8776-68F9-BB8A1489B12B}"/>
              </a:ext>
            </a:extLst>
          </p:cNvPr>
          <p:cNvSpPr>
            <a:spLocks noGrp="1"/>
          </p:cNvSpPr>
          <p:nvPr>
            <p:ph type="sldNum" sz="quarter" idx="22"/>
          </p:nvPr>
        </p:nvSpPr>
        <p:spPr/>
        <p:txBody>
          <a:bodyPr/>
          <a:lstStyle/>
          <a:p>
            <a:fld id="{6C385236-B7BA-4938-9EA6-6DEC8CA653D7}" type="slidenum">
              <a:rPr lang="en-US" smtClean="0"/>
              <a:pPr/>
              <a:t>23</a:t>
            </a:fld>
            <a:endParaRPr lang="en-US"/>
          </a:p>
        </p:txBody>
      </p:sp>
      <p:sp>
        <p:nvSpPr>
          <p:cNvPr id="15" name="Text Placeholder 6">
            <a:extLst>
              <a:ext uri="{FF2B5EF4-FFF2-40B4-BE49-F238E27FC236}">
                <a16:creationId xmlns:a16="http://schemas.microsoft.com/office/drawing/2014/main" id="{19837745-8352-63FF-2371-182104B04475}"/>
              </a:ext>
            </a:extLst>
          </p:cNvPr>
          <p:cNvSpPr>
            <a:spLocks noGrp="1"/>
          </p:cNvSpPr>
          <p:nvPr>
            <p:ph type="body" sz="quarter" idx="14"/>
          </p:nvPr>
        </p:nvSpPr>
        <p:spPr>
          <a:xfrm>
            <a:off x="475521" y="873877"/>
            <a:ext cx="11235102" cy="376456"/>
          </a:xfrm>
        </p:spPr>
        <p:txBody>
          <a:bodyPr/>
          <a:lstStyle/>
          <a:p>
            <a:endParaRPr lang="en-US" dirty="0"/>
          </a:p>
        </p:txBody>
      </p:sp>
      <p:sp>
        <p:nvSpPr>
          <p:cNvPr id="16" name="Title 3">
            <a:extLst>
              <a:ext uri="{FF2B5EF4-FFF2-40B4-BE49-F238E27FC236}">
                <a16:creationId xmlns:a16="http://schemas.microsoft.com/office/drawing/2014/main" id="{D06D8775-7C43-99D7-E29F-5CE6AE7450C9}"/>
              </a:ext>
            </a:extLst>
          </p:cNvPr>
          <p:cNvSpPr>
            <a:spLocks noGrp="1"/>
          </p:cNvSpPr>
          <p:nvPr>
            <p:ph type="title"/>
          </p:nvPr>
        </p:nvSpPr>
        <p:spPr>
          <a:xfrm>
            <a:off x="479425" y="494490"/>
            <a:ext cx="11233150" cy="388013"/>
          </a:xfrm>
        </p:spPr>
        <p:txBody>
          <a:bodyPr/>
          <a:lstStyle/>
          <a:p>
            <a:r>
              <a:rPr lang="el-GR"/>
              <a:t>Κύρια εξαρτήματα	</a:t>
            </a:r>
            <a:endParaRPr lang="en-DK" dirty="0"/>
          </a:p>
        </p:txBody>
      </p:sp>
      <p:sp>
        <p:nvSpPr>
          <p:cNvPr id="6" name="Rectangle 5">
            <a:extLst>
              <a:ext uri="{FF2B5EF4-FFF2-40B4-BE49-F238E27FC236}">
                <a16:creationId xmlns:a16="http://schemas.microsoft.com/office/drawing/2014/main" id="{23BEE9BA-CD75-A77D-09F7-80E12F2EEA80}"/>
              </a:ext>
            </a:extLst>
          </p:cNvPr>
          <p:cNvSpPr/>
          <p:nvPr/>
        </p:nvSpPr>
        <p:spPr>
          <a:xfrm>
            <a:off x="6200774" y="0"/>
            <a:ext cx="5991225" cy="628332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40" name="Google Shape;275;p37">
            <a:extLst>
              <a:ext uri="{FF2B5EF4-FFF2-40B4-BE49-F238E27FC236}">
                <a16:creationId xmlns:a16="http://schemas.microsoft.com/office/drawing/2014/main" id="{AFCB2EAB-7728-FA03-8654-75EED59CBAC3}"/>
              </a:ext>
            </a:extLst>
          </p:cNvPr>
          <p:cNvPicPr preferRelativeResize="0"/>
          <p:nvPr/>
        </p:nvPicPr>
        <p:blipFill>
          <a:blip r:embed="rId2" cstate="screen">
            <a:extLst>
              <a:ext uri="{28A0092B-C50C-407E-A947-70E740481C1C}">
                <a14:useLocalDpi xmlns:a14="http://schemas.microsoft.com/office/drawing/2010/main"/>
              </a:ext>
            </a:extLst>
          </a:blip>
          <a:srcRect l="22260" r="22260"/>
          <a:stretch/>
        </p:blipFill>
        <p:spPr>
          <a:xfrm>
            <a:off x="8607444" y="2360744"/>
            <a:ext cx="4071606" cy="4128164"/>
          </a:xfrm>
          <a:prstGeom prst="rect">
            <a:avLst/>
          </a:prstGeom>
          <a:noFill/>
          <a:ln>
            <a:noFill/>
          </a:ln>
        </p:spPr>
      </p:pic>
      <p:grpSp>
        <p:nvGrpSpPr>
          <p:cNvPr id="48" name="Group 47">
            <a:extLst>
              <a:ext uri="{FF2B5EF4-FFF2-40B4-BE49-F238E27FC236}">
                <a16:creationId xmlns:a16="http://schemas.microsoft.com/office/drawing/2014/main" id="{7DB7CCE2-EA3E-59A8-7906-0B8ECBD87E53}"/>
              </a:ext>
            </a:extLst>
          </p:cNvPr>
          <p:cNvGrpSpPr/>
          <p:nvPr/>
        </p:nvGrpSpPr>
        <p:grpSpPr>
          <a:xfrm>
            <a:off x="11352808" y="4823460"/>
            <a:ext cx="230682" cy="230682"/>
            <a:chOff x="8517144" y="4227443"/>
            <a:chExt cx="230682" cy="230682"/>
          </a:xfrm>
        </p:grpSpPr>
        <p:sp>
          <p:nvSpPr>
            <p:cNvPr id="46" name="object 23">
              <a:extLst>
                <a:ext uri="{FF2B5EF4-FFF2-40B4-BE49-F238E27FC236}">
                  <a16:creationId xmlns:a16="http://schemas.microsoft.com/office/drawing/2014/main" id="{68916057-E575-DF67-31A2-BFBBE771ADAD}"/>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47" name="object 24">
              <a:extLst>
                <a:ext uri="{FF2B5EF4-FFF2-40B4-BE49-F238E27FC236}">
                  <a16:creationId xmlns:a16="http://schemas.microsoft.com/office/drawing/2014/main" id="{E52DC63C-83A3-8778-51A7-61DC9F124F6B}"/>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sz="1200" spc="-50" dirty="0">
                  <a:solidFill>
                    <a:srgbClr val="EEEFF1"/>
                  </a:solidFill>
                  <a:latin typeface="+mj-lt"/>
                  <a:cs typeface="Roboto"/>
                </a:rPr>
                <a:t>5</a:t>
              </a:r>
              <a:endParaRPr sz="1200" dirty="0">
                <a:latin typeface="+mj-lt"/>
                <a:cs typeface="Roboto"/>
              </a:endParaRPr>
            </a:p>
          </p:txBody>
        </p:sp>
      </p:grpSp>
      <p:grpSp>
        <p:nvGrpSpPr>
          <p:cNvPr id="60" name="Group 59">
            <a:extLst>
              <a:ext uri="{FF2B5EF4-FFF2-40B4-BE49-F238E27FC236}">
                <a16:creationId xmlns:a16="http://schemas.microsoft.com/office/drawing/2014/main" id="{E398E639-FB5E-C688-34BF-F30020344BB7}"/>
              </a:ext>
            </a:extLst>
          </p:cNvPr>
          <p:cNvGrpSpPr/>
          <p:nvPr/>
        </p:nvGrpSpPr>
        <p:grpSpPr>
          <a:xfrm>
            <a:off x="9845630" y="4532778"/>
            <a:ext cx="230682" cy="230682"/>
            <a:chOff x="8517144" y="4227443"/>
            <a:chExt cx="230682" cy="230682"/>
          </a:xfrm>
        </p:grpSpPr>
        <p:sp>
          <p:nvSpPr>
            <p:cNvPr id="61" name="object 23">
              <a:extLst>
                <a:ext uri="{FF2B5EF4-FFF2-40B4-BE49-F238E27FC236}">
                  <a16:creationId xmlns:a16="http://schemas.microsoft.com/office/drawing/2014/main" id="{B5FCA7BF-2A75-F288-CF2B-57BF30B0C69F}"/>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62" name="object 24">
              <a:extLst>
                <a:ext uri="{FF2B5EF4-FFF2-40B4-BE49-F238E27FC236}">
                  <a16:creationId xmlns:a16="http://schemas.microsoft.com/office/drawing/2014/main" id="{2B0E387B-DEC6-D593-5B23-011D4D7E942A}"/>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lang="en-US" sz="1200" spc="-50" dirty="0">
                  <a:solidFill>
                    <a:srgbClr val="EEEFF1"/>
                  </a:solidFill>
                  <a:latin typeface="+mj-lt"/>
                  <a:cs typeface="Roboto"/>
                </a:rPr>
                <a:t>7</a:t>
              </a:r>
              <a:endParaRPr sz="1200" dirty="0">
                <a:latin typeface="+mj-lt"/>
                <a:cs typeface="Roboto"/>
              </a:endParaRPr>
            </a:p>
          </p:txBody>
        </p:sp>
      </p:grpSp>
      <p:grpSp>
        <p:nvGrpSpPr>
          <p:cNvPr id="63" name="Group 62">
            <a:extLst>
              <a:ext uri="{FF2B5EF4-FFF2-40B4-BE49-F238E27FC236}">
                <a16:creationId xmlns:a16="http://schemas.microsoft.com/office/drawing/2014/main" id="{F13D7C9D-92EE-689E-9909-87C26E3EEF52}"/>
              </a:ext>
            </a:extLst>
          </p:cNvPr>
          <p:cNvGrpSpPr/>
          <p:nvPr/>
        </p:nvGrpSpPr>
        <p:grpSpPr>
          <a:xfrm>
            <a:off x="10140765" y="2849597"/>
            <a:ext cx="230682" cy="230682"/>
            <a:chOff x="8517144" y="4227443"/>
            <a:chExt cx="230682" cy="230682"/>
          </a:xfrm>
        </p:grpSpPr>
        <p:sp>
          <p:nvSpPr>
            <p:cNvPr id="64" name="object 23">
              <a:extLst>
                <a:ext uri="{FF2B5EF4-FFF2-40B4-BE49-F238E27FC236}">
                  <a16:creationId xmlns:a16="http://schemas.microsoft.com/office/drawing/2014/main" id="{82862AA4-DC84-3FDA-C22A-E9A810F48F92}"/>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65" name="object 24">
              <a:extLst>
                <a:ext uri="{FF2B5EF4-FFF2-40B4-BE49-F238E27FC236}">
                  <a16:creationId xmlns:a16="http://schemas.microsoft.com/office/drawing/2014/main" id="{05B2C62B-AEBC-3E18-ACC4-4E1FB89BB51E}"/>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lang="en-US" sz="1200" spc="-50" dirty="0">
                  <a:solidFill>
                    <a:srgbClr val="EEEFF1"/>
                  </a:solidFill>
                  <a:latin typeface="+mj-lt"/>
                  <a:cs typeface="Roboto"/>
                </a:rPr>
                <a:t>1</a:t>
              </a:r>
              <a:endParaRPr sz="1200" dirty="0">
                <a:latin typeface="+mj-lt"/>
                <a:cs typeface="Roboto"/>
              </a:endParaRPr>
            </a:p>
          </p:txBody>
        </p:sp>
      </p:grpSp>
      <p:grpSp>
        <p:nvGrpSpPr>
          <p:cNvPr id="9" name="Group 8">
            <a:extLst>
              <a:ext uri="{FF2B5EF4-FFF2-40B4-BE49-F238E27FC236}">
                <a16:creationId xmlns:a16="http://schemas.microsoft.com/office/drawing/2014/main" id="{3F754606-F1BA-2C57-7EEF-828816BDEAB4}"/>
              </a:ext>
            </a:extLst>
          </p:cNvPr>
          <p:cNvGrpSpPr/>
          <p:nvPr/>
        </p:nvGrpSpPr>
        <p:grpSpPr>
          <a:xfrm>
            <a:off x="9493528" y="5158740"/>
            <a:ext cx="230682" cy="230682"/>
            <a:chOff x="8517144" y="4227443"/>
            <a:chExt cx="230682" cy="230682"/>
          </a:xfrm>
        </p:grpSpPr>
        <p:sp>
          <p:nvSpPr>
            <p:cNvPr id="10" name="object 23">
              <a:extLst>
                <a:ext uri="{FF2B5EF4-FFF2-40B4-BE49-F238E27FC236}">
                  <a16:creationId xmlns:a16="http://schemas.microsoft.com/office/drawing/2014/main" id="{8A22B12C-FB22-EC29-E8E4-8AEAACC033FA}"/>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11" name="object 24">
              <a:extLst>
                <a:ext uri="{FF2B5EF4-FFF2-40B4-BE49-F238E27FC236}">
                  <a16:creationId xmlns:a16="http://schemas.microsoft.com/office/drawing/2014/main" id="{4F1839CA-D7BA-4F44-197D-F305C207FCA4}"/>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sz="1200" spc="-50" dirty="0">
                  <a:solidFill>
                    <a:srgbClr val="EEEFF1"/>
                  </a:solidFill>
                  <a:latin typeface="+mj-lt"/>
                  <a:cs typeface="Roboto"/>
                </a:rPr>
                <a:t>5</a:t>
              </a:r>
              <a:endParaRPr sz="1200" dirty="0">
                <a:latin typeface="+mj-lt"/>
                <a:cs typeface="Roboto"/>
              </a:endParaRPr>
            </a:p>
          </p:txBody>
        </p:sp>
      </p:grpSp>
      <p:pic>
        <p:nvPicPr>
          <p:cNvPr id="7" name="Picture 6" descr="A black and blue machine&#10;&#10;AI-generated content may be incorrect.">
            <a:extLst>
              <a:ext uri="{FF2B5EF4-FFF2-40B4-BE49-F238E27FC236}">
                <a16:creationId xmlns:a16="http://schemas.microsoft.com/office/drawing/2014/main" id="{2C6AED6C-0832-C8B0-13C3-3DA7CE5902F0}"/>
              </a:ext>
            </a:extLst>
          </p:cNvPr>
          <p:cNvPicPr>
            <a:picLocks noChangeAspect="1"/>
          </p:cNvPicPr>
          <p:nvPr/>
        </p:nvPicPr>
        <p:blipFill>
          <a:blip r:embed="rId3" cstate="screen">
            <a:extLst>
              <a:ext uri="{28A0092B-C50C-407E-A947-70E740481C1C}">
                <a14:useLocalDpi xmlns:a14="http://schemas.microsoft.com/office/drawing/2010/main"/>
              </a:ext>
            </a:extLst>
          </a:blip>
          <a:srcRect l="28433" r="28433"/>
          <a:stretch/>
        </p:blipFill>
        <p:spPr>
          <a:xfrm>
            <a:off x="6425280" y="-251724"/>
            <a:ext cx="3071978" cy="4102056"/>
          </a:xfrm>
          <a:prstGeom prst="rect">
            <a:avLst/>
          </a:prstGeom>
        </p:spPr>
      </p:pic>
      <p:grpSp>
        <p:nvGrpSpPr>
          <p:cNvPr id="49" name="Group 48">
            <a:extLst>
              <a:ext uri="{FF2B5EF4-FFF2-40B4-BE49-F238E27FC236}">
                <a16:creationId xmlns:a16="http://schemas.microsoft.com/office/drawing/2014/main" id="{69657817-B7BE-A6DF-433D-E0A1D47F846F}"/>
              </a:ext>
            </a:extLst>
          </p:cNvPr>
          <p:cNvGrpSpPr/>
          <p:nvPr/>
        </p:nvGrpSpPr>
        <p:grpSpPr>
          <a:xfrm>
            <a:off x="8564203" y="1352387"/>
            <a:ext cx="230682" cy="230682"/>
            <a:chOff x="8517144" y="4227443"/>
            <a:chExt cx="230682" cy="230682"/>
          </a:xfrm>
        </p:grpSpPr>
        <p:sp>
          <p:nvSpPr>
            <p:cNvPr id="50" name="object 23">
              <a:extLst>
                <a:ext uri="{FF2B5EF4-FFF2-40B4-BE49-F238E27FC236}">
                  <a16:creationId xmlns:a16="http://schemas.microsoft.com/office/drawing/2014/main" id="{C8B67F8C-4E67-54B9-B604-650CF02D5509}"/>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51" name="object 24">
              <a:extLst>
                <a:ext uri="{FF2B5EF4-FFF2-40B4-BE49-F238E27FC236}">
                  <a16:creationId xmlns:a16="http://schemas.microsoft.com/office/drawing/2014/main" id="{724ADCA5-0AD3-182E-4C2F-96C37A6252A2}"/>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lang="en-US" sz="1200" spc="-50" dirty="0">
                  <a:solidFill>
                    <a:srgbClr val="EEEFF1"/>
                  </a:solidFill>
                  <a:latin typeface="+mj-lt"/>
                  <a:cs typeface="Roboto"/>
                </a:rPr>
                <a:t>4</a:t>
              </a:r>
              <a:endParaRPr sz="1200" dirty="0">
                <a:latin typeface="+mj-lt"/>
                <a:cs typeface="Roboto"/>
              </a:endParaRPr>
            </a:p>
          </p:txBody>
        </p:sp>
      </p:grpSp>
      <p:grpSp>
        <p:nvGrpSpPr>
          <p:cNvPr id="52" name="Group 51">
            <a:extLst>
              <a:ext uri="{FF2B5EF4-FFF2-40B4-BE49-F238E27FC236}">
                <a16:creationId xmlns:a16="http://schemas.microsoft.com/office/drawing/2014/main" id="{3459CE5A-6227-4C4B-65C6-080BA6DEC393}"/>
              </a:ext>
            </a:extLst>
          </p:cNvPr>
          <p:cNvGrpSpPr/>
          <p:nvPr/>
        </p:nvGrpSpPr>
        <p:grpSpPr>
          <a:xfrm>
            <a:off x="7125292" y="1387743"/>
            <a:ext cx="230682" cy="230682"/>
            <a:chOff x="8517144" y="4227443"/>
            <a:chExt cx="230682" cy="230682"/>
          </a:xfrm>
        </p:grpSpPr>
        <p:sp>
          <p:nvSpPr>
            <p:cNvPr id="53" name="object 23">
              <a:extLst>
                <a:ext uri="{FF2B5EF4-FFF2-40B4-BE49-F238E27FC236}">
                  <a16:creationId xmlns:a16="http://schemas.microsoft.com/office/drawing/2014/main" id="{CCCBD2E7-E8E0-1233-3DCD-475390C600DA}"/>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54" name="object 24">
              <a:extLst>
                <a:ext uri="{FF2B5EF4-FFF2-40B4-BE49-F238E27FC236}">
                  <a16:creationId xmlns:a16="http://schemas.microsoft.com/office/drawing/2014/main" id="{F9FACD5F-7DE3-9707-6EFB-2D59E0B7D2BF}"/>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lang="en-US" sz="1200" spc="-50">
                  <a:solidFill>
                    <a:srgbClr val="EEEFF1"/>
                  </a:solidFill>
                  <a:latin typeface="+mj-lt"/>
                  <a:cs typeface="Roboto"/>
                </a:rPr>
                <a:t>2</a:t>
              </a:r>
              <a:endParaRPr sz="1200">
                <a:latin typeface="+mj-lt"/>
                <a:cs typeface="Roboto"/>
              </a:endParaRPr>
            </a:p>
          </p:txBody>
        </p:sp>
      </p:grpSp>
      <p:grpSp>
        <p:nvGrpSpPr>
          <p:cNvPr id="56" name="Group 55">
            <a:extLst>
              <a:ext uri="{FF2B5EF4-FFF2-40B4-BE49-F238E27FC236}">
                <a16:creationId xmlns:a16="http://schemas.microsoft.com/office/drawing/2014/main" id="{75BFB95C-A74A-59CC-EC73-0E0C2A372781}"/>
              </a:ext>
            </a:extLst>
          </p:cNvPr>
          <p:cNvGrpSpPr/>
          <p:nvPr/>
        </p:nvGrpSpPr>
        <p:grpSpPr>
          <a:xfrm>
            <a:off x="7303131" y="3049302"/>
            <a:ext cx="230682" cy="230682"/>
            <a:chOff x="8517144" y="4227443"/>
            <a:chExt cx="230682" cy="230682"/>
          </a:xfrm>
        </p:grpSpPr>
        <p:sp>
          <p:nvSpPr>
            <p:cNvPr id="57" name="object 23">
              <a:extLst>
                <a:ext uri="{FF2B5EF4-FFF2-40B4-BE49-F238E27FC236}">
                  <a16:creationId xmlns:a16="http://schemas.microsoft.com/office/drawing/2014/main" id="{91F21255-5F6D-A755-45A6-0D9B4552E028}"/>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58" name="object 24">
              <a:extLst>
                <a:ext uri="{FF2B5EF4-FFF2-40B4-BE49-F238E27FC236}">
                  <a16:creationId xmlns:a16="http://schemas.microsoft.com/office/drawing/2014/main" id="{AF456FAE-CFAB-6B20-DD82-261644A02F84}"/>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lang="en-US" sz="1200" spc="-50" dirty="0">
                  <a:solidFill>
                    <a:srgbClr val="EEEFF1"/>
                  </a:solidFill>
                  <a:latin typeface="+mj-lt"/>
                  <a:cs typeface="Roboto"/>
                </a:rPr>
                <a:t>3</a:t>
              </a:r>
              <a:endParaRPr sz="1200" dirty="0">
                <a:latin typeface="+mj-lt"/>
                <a:cs typeface="Roboto"/>
              </a:endParaRPr>
            </a:p>
          </p:txBody>
        </p:sp>
      </p:grpSp>
      <p:grpSp>
        <p:nvGrpSpPr>
          <p:cNvPr id="66" name="Group 65">
            <a:extLst>
              <a:ext uri="{FF2B5EF4-FFF2-40B4-BE49-F238E27FC236}">
                <a16:creationId xmlns:a16="http://schemas.microsoft.com/office/drawing/2014/main" id="{120DA7A2-515C-6FAC-E70F-B38FDE235D95}"/>
              </a:ext>
            </a:extLst>
          </p:cNvPr>
          <p:cNvGrpSpPr/>
          <p:nvPr/>
        </p:nvGrpSpPr>
        <p:grpSpPr>
          <a:xfrm>
            <a:off x="8619369" y="3083948"/>
            <a:ext cx="230682" cy="230682"/>
            <a:chOff x="8517144" y="4227443"/>
            <a:chExt cx="230682" cy="230682"/>
          </a:xfrm>
        </p:grpSpPr>
        <p:sp>
          <p:nvSpPr>
            <p:cNvPr id="67" name="object 23">
              <a:extLst>
                <a:ext uri="{FF2B5EF4-FFF2-40B4-BE49-F238E27FC236}">
                  <a16:creationId xmlns:a16="http://schemas.microsoft.com/office/drawing/2014/main" id="{EBF64071-9C69-218C-FF8C-79CF29E7C8B1}"/>
                </a:ext>
              </a:extLst>
            </p:cNvPr>
            <p:cNvSpPr/>
            <p:nvPr/>
          </p:nvSpPr>
          <p:spPr>
            <a:xfrm>
              <a:off x="8517144" y="422744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68" name="object 24">
              <a:extLst>
                <a:ext uri="{FF2B5EF4-FFF2-40B4-BE49-F238E27FC236}">
                  <a16:creationId xmlns:a16="http://schemas.microsoft.com/office/drawing/2014/main" id="{4538764A-9BB3-8C49-FBE2-1CF1DF67B8C7}"/>
                </a:ext>
              </a:extLst>
            </p:cNvPr>
            <p:cNvSpPr txBox="1"/>
            <p:nvPr/>
          </p:nvSpPr>
          <p:spPr>
            <a:xfrm>
              <a:off x="8573360" y="4243398"/>
              <a:ext cx="118249" cy="198772"/>
            </a:xfrm>
            <a:prstGeom prst="rect">
              <a:avLst/>
            </a:prstGeom>
          </p:spPr>
          <p:txBody>
            <a:bodyPr vert="horz" wrap="square" lIns="0" tIns="13970" rIns="0" bIns="0" rtlCol="0">
              <a:spAutoFit/>
            </a:bodyPr>
            <a:lstStyle/>
            <a:p>
              <a:pPr marL="12700">
                <a:lnSpc>
                  <a:spcPct val="100000"/>
                </a:lnSpc>
                <a:spcBef>
                  <a:spcPts val="110"/>
                </a:spcBef>
              </a:pPr>
              <a:r>
                <a:rPr lang="en-US" sz="1200" spc="-50" dirty="0">
                  <a:solidFill>
                    <a:srgbClr val="EEEFF1"/>
                  </a:solidFill>
                  <a:latin typeface="+mj-lt"/>
                  <a:cs typeface="Roboto"/>
                </a:rPr>
                <a:t>8</a:t>
              </a:r>
              <a:endParaRPr sz="1200" dirty="0">
                <a:latin typeface="+mj-lt"/>
                <a:cs typeface="Roboto"/>
              </a:endParaRPr>
            </a:p>
          </p:txBody>
        </p:sp>
      </p:grpSp>
      <p:grpSp>
        <p:nvGrpSpPr>
          <p:cNvPr id="78" name="Group 77">
            <a:extLst>
              <a:ext uri="{FF2B5EF4-FFF2-40B4-BE49-F238E27FC236}">
                <a16:creationId xmlns:a16="http://schemas.microsoft.com/office/drawing/2014/main" id="{C060580F-A521-B781-CCCB-376BC50D980D}"/>
              </a:ext>
            </a:extLst>
          </p:cNvPr>
          <p:cNvGrpSpPr/>
          <p:nvPr/>
        </p:nvGrpSpPr>
        <p:grpSpPr>
          <a:xfrm>
            <a:off x="7013150" y="835610"/>
            <a:ext cx="230682" cy="239711"/>
            <a:chOff x="5194324" y="2344644"/>
            <a:chExt cx="230682" cy="239711"/>
          </a:xfrm>
        </p:grpSpPr>
        <p:sp>
          <p:nvSpPr>
            <p:cNvPr id="79" name="object 23">
              <a:extLst>
                <a:ext uri="{FF2B5EF4-FFF2-40B4-BE49-F238E27FC236}">
                  <a16:creationId xmlns:a16="http://schemas.microsoft.com/office/drawing/2014/main" id="{E36709C8-EFD9-3CA0-9F23-4EF54DFCCC9E}"/>
                </a:ext>
              </a:extLst>
            </p:cNvPr>
            <p:cNvSpPr/>
            <p:nvPr/>
          </p:nvSpPr>
          <p:spPr>
            <a:xfrm>
              <a:off x="5194324" y="2353673"/>
              <a:ext cx="230682" cy="230682"/>
            </a:xfrm>
            <a:custGeom>
              <a:avLst/>
              <a:gdLst/>
              <a:ahLst/>
              <a:cxnLst/>
              <a:rect l="l" t="t" r="r" b="b"/>
              <a:pathLst>
                <a:path w="492125" h="492125">
                  <a:moveTo>
                    <a:pt x="246044" y="0"/>
                  </a:moveTo>
                  <a:lnTo>
                    <a:pt x="196460" y="4998"/>
                  </a:lnTo>
                  <a:lnTo>
                    <a:pt x="150275" y="19333"/>
                  </a:lnTo>
                  <a:lnTo>
                    <a:pt x="108481" y="42016"/>
                  </a:lnTo>
                  <a:lnTo>
                    <a:pt x="72067" y="72059"/>
                  </a:lnTo>
                  <a:lnTo>
                    <a:pt x="42022" y="108472"/>
                  </a:lnTo>
                  <a:lnTo>
                    <a:pt x="19336" y="150266"/>
                  </a:lnTo>
                  <a:lnTo>
                    <a:pt x="4999" y="196453"/>
                  </a:lnTo>
                  <a:lnTo>
                    <a:pt x="0" y="246044"/>
                  </a:lnTo>
                  <a:lnTo>
                    <a:pt x="4999" y="295629"/>
                  </a:lnTo>
                  <a:lnTo>
                    <a:pt x="19336" y="341814"/>
                  </a:lnTo>
                  <a:lnTo>
                    <a:pt x="42022" y="383608"/>
                  </a:lnTo>
                  <a:lnTo>
                    <a:pt x="72067" y="420022"/>
                  </a:lnTo>
                  <a:lnTo>
                    <a:pt x="108481" y="450067"/>
                  </a:lnTo>
                  <a:lnTo>
                    <a:pt x="150275" y="472753"/>
                  </a:lnTo>
                  <a:lnTo>
                    <a:pt x="196460" y="487090"/>
                  </a:lnTo>
                  <a:lnTo>
                    <a:pt x="246044" y="492089"/>
                  </a:lnTo>
                  <a:lnTo>
                    <a:pt x="295629" y="487090"/>
                  </a:lnTo>
                  <a:lnTo>
                    <a:pt x="341814" y="472753"/>
                  </a:lnTo>
                  <a:lnTo>
                    <a:pt x="383608" y="450067"/>
                  </a:lnTo>
                  <a:lnTo>
                    <a:pt x="420022" y="420022"/>
                  </a:lnTo>
                  <a:lnTo>
                    <a:pt x="450067" y="383608"/>
                  </a:lnTo>
                  <a:lnTo>
                    <a:pt x="472753" y="341814"/>
                  </a:lnTo>
                  <a:lnTo>
                    <a:pt x="487090" y="295629"/>
                  </a:lnTo>
                  <a:lnTo>
                    <a:pt x="492089" y="246044"/>
                  </a:lnTo>
                  <a:lnTo>
                    <a:pt x="487090" y="196453"/>
                  </a:lnTo>
                  <a:lnTo>
                    <a:pt x="472753" y="150266"/>
                  </a:lnTo>
                  <a:lnTo>
                    <a:pt x="450067" y="108472"/>
                  </a:lnTo>
                  <a:lnTo>
                    <a:pt x="420022" y="72059"/>
                  </a:lnTo>
                  <a:lnTo>
                    <a:pt x="383608" y="42016"/>
                  </a:lnTo>
                  <a:lnTo>
                    <a:pt x="341814" y="19333"/>
                  </a:lnTo>
                  <a:lnTo>
                    <a:pt x="295629" y="4998"/>
                  </a:lnTo>
                  <a:lnTo>
                    <a:pt x="246044" y="0"/>
                  </a:lnTo>
                  <a:close/>
                </a:path>
              </a:pathLst>
            </a:custGeom>
            <a:solidFill>
              <a:srgbClr val="38AED8"/>
            </a:solidFill>
          </p:spPr>
          <p:txBody>
            <a:bodyPr wrap="square" lIns="0" tIns="0" rIns="0" bIns="0" rtlCol="0"/>
            <a:lstStyle/>
            <a:p>
              <a:endParaRPr/>
            </a:p>
          </p:txBody>
        </p:sp>
        <p:sp>
          <p:nvSpPr>
            <p:cNvPr id="80" name="object 24">
              <a:extLst>
                <a:ext uri="{FF2B5EF4-FFF2-40B4-BE49-F238E27FC236}">
                  <a16:creationId xmlns:a16="http://schemas.microsoft.com/office/drawing/2014/main" id="{953B52CA-011F-D8CA-36EE-E7B9592AAE9A}"/>
                </a:ext>
              </a:extLst>
            </p:cNvPr>
            <p:cNvSpPr txBox="1"/>
            <p:nvPr/>
          </p:nvSpPr>
          <p:spPr>
            <a:xfrm>
              <a:off x="5238048" y="2344644"/>
              <a:ext cx="118249" cy="198772"/>
            </a:xfrm>
            <a:prstGeom prst="rect">
              <a:avLst/>
            </a:prstGeom>
          </p:spPr>
          <p:txBody>
            <a:bodyPr vert="horz" wrap="square" lIns="0" tIns="13970" rIns="0" bIns="0" rtlCol="0">
              <a:spAutoFit/>
            </a:bodyPr>
            <a:lstStyle/>
            <a:p>
              <a:pPr marL="12700">
                <a:lnSpc>
                  <a:spcPct val="100000"/>
                </a:lnSpc>
                <a:spcBef>
                  <a:spcPts val="110"/>
                </a:spcBef>
              </a:pPr>
              <a:r>
                <a:rPr lang="en-US" sz="1200" spc="-50">
                  <a:solidFill>
                    <a:srgbClr val="EEEFF1"/>
                  </a:solidFill>
                  <a:latin typeface="+mj-lt"/>
                  <a:cs typeface="Roboto"/>
                </a:rPr>
                <a:t>6</a:t>
              </a:r>
              <a:endParaRPr sz="1200">
                <a:latin typeface="+mj-lt"/>
                <a:cs typeface="Roboto"/>
              </a:endParaRPr>
            </a:p>
          </p:txBody>
        </p:sp>
      </p:grpSp>
    </p:spTree>
    <p:extLst>
      <p:ext uri="{BB962C8B-B14F-4D97-AF65-F5344CB8AC3E}">
        <p14:creationId xmlns:p14="http://schemas.microsoft.com/office/powerpoint/2010/main" val="365028792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A030-94A9-7946-4A2C-EA6204CE2CEE}"/>
            </a:ext>
          </a:extLst>
        </p:cNvPr>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AD997D5C-1348-9C0D-C0A2-0540268A5C74}"/>
              </a:ext>
            </a:extLst>
          </p:cNvPr>
          <p:cNvSpPr txBox="1">
            <a:spLocks/>
          </p:cNvSpPr>
          <p:nvPr/>
        </p:nvSpPr>
        <p:spPr>
          <a:xfrm>
            <a:off x="485703"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850">
                <a:solidFill>
                  <a:schemeClr val="accent3"/>
                </a:solidFill>
                <a:latin typeface="+mj-lt"/>
              </a:rPr>
              <a:t>Ευκολία</a:t>
            </a:r>
          </a:p>
          <a:p>
            <a:pPr>
              <a:lnSpc>
                <a:spcPct val="120000"/>
              </a:lnSpc>
              <a:spcBef>
                <a:spcPts val="24"/>
              </a:spcBef>
            </a:pPr>
            <a:r>
              <a:rPr lang="el-GR" sz="850"/>
              <a:t>Εύχρηστη οθόνη αφής και</a:t>
            </a:r>
            <a:r>
              <a:rPr lang="el-GR" sz="850" spc="-20">
                <a:latin typeface="+mj-lt"/>
              </a:rPr>
              <a:t> διεπαφή χρήστη </a:t>
            </a:r>
            <a:r>
              <a:rPr lang="el-GR" sz="850"/>
              <a:t>με λειτουργία κωδικού PIN</a:t>
            </a:r>
          </a:p>
          <a:p>
            <a:pPr>
              <a:lnSpc>
                <a:spcPct val="120000"/>
              </a:lnSpc>
              <a:spcBef>
                <a:spcPts val="24"/>
              </a:spcBef>
            </a:pPr>
            <a:r>
              <a:rPr lang="el-GR" sz="850"/>
              <a:t>Απλός</a:t>
            </a:r>
            <a:r>
              <a:rPr lang="el-GR" sz="850" spc="-20">
                <a:latin typeface="+mj-lt"/>
              </a:rPr>
              <a:t> μαγικός τρόπος λειτουργίας </a:t>
            </a:r>
            <a:r>
              <a:rPr lang="el-GR" sz="850"/>
              <a:t>μόνο με 3 βήματα </a:t>
            </a:r>
            <a:br>
              <a:rPr lang="el-GR" sz="850"/>
            </a:br>
            <a:r>
              <a:rPr lang="el-GR" sz="850"/>
              <a:t>και έλεγχο όλων των κύριων λειτουργιών καθαρισμού </a:t>
            </a:r>
            <a:br>
              <a:rPr lang="en-US" sz="850"/>
            </a:br>
            <a:r>
              <a:rPr lang="el-GR" sz="850"/>
              <a:t>από τη θέση του χειριστή</a:t>
            </a:r>
          </a:p>
          <a:p>
            <a:pPr>
              <a:lnSpc>
                <a:spcPct val="120000"/>
              </a:lnSpc>
              <a:spcBef>
                <a:spcPts val="24"/>
              </a:spcBef>
            </a:pPr>
            <a:r>
              <a:rPr lang="el-GR" sz="850" spc="-20">
                <a:latin typeface="+mj-lt"/>
              </a:rPr>
              <a:t>Όλα με ένα άγγιγμα, </a:t>
            </a:r>
            <a:r>
              <a:rPr lang="el-GR" sz="850"/>
              <a:t>καθώς και δυνατότητα ελέγχου </a:t>
            </a:r>
            <a:br>
              <a:rPr lang="en-US" sz="850"/>
            </a:br>
            <a:r>
              <a:rPr lang="el-GR" sz="850"/>
              <a:t>όλων των λειτουργιών μέσω εφαρμογής, διαδικτύου </a:t>
            </a:r>
            <a:br>
              <a:rPr lang="en-US" sz="850"/>
            </a:br>
            <a:r>
              <a:rPr lang="el-GR" sz="850"/>
              <a:t>ή απομακρυσμένου κέντρου εντολών</a:t>
            </a:r>
          </a:p>
          <a:p>
            <a:pPr>
              <a:lnSpc>
                <a:spcPct val="120000"/>
              </a:lnSpc>
              <a:spcBef>
                <a:spcPts val="24"/>
              </a:spcBef>
            </a:pPr>
            <a:r>
              <a:rPr lang="el-GR" sz="850" spc="-20">
                <a:latin typeface="+mj-lt"/>
              </a:rPr>
              <a:t>Άνετη θέση οδήγησης, </a:t>
            </a:r>
            <a:r>
              <a:rPr lang="el-GR" sz="850"/>
              <a:t>εύχρηστη για μη αυτόματες </a:t>
            </a:r>
            <a:br>
              <a:rPr lang="en-US" sz="850"/>
            </a:br>
            <a:r>
              <a:rPr lang="el-GR" sz="850"/>
              <a:t>εργασίες καθαρισμού σημείων </a:t>
            </a:r>
          </a:p>
        </p:txBody>
      </p:sp>
      <p:sp>
        <p:nvSpPr>
          <p:cNvPr id="13" name="Content Placeholder 1">
            <a:extLst>
              <a:ext uri="{FF2B5EF4-FFF2-40B4-BE49-F238E27FC236}">
                <a16:creationId xmlns:a16="http://schemas.microsoft.com/office/drawing/2014/main" id="{D8DFFA72-7875-FC69-ACF9-41989894928B}"/>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850">
                <a:solidFill>
                  <a:schemeClr val="accent3"/>
                </a:solidFill>
                <a:latin typeface="+mj-lt"/>
              </a:rPr>
              <a:t>Αποδοτικότητα</a:t>
            </a:r>
          </a:p>
          <a:p>
            <a:pPr>
              <a:lnSpc>
                <a:spcPct val="120000"/>
              </a:lnSpc>
              <a:spcBef>
                <a:spcPts val="24"/>
              </a:spcBef>
            </a:pPr>
            <a:r>
              <a:rPr lang="el-GR" sz="850" spc="-20">
                <a:latin typeface="+mj-lt"/>
              </a:rPr>
              <a:t>Σύστημα διπλής βούρτσας </a:t>
            </a:r>
            <a:r>
              <a:rPr lang="el-GR" sz="850"/>
              <a:t>για βελτιωμένες δυνατότητες συλλογής σκουπιδιών και επιδόσεις</a:t>
            </a:r>
          </a:p>
          <a:p>
            <a:pPr>
              <a:lnSpc>
                <a:spcPct val="120000"/>
              </a:lnSpc>
              <a:spcBef>
                <a:spcPts val="24"/>
              </a:spcBef>
            </a:pPr>
            <a:r>
              <a:rPr lang="el-GR" sz="850" spc="-20">
                <a:latin typeface="+mj-lt"/>
              </a:rPr>
              <a:t>Μηδενική ακτίνα στροφής </a:t>
            </a:r>
            <a:r>
              <a:rPr lang="el-GR" sz="850"/>
              <a:t>που βελτιώνει την παραγω</a:t>
            </a:r>
            <a:r>
              <a:rPr lang="en-US" sz="850"/>
              <a:t>-</a:t>
            </a:r>
            <a:r>
              <a:rPr lang="el-GR" sz="850"/>
              <a:t>γικότητα και την πλοήγηση ακόμη και στους πιο στενούς χώρους</a:t>
            </a:r>
          </a:p>
          <a:p>
            <a:pPr>
              <a:lnSpc>
                <a:spcPct val="120000"/>
              </a:lnSpc>
              <a:spcBef>
                <a:spcPts val="24"/>
              </a:spcBef>
            </a:pPr>
            <a:r>
              <a:rPr lang="el-GR" sz="850" spc="-10">
                <a:latin typeface="+mj-lt"/>
              </a:rPr>
              <a:t>Μεγάλη σακούλα σκόνης χωρητικότητας 20 L </a:t>
            </a:r>
            <a:r>
              <a:rPr lang="el-GR" sz="850" spc="-10"/>
              <a:t>για καθαρισμό </a:t>
            </a:r>
            <a:r>
              <a:rPr lang="el-GR" sz="850"/>
              <a:t>μεγαλύτερης διάρκειας χωρίς ανάγκη συχνού αδειάσματος</a:t>
            </a:r>
          </a:p>
          <a:p>
            <a:pPr>
              <a:lnSpc>
                <a:spcPct val="120000"/>
              </a:lnSpc>
              <a:spcBef>
                <a:spcPts val="24"/>
              </a:spcBef>
            </a:pPr>
            <a:r>
              <a:rPr lang="el-GR" sz="850" spc="-20">
                <a:latin typeface="+mj-lt"/>
              </a:rPr>
              <a:t>Έως και 3 ώρες χρόνος λειτουργίας </a:t>
            </a:r>
            <a:r>
              <a:rPr lang="el-GR" sz="850"/>
              <a:t>με μία φόρτιση</a:t>
            </a:r>
          </a:p>
          <a:p>
            <a:pPr>
              <a:lnSpc>
                <a:spcPct val="120000"/>
              </a:lnSpc>
              <a:spcBef>
                <a:spcPts val="24"/>
              </a:spcBef>
            </a:pPr>
            <a:r>
              <a:rPr lang="el-GR" sz="850" spc="-20">
                <a:latin typeface="+mj-lt"/>
              </a:rPr>
              <a:t>Μεγάλοι κατευθυντήριοι τροχοί </a:t>
            </a:r>
            <a:r>
              <a:rPr lang="el-GR" sz="850"/>
              <a:t>για καλύτερες επιδόσεις </a:t>
            </a:r>
            <a:br>
              <a:rPr lang="en-US" sz="850"/>
            </a:br>
            <a:r>
              <a:rPr lang="el-GR" sz="850"/>
              <a:t>σε μοκέτες και χαλιά</a:t>
            </a:r>
          </a:p>
          <a:p>
            <a:pPr>
              <a:lnSpc>
                <a:spcPct val="120000"/>
              </a:lnSpc>
              <a:spcBef>
                <a:spcPts val="24"/>
              </a:spcBef>
            </a:pPr>
            <a:r>
              <a:rPr lang="el-GR" sz="850" spc="-20">
                <a:latin typeface="+mj-lt"/>
              </a:rPr>
              <a:t>Προαιρετικός σταθμός βάσης σύνδεσης </a:t>
            </a:r>
            <a:r>
              <a:rPr lang="el-GR" sz="850"/>
              <a:t>για αυξημένο </a:t>
            </a:r>
            <a:br>
              <a:rPr lang="en-US" sz="850"/>
            </a:br>
            <a:r>
              <a:rPr lang="el-GR" sz="850"/>
              <a:t>χρόνο λειτουργίας του μηχανήματος με ελαχιστοποίηση </a:t>
            </a:r>
            <a:br>
              <a:rPr lang="en-US" sz="850"/>
            </a:br>
            <a:r>
              <a:rPr lang="el-GR" sz="850"/>
              <a:t>της ανθρώπινης παρέμβασης</a:t>
            </a:r>
          </a:p>
        </p:txBody>
      </p:sp>
      <p:sp>
        <p:nvSpPr>
          <p:cNvPr id="14" name="Content Placeholder 1">
            <a:extLst>
              <a:ext uri="{FF2B5EF4-FFF2-40B4-BE49-F238E27FC236}">
                <a16:creationId xmlns:a16="http://schemas.microsoft.com/office/drawing/2014/main" id="{5A8CC031-DE83-B476-2BB6-9908D01E4CD3}"/>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850">
                <a:solidFill>
                  <a:schemeClr val="accent3"/>
                </a:solidFill>
                <a:latin typeface="+mj-lt"/>
              </a:rPr>
              <a:t>Αξιοπιστία</a:t>
            </a:r>
          </a:p>
          <a:p>
            <a:pPr>
              <a:lnSpc>
                <a:spcPct val="120000"/>
              </a:lnSpc>
              <a:spcBef>
                <a:spcPts val="24"/>
              </a:spcBef>
            </a:pPr>
            <a:r>
              <a:rPr lang="el-GR" sz="850" spc="-20">
                <a:latin typeface="+mj-lt"/>
              </a:rPr>
              <a:t>Προηγμένο σύστημα 2D ή 3D LiDAR και κάμερες εμπρός/στις πλαϊνές πλευρές </a:t>
            </a:r>
            <a:r>
              <a:rPr lang="el-GR" sz="850"/>
              <a:t>που εντοπίζουν εμπόδια, βοηθούν στην αποτροπή συγκρούσεων και βελτιστοποιούν τις διαδρομές για αποτελεσματικό και ασφαλή καθαρισμό</a:t>
            </a:r>
          </a:p>
          <a:p>
            <a:pPr>
              <a:lnSpc>
                <a:spcPct val="120000"/>
              </a:lnSpc>
              <a:spcBef>
                <a:spcPts val="24"/>
              </a:spcBef>
            </a:pPr>
            <a:r>
              <a:rPr lang="el-GR" sz="850" spc="-20">
                <a:latin typeface="+mj-lt"/>
              </a:rPr>
              <a:t>Προγραμματισμένες διαδρομές και προηγμένοι αισθητήρες </a:t>
            </a:r>
            <a:r>
              <a:rPr lang="el-GR" sz="850"/>
              <a:t>που εξασφαλίζουν αξιόπιστο και συνεπή καθαρισμό, ελαχι</a:t>
            </a:r>
            <a:r>
              <a:rPr lang="en-US" sz="850"/>
              <a:t>-</a:t>
            </a:r>
            <a:r>
              <a:rPr lang="el-GR" sz="850"/>
              <a:t>στοποιώντας το ανθρώπινο λάθος και τη μεταβλητότητα</a:t>
            </a:r>
          </a:p>
          <a:p>
            <a:pPr>
              <a:lnSpc>
                <a:spcPct val="120000"/>
              </a:lnSpc>
              <a:spcBef>
                <a:spcPts val="24"/>
              </a:spcBef>
            </a:pPr>
            <a:r>
              <a:rPr lang="el-GR" sz="850" spc="-20">
                <a:latin typeface="+mj-lt"/>
              </a:rPr>
              <a:t>Εύκολη καθημερινή συντήρηση </a:t>
            </a:r>
            <a:r>
              <a:rPr lang="el-GR" sz="850"/>
              <a:t>με πρόσβαση χωρίς με εργαλεία στη σακούλα σκόνης και εύκολη πρόσβαση στο φίλτρο HEPA</a:t>
            </a:r>
          </a:p>
        </p:txBody>
      </p:sp>
      <p:sp>
        <p:nvSpPr>
          <p:cNvPr id="3" name="Text Placeholder 2">
            <a:extLst>
              <a:ext uri="{FF2B5EF4-FFF2-40B4-BE49-F238E27FC236}">
                <a16:creationId xmlns:a16="http://schemas.microsoft.com/office/drawing/2014/main" id="{03DB3825-53A9-A471-3B25-323C72693979}"/>
              </a:ext>
            </a:extLst>
          </p:cNvPr>
          <p:cNvSpPr>
            <a:spLocks noGrp="1"/>
          </p:cNvSpPr>
          <p:nvPr>
            <p:ph type="body" sz="quarter" idx="14"/>
          </p:nvPr>
        </p:nvSpPr>
        <p:spPr/>
        <p:txBody>
          <a:bodyPr vert="horz" lIns="0" tIns="0" rIns="0" bIns="0" rtlCol="0" anchor="t">
            <a:noAutofit/>
          </a:bodyPr>
          <a:lstStyle/>
          <a:p>
            <a:endParaRPr lang="en-US" dirty="0">
              <a:ea typeface="Roboto Light"/>
              <a:cs typeface="Roboto Light"/>
            </a:endParaRPr>
          </a:p>
        </p:txBody>
      </p:sp>
      <p:sp>
        <p:nvSpPr>
          <p:cNvPr id="4" name="Title 3">
            <a:extLst>
              <a:ext uri="{FF2B5EF4-FFF2-40B4-BE49-F238E27FC236}">
                <a16:creationId xmlns:a16="http://schemas.microsoft.com/office/drawing/2014/main" id="{D2CB58D4-A9C5-019B-4927-1D6B0F35BAA9}"/>
              </a:ext>
            </a:extLst>
          </p:cNvPr>
          <p:cNvSpPr>
            <a:spLocks noGrp="1"/>
          </p:cNvSpPr>
          <p:nvPr>
            <p:ph type="title"/>
          </p:nvPr>
        </p:nvSpPr>
        <p:spPr/>
        <p:txBody>
          <a:bodyPr/>
          <a:lstStyle/>
          <a:p>
            <a:r>
              <a:rPr lang="el-GR"/>
              <a:t>Κύριες δυνατότητες</a:t>
            </a:r>
            <a:endParaRPr lang="en-US" dirty="0">
              <a:ea typeface="Roboto Bold"/>
              <a:cs typeface="Roboto Bold"/>
            </a:endParaRPr>
          </a:p>
        </p:txBody>
      </p:sp>
      <p:sp>
        <p:nvSpPr>
          <p:cNvPr id="5" name="Footer Placeholder 4">
            <a:extLst>
              <a:ext uri="{FF2B5EF4-FFF2-40B4-BE49-F238E27FC236}">
                <a16:creationId xmlns:a16="http://schemas.microsoft.com/office/drawing/2014/main" id="{C8EC1F13-68F3-7EC7-60D3-8BFA49B7503B}"/>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A32420CF-D46B-966E-7F3B-0EB8268884C8}"/>
              </a:ext>
            </a:extLst>
          </p:cNvPr>
          <p:cNvSpPr>
            <a:spLocks noGrp="1"/>
          </p:cNvSpPr>
          <p:nvPr>
            <p:ph type="sldNum" sz="quarter" idx="17"/>
          </p:nvPr>
        </p:nvSpPr>
        <p:spPr/>
        <p:txBody>
          <a:bodyPr/>
          <a:lstStyle/>
          <a:p>
            <a:fld id="{6C385236-B7BA-4938-9EA6-6DEC8CA653D7}" type="slidenum">
              <a:rPr lang="en-US" smtClean="0"/>
              <a:pPr/>
              <a:t>24</a:t>
            </a:fld>
            <a:endParaRPr lang="en-US"/>
          </a:p>
        </p:txBody>
      </p:sp>
      <p:sp>
        <p:nvSpPr>
          <p:cNvPr id="7" name="Rectangle 6">
            <a:extLst>
              <a:ext uri="{FF2B5EF4-FFF2-40B4-BE49-F238E27FC236}">
                <a16:creationId xmlns:a16="http://schemas.microsoft.com/office/drawing/2014/main" id="{E2AB8436-24D4-9EB0-28F5-CB0F850B6AFD}"/>
              </a:ext>
            </a:extLst>
          </p:cNvPr>
          <p:cNvSpPr/>
          <p:nvPr/>
        </p:nvSpPr>
        <p:spPr>
          <a:xfrm>
            <a:off x="475521" y="1412874"/>
            <a:ext cx="3572168" cy="223113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23967" rtl="0" eaLnBrk="1" latinLnBrk="0" hangingPunct="1">
              <a:defRPr sz="2000" kern="1200">
                <a:solidFill>
                  <a:schemeClr val="lt1"/>
                </a:solidFill>
                <a:latin typeface="+mn-lt"/>
                <a:ea typeface="+mn-ea"/>
                <a:cs typeface="+mn-cs"/>
              </a:defRPr>
            </a:lvl1pPr>
            <a:lvl2pPr marL="511984" algn="l" defTabSz="1023967" rtl="0" eaLnBrk="1" latinLnBrk="0" hangingPunct="1">
              <a:defRPr sz="2000" kern="1200">
                <a:solidFill>
                  <a:schemeClr val="lt1"/>
                </a:solidFill>
                <a:latin typeface="+mn-lt"/>
                <a:ea typeface="+mn-ea"/>
                <a:cs typeface="+mn-cs"/>
              </a:defRPr>
            </a:lvl2pPr>
            <a:lvl3pPr marL="1023967" algn="l" defTabSz="1023967" rtl="0" eaLnBrk="1" latinLnBrk="0" hangingPunct="1">
              <a:defRPr sz="2000" kern="1200">
                <a:solidFill>
                  <a:schemeClr val="lt1"/>
                </a:solidFill>
                <a:latin typeface="+mn-lt"/>
                <a:ea typeface="+mn-ea"/>
                <a:cs typeface="+mn-cs"/>
              </a:defRPr>
            </a:lvl3pPr>
            <a:lvl4pPr marL="1535951" algn="l" defTabSz="1023967" rtl="0" eaLnBrk="1" latinLnBrk="0" hangingPunct="1">
              <a:defRPr sz="2000" kern="1200">
                <a:solidFill>
                  <a:schemeClr val="lt1"/>
                </a:solidFill>
                <a:latin typeface="+mn-lt"/>
                <a:ea typeface="+mn-ea"/>
                <a:cs typeface="+mn-cs"/>
              </a:defRPr>
            </a:lvl4pPr>
            <a:lvl5pPr marL="2047934" algn="l" defTabSz="1023967" rtl="0" eaLnBrk="1" latinLnBrk="0" hangingPunct="1">
              <a:defRPr sz="2000" kern="1200">
                <a:solidFill>
                  <a:schemeClr val="lt1"/>
                </a:solidFill>
                <a:latin typeface="+mn-lt"/>
                <a:ea typeface="+mn-ea"/>
                <a:cs typeface="+mn-cs"/>
              </a:defRPr>
            </a:lvl5pPr>
            <a:lvl6pPr marL="2559918" algn="l" defTabSz="1023967" rtl="0" eaLnBrk="1" latinLnBrk="0" hangingPunct="1">
              <a:defRPr sz="2000" kern="1200">
                <a:solidFill>
                  <a:schemeClr val="lt1"/>
                </a:solidFill>
                <a:latin typeface="+mn-lt"/>
                <a:ea typeface="+mn-ea"/>
                <a:cs typeface="+mn-cs"/>
              </a:defRPr>
            </a:lvl6pPr>
            <a:lvl7pPr marL="3071901" algn="l" defTabSz="1023967" rtl="0" eaLnBrk="1" latinLnBrk="0" hangingPunct="1">
              <a:defRPr sz="2000" kern="1200">
                <a:solidFill>
                  <a:schemeClr val="lt1"/>
                </a:solidFill>
                <a:latin typeface="+mn-lt"/>
                <a:ea typeface="+mn-ea"/>
                <a:cs typeface="+mn-cs"/>
              </a:defRPr>
            </a:lvl7pPr>
            <a:lvl8pPr marL="3583884" algn="l" defTabSz="1023967" rtl="0" eaLnBrk="1" latinLnBrk="0" hangingPunct="1">
              <a:defRPr sz="2000" kern="1200">
                <a:solidFill>
                  <a:schemeClr val="lt1"/>
                </a:solidFill>
                <a:latin typeface="+mn-lt"/>
                <a:ea typeface="+mn-ea"/>
                <a:cs typeface="+mn-cs"/>
              </a:defRPr>
            </a:lvl8pPr>
            <a:lvl9pPr marL="4095868" algn="l" defTabSz="1023967" rtl="0" eaLnBrk="1" latinLnBrk="0" hangingPunct="1">
              <a:defRPr sz="2000" kern="1200">
                <a:solidFill>
                  <a:schemeClr val="lt1"/>
                </a:solidFill>
                <a:latin typeface="+mn-lt"/>
                <a:ea typeface="+mn-ea"/>
                <a:cs typeface="+mn-cs"/>
              </a:defRPr>
            </a:lvl9pPr>
          </a:lstStyle>
          <a:p>
            <a:pPr algn="ctr"/>
            <a:endParaRPr lang="en-US" sz="2000" dirty="0">
              <a:solidFill>
                <a:schemeClr val="tx1"/>
              </a:solidFill>
            </a:endParaRPr>
          </a:p>
        </p:txBody>
      </p:sp>
      <p:pic>
        <p:nvPicPr>
          <p:cNvPr id="9" name="Picture 8">
            <a:extLst>
              <a:ext uri="{FF2B5EF4-FFF2-40B4-BE49-F238E27FC236}">
                <a16:creationId xmlns:a16="http://schemas.microsoft.com/office/drawing/2014/main" id="{1F10BFD0-AC90-C92F-DAD6-06A4E4F88511}"/>
              </a:ext>
            </a:extLst>
          </p:cNvPr>
          <p:cNvPicPr>
            <a:picLocks noChangeAspect="1"/>
          </p:cNvPicPr>
          <p:nvPr/>
        </p:nvPicPr>
        <p:blipFill>
          <a:blip r:embed="rId2" cstate="screen">
            <a:extLst>
              <a:ext uri="{28A0092B-C50C-407E-A947-70E740481C1C}">
                <a14:useLocalDpi xmlns:a14="http://schemas.microsoft.com/office/drawing/2010/main"/>
              </a:ext>
            </a:extLst>
          </a:blip>
          <a:srcRect l="13955" r="13955" b="36730"/>
          <a:stretch>
            <a:fillRect/>
          </a:stretch>
        </p:blipFill>
        <p:spPr>
          <a:xfrm>
            <a:off x="117786" y="1512288"/>
            <a:ext cx="4318030" cy="2131722"/>
          </a:xfrm>
          <a:prstGeom prst="rect">
            <a:avLst/>
          </a:prstGeom>
        </p:spPr>
      </p:pic>
      <p:sp>
        <p:nvSpPr>
          <p:cNvPr id="17" name="Rectangle 16">
            <a:extLst>
              <a:ext uri="{FF2B5EF4-FFF2-40B4-BE49-F238E27FC236}">
                <a16:creationId xmlns:a16="http://schemas.microsoft.com/office/drawing/2014/main" id="{45E232ED-7004-C726-1449-0BE3DBD1AAE5}"/>
              </a:ext>
            </a:extLst>
          </p:cNvPr>
          <p:cNvSpPr/>
          <p:nvPr/>
        </p:nvSpPr>
        <p:spPr>
          <a:xfrm>
            <a:off x="4316001" y="1412874"/>
            <a:ext cx="3572168" cy="223113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23967" rtl="0" eaLnBrk="1" latinLnBrk="0" hangingPunct="1">
              <a:defRPr sz="2000" kern="1200">
                <a:solidFill>
                  <a:schemeClr val="lt1"/>
                </a:solidFill>
                <a:latin typeface="+mn-lt"/>
                <a:ea typeface="+mn-ea"/>
                <a:cs typeface="+mn-cs"/>
              </a:defRPr>
            </a:lvl1pPr>
            <a:lvl2pPr marL="511984" algn="l" defTabSz="1023967" rtl="0" eaLnBrk="1" latinLnBrk="0" hangingPunct="1">
              <a:defRPr sz="2000" kern="1200">
                <a:solidFill>
                  <a:schemeClr val="lt1"/>
                </a:solidFill>
                <a:latin typeface="+mn-lt"/>
                <a:ea typeface="+mn-ea"/>
                <a:cs typeface="+mn-cs"/>
              </a:defRPr>
            </a:lvl2pPr>
            <a:lvl3pPr marL="1023967" algn="l" defTabSz="1023967" rtl="0" eaLnBrk="1" latinLnBrk="0" hangingPunct="1">
              <a:defRPr sz="2000" kern="1200">
                <a:solidFill>
                  <a:schemeClr val="lt1"/>
                </a:solidFill>
                <a:latin typeface="+mn-lt"/>
                <a:ea typeface="+mn-ea"/>
                <a:cs typeface="+mn-cs"/>
              </a:defRPr>
            </a:lvl3pPr>
            <a:lvl4pPr marL="1535951" algn="l" defTabSz="1023967" rtl="0" eaLnBrk="1" latinLnBrk="0" hangingPunct="1">
              <a:defRPr sz="2000" kern="1200">
                <a:solidFill>
                  <a:schemeClr val="lt1"/>
                </a:solidFill>
                <a:latin typeface="+mn-lt"/>
                <a:ea typeface="+mn-ea"/>
                <a:cs typeface="+mn-cs"/>
              </a:defRPr>
            </a:lvl4pPr>
            <a:lvl5pPr marL="2047934" algn="l" defTabSz="1023967" rtl="0" eaLnBrk="1" latinLnBrk="0" hangingPunct="1">
              <a:defRPr sz="2000" kern="1200">
                <a:solidFill>
                  <a:schemeClr val="lt1"/>
                </a:solidFill>
                <a:latin typeface="+mn-lt"/>
                <a:ea typeface="+mn-ea"/>
                <a:cs typeface="+mn-cs"/>
              </a:defRPr>
            </a:lvl5pPr>
            <a:lvl6pPr marL="2559918" algn="l" defTabSz="1023967" rtl="0" eaLnBrk="1" latinLnBrk="0" hangingPunct="1">
              <a:defRPr sz="2000" kern="1200">
                <a:solidFill>
                  <a:schemeClr val="lt1"/>
                </a:solidFill>
                <a:latin typeface="+mn-lt"/>
                <a:ea typeface="+mn-ea"/>
                <a:cs typeface="+mn-cs"/>
              </a:defRPr>
            </a:lvl6pPr>
            <a:lvl7pPr marL="3071901" algn="l" defTabSz="1023967" rtl="0" eaLnBrk="1" latinLnBrk="0" hangingPunct="1">
              <a:defRPr sz="2000" kern="1200">
                <a:solidFill>
                  <a:schemeClr val="lt1"/>
                </a:solidFill>
                <a:latin typeface="+mn-lt"/>
                <a:ea typeface="+mn-ea"/>
                <a:cs typeface="+mn-cs"/>
              </a:defRPr>
            </a:lvl7pPr>
            <a:lvl8pPr marL="3583884" algn="l" defTabSz="1023967" rtl="0" eaLnBrk="1" latinLnBrk="0" hangingPunct="1">
              <a:defRPr sz="2000" kern="1200">
                <a:solidFill>
                  <a:schemeClr val="lt1"/>
                </a:solidFill>
                <a:latin typeface="+mn-lt"/>
                <a:ea typeface="+mn-ea"/>
                <a:cs typeface="+mn-cs"/>
              </a:defRPr>
            </a:lvl8pPr>
            <a:lvl9pPr marL="4095868" algn="l" defTabSz="1023967" rtl="0" eaLnBrk="1" latinLnBrk="0" hangingPunct="1">
              <a:defRPr sz="2000" kern="1200">
                <a:solidFill>
                  <a:schemeClr val="lt1"/>
                </a:solidFill>
                <a:latin typeface="+mn-lt"/>
                <a:ea typeface="+mn-ea"/>
                <a:cs typeface="+mn-cs"/>
              </a:defRPr>
            </a:lvl9pPr>
          </a:lstStyle>
          <a:p>
            <a:pPr algn="ctr"/>
            <a:endParaRPr lang="en-US" sz="2000" dirty="0">
              <a:solidFill>
                <a:schemeClr val="tx1"/>
              </a:solidFill>
            </a:endParaRPr>
          </a:p>
        </p:txBody>
      </p:sp>
      <p:pic>
        <p:nvPicPr>
          <p:cNvPr id="18" name="Picture 17">
            <a:extLst>
              <a:ext uri="{FF2B5EF4-FFF2-40B4-BE49-F238E27FC236}">
                <a16:creationId xmlns:a16="http://schemas.microsoft.com/office/drawing/2014/main" id="{71E77968-8CAD-571D-2037-FEB24D5A6E87}"/>
              </a:ext>
            </a:extLst>
          </p:cNvPr>
          <p:cNvPicPr>
            <a:picLocks noChangeAspect="1"/>
          </p:cNvPicPr>
          <p:nvPr/>
        </p:nvPicPr>
        <p:blipFill>
          <a:blip r:embed="rId3" cstate="screen">
            <a:extLst>
              <a:ext uri="{28A0092B-C50C-407E-A947-70E740481C1C}">
                <a14:useLocalDpi xmlns:a14="http://schemas.microsoft.com/office/drawing/2010/main"/>
              </a:ext>
            </a:extLst>
          </a:blip>
          <a:srcRect t="1879" b="1879"/>
          <a:stretch>
            <a:fillRect/>
          </a:stretch>
        </p:blipFill>
        <p:spPr>
          <a:xfrm>
            <a:off x="4198478" y="1489426"/>
            <a:ext cx="3937730" cy="2131721"/>
          </a:xfrm>
          <a:prstGeom prst="rect">
            <a:avLst/>
          </a:prstGeom>
        </p:spPr>
      </p:pic>
      <p:sp>
        <p:nvSpPr>
          <p:cNvPr id="19" name="Rectangle 18">
            <a:extLst>
              <a:ext uri="{FF2B5EF4-FFF2-40B4-BE49-F238E27FC236}">
                <a16:creationId xmlns:a16="http://schemas.microsoft.com/office/drawing/2014/main" id="{2E85E007-9779-48E3-945C-4FFAC12F8953}"/>
              </a:ext>
            </a:extLst>
          </p:cNvPr>
          <p:cNvSpPr/>
          <p:nvPr/>
        </p:nvSpPr>
        <p:spPr>
          <a:xfrm>
            <a:off x="8156481" y="1412874"/>
            <a:ext cx="3572168" cy="223113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23967" rtl="0" eaLnBrk="1" latinLnBrk="0" hangingPunct="1">
              <a:defRPr sz="2000" kern="1200">
                <a:solidFill>
                  <a:schemeClr val="lt1"/>
                </a:solidFill>
                <a:latin typeface="+mn-lt"/>
                <a:ea typeface="+mn-ea"/>
                <a:cs typeface="+mn-cs"/>
              </a:defRPr>
            </a:lvl1pPr>
            <a:lvl2pPr marL="511984" algn="l" defTabSz="1023967" rtl="0" eaLnBrk="1" latinLnBrk="0" hangingPunct="1">
              <a:defRPr sz="2000" kern="1200">
                <a:solidFill>
                  <a:schemeClr val="lt1"/>
                </a:solidFill>
                <a:latin typeface="+mn-lt"/>
                <a:ea typeface="+mn-ea"/>
                <a:cs typeface="+mn-cs"/>
              </a:defRPr>
            </a:lvl2pPr>
            <a:lvl3pPr marL="1023967" algn="l" defTabSz="1023967" rtl="0" eaLnBrk="1" latinLnBrk="0" hangingPunct="1">
              <a:defRPr sz="2000" kern="1200">
                <a:solidFill>
                  <a:schemeClr val="lt1"/>
                </a:solidFill>
                <a:latin typeface="+mn-lt"/>
                <a:ea typeface="+mn-ea"/>
                <a:cs typeface="+mn-cs"/>
              </a:defRPr>
            </a:lvl3pPr>
            <a:lvl4pPr marL="1535951" algn="l" defTabSz="1023967" rtl="0" eaLnBrk="1" latinLnBrk="0" hangingPunct="1">
              <a:defRPr sz="2000" kern="1200">
                <a:solidFill>
                  <a:schemeClr val="lt1"/>
                </a:solidFill>
                <a:latin typeface="+mn-lt"/>
                <a:ea typeface="+mn-ea"/>
                <a:cs typeface="+mn-cs"/>
              </a:defRPr>
            </a:lvl4pPr>
            <a:lvl5pPr marL="2047934" algn="l" defTabSz="1023967" rtl="0" eaLnBrk="1" latinLnBrk="0" hangingPunct="1">
              <a:defRPr sz="2000" kern="1200">
                <a:solidFill>
                  <a:schemeClr val="lt1"/>
                </a:solidFill>
                <a:latin typeface="+mn-lt"/>
                <a:ea typeface="+mn-ea"/>
                <a:cs typeface="+mn-cs"/>
              </a:defRPr>
            </a:lvl5pPr>
            <a:lvl6pPr marL="2559918" algn="l" defTabSz="1023967" rtl="0" eaLnBrk="1" latinLnBrk="0" hangingPunct="1">
              <a:defRPr sz="2000" kern="1200">
                <a:solidFill>
                  <a:schemeClr val="lt1"/>
                </a:solidFill>
                <a:latin typeface="+mn-lt"/>
                <a:ea typeface="+mn-ea"/>
                <a:cs typeface="+mn-cs"/>
              </a:defRPr>
            </a:lvl6pPr>
            <a:lvl7pPr marL="3071901" algn="l" defTabSz="1023967" rtl="0" eaLnBrk="1" latinLnBrk="0" hangingPunct="1">
              <a:defRPr sz="2000" kern="1200">
                <a:solidFill>
                  <a:schemeClr val="lt1"/>
                </a:solidFill>
                <a:latin typeface="+mn-lt"/>
                <a:ea typeface="+mn-ea"/>
                <a:cs typeface="+mn-cs"/>
              </a:defRPr>
            </a:lvl7pPr>
            <a:lvl8pPr marL="3583884" algn="l" defTabSz="1023967" rtl="0" eaLnBrk="1" latinLnBrk="0" hangingPunct="1">
              <a:defRPr sz="2000" kern="1200">
                <a:solidFill>
                  <a:schemeClr val="lt1"/>
                </a:solidFill>
                <a:latin typeface="+mn-lt"/>
                <a:ea typeface="+mn-ea"/>
                <a:cs typeface="+mn-cs"/>
              </a:defRPr>
            </a:lvl8pPr>
            <a:lvl9pPr marL="4095868" algn="l" defTabSz="1023967" rtl="0" eaLnBrk="1" latinLnBrk="0" hangingPunct="1">
              <a:defRPr sz="2000" kern="1200">
                <a:solidFill>
                  <a:schemeClr val="lt1"/>
                </a:solidFill>
                <a:latin typeface="+mn-lt"/>
                <a:ea typeface="+mn-ea"/>
                <a:cs typeface="+mn-cs"/>
              </a:defRPr>
            </a:lvl9pPr>
          </a:lstStyle>
          <a:p>
            <a:pPr algn="ctr"/>
            <a:endParaRPr lang="en-US" sz="2000" dirty="0">
              <a:solidFill>
                <a:schemeClr val="tx1"/>
              </a:solidFill>
            </a:endParaRPr>
          </a:p>
        </p:txBody>
      </p:sp>
      <p:pic>
        <p:nvPicPr>
          <p:cNvPr id="8" name="Picture 7" descr="A black and blue machine&#10;&#10;AI-generated content may be incorrect.">
            <a:extLst>
              <a:ext uri="{FF2B5EF4-FFF2-40B4-BE49-F238E27FC236}">
                <a16:creationId xmlns:a16="http://schemas.microsoft.com/office/drawing/2014/main" id="{C400098C-F3B5-1451-C80C-EF468F27AA25}"/>
              </a:ext>
            </a:extLst>
          </p:cNvPr>
          <p:cNvPicPr>
            <a:picLocks noChangeAspect="1"/>
          </p:cNvPicPr>
          <p:nvPr/>
        </p:nvPicPr>
        <p:blipFill>
          <a:blip r:embed="rId4" cstate="screen">
            <a:extLst>
              <a:ext uri="{28A0092B-C50C-407E-A947-70E740481C1C}">
                <a14:useLocalDpi xmlns:a14="http://schemas.microsoft.com/office/drawing/2010/main"/>
              </a:ext>
            </a:extLst>
          </a:blip>
          <a:srcRect l="28433" r="28433"/>
          <a:stretch/>
        </p:blipFill>
        <p:spPr>
          <a:xfrm>
            <a:off x="9152438" y="1352486"/>
            <a:ext cx="1708400" cy="2287294"/>
          </a:xfrm>
          <a:prstGeom prst="rect">
            <a:avLst/>
          </a:prstGeom>
        </p:spPr>
      </p:pic>
    </p:spTree>
    <p:extLst>
      <p:ext uri="{BB962C8B-B14F-4D97-AF65-F5344CB8AC3E}">
        <p14:creationId xmlns:p14="http://schemas.microsoft.com/office/powerpoint/2010/main" val="587773669"/>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A89B7-9474-9E87-66E8-690979B963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1533A60-A15F-93F3-2561-C54DFEE36003}"/>
              </a:ext>
            </a:extLst>
          </p:cNvPr>
          <p:cNvSpPr>
            <a:spLocks noGrp="1"/>
          </p:cNvSpPr>
          <p:nvPr>
            <p:ph type="body" sz="quarter" idx="14"/>
          </p:nvPr>
        </p:nvSpPr>
        <p:spPr/>
        <p:txBody>
          <a:bodyPr vert="horz" lIns="0" tIns="0" rIns="0" bIns="0" rtlCol="0" anchor="t">
            <a:noAutofit/>
          </a:bodyPr>
          <a:lstStyle/>
          <a:p>
            <a:endParaRPr lang="en-US">
              <a:ea typeface="Roboto Light"/>
              <a:cs typeface="Roboto Light"/>
            </a:endParaRPr>
          </a:p>
        </p:txBody>
      </p:sp>
      <p:sp>
        <p:nvSpPr>
          <p:cNvPr id="4" name="Title 3">
            <a:extLst>
              <a:ext uri="{FF2B5EF4-FFF2-40B4-BE49-F238E27FC236}">
                <a16:creationId xmlns:a16="http://schemas.microsoft.com/office/drawing/2014/main" id="{D658CF2B-3E15-305C-BA5C-57C0FF50A868}"/>
              </a:ext>
            </a:extLst>
          </p:cNvPr>
          <p:cNvSpPr>
            <a:spLocks noGrp="1"/>
          </p:cNvSpPr>
          <p:nvPr>
            <p:ph type="title"/>
          </p:nvPr>
        </p:nvSpPr>
        <p:spPr/>
        <p:txBody>
          <a:bodyPr/>
          <a:lstStyle/>
          <a:p>
            <a:r>
              <a:rPr lang="el-GR"/>
              <a:t>Κύρια παρελκόμενα </a:t>
            </a:r>
            <a:endParaRPr lang="en-US">
              <a:ea typeface="Roboto Bold"/>
              <a:cs typeface="Roboto Bold"/>
            </a:endParaRPr>
          </a:p>
        </p:txBody>
      </p:sp>
      <p:sp>
        <p:nvSpPr>
          <p:cNvPr id="5" name="Footer Placeholder 4">
            <a:extLst>
              <a:ext uri="{FF2B5EF4-FFF2-40B4-BE49-F238E27FC236}">
                <a16:creationId xmlns:a16="http://schemas.microsoft.com/office/drawing/2014/main" id="{97EA4AFE-952B-FB56-5800-F931EEE58AB4}"/>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167E4378-37B6-0E08-291B-455DCD323A5D}"/>
              </a:ext>
            </a:extLst>
          </p:cNvPr>
          <p:cNvSpPr>
            <a:spLocks noGrp="1"/>
          </p:cNvSpPr>
          <p:nvPr>
            <p:ph type="sldNum" sz="quarter" idx="17"/>
          </p:nvPr>
        </p:nvSpPr>
        <p:spPr/>
        <p:txBody>
          <a:bodyPr/>
          <a:lstStyle/>
          <a:p>
            <a:fld id="{6C385236-B7BA-4938-9EA6-6DEC8CA653D7}" type="slidenum">
              <a:rPr lang="en-US" smtClean="0"/>
              <a:pPr/>
              <a:t>25</a:t>
            </a:fld>
            <a:endParaRPr lang="en-US"/>
          </a:p>
        </p:txBody>
      </p:sp>
      <p:sp>
        <p:nvSpPr>
          <p:cNvPr id="7" name="Rectangle 6">
            <a:extLst>
              <a:ext uri="{FF2B5EF4-FFF2-40B4-BE49-F238E27FC236}">
                <a16:creationId xmlns:a16="http://schemas.microsoft.com/office/drawing/2014/main" id="{7EBD5060-A2B0-C193-D71C-640D7C26B78A}"/>
              </a:ext>
            </a:extLst>
          </p:cNvPr>
          <p:cNvSpPr/>
          <p:nvPr/>
        </p:nvSpPr>
        <p:spPr>
          <a:xfrm>
            <a:off x="475521" y="1412874"/>
            <a:ext cx="3572168" cy="2231136"/>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23967" rtl="0" eaLnBrk="1" latinLnBrk="0" hangingPunct="1">
              <a:defRPr sz="2000" kern="1200">
                <a:solidFill>
                  <a:schemeClr val="lt1"/>
                </a:solidFill>
                <a:latin typeface="+mn-lt"/>
                <a:ea typeface="+mn-ea"/>
                <a:cs typeface="+mn-cs"/>
              </a:defRPr>
            </a:lvl1pPr>
            <a:lvl2pPr marL="511984" algn="l" defTabSz="1023967" rtl="0" eaLnBrk="1" latinLnBrk="0" hangingPunct="1">
              <a:defRPr sz="2000" kern="1200">
                <a:solidFill>
                  <a:schemeClr val="lt1"/>
                </a:solidFill>
                <a:latin typeface="+mn-lt"/>
                <a:ea typeface="+mn-ea"/>
                <a:cs typeface="+mn-cs"/>
              </a:defRPr>
            </a:lvl2pPr>
            <a:lvl3pPr marL="1023967" algn="l" defTabSz="1023967" rtl="0" eaLnBrk="1" latinLnBrk="0" hangingPunct="1">
              <a:defRPr sz="2000" kern="1200">
                <a:solidFill>
                  <a:schemeClr val="lt1"/>
                </a:solidFill>
                <a:latin typeface="+mn-lt"/>
                <a:ea typeface="+mn-ea"/>
                <a:cs typeface="+mn-cs"/>
              </a:defRPr>
            </a:lvl3pPr>
            <a:lvl4pPr marL="1535951" algn="l" defTabSz="1023967" rtl="0" eaLnBrk="1" latinLnBrk="0" hangingPunct="1">
              <a:defRPr sz="2000" kern="1200">
                <a:solidFill>
                  <a:schemeClr val="lt1"/>
                </a:solidFill>
                <a:latin typeface="+mn-lt"/>
                <a:ea typeface="+mn-ea"/>
                <a:cs typeface="+mn-cs"/>
              </a:defRPr>
            </a:lvl4pPr>
            <a:lvl5pPr marL="2047934" algn="l" defTabSz="1023967" rtl="0" eaLnBrk="1" latinLnBrk="0" hangingPunct="1">
              <a:defRPr sz="2000" kern="1200">
                <a:solidFill>
                  <a:schemeClr val="lt1"/>
                </a:solidFill>
                <a:latin typeface="+mn-lt"/>
                <a:ea typeface="+mn-ea"/>
                <a:cs typeface="+mn-cs"/>
              </a:defRPr>
            </a:lvl5pPr>
            <a:lvl6pPr marL="2559918" algn="l" defTabSz="1023967" rtl="0" eaLnBrk="1" latinLnBrk="0" hangingPunct="1">
              <a:defRPr sz="2000" kern="1200">
                <a:solidFill>
                  <a:schemeClr val="lt1"/>
                </a:solidFill>
                <a:latin typeface="+mn-lt"/>
                <a:ea typeface="+mn-ea"/>
                <a:cs typeface="+mn-cs"/>
              </a:defRPr>
            </a:lvl6pPr>
            <a:lvl7pPr marL="3071901" algn="l" defTabSz="1023967" rtl="0" eaLnBrk="1" latinLnBrk="0" hangingPunct="1">
              <a:defRPr sz="2000" kern="1200">
                <a:solidFill>
                  <a:schemeClr val="lt1"/>
                </a:solidFill>
                <a:latin typeface="+mn-lt"/>
                <a:ea typeface="+mn-ea"/>
                <a:cs typeface="+mn-cs"/>
              </a:defRPr>
            </a:lvl7pPr>
            <a:lvl8pPr marL="3583884" algn="l" defTabSz="1023967" rtl="0" eaLnBrk="1" latinLnBrk="0" hangingPunct="1">
              <a:defRPr sz="2000" kern="1200">
                <a:solidFill>
                  <a:schemeClr val="lt1"/>
                </a:solidFill>
                <a:latin typeface="+mn-lt"/>
                <a:ea typeface="+mn-ea"/>
                <a:cs typeface="+mn-cs"/>
              </a:defRPr>
            </a:lvl8pPr>
            <a:lvl9pPr marL="4095868" algn="l" defTabSz="1023967" rtl="0" eaLnBrk="1" latinLnBrk="0" hangingPunct="1">
              <a:defRPr sz="2000" kern="1200">
                <a:solidFill>
                  <a:schemeClr val="lt1"/>
                </a:solidFill>
                <a:latin typeface="+mn-lt"/>
                <a:ea typeface="+mn-ea"/>
                <a:cs typeface="+mn-cs"/>
              </a:defRPr>
            </a:lvl9pPr>
          </a:lstStyle>
          <a:p>
            <a:pPr algn="ctr"/>
            <a:endParaRPr lang="en-US" sz="2000">
              <a:solidFill>
                <a:schemeClr val="tx1"/>
              </a:solidFill>
            </a:endParaRPr>
          </a:p>
        </p:txBody>
      </p:sp>
      <p:pic>
        <p:nvPicPr>
          <p:cNvPr id="9" name="Picture 8">
            <a:extLst>
              <a:ext uri="{FF2B5EF4-FFF2-40B4-BE49-F238E27FC236}">
                <a16:creationId xmlns:a16="http://schemas.microsoft.com/office/drawing/2014/main" id="{88525BA8-1CAA-71A8-060B-77F70A9C77DB}"/>
              </a:ext>
            </a:extLst>
          </p:cNvPr>
          <p:cNvPicPr>
            <a:picLocks noChangeAspect="1"/>
          </p:cNvPicPr>
          <p:nvPr/>
        </p:nvPicPr>
        <p:blipFill>
          <a:blip r:embed="rId2" cstate="screen">
            <a:extLst>
              <a:ext uri="{28A0092B-C50C-407E-A947-70E740481C1C}">
                <a14:useLocalDpi xmlns:a14="http://schemas.microsoft.com/office/drawing/2010/main"/>
              </a:ext>
            </a:extLst>
          </a:blip>
          <a:srcRect l="13955" r="13955" b="36730"/>
          <a:stretch>
            <a:fillRect/>
          </a:stretch>
        </p:blipFill>
        <p:spPr>
          <a:xfrm>
            <a:off x="117786" y="1512288"/>
            <a:ext cx="4318030" cy="2131722"/>
          </a:xfrm>
          <a:prstGeom prst="rect">
            <a:avLst/>
          </a:prstGeom>
        </p:spPr>
      </p:pic>
      <p:sp>
        <p:nvSpPr>
          <p:cNvPr id="2" name="Content Placeholder 1">
            <a:extLst>
              <a:ext uri="{FF2B5EF4-FFF2-40B4-BE49-F238E27FC236}">
                <a16:creationId xmlns:a16="http://schemas.microsoft.com/office/drawing/2014/main" id="{E6F38E26-3C25-0260-2479-38E58CFA62C8}"/>
              </a:ext>
            </a:extLst>
          </p:cNvPr>
          <p:cNvSpPr txBox="1">
            <a:spLocks/>
          </p:cNvSpPr>
          <p:nvPr/>
        </p:nvSpPr>
        <p:spPr>
          <a:xfrm>
            <a:off x="485704" y="1412875"/>
            <a:ext cx="55022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endParaRPr lang="en-US" sz="900" spc="-20">
              <a:latin typeface="+mj-lt"/>
              <a:ea typeface="Roboto Bold"/>
              <a:cs typeface="Roboto Bold"/>
            </a:endParaRPr>
          </a:p>
        </p:txBody>
      </p:sp>
      <p:sp>
        <p:nvSpPr>
          <p:cNvPr id="8" name="Content Placeholder 1">
            <a:extLst>
              <a:ext uri="{FF2B5EF4-FFF2-40B4-BE49-F238E27FC236}">
                <a16:creationId xmlns:a16="http://schemas.microsoft.com/office/drawing/2014/main" id="{CAA487C4-AC80-3193-D823-A5F24B26EC45}"/>
              </a:ext>
            </a:extLst>
          </p:cNvPr>
          <p:cNvSpPr txBox="1">
            <a:spLocks/>
          </p:cNvSpPr>
          <p:nvPr/>
        </p:nvSpPr>
        <p:spPr>
          <a:xfrm>
            <a:off x="6216579" y="1412875"/>
            <a:ext cx="5502275" cy="4860925"/>
          </a:xfrm>
          <a:prstGeom prst="rect">
            <a:avLst/>
          </a:prstGeom>
          <a:solidFill>
            <a:schemeClr val="bg1"/>
          </a:solidFill>
          <a:effectLst>
            <a:outerShdw blurRad="139700" sx="102000" sy="102000" algn="ctr" rotWithShape="0">
              <a:schemeClr val="bg2">
                <a:alpha val="30000"/>
              </a:schemeClr>
            </a:outerShdw>
          </a:effectLst>
        </p:spPr>
        <p:txBody>
          <a:bodyPr lIns="219456" tIns="237744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endParaRPr lang="en-US" sz="900" spc="-20">
              <a:latin typeface="+mj-lt"/>
              <a:ea typeface="Roboto Bold"/>
              <a:cs typeface="Roboto Bold"/>
            </a:endParaRPr>
          </a:p>
        </p:txBody>
      </p:sp>
      <p:sp>
        <p:nvSpPr>
          <p:cNvPr id="10" name="Rectangle 9">
            <a:extLst>
              <a:ext uri="{FF2B5EF4-FFF2-40B4-BE49-F238E27FC236}">
                <a16:creationId xmlns:a16="http://schemas.microsoft.com/office/drawing/2014/main" id="{1A25CFBA-D855-2DE5-E7B2-22C6913ECC39}"/>
              </a:ext>
            </a:extLst>
          </p:cNvPr>
          <p:cNvSpPr/>
          <p:nvPr/>
        </p:nvSpPr>
        <p:spPr>
          <a:xfrm>
            <a:off x="490716" y="1412873"/>
            <a:ext cx="5507445" cy="322298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23967" rtl="0" eaLnBrk="1" latinLnBrk="0" hangingPunct="1">
              <a:defRPr sz="2000" kern="1200">
                <a:solidFill>
                  <a:schemeClr val="lt1"/>
                </a:solidFill>
                <a:latin typeface="+mn-lt"/>
                <a:ea typeface="+mn-ea"/>
                <a:cs typeface="+mn-cs"/>
              </a:defRPr>
            </a:lvl1pPr>
            <a:lvl2pPr marL="511984" algn="l" defTabSz="1023967" rtl="0" eaLnBrk="1" latinLnBrk="0" hangingPunct="1">
              <a:defRPr sz="2000" kern="1200">
                <a:solidFill>
                  <a:schemeClr val="lt1"/>
                </a:solidFill>
                <a:latin typeface="+mn-lt"/>
                <a:ea typeface="+mn-ea"/>
                <a:cs typeface="+mn-cs"/>
              </a:defRPr>
            </a:lvl2pPr>
            <a:lvl3pPr marL="1023967" algn="l" defTabSz="1023967" rtl="0" eaLnBrk="1" latinLnBrk="0" hangingPunct="1">
              <a:defRPr sz="2000" kern="1200">
                <a:solidFill>
                  <a:schemeClr val="lt1"/>
                </a:solidFill>
                <a:latin typeface="+mn-lt"/>
                <a:ea typeface="+mn-ea"/>
                <a:cs typeface="+mn-cs"/>
              </a:defRPr>
            </a:lvl3pPr>
            <a:lvl4pPr marL="1535951" algn="l" defTabSz="1023967" rtl="0" eaLnBrk="1" latinLnBrk="0" hangingPunct="1">
              <a:defRPr sz="2000" kern="1200">
                <a:solidFill>
                  <a:schemeClr val="lt1"/>
                </a:solidFill>
                <a:latin typeface="+mn-lt"/>
                <a:ea typeface="+mn-ea"/>
                <a:cs typeface="+mn-cs"/>
              </a:defRPr>
            </a:lvl4pPr>
            <a:lvl5pPr marL="2047934" algn="l" defTabSz="1023967" rtl="0" eaLnBrk="1" latinLnBrk="0" hangingPunct="1">
              <a:defRPr sz="2000" kern="1200">
                <a:solidFill>
                  <a:schemeClr val="lt1"/>
                </a:solidFill>
                <a:latin typeface="+mn-lt"/>
                <a:ea typeface="+mn-ea"/>
                <a:cs typeface="+mn-cs"/>
              </a:defRPr>
            </a:lvl5pPr>
            <a:lvl6pPr marL="2559918" algn="l" defTabSz="1023967" rtl="0" eaLnBrk="1" latinLnBrk="0" hangingPunct="1">
              <a:defRPr sz="2000" kern="1200">
                <a:solidFill>
                  <a:schemeClr val="lt1"/>
                </a:solidFill>
                <a:latin typeface="+mn-lt"/>
                <a:ea typeface="+mn-ea"/>
                <a:cs typeface="+mn-cs"/>
              </a:defRPr>
            </a:lvl6pPr>
            <a:lvl7pPr marL="3071901" algn="l" defTabSz="1023967" rtl="0" eaLnBrk="1" latinLnBrk="0" hangingPunct="1">
              <a:defRPr sz="2000" kern="1200">
                <a:solidFill>
                  <a:schemeClr val="lt1"/>
                </a:solidFill>
                <a:latin typeface="+mn-lt"/>
                <a:ea typeface="+mn-ea"/>
                <a:cs typeface="+mn-cs"/>
              </a:defRPr>
            </a:lvl7pPr>
            <a:lvl8pPr marL="3583884" algn="l" defTabSz="1023967" rtl="0" eaLnBrk="1" latinLnBrk="0" hangingPunct="1">
              <a:defRPr sz="2000" kern="1200">
                <a:solidFill>
                  <a:schemeClr val="lt1"/>
                </a:solidFill>
                <a:latin typeface="+mn-lt"/>
                <a:ea typeface="+mn-ea"/>
                <a:cs typeface="+mn-cs"/>
              </a:defRPr>
            </a:lvl8pPr>
            <a:lvl9pPr marL="4095868" algn="l" defTabSz="1023967" rtl="0" eaLnBrk="1" latinLnBrk="0" hangingPunct="1">
              <a:defRPr sz="2000" kern="1200">
                <a:solidFill>
                  <a:schemeClr val="lt1"/>
                </a:solidFill>
                <a:latin typeface="+mn-lt"/>
                <a:ea typeface="+mn-ea"/>
                <a:cs typeface="+mn-cs"/>
              </a:defRPr>
            </a:lvl9pPr>
          </a:lstStyle>
          <a:p>
            <a:pPr algn="ctr"/>
            <a:endParaRPr lang="en-US" sz="2000">
              <a:solidFill>
                <a:schemeClr val="tx1"/>
              </a:solidFill>
            </a:endParaRPr>
          </a:p>
        </p:txBody>
      </p:sp>
      <p:sp>
        <p:nvSpPr>
          <p:cNvPr id="11" name="Rectangle 10">
            <a:extLst>
              <a:ext uri="{FF2B5EF4-FFF2-40B4-BE49-F238E27FC236}">
                <a16:creationId xmlns:a16="http://schemas.microsoft.com/office/drawing/2014/main" id="{430AC6E9-EB34-1A94-22A9-9AC6C1A1DED5}"/>
              </a:ext>
            </a:extLst>
          </p:cNvPr>
          <p:cNvSpPr/>
          <p:nvPr/>
        </p:nvSpPr>
        <p:spPr>
          <a:xfrm>
            <a:off x="6220956" y="1412873"/>
            <a:ext cx="5507445" cy="3222985"/>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23967" rtl="0" eaLnBrk="1" latinLnBrk="0" hangingPunct="1">
              <a:defRPr sz="2000" kern="1200">
                <a:solidFill>
                  <a:schemeClr val="lt1"/>
                </a:solidFill>
                <a:latin typeface="+mn-lt"/>
                <a:ea typeface="+mn-ea"/>
                <a:cs typeface="+mn-cs"/>
              </a:defRPr>
            </a:lvl1pPr>
            <a:lvl2pPr marL="511984" algn="l" defTabSz="1023967" rtl="0" eaLnBrk="1" latinLnBrk="0" hangingPunct="1">
              <a:defRPr sz="2000" kern="1200">
                <a:solidFill>
                  <a:schemeClr val="lt1"/>
                </a:solidFill>
                <a:latin typeface="+mn-lt"/>
                <a:ea typeface="+mn-ea"/>
                <a:cs typeface="+mn-cs"/>
              </a:defRPr>
            </a:lvl2pPr>
            <a:lvl3pPr marL="1023967" algn="l" defTabSz="1023967" rtl="0" eaLnBrk="1" latinLnBrk="0" hangingPunct="1">
              <a:defRPr sz="2000" kern="1200">
                <a:solidFill>
                  <a:schemeClr val="lt1"/>
                </a:solidFill>
                <a:latin typeface="+mn-lt"/>
                <a:ea typeface="+mn-ea"/>
                <a:cs typeface="+mn-cs"/>
              </a:defRPr>
            </a:lvl3pPr>
            <a:lvl4pPr marL="1535951" algn="l" defTabSz="1023967" rtl="0" eaLnBrk="1" latinLnBrk="0" hangingPunct="1">
              <a:defRPr sz="2000" kern="1200">
                <a:solidFill>
                  <a:schemeClr val="lt1"/>
                </a:solidFill>
                <a:latin typeface="+mn-lt"/>
                <a:ea typeface="+mn-ea"/>
                <a:cs typeface="+mn-cs"/>
              </a:defRPr>
            </a:lvl4pPr>
            <a:lvl5pPr marL="2047934" algn="l" defTabSz="1023967" rtl="0" eaLnBrk="1" latinLnBrk="0" hangingPunct="1">
              <a:defRPr sz="2000" kern="1200">
                <a:solidFill>
                  <a:schemeClr val="lt1"/>
                </a:solidFill>
                <a:latin typeface="+mn-lt"/>
                <a:ea typeface="+mn-ea"/>
                <a:cs typeface="+mn-cs"/>
              </a:defRPr>
            </a:lvl5pPr>
            <a:lvl6pPr marL="2559918" algn="l" defTabSz="1023967" rtl="0" eaLnBrk="1" latinLnBrk="0" hangingPunct="1">
              <a:defRPr sz="2000" kern="1200">
                <a:solidFill>
                  <a:schemeClr val="lt1"/>
                </a:solidFill>
                <a:latin typeface="+mn-lt"/>
                <a:ea typeface="+mn-ea"/>
                <a:cs typeface="+mn-cs"/>
              </a:defRPr>
            </a:lvl6pPr>
            <a:lvl7pPr marL="3071901" algn="l" defTabSz="1023967" rtl="0" eaLnBrk="1" latinLnBrk="0" hangingPunct="1">
              <a:defRPr sz="2000" kern="1200">
                <a:solidFill>
                  <a:schemeClr val="lt1"/>
                </a:solidFill>
                <a:latin typeface="+mn-lt"/>
                <a:ea typeface="+mn-ea"/>
                <a:cs typeface="+mn-cs"/>
              </a:defRPr>
            </a:lvl7pPr>
            <a:lvl8pPr marL="3583884" algn="l" defTabSz="1023967" rtl="0" eaLnBrk="1" latinLnBrk="0" hangingPunct="1">
              <a:defRPr sz="2000" kern="1200">
                <a:solidFill>
                  <a:schemeClr val="lt1"/>
                </a:solidFill>
                <a:latin typeface="+mn-lt"/>
                <a:ea typeface="+mn-ea"/>
                <a:cs typeface="+mn-cs"/>
              </a:defRPr>
            </a:lvl8pPr>
            <a:lvl9pPr marL="4095868" algn="l" defTabSz="1023967" rtl="0" eaLnBrk="1" latinLnBrk="0" hangingPunct="1">
              <a:defRPr sz="2000" kern="1200">
                <a:solidFill>
                  <a:schemeClr val="lt1"/>
                </a:solidFill>
                <a:latin typeface="+mn-lt"/>
                <a:ea typeface="+mn-ea"/>
                <a:cs typeface="+mn-cs"/>
              </a:defRPr>
            </a:lvl9pPr>
          </a:lstStyle>
          <a:p>
            <a:pPr algn="ctr"/>
            <a:endParaRPr lang="en-US" sz="2000">
              <a:solidFill>
                <a:schemeClr val="tx1"/>
              </a:solidFill>
            </a:endParaRPr>
          </a:p>
        </p:txBody>
      </p:sp>
      <p:pic>
        <p:nvPicPr>
          <p:cNvPr id="27" name="Picture 26">
            <a:extLst>
              <a:ext uri="{FF2B5EF4-FFF2-40B4-BE49-F238E27FC236}">
                <a16:creationId xmlns:a16="http://schemas.microsoft.com/office/drawing/2014/main" id="{6ACE22F9-EA3A-C329-68B5-C685BB0CEB5C}"/>
              </a:ext>
            </a:extLst>
          </p:cNvPr>
          <p:cNvPicPr>
            <a:picLocks noChangeAspect="1"/>
          </p:cNvPicPr>
          <p:nvPr/>
        </p:nvPicPr>
        <p:blipFill>
          <a:blip r:embed="rId3" cstate="screen">
            <a:extLst>
              <a:ext uri="{28A0092B-C50C-407E-A947-70E740481C1C}">
                <a14:useLocalDpi xmlns:a14="http://schemas.microsoft.com/office/drawing/2010/main"/>
              </a:ext>
            </a:extLst>
          </a:blip>
          <a:srcRect t="1874" b="1874"/>
          <a:stretch/>
        </p:blipFill>
        <p:spPr>
          <a:xfrm>
            <a:off x="468851" y="1752776"/>
            <a:ext cx="5235260" cy="2834454"/>
          </a:xfrm>
          <a:prstGeom prst="rect">
            <a:avLst/>
          </a:prstGeom>
        </p:spPr>
      </p:pic>
      <p:pic>
        <p:nvPicPr>
          <p:cNvPr id="28" name="Picture 27">
            <a:extLst>
              <a:ext uri="{FF2B5EF4-FFF2-40B4-BE49-F238E27FC236}">
                <a16:creationId xmlns:a16="http://schemas.microsoft.com/office/drawing/2014/main" id="{18764712-2639-9D43-5B80-D1555D7CAD8D}"/>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756307" y="2583170"/>
            <a:ext cx="1233260" cy="1233260"/>
          </a:xfrm>
          <a:prstGeom prst="rect">
            <a:avLst/>
          </a:prstGeom>
        </p:spPr>
      </p:pic>
      <p:cxnSp>
        <p:nvCxnSpPr>
          <p:cNvPr id="29" name="Straight Arrow Connector 28">
            <a:extLst>
              <a:ext uri="{FF2B5EF4-FFF2-40B4-BE49-F238E27FC236}">
                <a16:creationId xmlns:a16="http://schemas.microsoft.com/office/drawing/2014/main" id="{FA3193F4-A866-D4AB-639A-3A568AD213C0}"/>
              </a:ext>
            </a:extLst>
          </p:cNvPr>
          <p:cNvCxnSpPr>
            <a:cxnSpLocks/>
          </p:cNvCxnSpPr>
          <p:nvPr/>
        </p:nvCxnSpPr>
        <p:spPr>
          <a:xfrm flipH="1" flipV="1">
            <a:off x="8759436" y="2025531"/>
            <a:ext cx="1324483" cy="678912"/>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pic>
        <p:nvPicPr>
          <p:cNvPr id="14" name="Picture 13" descr="A black and blue machine&#10;&#10;AI-generated content may be incorrect.">
            <a:extLst>
              <a:ext uri="{FF2B5EF4-FFF2-40B4-BE49-F238E27FC236}">
                <a16:creationId xmlns:a16="http://schemas.microsoft.com/office/drawing/2014/main" id="{37C1D57F-4470-7CB1-713C-ABA2739E3D7B}"/>
              </a:ext>
            </a:extLst>
          </p:cNvPr>
          <p:cNvPicPr>
            <a:picLocks noChangeAspect="1"/>
          </p:cNvPicPr>
          <p:nvPr/>
        </p:nvPicPr>
        <p:blipFill>
          <a:blip r:embed="rId6"/>
          <a:stretch>
            <a:fillRect/>
          </a:stretch>
        </p:blipFill>
        <p:spPr>
          <a:xfrm>
            <a:off x="5469037" y="1678330"/>
            <a:ext cx="5353291" cy="2980481"/>
          </a:xfrm>
          <a:prstGeom prst="rect">
            <a:avLst/>
          </a:prstGeom>
        </p:spPr>
      </p:pic>
      <p:grpSp>
        <p:nvGrpSpPr>
          <p:cNvPr id="12" name="Group 11">
            <a:extLst>
              <a:ext uri="{FF2B5EF4-FFF2-40B4-BE49-F238E27FC236}">
                <a16:creationId xmlns:a16="http://schemas.microsoft.com/office/drawing/2014/main" id="{CC93B5AC-E04D-288B-5B4C-2C4046D646F4}"/>
              </a:ext>
            </a:extLst>
          </p:cNvPr>
          <p:cNvGrpSpPr/>
          <p:nvPr/>
        </p:nvGrpSpPr>
        <p:grpSpPr>
          <a:xfrm>
            <a:off x="749596" y="4891127"/>
            <a:ext cx="2591915" cy="607365"/>
            <a:chOff x="645083" y="3806551"/>
            <a:chExt cx="2591915" cy="607365"/>
          </a:xfrm>
        </p:grpSpPr>
        <p:sp>
          <p:nvSpPr>
            <p:cNvPr id="13" name="Text Placeholder 8">
              <a:extLst>
                <a:ext uri="{FF2B5EF4-FFF2-40B4-BE49-F238E27FC236}">
                  <a16:creationId xmlns:a16="http://schemas.microsoft.com/office/drawing/2014/main" id="{2AD0C8AB-17D4-99CC-1508-96429B48ED52}"/>
                </a:ext>
              </a:extLst>
            </p:cNvPr>
            <p:cNvSpPr txBox="1">
              <a:spLocks/>
            </p:cNvSpPr>
            <p:nvPr/>
          </p:nvSpPr>
          <p:spPr>
            <a:xfrm>
              <a:off x="1007552" y="3908393"/>
              <a:ext cx="2229446" cy="505523"/>
            </a:xfrm>
            <a:prstGeom prst="rect">
              <a:avLst/>
            </a:prstGeom>
            <a:noFill/>
          </p:spPr>
          <p:txBody>
            <a:bodyPr vert="horz" wrap="square" lIns="0" tIns="0" rIns="0" bIns="0" rtlCol="0" anchor="t">
              <a:spAutoFit/>
            </a:bodyPr>
            <a:lstStyle>
              <a:defPPr>
                <a:defRPr lang="el"/>
              </a:defPPr>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r>
                <a:rPr lang="el" b="0" i="0" u="none" baseline="0">
                  <a:latin typeface="Roboto Bold" panose="02000000000000000000" pitchFamily="2" charset="0"/>
                  <a:ea typeface="Roboto Bold" panose="02000000000000000000" pitchFamily="2" charset="0"/>
                  <a:cs typeface="Roboto Bold" panose="02000000000000000000" pitchFamily="2" charset="0"/>
                </a:rPr>
                <a:t>Σταθμός βάσης φόρτισης</a:t>
              </a:r>
            </a:p>
            <a:p>
              <a:pPr marL="0" marR="3081" indent="0" algn="l" rtl="0">
                <a:lnSpc>
                  <a:spcPct val="120000"/>
                </a:lnSpc>
                <a:spcBef>
                  <a:spcPts val="364"/>
                </a:spcBef>
                <a:buNone/>
                <a:tabLst>
                  <a:tab pos="121680" algn="l"/>
                </a:tabLst>
              </a:pPr>
              <a:r>
                <a:rPr lang="el" b="0" i="0" u="none" baseline="0">
                  <a:solidFill>
                    <a:srgbClr val="27303E"/>
                  </a:solidFill>
                  <a:ea typeface="Roboto Light" panose="02000000000000000000" pitchFamily="2" charset="0"/>
                </a:rPr>
                <a:t>Μόνο φόρτιση</a:t>
              </a:r>
            </a:p>
          </p:txBody>
        </p:sp>
        <p:sp>
          <p:nvSpPr>
            <p:cNvPr id="17" name="Text Placeholder 8">
              <a:extLst>
                <a:ext uri="{FF2B5EF4-FFF2-40B4-BE49-F238E27FC236}">
                  <a16:creationId xmlns:a16="http://schemas.microsoft.com/office/drawing/2014/main" id="{29C120E2-C60F-B2B2-2378-05F163AEA667}"/>
                </a:ext>
              </a:extLst>
            </p:cNvPr>
            <p:cNvSpPr txBox="1">
              <a:spLocks/>
            </p:cNvSpPr>
            <p:nvPr/>
          </p:nvSpPr>
          <p:spPr>
            <a:xfrm>
              <a:off x="645083" y="3806551"/>
              <a:ext cx="226839" cy="553998"/>
            </a:xfrm>
            <a:prstGeom prst="rect">
              <a:avLst/>
            </a:prstGeom>
            <a:noFill/>
          </p:spPr>
          <p:txBody>
            <a:bodyPr vert="horz" wrap="square" lIns="0" tIns="0" rIns="0" bIns="0" rtlCol="0" anchor="t">
              <a:spAutoFit/>
            </a:bodyPr>
            <a:lstStyle>
              <a:defPPr>
                <a:defRPr lang="el"/>
              </a:defPPr>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r>
                <a:rPr lang="el" sz="3600" b="0" i="0" u="none" baseline="0">
                  <a:solidFill>
                    <a:schemeClr val="accent3"/>
                  </a:solidFill>
                </a:rPr>
                <a:t>1</a:t>
              </a:r>
            </a:p>
          </p:txBody>
        </p:sp>
      </p:grpSp>
      <p:grpSp>
        <p:nvGrpSpPr>
          <p:cNvPr id="18" name="Group 17">
            <a:extLst>
              <a:ext uri="{FF2B5EF4-FFF2-40B4-BE49-F238E27FC236}">
                <a16:creationId xmlns:a16="http://schemas.microsoft.com/office/drawing/2014/main" id="{27A29FC1-B232-3A93-6314-BE9846BBACC3}"/>
              </a:ext>
            </a:extLst>
          </p:cNvPr>
          <p:cNvGrpSpPr/>
          <p:nvPr/>
        </p:nvGrpSpPr>
        <p:grpSpPr>
          <a:xfrm>
            <a:off x="6487456" y="4891127"/>
            <a:ext cx="4592479" cy="865897"/>
            <a:chOff x="645083" y="3806551"/>
            <a:chExt cx="4592479" cy="865897"/>
          </a:xfrm>
        </p:grpSpPr>
        <p:sp>
          <p:nvSpPr>
            <p:cNvPr id="19" name="Text Placeholder 8">
              <a:extLst>
                <a:ext uri="{FF2B5EF4-FFF2-40B4-BE49-F238E27FC236}">
                  <a16:creationId xmlns:a16="http://schemas.microsoft.com/office/drawing/2014/main" id="{944CACE9-98EC-2DEB-0921-F0EDB142E413}"/>
                </a:ext>
              </a:extLst>
            </p:cNvPr>
            <p:cNvSpPr txBox="1">
              <a:spLocks/>
            </p:cNvSpPr>
            <p:nvPr/>
          </p:nvSpPr>
          <p:spPr>
            <a:xfrm>
              <a:off x="1007552" y="3908393"/>
              <a:ext cx="4230010" cy="764055"/>
            </a:xfrm>
            <a:prstGeom prst="rect">
              <a:avLst/>
            </a:prstGeom>
            <a:noFill/>
          </p:spPr>
          <p:txBody>
            <a:bodyPr vert="horz" wrap="square" lIns="0" tIns="0" rIns="0" bIns="0" rtlCol="0" anchor="t">
              <a:spAutoFit/>
            </a:bodyPr>
            <a:lstStyle>
              <a:defPPr>
                <a:defRPr lang="el"/>
              </a:defPPr>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r>
                <a:rPr lang="el" b="0" i="0" u="none" baseline="0">
                  <a:latin typeface="Roboto Bold" panose="02000000000000000000" pitchFamily="2" charset="0"/>
                  <a:ea typeface="Roboto Bold" panose="02000000000000000000" pitchFamily="2" charset="0"/>
                  <a:cs typeface="Roboto Bold" panose="02000000000000000000" pitchFamily="2" charset="0"/>
                </a:rPr>
                <a:t>3D LiDAR</a:t>
              </a:r>
            </a:p>
            <a:p>
              <a:pPr marL="0" marR="3081" indent="0" algn="l" rtl="0">
                <a:lnSpc>
                  <a:spcPct val="120000"/>
                </a:lnSpc>
                <a:spcBef>
                  <a:spcPts val="364"/>
                </a:spcBef>
                <a:buNone/>
                <a:tabLst>
                  <a:tab pos="121680" algn="l"/>
                </a:tabLst>
              </a:pPr>
              <a:r>
                <a:rPr lang="el" b="0" i="0" u="none" baseline="0">
                  <a:solidFill>
                    <a:srgbClr val="27303E"/>
                  </a:solidFill>
                  <a:ea typeface="Roboto Light" panose="02000000000000000000" pitchFamily="2" charset="0"/>
                </a:rPr>
                <a:t>Πλοήγηση σε δυναμικά/πολύπλοκα περιβάλλοντα και μεγάλους ανοιχτούς χώρους (εμβαδού άνω των 24 m x 24 m) </a:t>
              </a:r>
            </a:p>
          </p:txBody>
        </p:sp>
        <p:sp>
          <p:nvSpPr>
            <p:cNvPr id="20" name="Text Placeholder 8">
              <a:extLst>
                <a:ext uri="{FF2B5EF4-FFF2-40B4-BE49-F238E27FC236}">
                  <a16:creationId xmlns:a16="http://schemas.microsoft.com/office/drawing/2014/main" id="{414EC7A2-1111-CBC9-F562-6F354364E215}"/>
                </a:ext>
              </a:extLst>
            </p:cNvPr>
            <p:cNvSpPr txBox="1">
              <a:spLocks/>
            </p:cNvSpPr>
            <p:nvPr/>
          </p:nvSpPr>
          <p:spPr>
            <a:xfrm>
              <a:off x="645083" y="3806551"/>
              <a:ext cx="226839" cy="553998"/>
            </a:xfrm>
            <a:prstGeom prst="rect">
              <a:avLst/>
            </a:prstGeom>
            <a:noFill/>
          </p:spPr>
          <p:txBody>
            <a:bodyPr vert="horz" wrap="square" lIns="0" tIns="0" rIns="0" bIns="0" rtlCol="0" anchor="t">
              <a:spAutoFit/>
            </a:bodyPr>
            <a:lstStyle>
              <a:defPPr>
                <a:defRPr lang="el"/>
              </a:defPPr>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gn="l" rtl="0">
                <a:buNone/>
              </a:pPr>
              <a:r>
                <a:rPr lang="el" sz="3600" b="0" i="0" u="none" baseline="0">
                  <a:solidFill>
                    <a:schemeClr val="accent3"/>
                  </a:solidFill>
                </a:rPr>
                <a:t>2</a:t>
              </a:r>
            </a:p>
          </p:txBody>
        </p:sp>
      </p:grpSp>
    </p:spTree>
    <p:extLst>
      <p:ext uri="{BB962C8B-B14F-4D97-AF65-F5344CB8AC3E}">
        <p14:creationId xmlns:p14="http://schemas.microsoft.com/office/powerpoint/2010/main" val="108673123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F4D2E7-F0B9-E792-19BB-C011D4A94649}"/>
              </a:ext>
            </a:extLst>
          </p:cNvPr>
          <p:cNvPicPr>
            <a:picLocks noChangeAspect="1"/>
          </p:cNvPicPr>
          <p:nvPr/>
        </p:nvPicPr>
        <p:blipFill>
          <a:blip r:embed="rId2" cstate="screen">
            <a:extLst>
              <a:ext uri="{28A0092B-C50C-407E-A947-70E740481C1C}">
                <a14:useLocalDpi xmlns:a14="http://schemas.microsoft.com/office/drawing/2010/main"/>
              </a:ext>
            </a:extLst>
          </a:blip>
          <a:srcRect l="18241" r="18241"/>
          <a:stretch/>
        </p:blipFill>
        <p:spPr>
          <a:xfrm>
            <a:off x="6205538" y="10"/>
            <a:ext cx="5985191" cy="6284880"/>
          </a:xfrm>
          <a:prstGeom prst="rect">
            <a:avLst/>
          </a:prstGeom>
          <a:noFill/>
        </p:spPr>
      </p:pic>
      <p:sp>
        <p:nvSpPr>
          <p:cNvPr id="3" name="Text Placeholder 2">
            <a:extLst>
              <a:ext uri="{FF2B5EF4-FFF2-40B4-BE49-F238E27FC236}">
                <a16:creationId xmlns:a16="http://schemas.microsoft.com/office/drawing/2014/main" id="{6F0F0159-527F-2AD4-8C99-322544686DEA}"/>
              </a:ext>
            </a:extLst>
          </p:cNvPr>
          <p:cNvSpPr>
            <a:spLocks noGrp="1"/>
          </p:cNvSpPr>
          <p:nvPr>
            <p:ph type="body" sz="quarter" idx="18"/>
          </p:nvPr>
        </p:nvSpPr>
        <p:spPr>
          <a:xfrm>
            <a:off x="479425" y="1412875"/>
            <a:ext cx="4984397" cy="4870450"/>
          </a:xfrm>
        </p:spPr>
        <p:txBody>
          <a:bodyPr anchor="t">
            <a:normAutofit/>
          </a:bodyPr>
          <a:lstStyle/>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Μοναδική σχεδίαση που περιλαμβάνει σύστημα δύο βουρτσών, σακούλα σκόνης χωρητικότητας 20 L (5,3 gal) και σύστημα 3D LiDAR</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Αισθητήρες κορυφαίας ποιότητας που παρέχουν ομαλή πλοήγηση και συμβάλλουν στην αύξηση της ασφάλειας ​</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Εύκολη καμπύλη εκμάθησης και ταχεία ανάπτυξη εργασιών με μια εύχρηστη διεπαφή χρήστη και ένα λογισμικό προγραμμάτων καθαρισμού​</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Κατασκευή για μεγάλη διάρκεια ζωής με ανθεκτικά εξαρτήματα όπως επικαλυμμένο χαλύβδινο πλαίσιο, κατευθυντήριους τροχούς και δεξαμενή περιστροφικής χύτευσης (rotomold)​</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Αξιόπιστη εξυπηρέτηση και τοπική υποστήριξη της Nilfisk (σε όλη την υφήλιο)​</a:t>
            </a:r>
          </a:p>
          <a:p>
            <a:pPr marL="218304" marR="3081" indent="-218304">
              <a:lnSpc>
                <a:spcPct val="120000"/>
              </a:lnSpc>
              <a:spcBef>
                <a:spcPts val="364"/>
              </a:spcBef>
              <a:buFontTx/>
              <a:buChar char="•"/>
              <a:tabLst>
                <a:tab pos="121680" algn="l"/>
              </a:tabLst>
            </a:pPr>
            <a:r>
              <a:rPr lang="el-GR">
                <a:solidFill>
                  <a:srgbClr val="27303E"/>
                </a:solidFill>
                <a:ea typeface="Roboto Light" panose="02000000000000000000" pitchFamily="2" charset="0"/>
              </a:rPr>
              <a:t>Πιστοποίηση IEC 3ου μέρους που παρέχει συμμόρφωση </a:t>
            </a:r>
            <a:br>
              <a:rPr lang="en-US">
                <a:solidFill>
                  <a:srgbClr val="27303E"/>
                </a:solidFill>
                <a:ea typeface="Roboto Light" panose="02000000000000000000" pitchFamily="2" charset="0"/>
              </a:rPr>
            </a:br>
            <a:r>
              <a:rPr lang="el-GR">
                <a:solidFill>
                  <a:srgbClr val="27303E"/>
                </a:solidFill>
                <a:ea typeface="Roboto Light" panose="02000000000000000000" pitchFamily="2" charset="0"/>
              </a:rPr>
              <a:t>με τους πιο πρόσφατους κανονισμούς και τα υψηλότερα πρότυπα ασφάλειας για ρομποτικά μηχανήματα καθαρισμού δαπέδων​</a:t>
            </a:r>
          </a:p>
        </p:txBody>
      </p:sp>
      <p:sp>
        <p:nvSpPr>
          <p:cNvPr id="4" name="Footer Placeholder 3">
            <a:extLst>
              <a:ext uri="{FF2B5EF4-FFF2-40B4-BE49-F238E27FC236}">
                <a16:creationId xmlns:a16="http://schemas.microsoft.com/office/drawing/2014/main" id="{800D9B06-436B-15D8-52FA-51312C0772E9}"/>
              </a:ext>
            </a:extLst>
          </p:cNvPr>
          <p:cNvSpPr>
            <a:spLocks noGrp="1"/>
          </p:cNvSpPr>
          <p:nvPr>
            <p:ph type="ftr" sz="quarter" idx="21"/>
          </p:nvPr>
        </p:nvSpPr>
        <p:spPr>
          <a:xfrm>
            <a:off x="920896" y="6529068"/>
            <a:ext cx="2087655" cy="153888"/>
          </a:xfrm>
        </p:spPr>
        <p:txBody>
          <a:bodyPr wrap="square" anchor="ctr">
            <a:normAutofit fontScale="77500" lnSpcReduction="20000"/>
          </a:bodyPr>
          <a:lstStyle/>
          <a:p>
            <a:pPr algn="l">
              <a:spcAft>
                <a:spcPts val="600"/>
              </a:spcAft>
            </a:pPr>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8580BD69-4C84-317D-F05B-F58862A0B336}"/>
              </a:ext>
            </a:extLst>
          </p:cNvPr>
          <p:cNvSpPr>
            <a:spLocks noGrp="1"/>
          </p:cNvSpPr>
          <p:nvPr>
            <p:ph type="sldNum" sz="quarter" idx="22"/>
          </p:nvPr>
        </p:nvSpPr>
        <p:spPr>
          <a:xfrm>
            <a:off x="479426" y="6529068"/>
            <a:ext cx="270170" cy="153888"/>
          </a:xfrm>
        </p:spPr>
        <p:txBody>
          <a:bodyPr wrap="square" anchor="ctr">
            <a:normAutofit/>
          </a:bodyPr>
          <a:lstStyle/>
          <a:p>
            <a:pPr>
              <a:spcAft>
                <a:spcPts val="600"/>
              </a:spcAft>
            </a:pPr>
            <a:fld id="{6C385236-B7BA-4938-9EA6-6DEC8CA653D7}" type="slidenum">
              <a:rPr lang="en-US" smtClean="0"/>
              <a:pPr>
                <a:spcAft>
                  <a:spcPts val="600"/>
                </a:spcAft>
              </a:pPr>
              <a:t>26</a:t>
            </a:fld>
            <a:endParaRPr lang="en-US"/>
          </a:p>
        </p:txBody>
      </p:sp>
      <p:sp>
        <p:nvSpPr>
          <p:cNvPr id="15" name="Text Placeholder 6">
            <a:extLst>
              <a:ext uri="{FF2B5EF4-FFF2-40B4-BE49-F238E27FC236}">
                <a16:creationId xmlns:a16="http://schemas.microsoft.com/office/drawing/2014/main" id="{AC1D8D92-7E19-A57A-508A-6A167F7B2AE7}"/>
              </a:ext>
            </a:extLst>
          </p:cNvPr>
          <p:cNvSpPr>
            <a:spLocks noGrp="1"/>
          </p:cNvSpPr>
          <p:nvPr>
            <p:ph type="body" sz="quarter" idx="14"/>
          </p:nvPr>
        </p:nvSpPr>
        <p:spPr>
          <a:xfrm>
            <a:off x="475521" y="873877"/>
            <a:ext cx="5507038" cy="376456"/>
          </a:xfrm>
        </p:spPr>
        <p:txBody>
          <a:bodyPr>
            <a:normAutofit/>
          </a:bodyPr>
          <a:lstStyle/>
          <a:p>
            <a:endParaRPr lang="en-US" dirty="0"/>
          </a:p>
        </p:txBody>
      </p:sp>
      <p:sp>
        <p:nvSpPr>
          <p:cNvPr id="16" name="Title 3">
            <a:extLst>
              <a:ext uri="{FF2B5EF4-FFF2-40B4-BE49-F238E27FC236}">
                <a16:creationId xmlns:a16="http://schemas.microsoft.com/office/drawing/2014/main" id="{0F1B7544-DCD7-B0F3-7911-7B679AA3DC92}"/>
              </a:ext>
            </a:extLst>
          </p:cNvPr>
          <p:cNvSpPr>
            <a:spLocks noGrp="1"/>
          </p:cNvSpPr>
          <p:nvPr>
            <p:ph type="title"/>
          </p:nvPr>
        </p:nvSpPr>
        <p:spPr>
          <a:xfrm>
            <a:off x="479425" y="494490"/>
            <a:ext cx="5506081" cy="388013"/>
          </a:xfrm>
        </p:spPr>
        <p:txBody>
          <a:bodyPr anchor="t">
            <a:normAutofit/>
          </a:bodyPr>
          <a:lstStyle/>
          <a:p>
            <a:r>
              <a:rPr lang="el-GR" sz="2400"/>
              <a:t>VP25: Τι χρειάζεται να γνωρίζετε</a:t>
            </a:r>
            <a:endParaRPr lang="en-US" sz="2400" dirty="0"/>
          </a:p>
        </p:txBody>
      </p:sp>
    </p:spTree>
    <p:extLst>
      <p:ext uri="{BB962C8B-B14F-4D97-AF65-F5344CB8AC3E}">
        <p14:creationId xmlns:p14="http://schemas.microsoft.com/office/powerpoint/2010/main" val="282574000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03B592-DDBA-4E54-B79B-0BEAFE605D48}"/>
              </a:ext>
            </a:extLst>
          </p:cNvPr>
          <p:cNvSpPr/>
          <p:nvPr/>
        </p:nvSpPr>
        <p:spPr>
          <a:xfrm>
            <a:off x="0" y="1"/>
            <a:ext cx="12192000" cy="6858000"/>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8313F"/>
              </a:solidFill>
              <a:effectLst/>
              <a:uLnTx/>
              <a:uFillTx/>
              <a:latin typeface="Roboto Light"/>
              <a:ea typeface="+mn-ea"/>
              <a:cs typeface="+mn-cs"/>
            </a:endParaRPr>
          </a:p>
        </p:txBody>
      </p:sp>
      <p:pic>
        <p:nvPicPr>
          <p:cNvPr id="8" name="Picture 7" descr="Text, logo&#10;&#10;Description automatically generated">
            <a:extLst>
              <a:ext uri="{FF2B5EF4-FFF2-40B4-BE49-F238E27FC236}">
                <a16:creationId xmlns:a16="http://schemas.microsoft.com/office/drawing/2014/main" id="{6E7803AC-B422-41AD-90F6-63F8F1388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16812" y="2619513"/>
            <a:ext cx="4758375" cy="1618974"/>
          </a:xfrm>
          <a:prstGeom prst="rect">
            <a:avLst/>
          </a:prstGeom>
        </p:spPr>
      </p:pic>
    </p:spTree>
    <p:extLst>
      <p:ext uri="{BB962C8B-B14F-4D97-AF65-F5344CB8AC3E}">
        <p14:creationId xmlns:p14="http://schemas.microsoft.com/office/powerpoint/2010/main" val="333258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grey gradient&#10;&#10;Description automatically generated">
            <a:extLst>
              <a:ext uri="{FF2B5EF4-FFF2-40B4-BE49-F238E27FC236}">
                <a16:creationId xmlns:a16="http://schemas.microsoft.com/office/drawing/2014/main" id="{5739F820-34EE-1C9B-E0C9-8B863897EF34}"/>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428" y="0"/>
            <a:ext cx="12192296" cy="6276249"/>
          </a:xfrm>
          <a:prstGeom prst="rect">
            <a:avLst/>
          </a:prstGeom>
        </p:spPr>
      </p:pic>
      <p:sp>
        <p:nvSpPr>
          <p:cNvPr id="8" name="Rectangle 7">
            <a:extLst>
              <a:ext uri="{FF2B5EF4-FFF2-40B4-BE49-F238E27FC236}">
                <a16:creationId xmlns:a16="http://schemas.microsoft.com/office/drawing/2014/main" id="{6BF65FC1-3B13-974E-5CDC-206F36411A37}"/>
              </a:ext>
            </a:extLst>
          </p:cNvPr>
          <p:cNvSpPr/>
          <p:nvPr/>
        </p:nvSpPr>
        <p:spPr>
          <a:xfrm>
            <a:off x="428" y="0"/>
            <a:ext cx="12191144" cy="6273799"/>
          </a:xfrm>
          <a:prstGeom prst="rect">
            <a:avLst/>
          </a:prstGeom>
          <a:gradFill>
            <a:gsLst>
              <a:gs pos="99000">
                <a:srgbClr val="253141">
                  <a:alpha val="0"/>
                </a:srgbClr>
              </a:gs>
              <a:gs pos="0">
                <a:srgbClr val="25314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3" name="Footer Placeholder 2">
            <a:extLst>
              <a:ext uri="{FF2B5EF4-FFF2-40B4-BE49-F238E27FC236}">
                <a16:creationId xmlns:a16="http://schemas.microsoft.com/office/drawing/2014/main" id="{471D636D-73FE-DE95-1F29-73F7119B084E}"/>
              </a:ext>
            </a:extLst>
          </p:cNvPr>
          <p:cNvSpPr>
            <a:spLocks noGrp="1"/>
          </p:cNvSpPr>
          <p:nvPr>
            <p:ph type="ftr" sz="quarter" idx="19"/>
          </p:nvPr>
        </p:nvSpPr>
        <p:spPr/>
        <p:txBody>
          <a:bodyPr/>
          <a:lstStyle/>
          <a:p>
            <a:pPr algn="l"/>
            <a:r>
              <a:rPr lang="el-GR"/>
              <a:t>ΕΜΠΙΣΤΕΥΤΙΚΕΣ ΠΛΗΡΟΦΟΡΙΕΣ ΕΤΑΙΡΕΙΑΣ</a:t>
            </a:r>
            <a:endParaRPr lang="en-US" dirty="0"/>
          </a:p>
        </p:txBody>
      </p:sp>
      <p:sp>
        <p:nvSpPr>
          <p:cNvPr id="4" name="Slide Number Placeholder 3">
            <a:extLst>
              <a:ext uri="{FF2B5EF4-FFF2-40B4-BE49-F238E27FC236}">
                <a16:creationId xmlns:a16="http://schemas.microsoft.com/office/drawing/2014/main" id="{4B0AFA39-CC4D-14D6-A20B-8819D0546FD8}"/>
              </a:ext>
            </a:extLst>
          </p:cNvPr>
          <p:cNvSpPr>
            <a:spLocks noGrp="1"/>
          </p:cNvSpPr>
          <p:nvPr>
            <p:ph type="sldNum" sz="quarter" idx="20"/>
          </p:nvPr>
        </p:nvSpPr>
        <p:spPr/>
        <p:txBody>
          <a:bodyPr/>
          <a:lstStyle/>
          <a:p>
            <a:fld id="{6C385236-B7BA-4938-9EA6-6DEC8CA653D7}" type="slidenum">
              <a:rPr lang="en-US" smtClean="0"/>
              <a:pPr/>
              <a:t>3</a:t>
            </a:fld>
            <a:endParaRPr lang="en-US"/>
          </a:p>
        </p:txBody>
      </p:sp>
      <p:pic>
        <p:nvPicPr>
          <p:cNvPr id="9" name="Picture 8">
            <a:extLst>
              <a:ext uri="{FF2B5EF4-FFF2-40B4-BE49-F238E27FC236}">
                <a16:creationId xmlns:a16="http://schemas.microsoft.com/office/drawing/2014/main" id="{3A757144-53FB-E50C-3C79-03B449024443}"/>
              </a:ext>
            </a:extLst>
          </p:cNvPr>
          <p:cNvPicPr>
            <a:picLocks noChangeAspect="1"/>
          </p:cNvPicPr>
          <p:nvPr/>
        </p:nvPicPr>
        <p:blipFill>
          <a:blip r:embed="rId3" cstate="screen">
            <a:extLst>
              <a:ext uri="{28A0092B-C50C-407E-A947-70E740481C1C}">
                <a14:useLocalDpi xmlns:a14="http://schemas.microsoft.com/office/drawing/2010/main"/>
              </a:ext>
            </a:extLst>
          </a:blip>
          <a:srcRect l="28433" r="28433"/>
          <a:stretch/>
        </p:blipFill>
        <p:spPr>
          <a:xfrm>
            <a:off x="4494534" y="1848557"/>
            <a:ext cx="3428032" cy="4470398"/>
          </a:xfrm>
          <a:prstGeom prst="rect">
            <a:avLst/>
          </a:prstGeom>
        </p:spPr>
      </p:pic>
      <p:sp>
        <p:nvSpPr>
          <p:cNvPr id="18" name="Title 2">
            <a:extLst>
              <a:ext uri="{FF2B5EF4-FFF2-40B4-BE49-F238E27FC236}">
                <a16:creationId xmlns:a16="http://schemas.microsoft.com/office/drawing/2014/main" id="{9675523A-0E21-B518-5F92-EF6A22F606E1}"/>
              </a:ext>
            </a:extLst>
          </p:cNvPr>
          <p:cNvSpPr>
            <a:spLocks noGrp="1"/>
          </p:cNvSpPr>
          <p:nvPr>
            <p:ph type="title"/>
          </p:nvPr>
        </p:nvSpPr>
        <p:spPr>
          <a:xfrm>
            <a:off x="479425" y="578411"/>
            <a:ext cx="11233150" cy="1538883"/>
          </a:xfrm>
        </p:spPr>
        <p:txBody>
          <a:bodyPr>
            <a:spAutoFit/>
          </a:bodyPr>
          <a:lstStyle/>
          <a:p>
            <a:pPr algn="ctr">
              <a:lnSpc>
                <a:spcPct val="100000"/>
              </a:lnSpc>
            </a:pPr>
            <a:r>
              <a:rPr lang="el-GR" sz="2000" b="0" spc="100">
                <a:solidFill>
                  <a:schemeClr val="bg1"/>
                </a:solidFill>
                <a:latin typeface="Roboto regular" panose="02000000000000000000" pitchFamily="2" charset="0"/>
                <a:ea typeface="Roboto regular" panose="02000000000000000000" pitchFamily="2" charset="0"/>
                <a:cs typeface="Roboto regular" panose="02000000000000000000" pitchFamily="2" charset="0"/>
              </a:rPr>
              <a:t>Παρουσίαση</a:t>
            </a:r>
            <a:br>
              <a:rPr lang="en-US">
                <a:solidFill>
                  <a:schemeClr val="bg1"/>
                </a:solidFill>
              </a:rPr>
            </a:br>
            <a:r>
              <a:rPr lang="el-GR" sz="4000">
                <a:solidFill>
                  <a:schemeClr val="bg1"/>
                </a:solidFill>
              </a:rPr>
              <a:t>Ρομποτική ηλεκτρική </a:t>
            </a:r>
            <a:br>
              <a:rPr lang="en-US" sz="4000">
                <a:solidFill>
                  <a:schemeClr val="bg1"/>
                </a:solidFill>
              </a:rPr>
            </a:br>
            <a:r>
              <a:rPr lang="el-GR" sz="4000">
                <a:solidFill>
                  <a:schemeClr val="bg1"/>
                </a:solidFill>
              </a:rPr>
              <a:t>σκούπα Nilfisk VP25</a:t>
            </a:r>
            <a:endParaRPr lang="en-US" sz="4000" dirty="0">
              <a:solidFill>
                <a:schemeClr val="bg1"/>
              </a:solidFill>
            </a:endParaRPr>
          </a:p>
        </p:txBody>
      </p:sp>
    </p:spTree>
    <p:extLst>
      <p:ext uri="{BB962C8B-B14F-4D97-AF65-F5344CB8AC3E}">
        <p14:creationId xmlns:p14="http://schemas.microsoft.com/office/powerpoint/2010/main" val="2219877554"/>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BFEB-62F2-425A-A7A9-8411C59729AC}"/>
              </a:ext>
            </a:extLst>
          </p:cNvPr>
          <p:cNvSpPr>
            <a:spLocks noGrp="1"/>
          </p:cNvSpPr>
          <p:nvPr>
            <p:ph type="title"/>
          </p:nvPr>
        </p:nvSpPr>
        <p:spPr/>
        <p:txBody>
          <a:bodyPr/>
          <a:lstStyle/>
          <a:p>
            <a:r>
              <a:rPr lang="el-GR"/>
              <a:t>Ατζέντα</a:t>
            </a:r>
            <a:endParaRPr lang="en-US"/>
          </a:p>
        </p:txBody>
      </p:sp>
      <p:sp>
        <p:nvSpPr>
          <p:cNvPr id="3" name="Text Placeholder 2">
            <a:extLst>
              <a:ext uri="{FF2B5EF4-FFF2-40B4-BE49-F238E27FC236}">
                <a16:creationId xmlns:a16="http://schemas.microsoft.com/office/drawing/2014/main" id="{0BF91D67-9E9A-47C3-A2DD-B2B75FB0456B}"/>
              </a:ext>
            </a:extLst>
          </p:cNvPr>
          <p:cNvSpPr>
            <a:spLocks noGrp="1"/>
          </p:cNvSpPr>
          <p:nvPr>
            <p:ph type="body" sz="quarter" idx="37"/>
          </p:nvPr>
        </p:nvSpPr>
        <p:spPr>
          <a:xfrm>
            <a:off x="1968167" y="1544041"/>
            <a:ext cx="4710540" cy="698238"/>
          </a:xfrm>
        </p:spPr>
        <p:txBody>
          <a:bodyPr/>
          <a:lstStyle/>
          <a:p>
            <a:r>
              <a:rPr lang="el-GR"/>
              <a:t>Παρουσίαση του μηχανήματος </a:t>
            </a:r>
            <a:r>
              <a:rPr lang="fr-FR"/>
              <a:t>VP25</a:t>
            </a:r>
          </a:p>
        </p:txBody>
      </p:sp>
      <p:sp>
        <p:nvSpPr>
          <p:cNvPr id="4" name="Text Placeholder 3">
            <a:extLst>
              <a:ext uri="{FF2B5EF4-FFF2-40B4-BE49-F238E27FC236}">
                <a16:creationId xmlns:a16="http://schemas.microsoft.com/office/drawing/2014/main" id="{7B9F07C7-0ECF-4BF5-A045-4D8036A58FB3}"/>
              </a:ext>
            </a:extLst>
          </p:cNvPr>
          <p:cNvSpPr>
            <a:spLocks noGrp="1"/>
          </p:cNvSpPr>
          <p:nvPr>
            <p:ph type="body" sz="quarter" idx="38"/>
          </p:nvPr>
        </p:nvSpPr>
        <p:spPr>
          <a:xfrm>
            <a:off x="1968167" y="2486263"/>
            <a:ext cx="4710540" cy="698238"/>
          </a:xfrm>
        </p:spPr>
        <p:txBody>
          <a:bodyPr/>
          <a:lstStyle/>
          <a:p>
            <a:r>
              <a:rPr lang="el-GR"/>
              <a:t>Κύρια χρήση και εφαρμογή</a:t>
            </a:r>
          </a:p>
        </p:txBody>
      </p:sp>
      <p:sp>
        <p:nvSpPr>
          <p:cNvPr id="5" name="Text Placeholder 4">
            <a:extLst>
              <a:ext uri="{FF2B5EF4-FFF2-40B4-BE49-F238E27FC236}">
                <a16:creationId xmlns:a16="http://schemas.microsoft.com/office/drawing/2014/main" id="{EB004906-0AAE-4CB6-B00B-400B891D77F6}"/>
              </a:ext>
            </a:extLst>
          </p:cNvPr>
          <p:cNvSpPr>
            <a:spLocks noGrp="1"/>
          </p:cNvSpPr>
          <p:nvPr>
            <p:ph type="body" sz="quarter" idx="39"/>
          </p:nvPr>
        </p:nvSpPr>
        <p:spPr>
          <a:xfrm>
            <a:off x="1968167" y="3428485"/>
            <a:ext cx="4710540" cy="698238"/>
          </a:xfrm>
        </p:spPr>
        <p:txBody>
          <a:bodyPr/>
          <a:lstStyle/>
          <a:p>
            <a:r>
              <a:rPr lang="el-GR"/>
              <a:t>Σύνοψη προϊόντος</a:t>
            </a:r>
          </a:p>
        </p:txBody>
      </p:sp>
      <p:sp>
        <p:nvSpPr>
          <p:cNvPr id="9" name="Text Placeholder 8">
            <a:extLst>
              <a:ext uri="{FF2B5EF4-FFF2-40B4-BE49-F238E27FC236}">
                <a16:creationId xmlns:a16="http://schemas.microsoft.com/office/drawing/2014/main" id="{6ADBC23D-47E9-4120-A6D7-24FD29D20769}"/>
              </a:ext>
            </a:extLst>
          </p:cNvPr>
          <p:cNvSpPr>
            <a:spLocks noGrp="1"/>
          </p:cNvSpPr>
          <p:nvPr>
            <p:ph type="body" sz="quarter" idx="43"/>
          </p:nvPr>
        </p:nvSpPr>
        <p:spPr>
          <a:xfrm>
            <a:off x="1117600" y="1544041"/>
            <a:ext cx="698400" cy="698238"/>
          </a:xfrm>
        </p:spPr>
        <p:txBody>
          <a:bodyPr/>
          <a:lstStyle/>
          <a:p>
            <a:r>
              <a:rPr lang="en-US" dirty="0"/>
              <a:t>1</a:t>
            </a:r>
          </a:p>
        </p:txBody>
      </p:sp>
      <p:sp>
        <p:nvSpPr>
          <p:cNvPr id="10" name="Text Placeholder 9">
            <a:extLst>
              <a:ext uri="{FF2B5EF4-FFF2-40B4-BE49-F238E27FC236}">
                <a16:creationId xmlns:a16="http://schemas.microsoft.com/office/drawing/2014/main" id="{2AC5112B-EB2B-4C8F-B168-083A2A11A235}"/>
              </a:ext>
            </a:extLst>
          </p:cNvPr>
          <p:cNvSpPr>
            <a:spLocks noGrp="1"/>
          </p:cNvSpPr>
          <p:nvPr>
            <p:ph type="body" sz="quarter" idx="44"/>
          </p:nvPr>
        </p:nvSpPr>
        <p:spPr>
          <a:xfrm>
            <a:off x="1117600" y="2486263"/>
            <a:ext cx="698400" cy="698238"/>
          </a:xfrm>
        </p:spPr>
        <p:txBody>
          <a:bodyPr/>
          <a:lstStyle/>
          <a:p>
            <a:r>
              <a:rPr lang="en-US" dirty="0"/>
              <a:t>2</a:t>
            </a:r>
          </a:p>
        </p:txBody>
      </p:sp>
      <p:sp>
        <p:nvSpPr>
          <p:cNvPr id="11" name="Text Placeholder 10">
            <a:extLst>
              <a:ext uri="{FF2B5EF4-FFF2-40B4-BE49-F238E27FC236}">
                <a16:creationId xmlns:a16="http://schemas.microsoft.com/office/drawing/2014/main" id="{C4371355-1C45-4851-8D01-7A92B44BE747}"/>
              </a:ext>
            </a:extLst>
          </p:cNvPr>
          <p:cNvSpPr>
            <a:spLocks noGrp="1"/>
          </p:cNvSpPr>
          <p:nvPr>
            <p:ph type="body" sz="quarter" idx="45"/>
          </p:nvPr>
        </p:nvSpPr>
        <p:spPr>
          <a:xfrm>
            <a:off x="1117600" y="3428485"/>
            <a:ext cx="698400" cy="698238"/>
          </a:xfrm>
        </p:spPr>
        <p:txBody>
          <a:bodyPr/>
          <a:lstStyle/>
          <a:p>
            <a:r>
              <a:rPr lang="en-US" dirty="0"/>
              <a:t>3</a:t>
            </a:r>
          </a:p>
        </p:txBody>
      </p:sp>
      <p:sp>
        <p:nvSpPr>
          <p:cNvPr id="16" name="Footer Placeholder 15">
            <a:extLst>
              <a:ext uri="{FF2B5EF4-FFF2-40B4-BE49-F238E27FC236}">
                <a16:creationId xmlns:a16="http://schemas.microsoft.com/office/drawing/2014/main" id="{582D0A69-9424-4096-A574-39DAF3E6BD2F}"/>
              </a:ext>
            </a:extLst>
          </p:cNvPr>
          <p:cNvSpPr>
            <a:spLocks noGrp="1"/>
          </p:cNvSpPr>
          <p:nvPr>
            <p:ph type="ftr" sz="quarter" idx="50"/>
          </p:nvPr>
        </p:nvSpPr>
        <p:spPr/>
        <p:txBody>
          <a:bodyPr/>
          <a:lstStyle/>
          <a:p>
            <a:pPr algn="l"/>
            <a:r>
              <a:rPr lang="el-GR"/>
              <a:t>ΕΜΠΙΣΤΕΥΤΙΚΕΣ ΠΛΗΡΟΦΟΡΙΕΣ ΕΤΑΙΡΕΙΑΣ</a:t>
            </a:r>
            <a:endParaRPr lang="en-US"/>
          </a:p>
        </p:txBody>
      </p:sp>
      <p:sp>
        <p:nvSpPr>
          <p:cNvPr id="17" name="Slide Number Placeholder 16">
            <a:extLst>
              <a:ext uri="{FF2B5EF4-FFF2-40B4-BE49-F238E27FC236}">
                <a16:creationId xmlns:a16="http://schemas.microsoft.com/office/drawing/2014/main" id="{71B1E747-E18D-4ED9-8DBE-5AB389BF2EB2}"/>
              </a:ext>
            </a:extLst>
          </p:cNvPr>
          <p:cNvSpPr>
            <a:spLocks noGrp="1"/>
          </p:cNvSpPr>
          <p:nvPr>
            <p:ph type="sldNum" sz="quarter" idx="51"/>
          </p:nvPr>
        </p:nvSpPr>
        <p:spPr/>
        <p:txBody>
          <a:bodyPr/>
          <a:lstStyle/>
          <a:p>
            <a:fld id="{6C385236-B7BA-4938-9EA6-6DEC8CA653D7}" type="slidenum">
              <a:rPr lang="en-US" smtClean="0"/>
              <a:pPr/>
              <a:t>4</a:t>
            </a:fld>
            <a:endParaRPr lang="en-US"/>
          </a:p>
        </p:txBody>
      </p:sp>
      <p:pic>
        <p:nvPicPr>
          <p:cNvPr id="21" name="Picture Placeholder 20">
            <a:extLst>
              <a:ext uri="{FF2B5EF4-FFF2-40B4-BE49-F238E27FC236}">
                <a16:creationId xmlns:a16="http://schemas.microsoft.com/office/drawing/2014/main" id="{9EA636AD-FB65-2D6B-04C1-4EC1EBD8F24C}"/>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l="21050" t="28410" r="39475" b="1009"/>
          <a:stretch>
            <a:fillRect/>
          </a:stretch>
        </p:blipFill>
        <p:spPr>
          <a:xfrm>
            <a:off x="6929718" y="0"/>
            <a:ext cx="5261010" cy="6273800"/>
          </a:xfrm>
        </p:spPr>
      </p:pic>
    </p:spTree>
    <p:extLst>
      <p:ext uri="{BB962C8B-B14F-4D97-AF65-F5344CB8AC3E}">
        <p14:creationId xmlns:p14="http://schemas.microsoft.com/office/powerpoint/2010/main" val="3068562053"/>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919E-CD1C-AF94-3E37-EADE25D618B8}"/>
              </a:ext>
            </a:extLst>
          </p:cNvPr>
          <p:cNvSpPr>
            <a:spLocks noGrp="1"/>
          </p:cNvSpPr>
          <p:nvPr>
            <p:ph type="ctrTitle"/>
          </p:nvPr>
        </p:nvSpPr>
        <p:spPr/>
        <p:txBody>
          <a:bodyPr/>
          <a:lstStyle/>
          <a:p>
            <a:r>
              <a:rPr lang="en-DK"/>
              <a:t>1</a:t>
            </a:r>
            <a:endParaRPr lang="en-US"/>
          </a:p>
        </p:txBody>
      </p:sp>
      <p:sp>
        <p:nvSpPr>
          <p:cNvPr id="3" name="Text Placeholder 2">
            <a:extLst>
              <a:ext uri="{FF2B5EF4-FFF2-40B4-BE49-F238E27FC236}">
                <a16:creationId xmlns:a16="http://schemas.microsoft.com/office/drawing/2014/main" id="{0E16D04E-2821-EE2A-F6F8-05E460116126}"/>
              </a:ext>
            </a:extLst>
          </p:cNvPr>
          <p:cNvSpPr>
            <a:spLocks noGrp="1"/>
          </p:cNvSpPr>
          <p:nvPr>
            <p:ph type="body" sz="quarter" idx="13"/>
          </p:nvPr>
        </p:nvSpPr>
        <p:spPr>
          <a:xfrm>
            <a:off x="479425" y="1905581"/>
            <a:ext cx="8862283" cy="3355393"/>
          </a:xfrm>
        </p:spPr>
        <p:txBody>
          <a:bodyPr/>
          <a:lstStyle/>
          <a:p>
            <a:r>
              <a:rPr lang="el-GR"/>
              <a:t>Γιατί </a:t>
            </a:r>
            <a:r>
              <a:rPr lang="en-US"/>
              <a:t>VP25;</a:t>
            </a:r>
          </a:p>
          <a:p>
            <a:pPr marL="0" indent="0">
              <a:lnSpc>
                <a:spcPct val="120000"/>
              </a:lnSpc>
              <a:spcBef>
                <a:spcPts val="0"/>
              </a:spcBef>
              <a:spcAft>
                <a:spcPts val="300"/>
              </a:spcAft>
              <a:buNone/>
            </a:pPr>
            <a:r>
              <a:rPr lang="el-GR" sz="4800">
                <a:solidFill>
                  <a:schemeClr val="bg1"/>
                </a:solidFill>
                <a:latin typeface="+mj-lt"/>
              </a:rPr>
              <a:t>Έξυπνος, συνεπής καθαρισμός</a:t>
            </a:r>
          </a:p>
        </p:txBody>
      </p:sp>
      <p:sp>
        <p:nvSpPr>
          <p:cNvPr id="4" name="Footer Placeholder 3">
            <a:extLst>
              <a:ext uri="{FF2B5EF4-FFF2-40B4-BE49-F238E27FC236}">
                <a16:creationId xmlns:a16="http://schemas.microsoft.com/office/drawing/2014/main" id="{27881C06-F34E-DDA5-1920-1F9D5170CF21}"/>
              </a:ext>
            </a:extLst>
          </p:cNvPr>
          <p:cNvSpPr>
            <a:spLocks noGrp="1"/>
          </p:cNvSpPr>
          <p:nvPr>
            <p:ph type="ftr" sz="quarter" idx="15"/>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A8306EA1-4E5E-7661-851A-D1FB5B3F7E0C}"/>
              </a:ext>
            </a:extLst>
          </p:cNvPr>
          <p:cNvSpPr>
            <a:spLocks noGrp="1"/>
          </p:cNvSpPr>
          <p:nvPr>
            <p:ph type="sldNum" sz="quarter" idx="16"/>
          </p:nvPr>
        </p:nvSpPr>
        <p:spPr/>
        <p:txBody>
          <a:bodyPr/>
          <a:lstStyle/>
          <a:p>
            <a:fld id="{6C385236-B7BA-4938-9EA6-6DEC8CA653D7}" type="slidenum">
              <a:rPr lang="en-US" smtClean="0"/>
              <a:pPr/>
              <a:t>5</a:t>
            </a:fld>
            <a:endParaRPr lang="en-US"/>
          </a:p>
        </p:txBody>
      </p:sp>
    </p:spTree>
    <p:extLst>
      <p:ext uri="{BB962C8B-B14F-4D97-AF65-F5344CB8AC3E}">
        <p14:creationId xmlns:p14="http://schemas.microsoft.com/office/powerpoint/2010/main" val="66171158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A52ED99-7D66-6DD2-37A0-699CFC75724C}"/>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a:xfrm>
            <a:off x="0" y="-8128"/>
            <a:ext cx="12190730" cy="6281928"/>
          </a:xfrm>
        </p:spPr>
      </p:pic>
      <p:sp>
        <p:nvSpPr>
          <p:cNvPr id="4" name="Footer Placeholder 3">
            <a:extLst>
              <a:ext uri="{FF2B5EF4-FFF2-40B4-BE49-F238E27FC236}">
                <a16:creationId xmlns:a16="http://schemas.microsoft.com/office/drawing/2014/main" id="{91D1D890-A238-BCCD-E04A-3A55A73E320C}"/>
              </a:ext>
            </a:extLst>
          </p:cNvPr>
          <p:cNvSpPr>
            <a:spLocks noGrp="1"/>
          </p:cNvSpPr>
          <p:nvPr>
            <p:ph type="ftr" sz="quarter" idx="21"/>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9662B9AC-91EF-6B8D-4540-4D0154FA1AD8}"/>
              </a:ext>
            </a:extLst>
          </p:cNvPr>
          <p:cNvSpPr>
            <a:spLocks noGrp="1"/>
          </p:cNvSpPr>
          <p:nvPr>
            <p:ph type="sldNum" sz="quarter" idx="22"/>
          </p:nvPr>
        </p:nvSpPr>
        <p:spPr/>
        <p:txBody>
          <a:bodyPr/>
          <a:lstStyle/>
          <a:p>
            <a:fld id="{6C385236-B7BA-4938-9EA6-6DEC8CA653D7}" type="slidenum">
              <a:rPr lang="en-US" smtClean="0"/>
              <a:pPr/>
              <a:t>6</a:t>
            </a:fld>
            <a:endParaRPr lang="en-US"/>
          </a:p>
        </p:txBody>
      </p:sp>
      <p:sp>
        <p:nvSpPr>
          <p:cNvPr id="3" name="Rectangle 2">
            <a:extLst>
              <a:ext uri="{FF2B5EF4-FFF2-40B4-BE49-F238E27FC236}">
                <a16:creationId xmlns:a16="http://schemas.microsoft.com/office/drawing/2014/main" id="{529F9635-103D-619D-A8CD-1D0DF70CA7AF}"/>
              </a:ext>
            </a:extLst>
          </p:cNvPr>
          <p:cNvSpPr/>
          <p:nvPr/>
        </p:nvSpPr>
        <p:spPr>
          <a:xfrm>
            <a:off x="0" y="-8128"/>
            <a:ext cx="12192000" cy="6281928"/>
          </a:xfrm>
          <a:prstGeom prst="rect">
            <a:avLst/>
          </a:prstGeom>
          <a:solidFill>
            <a:schemeClr val="tx1">
              <a:alpha val="4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6" name="Title 5">
            <a:extLst>
              <a:ext uri="{FF2B5EF4-FFF2-40B4-BE49-F238E27FC236}">
                <a16:creationId xmlns:a16="http://schemas.microsoft.com/office/drawing/2014/main" id="{2984614F-6C6A-9EB5-7810-6540678F031C}"/>
              </a:ext>
            </a:extLst>
          </p:cNvPr>
          <p:cNvSpPr>
            <a:spLocks noGrp="1"/>
          </p:cNvSpPr>
          <p:nvPr>
            <p:ph type="title"/>
          </p:nvPr>
        </p:nvSpPr>
        <p:spPr>
          <a:xfrm>
            <a:off x="479425" y="2956298"/>
            <a:ext cx="11037385" cy="369332"/>
          </a:xfrm>
        </p:spPr>
        <p:txBody>
          <a:bodyPr>
            <a:spAutoFit/>
          </a:bodyPr>
          <a:lstStyle/>
          <a:p>
            <a:pPr>
              <a:lnSpc>
                <a:spcPct val="100000"/>
              </a:lnSpc>
            </a:pPr>
            <a:r>
              <a:rPr lang="el-GR" sz="2400" b="0">
                <a:solidFill>
                  <a:schemeClr val="bg1"/>
                </a:solidFill>
                <a:latin typeface="+mn-lt"/>
              </a:rPr>
              <a:t>Το μέλλον του καθαρισμού: Ρομποτική</a:t>
            </a:r>
            <a:endParaRPr lang="en-US" sz="2400" b="0" dirty="0">
              <a:solidFill>
                <a:schemeClr val="bg1"/>
              </a:solidFill>
              <a:latin typeface="+mn-lt"/>
            </a:endParaRPr>
          </a:p>
        </p:txBody>
      </p:sp>
    </p:spTree>
    <p:extLst>
      <p:ext uri="{BB962C8B-B14F-4D97-AF65-F5344CB8AC3E}">
        <p14:creationId xmlns:p14="http://schemas.microsoft.com/office/powerpoint/2010/main" val="2058067496"/>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1D1D890-A238-BCCD-E04A-3A55A73E320C}"/>
              </a:ext>
            </a:extLst>
          </p:cNvPr>
          <p:cNvSpPr>
            <a:spLocks noGrp="1"/>
          </p:cNvSpPr>
          <p:nvPr>
            <p:ph type="ftr" sz="quarter" idx="21"/>
          </p:nvPr>
        </p:nvSpPr>
        <p:spPr/>
        <p:txBody>
          <a:bodyPr/>
          <a:lstStyle/>
          <a:p>
            <a:pPr algn="l"/>
            <a:r>
              <a:rPr lang="el-GR"/>
              <a:t>ΕΜΠΙΣΤΕΥΤΙΚΕΣ ΠΛΗΡΟΦΟΡΙΕΣ ΕΤΑΙΡΕΙΑΣ</a:t>
            </a:r>
            <a:endParaRPr lang="en-US"/>
          </a:p>
        </p:txBody>
      </p:sp>
      <p:sp>
        <p:nvSpPr>
          <p:cNvPr id="5" name="Slide Number Placeholder 4">
            <a:extLst>
              <a:ext uri="{FF2B5EF4-FFF2-40B4-BE49-F238E27FC236}">
                <a16:creationId xmlns:a16="http://schemas.microsoft.com/office/drawing/2014/main" id="{9662B9AC-91EF-6B8D-4540-4D0154FA1AD8}"/>
              </a:ext>
            </a:extLst>
          </p:cNvPr>
          <p:cNvSpPr>
            <a:spLocks noGrp="1"/>
          </p:cNvSpPr>
          <p:nvPr>
            <p:ph type="sldNum" sz="quarter" idx="22"/>
          </p:nvPr>
        </p:nvSpPr>
        <p:spPr/>
        <p:txBody>
          <a:bodyPr/>
          <a:lstStyle/>
          <a:p>
            <a:fld id="{6C385236-B7BA-4938-9EA6-6DEC8CA653D7}" type="slidenum">
              <a:rPr lang="en-US" smtClean="0"/>
              <a:pPr/>
              <a:t>7</a:t>
            </a:fld>
            <a:endParaRPr lang="en-US"/>
          </a:p>
        </p:txBody>
      </p:sp>
      <p:sp>
        <p:nvSpPr>
          <p:cNvPr id="6" name="Title 5">
            <a:extLst>
              <a:ext uri="{FF2B5EF4-FFF2-40B4-BE49-F238E27FC236}">
                <a16:creationId xmlns:a16="http://schemas.microsoft.com/office/drawing/2014/main" id="{2984614F-6C6A-9EB5-7810-6540678F031C}"/>
              </a:ext>
            </a:extLst>
          </p:cNvPr>
          <p:cNvSpPr>
            <a:spLocks noGrp="1"/>
          </p:cNvSpPr>
          <p:nvPr>
            <p:ph type="title"/>
          </p:nvPr>
        </p:nvSpPr>
        <p:spPr>
          <a:xfrm>
            <a:off x="479425" y="494490"/>
            <a:ext cx="6006719" cy="388013"/>
          </a:xfrm>
        </p:spPr>
        <p:txBody>
          <a:bodyPr/>
          <a:lstStyle/>
          <a:p>
            <a:r>
              <a:rPr lang="el-GR" spc="-30"/>
              <a:t>Διατήρηση υψηλών προτύπων καθαριότητας: καθημερινά εμπόδια</a:t>
            </a:r>
            <a:endParaRPr lang="en-US" spc="-30" dirty="0"/>
          </a:p>
        </p:txBody>
      </p:sp>
      <p:pic>
        <p:nvPicPr>
          <p:cNvPr id="12" name="Graphic 11">
            <a:extLst>
              <a:ext uri="{FF2B5EF4-FFF2-40B4-BE49-F238E27FC236}">
                <a16:creationId xmlns:a16="http://schemas.microsoft.com/office/drawing/2014/main" id="{2BF52072-A790-650F-EB37-AE1E5358B9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8132" y="1825392"/>
            <a:ext cx="426160" cy="416894"/>
          </a:xfrm>
          <a:prstGeom prst="rect">
            <a:avLst/>
          </a:prstGeom>
        </p:spPr>
      </p:pic>
      <p:pic>
        <p:nvPicPr>
          <p:cNvPr id="13" name="Graphic 12">
            <a:extLst>
              <a:ext uri="{FF2B5EF4-FFF2-40B4-BE49-F238E27FC236}">
                <a16:creationId xmlns:a16="http://schemas.microsoft.com/office/drawing/2014/main" id="{F0EE9393-3B4E-4C63-905A-A037FC8E68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47" y="3673593"/>
            <a:ext cx="277930" cy="453952"/>
          </a:xfrm>
          <a:prstGeom prst="rect">
            <a:avLst/>
          </a:prstGeom>
        </p:spPr>
      </p:pic>
      <p:pic>
        <p:nvPicPr>
          <p:cNvPr id="14" name="Graphic 13">
            <a:extLst>
              <a:ext uri="{FF2B5EF4-FFF2-40B4-BE49-F238E27FC236}">
                <a16:creationId xmlns:a16="http://schemas.microsoft.com/office/drawing/2014/main" id="{21132E55-24B5-F2C9-4AB7-2283F6781F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132" y="4648647"/>
            <a:ext cx="426160" cy="370574"/>
          </a:xfrm>
          <a:prstGeom prst="rect">
            <a:avLst/>
          </a:prstGeom>
        </p:spPr>
      </p:pic>
      <p:pic>
        <p:nvPicPr>
          <p:cNvPr id="15" name="Graphic 14">
            <a:extLst>
              <a:ext uri="{FF2B5EF4-FFF2-40B4-BE49-F238E27FC236}">
                <a16:creationId xmlns:a16="http://schemas.microsoft.com/office/drawing/2014/main" id="{B047DEDC-9C3B-F65B-798D-00FDEB0DD2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2028" y="2768021"/>
            <a:ext cx="398368" cy="398365"/>
          </a:xfrm>
          <a:prstGeom prst="rect">
            <a:avLst/>
          </a:prstGeom>
        </p:spPr>
      </p:pic>
      <p:pic>
        <p:nvPicPr>
          <p:cNvPr id="16" name="Graphic 15">
            <a:extLst>
              <a:ext uri="{FF2B5EF4-FFF2-40B4-BE49-F238E27FC236}">
                <a16:creationId xmlns:a16="http://schemas.microsoft.com/office/drawing/2014/main" id="{AFB5C914-27A4-084A-E866-E0E0300027C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6114" y="5617379"/>
            <a:ext cx="329826" cy="299842"/>
          </a:xfrm>
          <a:prstGeom prst="rect">
            <a:avLst/>
          </a:prstGeom>
        </p:spPr>
      </p:pic>
      <p:pic>
        <p:nvPicPr>
          <p:cNvPr id="23" name="Picture Placeholder 22">
            <a:extLst>
              <a:ext uri="{FF2B5EF4-FFF2-40B4-BE49-F238E27FC236}">
                <a16:creationId xmlns:a16="http://schemas.microsoft.com/office/drawing/2014/main" id="{0BFD3F21-0CC6-A77C-4158-DE0801BB39F1}"/>
              </a:ext>
            </a:extLst>
          </p:cNvPr>
          <p:cNvPicPr>
            <a:picLocks noGrp="1" noChangeAspect="1"/>
          </p:cNvPicPr>
          <p:nvPr>
            <p:ph type="pic" sz="quarter" idx="17"/>
          </p:nvPr>
        </p:nvPicPr>
        <p:blipFill>
          <a:blip r:embed="rId12" cstate="screen">
            <a:extLst>
              <a:ext uri="{28A0092B-C50C-407E-A947-70E740481C1C}">
                <a14:useLocalDpi xmlns:a14="http://schemas.microsoft.com/office/drawing/2010/main"/>
              </a:ext>
            </a:extLst>
          </a:blip>
          <a:srcRect l="26635" t="-180" r="17790" b="755"/>
          <a:stretch>
            <a:fillRect/>
          </a:stretch>
        </p:blipFill>
        <p:spPr>
          <a:xfrm>
            <a:off x="6953956" y="1"/>
            <a:ext cx="5257800" cy="6273800"/>
          </a:xfrm>
        </p:spPr>
      </p:pic>
      <p:sp>
        <p:nvSpPr>
          <p:cNvPr id="11" name="object 18">
            <a:extLst>
              <a:ext uri="{FF2B5EF4-FFF2-40B4-BE49-F238E27FC236}">
                <a16:creationId xmlns:a16="http://schemas.microsoft.com/office/drawing/2014/main" id="{2800D195-8BD8-1638-73A8-885CA980A605}"/>
              </a:ext>
            </a:extLst>
          </p:cNvPr>
          <p:cNvSpPr txBox="1"/>
          <p:nvPr/>
        </p:nvSpPr>
        <p:spPr>
          <a:xfrm>
            <a:off x="1205814" y="1903425"/>
            <a:ext cx="3418923" cy="260827"/>
          </a:xfrm>
          <a:prstGeom prst="rect">
            <a:avLst/>
          </a:prstGeom>
        </p:spPr>
        <p:txBody>
          <a:bodyPr vert="horz" wrap="square" lIns="0" tIns="21830" rIns="0" bIns="0" rtlCol="0" anchor="ctr" anchorCtr="0">
            <a:spAutoFit/>
          </a:bodyPr>
          <a:lstStyle/>
          <a:p>
            <a:pPr marL="7701" marR="3081" algn="l" rtl="0">
              <a:lnSpc>
                <a:spcPct val="120000"/>
              </a:lnSpc>
              <a:spcBef>
                <a:spcPts val="218"/>
              </a:spcBef>
            </a:pPr>
            <a:r>
              <a:rPr lang="el" sz="1400" b="0" i="0" u="none" spc="-6" baseline="0">
                <a:solidFill>
                  <a:srgbClr val="27303E"/>
                </a:solidFill>
                <a:ea typeface="Roboto Light" panose="02000000000000000000" pitchFamily="2" charset="0"/>
                <a:cs typeface="Roboto"/>
              </a:rPr>
              <a:t>Έλλειψη προσωπικού</a:t>
            </a:r>
          </a:p>
        </p:txBody>
      </p:sp>
      <p:sp>
        <p:nvSpPr>
          <p:cNvPr id="17" name="object 19">
            <a:extLst>
              <a:ext uri="{FF2B5EF4-FFF2-40B4-BE49-F238E27FC236}">
                <a16:creationId xmlns:a16="http://schemas.microsoft.com/office/drawing/2014/main" id="{9BD9654A-4D84-6D55-9595-A778D5463E40}"/>
              </a:ext>
            </a:extLst>
          </p:cNvPr>
          <p:cNvSpPr txBox="1"/>
          <p:nvPr/>
        </p:nvSpPr>
        <p:spPr>
          <a:xfrm>
            <a:off x="1205814" y="2836790"/>
            <a:ext cx="3455915" cy="260827"/>
          </a:xfrm>
          <a:prstGeom prst="rect">
            <a:avLst/>
          </a:prstGeom>
        </p:spPr>
        <p:txBody>
          <a:bodyPr vert="horz" wrap="square" lIns="0" tIns="21830" rIns="0" bIns="0" rtlCol="0" anchor="ctr" anchorCtr="0">
            <a:spAutoFit/>
          </a:bodyPr>
          <a:lstStyle/>
          <a:p>
            <a:pPr marL="7701" marR="3081" algn="l" rtl="0">
              <a:lnSpc>
                <a:spcPct val="120000"/>
              </a:lnSpc>
              <a:spcBef>
                <a:spcPts val="218"/>
              </a:spcBef>
            </a:pPr>
            <a:r>
              <a:rPr lang="el" sz="1400" b="0" i="0" u="none" spc="-6" baseline="0">
                <a:solidFill>
                  <a:srgbClr val="27303E"/>
                </a:solidFill>
                <a:ea typeface="Roboto Light" panose="02000000000000000000" pitchFamily="2" charset="0"/>
              </a:rPr>
              <a:t>Στενά χρονικά όρια</a:t>
            </a:r>
          </a:p>
        </p:txBody>
      </p:sp>
      <p:sp>
        <p:nvSpPr>
          <p:cNvPr id="18" name="object 21">
            <a:extLst>
              <a:ext uri="{FF2B5EF4-FFF2-40B4-BE49-F238E27FC236}">
                <a16:creationId xmlns:a16="http://schemas.microsoft.com/office/drawing/2014/main" id="{09F80A35-30BC-E42E-5D8A-502B1E78DCA2}"/>
              </a:ext>
            </a:extLst>
          </p:cNvPr>
          <p:cNvSpPr txBox="1"/>
          <p:nvPr/>
        </p:nvSpPr>
        <p:spPr>
          <a:xfrm>
            <a:off x="1205814" y="4703521"/>
            <a:ext cx="3525631" cy="260827"/>
          </a:xfrm>
          <a:prstGeom prst="rect">
            <a:avLst/>
          </a:prstGeom>
        </p:spPr>
        <p:txBody>
          <a:bodyPr vert="horz" wrap="square" lIns="0" tIns="21830" rIns="0" bIns="0" rtlCol="0" anchor="ctr" anchorCtr="0">
            <a:spAutoFit/>
          </a:bodyPr>
          <a:lstStyle/>
          <a:p>
            <a:pPr marL="7701" marR="3081" algn="l" rtl="0">
              <a:lnSpc>
                <a:spcPct val="120000"/>
              </a:lnSpc>
              <a:spcBef>
                <a:spcPts val="218"/>
              </a:spcBef>
            </a:pPr>
            <a:r>
              <a:rPr lang="el" sz="1400" b="0" i="0" u="none" spc="-6" baseline="0">
                <a:solidFill>
                  <a:srgbClr val="27303E"/>
                </a:solidFill>
                <a:ea typeface="Roboto Light" panose="02000000000000000000" pitchFamily="2" charset="0"/>
              </a:rPr>
              <a:t>Εμφάνιση και πρότυπα υγιεινής</a:t>
            </a:r>
          </a:p>
        </p:txBody>
      </p:sp>
      <p:sp>
        <p:nvSpPr>
          <p:cNvPr id="19" name="object 20">
            <a:extLst>
              <a:ext uri="{FF2B5EF4-FFF2-40B4-BE49-F238E27FC236}">
                <a16:creationId xmlns:a16="http://schemas.microsoft.com/office/drawing/2014/main" id="{77E1F3A3-6D72-D515-3174-9519DD985171}"/>
              </a:ext>
            </a:extLst>
          </p:cNvPr>
          <p:cNvSpPr txBox="1"/>
          <p:nvPr/>
        </p:nvSpPr>
        <p:spPr>
          <a:xfrm>
            <a:off x="1205814" y="3770156"/>
            <a:ext cx="3604482" cy="260827"/>
          </a:xfrm>
          <a:prstGeom prst="rect">
            <a:avLst/>
          </a:prstGeom>
        </p:spPr>
        <p:txBody>
          <a:bodyPr vert="horz" wrap="square" lIns="0" tIns="21830" rIns="0" bIns="0" rtlCol="0" anchor="ctr" anchorCtr="0">
            <a:spAutoFit/>
          </a:bodyPr>
          <a:lstStyle/>
          <a:p>
            <a:pPr marL="7701" marR="3081" algn="l" rtl="0">
              <a:lnSpc>
                <a:spcPct val="120000"/>
              </a:lnSpc>
              <a:spcBef>
                <a:spcPts val="218"/>
              </a:spcBef>
            </a:pPr>
            <a:r>
              <a:rPr lang="el" sz="1400" b="0" i="0" u="none" spc="-6" baseline="0">
                <a:solidFill>
                  <a:srgbClr val="27303E"/>
                </a:solidFill>
                <a:ea typeface="Roboto Light" panose="02000000000000000000" pitchFamily="2" charset="0"/>
              </a:rPr>
              <a:t>Κόστος</a:t>
            </a:r>
          </a:p>
        </p:txBody>
      </p:sp>
      <p:sp>
        <p:nvSpPr>
          <p:cNvPr id="20" name="object 21">
            <a:extLst>
              <a:ext uri="{FF2B5EF4-FFF2-40B4-BE49-F238E27FC236}">
                <a16:creationId xmlns:a16="http://schemas.microsoft.com/office/drawing/2014/main" id="{313785E6-A30C-86DB-E4E3-879418455C6E}"/>
              </a:ext>
            </a:extLst>
          </p:cNvPr>
          <p:cNvSpPr txBox="1"/>
          <p:nvPr/>
        </p:nvSpPr>
        <p:spPr>
          <a:xfrm>
            <a:off x="1205814" y="5636887"/>
            <a:ext cx="3525631" cy="260827"/>
          </a:xfrm>
          <a:prstGeom prst="rect">
            <a:avLst/>
          </a:prstGeom>
        </p:spPr>
        <p:txBody>
          <a:bodyPr vert="horz" wrap="square" lIns="0" tIns="21830" rIns="0" bIns="0" rtlCol="0" anchor="ctr" anchorCtr="0">
            <a:spAutoFit/>
          </a:bodyPr>
          <a:lstStyle/>
          <a:p>
            <a:pPr marL="7701" marR="3081" algn="l" rtl="0">
              <a:lnSpc>
                <a:spcPct val="120000"/>
              </a:lnSpc>
              <a:spcBef>
                <a:spcPts val="218"/>
              </a:spcBef>
            </a:pPr>
            <a:r>
              <a:rPr lang="el" sz="1400" b="0" i="0" u="none" spc="-6" baseline="0">
                <a:solidFill>
                  <a:srgbClr val="27303E"/>
                </a:solidFill>
                <a:ea typeface="Roboto Light" panose="02000000000000000000" pitchFamily="2" charset="0"/>
              </a:rPr>
              <a:t>Ασυνέπεια</a:t>
            </a:r>
          </a:p>
        </p:txBody>
      </p:sp>
    </p:spTree>
    <p:extLst>
      <p:ext uri="{BB962C8B-B14F-4D97-AF65-F5344CB8AC3E}">
        <p14:creationId xmlns:p14="http://schemas.microsoft.com/office/powerpoint/2010/main" val="2460232427"/>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077E4-DE7D-3FD7-A847-16F8E2F9B72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3CFAFF9-18AC-3856-4FF2-CE647B48BC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think-cell data - do not delete" hidden="1">
                        <a:extLst>
                          <a:ext uri="{FF2B5EF4-FFF2-40B4-BE49-F238E27FC236}">
                            <a16:creationId xmlns:a16="http://schemas.microsoft.com/office/drawing/2014/main" id="{73CFAFF9-18AC-3856-4FF2-CE647B48BC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Content Placeholder 1">
            <a:extLst>
              <a:ext uri="{FF2B5EF4-FFF2-40B4-BE49-F238E27FC236}">
                <a16:creationId xmlns:a16="http://schemas.microsoft.com/office/drawing/2014/main" id="{2DA64976-BAF0-C298-D257-C181ED9EDDEC}"/>
              </a:ext>
            </a:extLst>
          </p:cNvPr>
          <p:cNvSpPr txBox="1">
            <a:spLocks/>
          </p:cNvSpPr>
          <p:nvPr/>
        </p:nvSpPr>
        <p:spPr>
          <a:xfrm>
            <a:off x="47942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1350">
                <a:solidFill>
                  <a:schemeClr val="accent3"/>
                </a:solidFill>
                <a:latin typeface="+mj-lt"/>
              </a:rPr>
              <a:t>Βελτιστοποίηση ανθρώπινου δυναμικού και πόρων</a:t>
            </a:r>
          </a:p>
          <a:p>
            <a:pPr marL="0" marR="3081" indent="0">
              <a:lnSpc>
                <a:spcPct val="120000"/>
              </a:lnSpc>
              <a:spcBef>
                <a:spcPts val="364"/>
              </a:spcBef>
              <a:spcAft>
                <a:spcPts val="600"/>
              </a:spcAft>
              <a:buNone/>
              <a:tabLst>
                <a:tab pos="121680" algn="l"/>
              </a:tabLst>
            </a:pPr>
            <a:r>
              <a:rPr lang="el-GR" sz="1350">
                <a:solidFill>
                  <a:srgbClr val="27303E"/>
                </a:solidFill>
                <a:ea typeface="Roboto Light" panose="02000000000000000000" pitchFamily="2" charset="0"/>
              </a:rPr>
              <a:t>Ευκολία χρήσης και βελτιστοποίηση των πόρων, που δίνουν στους εργαζό</a:t>
            </a:r>
            <a:r>
              <a:rPr lang="en-US" sz="1350">
                <a:solidFill>
                  <a:srgbClr val="27303E"/>
                </a:solidFill>
                <a:ea typeface="Roboto Light" panose="02000000000000000000" pitchFamily="2" charset="0"/>
              </a:rPr>
              <a:t>-</a:t>
            </a:r>
            <a:r>
              <a:rPr lang="el-GR" sz="1350">
                <a:solidFill>
                  <a:srgbClr val="27303E"/>
                </a:solidFill>
                <a:ea typeface="Roboto Light" panose="02000000000000000000" pitchFamily="2" charset="0"/>
              </a:rPr>
              <a:t>μενους τη δυνατότητα να αφιερώνουν χρόνο σε εργασίες υψηλότερης αξίας. Όλα αυτά κατά τον καθαρισμό με βάση τα υψηλότερα πρότυπα ασφάλειας </a:t>
            </a:r>
          </a:p>
        </p:txBody>
      </p:sp>
      <p:sp>
        <p:nvSpPr>
          <p:cNvPr id="13" name="Content Placeholder 1">
            <a:extLst>
              <a:ext uri="{FF2B5EF4-FFF2-40B4-BE49-F238E27FC236}">
                <a16:creationId xmlns:a16="http://schemas.microsoft.com/office/drawing/2014/main" id="{CC164098-1D18-4F6C-28A3-5F5A721A53FB}"/>
              </a:ext>
            </a:extLst>
          </p:cNvPr>
          <p:cNvSpPr txBox="1">
            <a:spLocks/>
          </p:cNvSpPr>
          <p:nvPr/>
        </p:nvSpPr>
        <p:spPr>
          <a:xfrm>
            <a:off x="4315436"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350">
                <a:solidFill>
                  <a:schemeClr val="accent3"/>
                </a:solidFill>
                <a:latin typeface="+mj-lt"/>
              </a:rPr>
              <a:t>Αυξημένη παραγωγικότητα και ευελιξία </a:t>
            </a:r>
          </a:p>
          <a:p>
            <a:pPr marL="0" marR="3081" indent="0">
              <a:lnSpc>
                <a:spcPct val="120000"/>
              </a:lnSpc>
              <a:spcBef>
                <a:spcPts val="364"/>
              </a:spcBef>
              <a:spcAft>
                <a:spcPts val="600"/>
              </a:spcAft>
              <a:buNone/>
              <a:tabLst>
                <a:tab pos="121680" algn="l"/>
              </a:tabLst>
            </a:pPr>
            <a:r>
              <a:rPr lang="el-GR" sz="1350">
                <a:solidFill>
                  <a:srgbClr val="27303E"/>
                </a:solidFill>
                <a:ea typeface="Roboto Light" panose="02000000000000000000" pitchFamily="2" charset="0"/>
              </a:rPr>
              <a:t>Ενίσχυση της αποδοτικότητας και ελαχιστοποίηση του χρόνου διακοπών λειτουργίας με την ευέλικτη, ενερ</a:t>
            </a:r>
            <a:r>
              <a:rPr lang="en-US" sz="1350">
                <a:solidFill>
                  <a:srgbClr val="27303E"/>
                </a:solidFill>
                <a:ea typeface="Roboto Light" panose="02000000000000000000" pitchFamily="2" charset="0"/>
              </a:rPr>
              <a:t>-</a:t>
            </a:r>
            <a:r>
              <a:rPr lang="el-GR" sz="1350">
                <a:solidFill>
                  <a:srgbClr val="27303E"/>
                </a:solidFill>
                <a:ea typeface="Roboto Light" panose="02000000000000000000" pitchFamily="2" charset="0"/>
              </a:rPr>
              <a:t>γειακά αποδοτική σχεδίαση του </a:t>
            </a:r>
            <a:br>
              <a:rPr lang="en-US" sz="1350">
                <a:solidFill>
                  <a:srgbClr val="27303E"/>
                </a:solidFill>
                <a:ea typeface="Roboto Light" panose="02000000000000000000" pitchFamily="2" charset="0"/>
              </a:rPr>
            </a:br>
            <a:r>
              <a:rPr lang="el-GR" sz="1350">
                <a:solidFill>
                  <a:srgbClr val="27303E"/>
                </a:solidFill>
                <a:ea typeface="Roboto Light" panose="02000000000000000000" pitchFamily="2" charset="0"/>
              </a:rPr>
              <a:t>VP25 και τις βελτιωμένες επιδόσεις συλλογής σκουπιδιών και καθαρισμού</a:t>
            </a:r>
          </a:p>
        </p:txBody>
      </p:sp>
      <p:sp>
        <p:nvSpPr>
          <p:cNvPr id="14" name="Content Placeholder 1">
            <a:extLst>
              <a:ext uri="{FF2B5EF4-FFF2-40B4-BE49-F238E27FC236}">
                <a16:creationId xmlns:a16="http://schemas.microsoft.com/office/drawing/2014/main" id="{6526F162-C9CE-07AD-0A7B-C952072DFFE9}"/>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350">
                <a:solidFill>
                  <a:schemeClr val="accent3"/>
                </a:solidFill>
                <a:latin typeface="+mj-lt"/>
              </a:rPr>
              <a:t>Βελτίωση συνέπειας και αξιοπιστίας</a:t>
            </a:r>
          </a:p>
          <a:p>
            <a:pPr marL="0" marR="3081" indent="0">
              <a:lnSpc>
                <a:spcPct val="120000"/>
              </a:lnSpc>
              <a:spcBef>
                <a:spcPts val="364"/>
              </a:spcBef>
              <a:spcAft>
                <a:spcPts val="600"/>
              </a:spcAft>
              <a:buNone/>
              <a:tabLst>
                <a:tab pos="121680" algn="l"/>
              </a:tabLst>
            </a:pPr>
            <a:r>
              <a:rPr lang="el-GR" sz="1350">
                <a:solidFill>
                  <a:srgbClr val="27303E"/>
                </a:solidFill>
                <a:ea typeface="Roboto Light" panose="02000000000000000000" pitchFamily="2" charset="0"/>
              </a:rPr>
              <a:t>Τέλος στις ασυνέπειες και στις ασυνήθιστες διαδικασίες καθαρι</a:t>
            </a:r>
            <a:r>
              <a:rPr lang="en-US" sz="1350">
                <a:solidFill>
                  <a:srgbClr val="27303E"/>
                </a:solidFill>
                <a:ea typeface="Roboto Light" panose="02000000000000000000" pitchFamily="2" charset="0"/>
              </a:rPr>
              <a:t>-</a:t>
            </a:r>
            <a:br>
              <a:rPr lang="en-US" sz="1350">
                <a:solidFill>
                  <a:srgbClr val="27303E"/>
                </a:solidFill>
                <a:ea typeface="Roboto Light" panose="02000000000000000000" pitchFamily="2" charset="0"/>
              </a:rPr>
            </a:br>
            <a:r>
              <a:rPr lang="el-GR" sz="1350">
                <a:solidFill>
                  <a:srgbClr val="27303E"/>
                </a:solidFill>
                <a:ea typeface="Roboto Light" panose="02000000000000000000" pitchFamily="2" charset="0"/>
              </a:rPr>
              <a:t>σμού προκειμένου να επιτευχθεί το υψηλότερο πρότυπο καθαρισμού με</a:t>
            </a:r>
            <a:br>
              <a:rPr lang="el-GR" sz="1350">
                <a:solidFill>
                  <a:srgbClr val="27303E"/>
                </a:solidFill>
                <a:ea typeface="Roboto Light" panose="02000000000000000000" pitchFamily="2" charset="0"/>
              </a:rPr>
            </a:br>
            <a:r>
              <a:rPr lang="el-GR" sz="1350">
                <a:solidFill>
                  <a:srgbClr val="27303E"/>
                </a:solidFill>
                <a:ea typeface="Roboto Light" panose="02000000000000000000" pitchFamily="2" charset="0"/>
              </a:rPr>
              <a:t>υπερσύγχρονη αυτόνομη τεχνολογία, </a:t>
            </a:r>
            <a:br>
              <a:rPr lang="el-GR" sz="1350">
                <a:solidFill>
                  <a:srgbClr val="27303E"/>
                </a:solidFill>
                <a:ea typeface="Roboto Light" panose="02000000000000000000" pitchFamily="2" charset="0"/>
              </a:rPr>
            </a:br>
            <a:r>
              <a:rPr lang="el-GR" sz="1350">
                <a:solidFill>
                  <a:srgbClr val="27303E"/>
                </a:solidFill>
                <a:ea typeface="Roboto Light" panose="02000000000000000000" pitchFamily="2" charset="0"/>
              </a:rPr>
              <a:t>εύκολη συντήρηση και αξιόπιστη εξυπηρέτηση και τοπική υποστήριξη της Nilfisk </a:t>
            </a:r>
          </a:p>
        </p:txBody>
      </p:sp>
      <p:sp>
        <p:nvSpPr>
          <p:cNvPr id="3" name="Text Placeholder 2">
            <a:extLst>
              <a:ext uri="{FF2B5EF4-FFF2-40B4-BE49-F238E27FC236}">
                <a16:creationId xmlns:a16="http://schemas.microsoft.com/office/drawing/2014/main" id="{54929C56-C930-58CE-DE08-93B4E9E8600F}"/>
              </a:ext>
            </a:extLst>
          </p:cNvPr>
          <p:cNvSpPr>
            <a:spLocks noGrp="1"/>
          </p:cNvSpPr>
          <p:nvPr>
            <p:ph type="body" sz="quarter" idx="14"/>
          </p:nvPr>
        </p:nvSpPr>
        <p:spPr/>
        <p:txBody>
          <a:bodyPr/>
          <a:lstStyle/>
          <a:p>
            <a:r>
              <a:rPr lang="el-GR"/>
              <a:t>Μια ευέλικτη, έξυπνη ρομποτική ηλεκτρική σκούπα που λειτουργεί με το πάτημα ενός κουμπιού</a:t>
            </a:r>
          </a:p>
        </p:txBody>
      </p:sp>
      <p:sp>
        <p:nvSpPr>
          <p:cNvPr id="4" name="Title 3">
            <a:extLst>
              <a:ext uri="{FF2B5EF4-FFF2-40B4-BE49-F238E27FC236}">
                <a16:creationId xmlns:a16="http://schemas.microsoft.com/office/drawing/2014/main" id="{A34B5BE9-23BF-2A07-EE34-B5635B942CC9}"/>
              </a:ext>
            </a:extLst>
          </p:cNvPr>
          <p:cNvSpPr>
            <a:spLocks noGrp="1"/>
          </p:cNvSpPr>
          <p:nvPr>
            <p:ph type="title"/>
          </p:nvPr>
        </p:nvSpPr>
        <p:spPr/>
        <p:txBody>
          <a:bodyPr vert="horz"/>
          <a:lstStyle/>
          <a:p>
            <a:r>
              <a:rPr lang="el-GR"/>
              <a:t>Η ρομποτική ηλεκτρική σκούπα Nilfisk VP25</a:t>
            </a:r>
            <a:endParaRPr lang="en-US" dirty="0"/>
          </a:p>
        </p:txBody>
      </p:sp>
      <p:sp>
        <p:nvSpPr>
          <p:cNvPr id="5" name="Footer Placeholder 4">
            <a:extLst>
              <a:ext uri="{FF2B5EF4-FFF2-40B4-BE49-F238E27FC236}">
                <a16:creationId xmlns:a16="http://schemas.microsoft.com/office/drawing/2014/main" id="{C0E828C4-AB51-BCE3-F349-B9A87FA08A25}"/>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713EDEB2-98A7-F1B3-B745-24F6E796F1DE}"/>
              </a:ext>
            </a:extLst>
          </p:cNvPr>
          <p:cNvSpPr>
            <a:spLocks noGrp="1"/>
          </p:cNvSpPr>
          <p:nvPr>
            <p:ph type="sldNum" sz="quarter" idx="17"/>
          </p:nvPr>
        </p:nvSpPr>
        <p:spPr/>
        <p:txBody>
          <a:bodyPr/>
          <a:lstStyle/>
          <a:p>
            <a:fld id="{6C385236-B7BA-4938-9EA6-6DEC8CA653D7}" type="slidenum">
              <a:rPr lang="en-US" smtClean="0"/>
              <a:pPr/>
              <a:t>8</a:t>
            </a:fld>
            <a:endParaRPr lang="en-US"/>
          </a:p>
        </p:txBody>
      </p:sp>
      <p:pic>
        <p:nvPicPr>
          <p:cNvPr id="11" name="Google Shape;1058;p97">
            <a:extLst>
              <a:ext uri="{FF2B5EF4-FFF2-40B4-BE49-F238E27FC236}">
                <a16:creationId xmlns:a16="http://schemas.microsoft.com/office/drawing/2014/main" id="{14CAC2B1-BAD3-1F89-9088-EE8CA8A39FE2}"/>
              </a:ext>
            </a:extLst>
          </p:cNvPr>
          <p:cNvPicPr preferRelativeResize="0">
            <a:picLocks/>
          </p:cNvPicPr>
          <p:nvPr/>
        </p:nvPicPr>
        <p:blipFill>
          <a:blip r:embed="rId5" cstate="screen">
            <a:extLst>
              <a:ext uri="{28A0092B-C50C-407E-A947-70E740481C1C}">
                <a14:useLocalDpi xmlns:a14="http://schemas.microsoft.com/office/drawing/2010/main"/>
              </a:ext>
            </a:extLst>
          </a:blip>
          <a:srcRect l="164" t="19763" r="-164" b="3937"/>
          <a:stretch>
            <a:fillRect/>
          </a:stretch>
        </p:blipFill>
        <p:spPr>
          <a:xfrm>
            <a:off x="479425" y="1412875"/>
            <a:ext cx="3560721" cy="1812239"/>
          </a:xfrm>
          <a:prstGeom prst="rect">
            <a:avLst/>
          </a:prstGeom>
          <a:noFill/>
          <a:ln>
            <a:noFill/>
          </a:ln>
        </p:spPr>
      </p:pic>
      <p:pic>
        <p:nvPicPr>
          <p:cNvPr id="2" name="Google Shape;1058;p97">
            <a:extLst>
              <a:ext uri="{FF2B5EF4-FFF2-40B4-BE49-F238E27FC236}">
                <a16:creationId xmlns:a16="http://schemas.microsoft.com/office/drawing/2014/main" id="{4BA817EF-7E0B-234D-F3AD-D6755B422B18}"/>
              </a:ext>
            </a:extLst>
          </p:cNvPr>
          <p:cNvPicPr preferRelativeResize="0">
            <a:picLocks/>
          </p:cNvPicPr>
          <p:nvPr/>
        </p:nvPicPr>
        <p:blipFill rotWithShape="1">
          <a:blip r:embed="rId6" cstate="screen">
            <a:extLst>
              <a:ext uri="{28A0092B-C50C-407E-A947-70E740481C1C}">
                <a14:useLocalDpi xmlns:a14="http://schemas.microsoft.com/office/drawing/2010/main"/>
              </a:ext>
            </a:extLst>
          </a:blip>
          <a:srcRect l="192" t="17512" r="7077" b="11675"/>
          <a:stretch>
            <a:fillRect/>
          </a:stretch>
        </p:blipFill>
        <p:spPr>
          <a:xfrm>
            <a:off x="4317802" y="1412875"/>
            <a:ext cx="3559285" cy="1810512"/>
          </a:xfrm>
          <a:prstGeom prst="rect">
            <a:avLst/>
          </a:prstGeom>
          <a:noFill/>
          <a:ln>
            <a:noFill/>
          </a:ln>
        </p:spPr>
      </p:pic>
      <p:pic>
        <p:nvPicPr>
          <p:cNvPr id="9" name="Google Shape;1058;p97">
            <a:extLst>
              <a:ext uri="{FF2B5EF4-FFF2-40B4-BE49-F238E27FC236}">
                <a16:creationId xmlns:a16="http://schemas.microsoft.com/office/drawing/2014/main" id="{931ADDBE-D1F9-C7E7-4365-F06A538C980C}"/>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l="9089" t="31906" r="18113" b="12604"/>
          <a:stretch>
            <a:fillRect/>
          </a:stretch>
        </p:blipFill>
        <p:spPr>
          <a:xfrm>
            <a:off x="8150675" y="1412875"/>
            <a:ext cx="3560555" cy="1810512"/>
          </a:xfrm>
          <a:prstGeom prst="rect">
            <a:avLst/>
          </a:prstGeom>
          <a:noFill/>
          <a:ln>
            <a:noFill/>
          </a:ln>
        </p:spPr>
      </p:pic>
    </p:spTree>
    <p:extLst>
      <p:ext uri="{BB962C8B-B14F-4D97-AF65-F5344CB8AC3E}">
        <p14:creationId xmlns:p14="http://schemas.microsoft.com/office/powerpoint/2010/main" val="1937119940"/>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D93D-3528-F739-A37E-6E4E64B12F2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CBF36A3-D951-4E62-6C3C-F0B2E26E4A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7" name="think-cell data - do not delete" hidden="1">
                        <a:extLst>
                          <a:ext uri="{FF2B5EF4-FFF2-40B4-BE49-F238E27FC236}">
                            <a16:creationId xmlns:a16="http://schemas.microsoft.com/office/drawing/2014/main" id="{3CBF36A3-D951-4E62-6C3C-F0B2E26E4A9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Content Placeholder 1">
            <a:extLst>
              <a:ext uri="{FF2B5EF4-FFF2-40B4-BE49-F238E27FC236}">
                <a16:creationId xmlns:a16="http://schemas.microsoft.com/office/drawing/2014/main" id="{A8E18EF2-0ED9-631F-0291-D6EA99BFE3B7}"/>
              </a:ext>
            </a:extLst>
          </p:cNvPr>
          <p:cNvSpPr txBox="1">
            <a:spLocks/>
          </p:cNvSpPr>
          <p:nvPr/>
        </p:nvSpPr>
        <p:spPr>
          <a:xfrm>
            <a:off x="47942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bIns="45720" anchor="t"/>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None/>
            </a:pPr>
            <a:r>
              <a:rPr lang="el-GR" sz="1250">
                <a:solidFill>
                  <a:schemeClr val="accent3"/>
                </a:solidFill>
                <a:latin typeface="+mj-lt"/>
              </a:rPr>
              <a:t>Επιδόσεις καθαρισμού </a:t>
            </a:r>
            <a:r>
              <a:rPr lang="en-US" sz="1250">
                <a:solidFill>
                  <a:schemeClr val="accent3"/>
                </a:solidFill>
                <a:latin typeface="+mj-lt"/>
              </a:rPr>
              <a:t>Nilfisk</a:t>
            </a:r>
          </a:p>
          <a:p>
            <a:pPr marL="198755" marR="2540" indent="-198755">
              <a:lnSpc>
                <a:spcPct val="120000"/>
              </a:lnSpc>
              <a:spcBef>
                <a:spcPts val="364"/>
              </a:spcBef>
              <a:tabLst>
                <a:tab pos="121680" algn="l"/>
              </a:tabLst>
            </a:pPr>
            <a:r>
              <a:rPr lang="el-GR" sz="1250">
                <a:solidFill>
                  <a:srgbClr val="27303E"/>
                </a:solidFill>
                <a:ea typeface="Roboto Light" panose="02000000000000000000" pitchFamily="2" charset="0"/>
              </a:rPr>
              <a:t>Εύχρηστη οθόνη αφής και απλός χειρισμός που απαιτούν ελάχιστη εκπαίδευση, ώστε κάθε μέλος του προσωπικού να μπορέσει να μάθει γρήγορα πώς να χρησιμοποιεί το μηχάνημα</a:t>
            </a:r>
          </a:p>
          <a:p>
            <a:pPr marL="198755" marR="2540" indent="-198755">
              <a:lnSpc>
                <a:spcPct val="120000"/>
              </a:lnSpc>
              <a:spcBef>
                <a:spcPts val="364"/>
              </a:spcBef>
              <a:tabLst>
                <a:tab pos="121680" algn="l"/>
              </a:tabLst>
            </a:pPr>
            <a:r>
              <a:rPr lang="el-GR" sz="1250">
                <a:solidFill>
                  <a:srgbClr val="27303E"/>
                </a:solidFill>
                <a:ea typeface="Roboto Light" panose="02000000000000000000" pitchFamily="2" charset="0"/>
              </a:rPr>
              <a:t>Υποστήριξη σε περίπτωση έλλειψης προσωπικού με την παροχή συνεχών, αποδοτικών εργασιών καθαρισμού με ελάχιστη ενασχόληση ατόμων</a:t>
            </a:r>
          </a:p>
        </p:txBody>
      </p:sp>
      <p:sp>
        <p:nvSpPr>
          <p:cNvPr id="13" name="Content Placeholder 1">
            <a:extLst>
              <a:ext uri="{FF2B5EF4-FFF2-40B4-BE49-F238E27FC236}">
                <a16:creationId xmlns:a16="http://schemas.microsoft.com/office/drawing/2014/main" id="{5EE9FD4C-5A1C-C9A9-3B63-F26E7C341BB3}"/>
              </a:ext>
            </a:extLst>
          </p:cNvPr>
          <p:cNvSpPr txBox="1">
            <a:spLocks/>
          </p:cNvSpPr>
          <p:nvPr/>
        </p:nvSpPr>
        <p:spPr>
          <a:xfrm>
            <a:off x="4319655" y="1412875"/>
            <a:ext cx="3557016"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250">
                <a:solidFill>
                  <a:schemeClr val="accent3"/>
                </a:solidFill>
                <a:latin typeface="+mj-lt"/>
              </a:rPr>
              <a:t>Αυτόνομη τεχνολογία </a:t>
            </a:r>
          </a:p>
          <a:p>
            <a:pPr marL="198755" marR="2540" indent="-198755">
              <a:lnSpc>
                <a:spcPct val="120000"/>
              </a:lnSpc>
              <a:spcBef>
                <a:spcPts val="364"/>
              </a:spcBef>
              <a:tabLst>
                <a:tab pos="121680" algn="l"/>
              </a:tabLst>
            </a:pPr>
            <a:r>
              <a:rPr lang="el-GR" sz="1250">
                <a:solidFill>
                  <a:srgbClr val="27303E"/>
                </a:solidFill>
                <a:ea typeface="Roboto Light" panose="02000000000000000000" pitchFamily="2" charset="0"/>
              </a:rPr>
              <a:t>Πιο αθόρυβη λειτουργία του μηχανήματος που σημαίνει λιγότερη ηχορύπανση και αναστάτωση</a:t>
            </a:r>
          </a:p>
          <a:p>
            <a:pPr marL="198755" marR="2540" indent="-198755">
              <a:lnSpc>
                <a:spcPct val="120000"/>
              </a:lnSpc>
              <a:spcBef>
                <a:spcPts val="364"/>
              </a:spcBef>
              <a:tabLst>
                <a:tab pos="121680" algn="l"/>
              </a:tabLst>
            </a:pPr>
            <a:r>
              <a:rPr lang="el-GR" sz="1250">
                <a:solidFill>
                  <a:srgbClr val="27303E"/>
                </a:solidFill>
                <a:ea typeface="Roboto Light" panose="02000000000000000000" pitchFamily="2" charset="0"/>
              </a:rPr>
              <a:t>Βελτίωση της ποιότητας του αέρα στον χώρο εργασίας με φιλτράρισμα HEPA που μειώνει τα αερομεταφερόμενα </a:t>
            </a:r>
            <a:br>
              <a:rPr lang="el-GR" sz="1250">
                <a:solidFill>
                  <a:srgbClr val="27303E"/>
                </a:solidFill>
                <a:ea typeface="Roboto Light" panose="02000000000000000000" pitchFamily="2" charset="0"/>
              </a:rPr>
            </a:br>
            <a:r>
              <a:rPr lang="el-GR" sz="1250">
                <a:solidFill>
                  <a:srgbClr val="27303E"/>
                </a:solidFill>
                <a:ea typeface="Roboto Light" panose="02000000000000000000" pitchFamily="2" charset="0"/>
              </a:rPr>
              <a:t>σωματίδια σκόνης και αλλεργιογόνα</a:t>
            </a:r>
          </a:p>
        </p:txBody>
      </p:sp>
      <p:sp>
        <p:nvSpPr>
          <p:cNvPr id="14" name="Content Placeholder 1">
            <a:extLst>
              <a:ext uri="{FF2B5EF4-FFF2-40B4-BE49-F238E27FC236}">
                <a16:creationId xmlns:a16="http://schemas.microsoft.com/office/drawing/2014/main" id="{CC389F08-2493-F5C9-BC7E-3E929EA624B9}"/>
              </a:ext>
            </a:extLst>
          </p:cNvPr>
          <p:cNvSpPr txBox="1">
            <a:spLocks/>
          </p:cNvSpPr>
          <p:nvPr/>
        </p:nvSpPr>
        <p:spPr>
          <a:xfrm>
            <a:off x="8151448" y="1412875"/>
            <a:ext cx="3559175" cy="4860925"/>
          </a:xfrm>
          <a:prstGeom prst="rect">
            <a:avLst/>
          </a:prstGeom>
          <a:solidFill>
            <a:schemeClr val="bg1"/>
          </a:solidFill>
          <a:effectLst>
            <a:outerShdw blurRad="139700" sx="102000" sy="102000" algn="ctr" rotWithShape="0">
              <a:schemeClr val="bg2">
                <a:alpha val="30000"/>
              </a:schemeClr>
            </a:outerShdw>
          </a:effectLst>
        </p:spPr>
        <p:txBody>
          <a:bodyPr lIns="219456" tIns="2011680" rIns="216000"/>
          <a:lstStyle>
            <a:lvl1pPr marL="199105"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1pPr>
            <a:lvl2pPr marL="398209" indent="-199105" algn="l" defTabSz="1023967"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97314" indent="-199105" algn="l" defTabSz="1023967" rtl="0" eaLnBrk="1" latinLnBrk="0" hangingPunct="1">
              <a:spcBef>
                <a:spcPct val="20000"/>
              </a:spcBef>
              <a:buFont typeface="Courier New" panose="02070309020205020404" pitchFamily="49" charset="0"/>
              <a:buChar char="o"/>
              <a:defRPr sz="1300" kern="1200">
                <a:solidFill>
                  <a:schemeClr val="tx1"/>
                </a:solidFill>
                <a:latin typeface="+mn-lt"/>
                <a:ea typeface="+mn-ea"/>
                <a:cs typeface="+mn-cs"/>
              </a:defRPr>
            </a:lvl3pPr>
            <a:lvl4pPr marL="810641" indent="-213327"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4pPr>
            <a:lvl5pPr marL="1009745" indent="-199105" algn="l" defTabSz="1023967" rtl="0" eaLnBrk="1" latinLnBrk="0" hangingPunct="1">
              <a:spcBef>
                <a:spcPct val="20000"/>
              </a:spcBef>
              <a:buFont typeface="Courier New" panose="02070309020205020404" pitchFamily="49" charset="0"/>
              <a:buChar char="o"/>
              <a:defRPr sz="1200" kern="1200">
                <a:solidFill>
                  <a:schemeClr val="tx1"/>
                </a:solidFill>
                <a:latin typeface="+mn-lt"/>
                <a:ea typeface="+mn-ea"/>
                <a:cs typeface="+mn-cs"/>
              </a:defRPr>
            </a:lvl5pPr>
            <a:lvl6pPr marL="2815910"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27892"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839876"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351859" indent="-255992" algn="l" defTabSz="1023967"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indent="0">
              <a:lnSpc>
                <a:spcPct val="120000"/>
              </a:lnSpc>
              <a:spcBef>
                <a:spcPts val="0"/>
              </a:spcBef>
              <a:spcAft>
                <a:spcPts val="600"/>
              </a:spcAft>
              <a:buFont typeface="Arial" panose="020B0604020202020204" pitchFamily="34" charset="0"/>
              <a:buNone/>
            </a:pPr>
            <a:r>
              <a:rPr lang="el-GR" sz="1250">
                <a:solidFill>
                  <a:schemeClr val="accent3"/>
                </a:solidFill>
                <a:latin typeface="+mj-lt"/>
              </a:rPr>
              <a:t>Ευέλικτη σχεδίαση</a:t>
            </a:r>
          </a:p>
          <a:p>
            <a:pPr marL="198755" marR="2540" indent="-198755">
              <a:lnSpc>
                <a:spcPct val="120000"/>
              </a:lnSpc>
              <a:spcBef>
                <a:spcPts val="364"/>
              </a:spcBef>
              <a:tabLst>
                <a:tab pos="121680" algn="l"/>
              </a:tabLst>
            </a:pPr>
            <a:r>
              <a:rPr lang="el-GR" sz="1250">
                <a:solidFill>
                  <a:srgbClr val="27303E"/>
                </a:solidFill>
                <a:ea typeface="Roboto Light" panose="02000000000000000000" pitchFamily="2" charset="0"/>
              </a:rPr>
              <a:t>Αρθρωτή σχεδίαση που διασφαλίζει ταχύτητα εργασιών συντήρησης και ελάχιστες διακοπές λειτουργίας</a:t>
            </a:r>
          </a:p>
          <a:p>
            <a:pPr marL="198755" marR="2540" indent="-198755">
              <a:lnSpc>
                <a:spcPct val="120000"/>
              </a:lnSpc>
              <a:spcBef>
                <a:spcPts val="364"/>
              </a:spcBef>
              <a:tabLst>
                <a:tab pos="121680" algn="l"/>
              </a:tabLst>
            </a:pPr>
            <a:r>
              <a:rPr lang="el-GR" sz="1250">
                <a:solidFill>
                  <a:srgbClr val="27303E"/>
                </a:solidFill>
                <a:ea typeface="Roboto Light" panose="02000000000000000000" pitchFamily="2" charset="0"/>
              </a:rPr>
              <a:t>Υλικά υψηλής ποιότητας που εγγυώνται </a:t>
            </a:r>
            <a:br>
              <a:rPr lang="el-GR" sz="1250">
                <a:solidFill>
                  <a:srgbClr val="27303E"/>
                </a:solidFill>
                <a:ea typeface="Roboto Light" panose="02000000000000000000" pitchFamily="2" charset="0"/>
              </a:rPr>
            </a:br>
            <a:r>
              <a:rPr lang="el-GR" sz="1250">
                <a:solidFill>
                  <a:srgbClr val="27303E"/>
                </a:solidFill>
                <a:ea typeface="Roboto Light" panose="02000000000000000000" pitchFamily="2" charset="0"/>
              </a:rPr>
              <a:t>ανθεκτικότητα και μεγάλη διάρκεια ζωής, συμβάλλοντας στην επίτευξη </a:t>
            </a:r>
            <a:br>
              <a:rPr lang="en-US" sz="1250">
                <a:solidFill>
                  <a:srgbClr val="27303E"/>
                </a:solidFill>
                <a:ea typeface="Roboto Light" panose="02000000000000000000" pitchFamily="2" charset="0"/>
              </a:rPr>
            </a:br>
            <a:r>
              <a:rPr lang="el-GR" sz="1250">
                <a:solidFill>
                  <a:srgbClr val="27303E"/>
                </a:solidFill>
                <a:ea typeface="Roboto Light" panose="02000000000000000000" pitchFamily="2" charset="0"/>
              </a:rPr>
              <a:t>των στόχων βιωσιμότητας</a:t>
            </a:r>
          </a:p>
        </p:txBody>
      </p:sp>
      <p:sp>
        <p:nvSpPr>
          <p:cNvPr id="3" name="Text Placeholder 2">
            <a:extLst>
              <a:ext uri="{FF2B5EF4-FFF2-40B4-BE49-F238E27FC236}">
                <a16:creationId xmlns:a16="http://schemas.microsoft.com/office/drawing/2014/main" id="{25239CC4-70EC-B875-35DC-B32E6306C369}"/>
              </a:ext>
            </a:extLst>
          </p:cNvPr>
          <p:cNvSpPr>
            <a:spLocks noGrp="1"/>
          </p:cNvSpPr>
          <p:nvPr>
            <p:ph type="body" sz="quarter" idx="14"/>
          </p:nvPr>
        </p:nvSpPr>
        <p:spPr/>
        <p:txBody>
          <a:bodyPr/>
          <a:lstStyle/>
          <a:p>
            <a:endParaRPr lang="en-US" dirty="0"/>
          </a:p>
        </p:txBody>
      </p:sp>
      <p:sp>
        <p:nvSpPr>
          <p:cNvPr id="4" name="Title 3">
            <a:extLst>
              <a:ext uri="{FF2B5EF4-FFF2-40B4-BE49-F238E27FC236}">
                <a16:creationId xmlns:a16="http://schemas.microsoft.com/office/drawing/2014/main" id="{63EE09C5-D899-45FD-CCC6-FC5568528721}"/>
              </a:ext>
            </a:extLst>
          </p:cNvPr>
          <p:cNvSpPr>
            <a:spLocks noGrp="1"/>
          </p:cNvSpPr>
          <p:nvPr>
            <p:ph type="title"/>
          </p:nvPr>
        </p:nvSpPr>
        <p:spPr/>
        <p:txBody>
          <a:bodyPr vert="horz"/>
          <a:lstStyle/>
          <a:p>
            <a:r>
              <a:rPr lang="el-GR"/>
              <a:t>Αποδοτικότητα και αποτελεσματικότητα</a:t>
            </a:r>
            <a:endParaRPr lang="en-US" dirty="0"/>
          </a:p>
        </p:txBody>
      </p:sp>
      <p:sp>
        <p:nvSpPr>
          <p:cNvPr id="5" name="Footer Placeholder 4">
            <a:extLst>
              <a:ext uri="{FF2B5EF4-FFF2-40B4-BE49-F238E27FC236}">
                <a16:creationId xmlns:a16="http://schemas.microsoft.com/office/drawing/2014/main" id="{4810746A-CF3C-F347-7E8A-087CBDB38247}"/>
              </a:ext>
            </a:extLst>
          </p:cNvPr>
          <p:cNvSpPr>
            <a:spLocks noGrp="1"/>
          </p:cNvSpPr>
          <p:nvPr>
            <p:ph type="ftr" sz="quarter" idx="16"/>
          </p:nvPr>
        </p:nvSpPr>
        <p:spPr/>
        <p:txBody>
          <a:bodyPr/>
          <a:lstStyle/>
          <a:p>
            <a:pPr algn="l"/>
            <a:r>
              <a:rPr lang="el-GR"/>
              <a:t>ΕΜΠΙΣΤΕΥΤΙΚΕΣ ΠΛΗΡΟΦΟΡΙΕΣ ΕΤΑΙΡΕΙΑΣ</a:t>
            </a:r>
            <a:endParaRPr lang="en-US"/>
          </a:p>
        </p:txBody>
      </p:sp>
      <p:sp>
        <p:nvSpPr>
          <p:cNvPr id="6" name="Slide Number Placeholder 5">
            <a:extLst>
              <a:ext uri="{FF2B5EF4-FFF2-40B4-BE49-F238E27FC236}">
                <a16:creationId xmlns:a16="http://schemas.microsoft.com/office/drawing/2014/main" id="{B2E05A81-AF1B-EFC1-0506-420D065FFC70}"/>
              </a:ext>
            </a:extLst>
          </p:cNvPr>
          <p:cNvSpPr>
            <a:spLocks noGrp="1"/>
          </p:cNvSpPr>
          <p:nvPr>
            <p:ph type="sldNum" sz="quarter" idx="17"/>
          </p:nvPr>
        </p:nvSpPr>
        <p:spPr/>
        <p:txBody>
          <a:bodyPr/>
          <a:lstStyle/>
          <a:p>
            <a:fld id="{6C385236-B7BA-4938-9EA6-6DEC8CA653D7}" type="slidenum">
              <a:rPr lang="en-US" smtClean="0"/>
              <a:pPr/>
              <a:t>9</a:t>
            </a:fld>
            <a:endParaRPr lang="en-US"/>
          </a:p>
        </p:txBody>
      </p:sp>
      <p:pic>
        <p:nvPicPr>
          <p:cNvPr id="11" name="Google Shape;1058;p97">
            <a:extLst>
              <a:ext uri="{FF2B5EF4-FFF2-40B4-BE49-F238E27FC236}">
                <a16:creationId xmlns:a16="http://schemas.microsoft.com/office/drawing/2014/main" id="{58113247-6479-06E2-EE03-0D42EDCF5F02}"/>
              </a:ext>
            </a:extLst>
          </p:cNvPr>
          <p:cNvPicPr preferRelativeResize="0">
            <a:picLocks/>
          </p:cNvPicPr>
          <p:nvPr/>
        </p:nvPicPr>
        <p:blipFill rotWithShape="1">
          <a:blip r:embed="rId5" cstate="screen">
            <a:extLst>
              <a:ext uri="{28A0092B-C50C-407E-A947-70E740481C1C}">
                <a14:useLocalDpi xmlns:a14="http://schemas.microsoft.com/office/drawing/2010/main"/>
              </a:ext>
            </a:extLst>
          </a:blip>
          <a:srcRect l="110" t="11749" r="-291" b="11749"/>
          <a:stretch>
            <a:fillRect/>
          </a:stretch>
        </p:blipFill>
        <p:spPr>
          <a:xfrm>
            <a:off x="479425" y="1412875"/>
            <a:ext cx="3559451" cy="1810512"/>
          </a:xfrm>
          <a:prstGeom prst="rect">
            <a:avLst/>
          </a:prstGeom>
          <a:noFill/>
          <a:ln>
            <a:noFill/>
          </a:ln>
        </p:spPr>
      </p:pic>
      <p:pic>
        <p:nvPicPr>
          <p:cNvPr id="15" name="Google Shape;1058;p97">
            <a:extLst>
              <a:ext uri="{FF2B5EF4-FFF2-40B4-BE49-F238E27FC236}">
                <a16:creationId xmlns:a16="http://schemas.microsoft.com/office/drawing/2014/main" id="{C574274B-3DE3-5502-6B7A-D824D9E43199}"/>
              </a:ext>
            </a:extLst>
          </p:cNvPr>
          <p:cNvPicPr preferRelativeResize="0">
            <a:picLocks/>
          </p:cNvPicPr>
          <p:nvPr/>
        </p:nvPicPr>
        <p:blipFill>
          <a:blip r:embed="rId6" cstate="screen">
            <a:extLst>
              <a:ext uri="{28A0092B-C50C-407E-A947-70E740481C1C}">
                <a14:useLocalDpi xmlns:a14="http://schemas.microsoft.com/office/drawing/2010/main"/>
              </a:ext>
            </a:extLst>
          </a:blip>
          <a:srcRect l="11494" t="33298" r="23358" b="17014"/>
          <a:stretch>
            <a:fillRect/>
          </a:stretch>
        </p:blipFill>
        <p:spPr>
          <a:xfrm>
            <a:off x="8151393" y="1412875"/>
            <a:ext cx="3559285" cy="1810512"/>
          </a:xfrm>
          <a:prstGeom prst="rect">
            <a:avLst/>
          </a:prstGeom>
          <a:noFill/>
          <a:ln>
            <a:noFill/>
          </a:ln>
        </p:spPr>
      </p:pic>
      <p:pic>
        <p:nvPicPr>
          <p:cNvPr id="9" name="Google Shape;1058;p97" descr="A black and blue robot on a carpet&#10;&#10;AI-generated content may be incorrect.">
            <a:extLst>
              <a:ext uri="{FF2B5EF4-FFF2-40B4-BE49-F238E27FC236}">
                <a16:creationId xmlns:a16="http://schemas.microsoft.com/office/drawing/2014/main" id="{72242BAA-C56C-A7CD-B039-F9360C06FCC0}"/>
              </a:ext>
            </a:extLst>
          </p:cNvPr>
          <p:cNvPicPr preferRelativeResize="0">
            <a:picLocks/>
          </p:cNvPicPr>
          <p:nvPr/>
        </p:nvPicPr>
        <p:blipFill>
          <a:blip r:embed="rId7" cstate="screen">
            <a:extLst>
              <a:ext uri="{28A0092B-C50C-407E-A947-70E740481C1C}">
                <a14:useLocalDpi xmlns:a14="http://schemas.microsoft.com/office/drawing/2010/main"/>
              </a:ext>
            </a:extLst>
          </a:blip>
          <a:srcRect t="6290" b="17444"/>
          <a:stretch>
            <a:fillRect/>
          </a:stretch>
        </p:blipFill>
        <p:spPr>
          <a:xfrm>
            <a:off x="4318520" y="1412875"/>
            <a:ext cx="3559285" cy="1810512"/>
          </a:xfrm>
          <a:prstGeom prst="rect">
            <a:avLst/>
          </a:prstGeom>
          <a:noFill/>
          <a:ln>
            <a:noFill/>
          </a:ln>
        </p:spPr>
      </p:pic>
    </p:spTree>
    <p:extLst>
      <p:ext uri="{BB962C8B-B14F-4D97-AF65-F5344CB8AC3E}">
        <p14:creationId xmlns:p14="http://schemas.microsoft.com/office/powerpoint/2010/main" val="968256818"/>
      </p:ext>
    </p:extLst>
  </p:cSld>
  <p:clrMapOvr>
    <a:masterClrMapping/>
  </p:clrMapOvr>
  <mc:AlternateContent xmlns:mc="http://schemas.openxmlformats.org/markup-compatibility/2006" xmlns:p14="http://schemas.microsoft.com/office/powerpoint/2010/main">
    <mc:Choice Requires="p14">
      <p:transition p14:dur="4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lfisk Toolbox_Standard_4-3">
  <a:themeElements>
    <a:clrScheme name="Nilfisk Color-theme">
      <a:dk1>
        <a:srgbClr val="28313F"/>
      </a:dk1>
      <a:lt1>
        <a:srgbClr val="FFFFFF"/>
      </a:lt1>
      <a:dk2>
        <a:srgbClr val="8997A4"/>
      </a:dk2>
      <a:lt2>
        <a:srgbClr val="B3BBC5"/>
      </a:lt2>
      <a:accent1>
        <a:srgbClr val="6194AA"/>
      </a:accent1>
      <a:accent2>
        <a:srgbClr val="2496BE"/>
      </a:accent2>
      <a:accent3>
        <a:srgbClr val="38AFD9"/>
      </a:accent3>
      <a:accent4>
        <a:srgbClr val="38A8B4"/>
      </a:accent4>
      <a:accent5>
        <a:srgbClr val="68C18B"/>
      </a:accent5>
      <a:accent6>
        <a:srgbClr val="F47358"/>
      </a:accent6>
      <a:hlink>
        <a:srgbClr val="38AFD9"/>
      </a:hlink>
      <a:folHlink>
        <a:srgbClr val="38AFD9"/>
      </a:folHlink>
    </a:clrScheme>
    <a:fontScheme name="Nilfisk">
      <a:majorFont>
        <a:latin typeface="Roboto Bold"/>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ctr"/>
      <a:lstStyle>
        <a:defPPr algn="ctr">
          <a:defRPr sz="20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Updated PowerPoint template 07-03-2022" id="{9E190E2A-A7A5-4E87-8010-778499B664C6}" vid="{A3FD54EC-67ED-411F-96C2-E7386872F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90E30D1931D74AA31AAF46CFE106EB" ma:contentTypeVersion="12" ma:contentTypeDescription="Create a new document." ma:contentTypeScope="" ma:versionID="b79afbd18b75f370f452cc30941d5b59">
  <xsd:schema xmlns:xsd="http://www.w3.org/2001/XMLSchema" xmlns:xs="http://www.w3.org/2001/XMLSchema" xmlns:p="http://schemas.microsoft.com/office/2006/metadata/properties" xmlns:ns1="http://schemas.microsoft.com/sharepoint/v3" xmlns:ns2="354dde04-e399-458e-afd2-5780735c498f" xmlns:ns3="b38e86ad-ecae-4d8b-a6a2-599c57c8c9ab" targetNamespace="http://schemas.microsoft.com/office/2006/metadata/properties" ma:root="true" ma:fieldsID="0bee1d93ba4506912d08c8c1f7363610" ns1:_="" ns2:_="" ns3:_="">
    <xsd:import namespace="http://schemas.microsoft.com/sharepoint/v3"/>
    <xsd:import namespace="354dde04-e399-458e-afd2-5780735c498f"/>
    <xsd:import namespace="b38e86ad-ecae-4d8b-a6a2-599c57c8c9a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4dde04-e399-458e-afd2-5780735c49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8e86ad-ecae-4d8b-a6a2-599c57c8c9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8D9CF25-2968-4E35-9D7F-AFFFC6CD9F65}">
  <ds:schemaRefs>
    <ds:schemaRef ds:uri="http://schemas.microsoft.com/sharepoint/v3/contenttype/forms"/>
  </ds:schemaRefs>
</ds:datastoreItem>
</file>

<file path=customXml/itemProps2.xml><?xml version="1.0" encoding="utf-8"?>
<ds:datastoreItem xmlns:ds="http://schemas.openxmlformats.org/officeDocument/2006/customXml" ds:itemID="{E933518B-43B2-4E22-9BD4-31F5AEA37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54dde04-e399-458e-afd2-5780735c498f"/>
    <ds:schemaRef ds:uri="b38e86ad-ecae-4d8b-a6a2-599c57c8c9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35D97F-54F6-4139-90B1-4BC360E16E53}">
  <ds:schemaRefs>
    <ds:schemaRef ds:uri="http://schemas.microsoft.com/office/2006/metadata/properties"/>
    <ds:schemaRef ds:uri="http://purl.org/dc/dcmitype/"/>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b38e86ad-ecae-4d8b-a6a2-599c57c8c9ab"/>
    <ds:schemaRef ds:uri="354dde04-e399-458e-afd2-5780735c498f"/>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Nilfisk PTT template</Template>
  <TotalTime>1818</TotalTime>
  <Words>2165</Words>
  <Application>Microsoft Office PowerPoint</Application>
  <PresentationFormat>Widescreen</PresentationFormat>
  <Paragraphs>324</Paragraphs>
  <Slides>27</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9" baseType="lpstr">
      <vt:lpstr>SimSun</vt:lpstr>
      <vt:lpstr>Arial</vt:lpstr>
      <vt:lpstr>Calibri</vt:lpstr>
      <vt:lpstr>Courier New</vt:lpstr>
      <vt:lpstr>Roboto</vt:lpstr>
      <vt:lpstr>Roboto Black</vt:lpstr>
      <vt:lpstr>Roboto Bold</vt:lpstr>
      <vt:lpstr>Roboto Light</vt:lpstr>
      <vt:lpstr>Roboto Medium</vt:lpstr>
      <vt:lpstr>Roboto regular</vt:lpstr>
      <vt:lpstr>Nilfisk Toolbox_Standard_4-3</vt:lpstr>
      <vt:lpstr>think-cell Slide</vt:lpstr>
      <vt:lpstr>Εσωτερική παρουσίαση  Ρομποτική ηλεκτρική  σκούπα Nilfisk VP25</vt:lpstr>
      <vt:lpstr>Παρουσίαση – Πίνακας περιεχομένων</vt:lpstr>
      <vt:lpstr>Παρουσίαση Ρομποτική ηλεκτρική  σκούπα Nilfisk VP25</vt:lpstr>
      <vt:lpstr>Ατζέντα</vt:lpstr>
      <vt:lpstr>1</vt:lpstr>
      <vt:lpstr>Το μέλλον του καθαρισμού: Ρομποτική</vt:lpstr>
      <vt:lpstr>Διατήρηση υψηλών προτύπων καθαριότητας: καθημερινά εμπόδια</vt:lpstr>
      <vt:lpstr>Η ρομποτική ηλεκτρική σκούπα Nilfisk VP25</vt:lpstr>
      <vt:lpstr>Αποδοτικότητα και αποτελεσματικότητα</vt:lpstr>
      <vt:lpstr>Παραγωγικότητα και ευελιξία</vt:lpstr>
      <vt:lpstr>Συνέπεια και αξιοπιστία</vt:lpstr>
      <vt:lpstr>Πιστοποίηση, συμμόρφωση  και ασφάλεια</vt:lpstr>
      <vt:lpstr>Περισσότερη αξία για το πρόγραμμα καθαρισμού σας</vt:lpstr>
      <vt:lpstr>Απαράμιλλη ευκολία χρήσης</vt:lpstr>
      <vt:lpstr>Έναρξη λειτουργίας με το πάτημα ενός κουμπιού</vt:lpstr>
      <vt:lpstr>Άλλες λειτουργίες που αντιστοιχούν στις ανάγκες σας όσον αφορά τον καθαρισμό</vt:lpstr>
      <vt:lpstr>Απόδειξη καθαριότητας </vt:lpstr>
      <vt:lpstr>2</vt:lpstr>
      <vt:lpstr>Κύρια εφαρμογή και χρήση</vt:lpstr>
      <vt:lpstr>Εφαρμογές στόχου</vt:lpstr>
      <vt:lpstr>3</vt:lpstr>
      <vt:lpstr>Τεχνικές προδιαγραφές </vt:lpstr>
      <vt:lpstr>Κύρια εξαρτήματα </vt:lpstr>
      <vt:lpstr>Κύριες δυνατότητες</vt:lpstr>
      <vt:lpstr>Κύρια παρελκόμενα </vt:lpstr>
      <vt:lpstr>VP25: Τι χρειάζεται να γνωρίζετε</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InBold</dc:creator>
  <cp:lastModifiedBy>Anastasia Droungani</cp:lastModifiedBy>
  <cp:revision>588</cp:revision>
  <dcterms:created xsi:type="dcterms:W3CDTF">2025-07-09T06:31:00Z</dcterms:created>
  <dcterms:modified xsi:type="dcterms:W3CDTF">2025-07-24T12:11:50Z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2578482</vt:lpwstr>
  </property>
  <property fmtid="{D5CDD505-2E9C-101B-9397-08002B2CF9AE}" pid="3" name="NXPowerLiteSettings">
    <vt:lpwstr>A74006B004C800</vt:lpwstr>
  </property>
  <property fmtid="{D5CDD505-2E9C-101B-9397-08002B2CF9AE}" pid="4" name="NXPowerLiteVersion">
    <vt:lpwstr>D5.0.2</vt:lpwstr>
  </property>
  <property fmtid="{D5CDD505-2E9C-101B-9397-08002B2CF9AE}" pid="5" name="ContentTypeId">
    <vt:lpwstr>0x0101000D90E30D1931D74AA31AAF46CFE106EB</vt:lpwstr>
  </property>
  <property fmtid="{D5CDD505-2E9C-101B-9397-08002B2CF9AE}" pid="6" name="MSIP_Label_8af657d4-2045-4871-9872-e323e3545d60_Enabled">
    <vt:lpwstr>true</vt:lpwstr>
  </property>
  <property fmtid="{D5CDD505-2E9C-101B-9397-08002B2CF9AE}" pid="7" name="MSIP_Label_8af657d4-2045-4871-9872-e323e3545d60_SetDate">
    <vt:lpwstr>2022-03-07T09:52:37Z</vt:lpwstr>
  </property>
  <property fmtid="{D5CDD505-2E9C-101B-9397-08002B2CF9AE}" pid="8" name="MSIP_Label_8af657d4-2045-4871-9872-e323e3545d60_Method">
    <vt:lpwstr>Privileged</vt:lpwstr>
  </property>
  <property fmtid="{D5CDD505-2E9C-101B-9397-08002B2CF9AE}" pid="9" name="MSIP_Label_8af657d4-2045-4871-9872-e323e3545d60_Name">
    <vt:lpwstr>Open sublabel</vt:lpwstr>
  </property>
  <property fmtid="{D5CDD505-2E9C-101B-9397-08002B2CF9AE}" pid="10" name="MSIP_Label_8af657d4-2045-4871-9872-e323e3545d60_SiteId">
    <vt:lpwstr>753c5d99-05be-4237-b4c5-fdb2e6b32ab2</vt:lpwstr>
  </property>
  <property fmtid="{D5CDD505-2E9C-101B-9397-08002B2CF9AE}" pid="11" name="MSIP_Label_8af657d4-2045-4871-9872-e323e3545d60_ActionId">
    <vt:lpwstr>dc55aacb-2282-478e-992e-416176343d0e</vt:lpwstr>
  </property>
  <property fmtid="{D5CDD505-2E9C-101B-9397-08002B2CF9AE}" pid="12" name="MSIP_Label_8af657d4-2045-4871-9872-e323e3545d60_ContentBits">
    <vt:lpwstr>0</vt:lpwstr>
  </property>
</Properties>
</file>