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 ContentType="image/tiff"/>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7"/>
  </p:notesMasterIdLst>
  <p:sldIdLst>
    <p:sldId id="287" r:id="rId5"/>
    <p:sldId id="288" r:id="rId6"/>
    <p:sldId id="289" r:id="rId7"/>
    <p:sldId id="290" r:id="rId8"/>
    <p:sldId id="292" r:id="rId9"/>
    <p:sldId id="293" r:id="rId10"/>
    <p:sldId id="295" r:id="rId11"/>
    <p:sldId id="297" r:id="rId12"/>
    <p:sldId id="298" r:id="rId13"/>
    <p:sldId id="299" r:id="rId14"/>
    <p:sldId id="2147474647" r:id="rId15"/>
    <p:sldId id="2147474649" r:id="rId16"/>
    <p:sldId id="2147474650" r:id="rId17"/>
    <p:sldId id="2147474651" r:id="rId18"/>
    <p:sldId id="2147474652" r:id="rId19"/>
    <p:sldId id="2147474654" r:id="rId20"/>
    <p:sldId id="2147474655" r:id="rId21"/>
    <p:sldId id="2147474656" r:id="rId22"/>
    <p:sldId id="2147474657" r:id="rId23"/>
    <p:sldId id="2147474658" r:id="rId24"/>
    <p:sldId id="2147474660" r:id="rId25"/>
    <p:sldId id="2147481278" r:id="rId26"/>
    <p:sldId id="2147481279" r:id="rId27"/>
    <p:sldId id="2147481276" r:id="rId28"/>
    <p:sldId id="2147481277" r:id="rId29"/>
    <p:sldId id="2147474664" r:id="rId30"/>
    <p:sldId id="2147474665" r:id="rId31"/>
    <p:sldId id="2147474666" r:id="rId32"/>
    <p:sldId id="2147481255" r:id="rId33"/>
    <p:sldId id="2147481256" r:id="rId34"/>
    <p:sldId id="2147481257" r:id="rId35"/>
    <p:sldId id="2147481258" r:id="rId36"/>
    <p:sldId id="2147481259" r:id="rId37"/>
    <p:sldId id="2147481260" r:id="rId38"/>
    <p:sldId id="2147481261" r:id="rId39"/>
    <p:sldId id="2147481262" r:id="rId40"/>
    <p:sldId id="2147474677" r:id="rId41"/>
    <p:sldId id="2147474678" r:id="rId42"/>
    <p:sldId id="2147474679" r:id="rId43"/>
    <p:sldId id="2147474680" r:id="rId44"/>
    <p:sldId id="2147481254" r:id="rId45"/>
    <p:sldId id="2147481206" r:id="rId46"/>
    <p:sldId id="2147481263" r:id="rId47"/>
    <p:sldId id="2147481264" r:id="rId48"/>
    <p:sldId id="2147481265" r:id="rId49"/>
    <p:sldId id="2147481267" r:id="rId50"/>
    <p:sldId id="2147481269" r:id="rId51"/>
    <p:sldId id="2147481270" r:id="rId52"/>
    <p:sldId id="2147481271" r:id="rId53"/>
    <p:sldId id="2147474632" r:id="rId54"/>
    <p:sldId id="2147474653" r:id="rId55"/>
    <p:sldId id="2147481273" r:id="rId56"/>
  </p:sldIdLst>
  <p:sldSz cx="12192000" cy="6858000"/>
  <p:notesSz cx="6797675" cy="9872663"/>
  <p:custDataLst>
    <p:tags r:id="rId58"/>
  </p:custDataLst>
  <p:defaultTextStyle>
    <a:defPPr>
      <a:defRPr lang="en-US"/>
    </a:defPPr>
    <a:lvl1pPr marL="0" algn="l" defTabSz="1023967" rtl="0" eaLnBrk="1" latinLnBrk="0" hangingPunct="1">
      <a:defRPr sz="2000" kern="1200">
        <a:solidFill>
          <a:schemeClr val="tx1"/>
        </a:solidFill>
        <a:latin typeface="+mn-lt"/>
        <a:ea typeface="+mn-ea"/>
        <a:cs typeface="+mn-cs"/>
      </a:defRPr>
    </a:lvl1pPr>
    <a:lvl2pPr marL="511984" algn="l" defTabSz="1023967" rtl="0" eaLnBrk="1" latinLnBrk="0" hangingPunct="1">
      <a:defRPr sz="2000" kern="1200">
        <a:solidFill>
          <a:schemeClr val="tx1"/>
        </a:solidFill>
        <a:latin typeface="+mn-lt"/>
        <a:ea typeface="+mn-ea"/>
        <a:cs typeface="+mn-cs"/>
      </a:defRPr>
    </a:lvl2pPr>
    <a:lvl3pPr marL="1023967" algn="l" defTabSz="1023967" rtl="0" eaLnBrk="1" latinLnBrk="0" hangingPunct="1">
      <a:defRPr sz="2000" kern="1200">
        <a:solidFill>
          <a:schemeClr val="tx1"/>
        </a:solidFill>
        <a:latin typeface="+mn-lt"/>
        <a:ea typeface="+mn-ea"/>
        <a:cs typeface="+mn-cs"/>
      </a:defRPr>
    </a:lvl3pPr>
    <a:lvl4pPr marL="1535951" algn="l" defTabSz="1023967" rtl="0" eaLnBrk="1" latinLnBrk="0" hangingPunct="1">
      <a:defRPr sz="2000" kern="1200">
        <a:solidFill>
          <a:schemeClr val="tx1"/>
        </a:solidFill>
        <a:latin typeface="+mn-lt"/>
        <a:ea typeface="+mn-ea"/>
        <a:cs typeface="+mn-cs"/>
      </a:defRPr>
    </a:lvl4pPr>
    <a:lvl5pPr marL="2047934" algn="l" defTabSz="1023967" rtl="0" eaLnBrk="1" latinLnBrk="0" hangingPunct="1">
      <a:defRPr sz="2000" kern="1200">
        <a:solidFill>
          <a:schemeClr val="tx1"/>
        </a:solidFill>
        <a:latin typeface="+mn-lt"/>
        <a:ea typeface="+mn-ea"/>
        <a:cs typeface="+mn-cs"/>
      </a:defRPr>
    </a:lvl5pPr>
    <a:lvl6pPr marL="2559918" algn="l" defTabSz="1023967" rtl="0" eaLnBrk="1" latinLnBrk="0" hangingPunct="1">
      <a:defRPr sz="2000" kern="1200">
        <a:solidFill>
          <a:schemeClr val="tx1"/>
        </a:solidFill>
        <a:latin typeface="+mn-lt"/>
        <a:ea typeface="+mn-ea"/>
        <a:cs typeface="+mn-cs"/>
      </a:defRPr>
    </a:lvl6pPr>
    <a:lvl7pPr marL="3071901" algn="l" defTabSz="1023967" rtl="0" eaLnBrk="1" latinLnBrk="0" hangingPunct="1">
      <a:defRPr sz="2000" kern="1200">
        <a:solidFill>
          <a:schemeClr val="tx1"/>
        </a:solidFill>
        <a:latin typeface="+mn-lt"/>
        <a:ea typeface="+mn-ea"/>
        <a:cs typeface="+mn-cs"/>
      </a:defRPr>
    </a:lvl7pPr>
    <a:lvl8pPr marL="3583884" algn="l" defTabSz="1023967" rtl="0" eaLnBrk="1" latinLnBrk="0" hangingPunct="1">
      <a:defRPr sz="2000" kern="1200">
        <a:solidFill>
          <a:schemeClr val="tx1"/>
        </a:solidFill>
        <a:latin typeface="+mn-lt"/>
        <a:ea typeface="+mn-ea"/>
        <a:cs typeface="+mn-cs"/>
      </a:defRPr>
    </a:lvl8pPr>
    <a:lvl9pPr marL="4095868" algn="l" defTabSz="1023967" rtl="0" eaLnBrk="1" latinLnBrk="0" hangingPunct="1">
      <a:defRPr sz="20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267D357A-736E-4419-8F31-7020650603D7}">
          <p14:sldIdLst>
            <p14:sldId id="287"/>
            <p14:sldId id="288"/>
            <p14:sldId id="289"/>
            <p14:sldId id="290"/>
            <p14:sldId id="292"/>
            <p14:sldId id="293"/>
            <p14:sldId id="295"/>
            <p14:sldId id="297"/>
            <p14:sldId id="298"/>
          </p14:sldIdLst>
        </p14:section>
        <p14:section name="Jobs &amp; Segments" id="{5CC4C4A8-6306-4AD3-803E-567528FEFB90}">
          <p14:sldIdLst>
            <p14:sldId id="299"/>
            <p14:sldId id="2147474647"/>
            <p14:sldId id="2147474649"/>
          </p14:sldIdLst>
        </p14:section>
        <p14:section name="Key features and benefits" id="{08291303-A424-41CB-8576-974414D055D5}">
          <p14:sldIdLst>
            <p14:sldId id="2147474650"/>
            <p14:sldId id="2147474651"/>
            <p14:sldId id="2147474652"/>
            <p14:sldId id="2147474654"/>
            <p14:sldId id="2147474655"/>
            <p14:sldId id="2147474656"/>
            <p14:sldId id="2147474657"/>
          </p14:sldIdLst>
        </p14:section>
        <p14:section name="Accessories" id="{9B3353F0-CE91-46F3-A4DA-DA0AF38AE365}">
          <p14:sldIdLst>
            <p14:sldId id="2147474658"/>
            <p14:sldId id="2147474660"/>
            <p14:sldId id="2147481278"/>
            <p14:sldId id="2147481279"/>
            <p14:sldId id="2147481276"/>
            <p14:sldId id="2147481277"/>
            <p14:sldId id="2147474664"/>
            <p14:sldId id="2147474665"/>
          </p14:sldIdLst>
        </p14:section>
        <p14:section name="Competitors" id="{7B333AA2-1BE0-42E7-9FE4-294B8CE990BC}">
          <p14:sldIdLst>
            <p14:sldId id="2147474666"/>
            <p14:sldId id="2147481255"/>
            <p14:sldId id="2147481256"/>
            <p14:sldId id="2147481257"/>
            <p14:sldId id="2147481258"/>
            <p14:sldId id="2147481259"/>
            <p14:sldId id="2147481260"/>
            <p14:sldId id="2147481261"/>
            <p14:sldId id="2147481262"/>
          </p14:sldIdLst>
        </p14:section>
        <p14:section name="Price Positioning" id="{03202791-44EE-4975-8D37-C54CB61E10C5}">
          <p14:sldIdLst>
            <p14:sldId id="2147474677"/>
            <p14:sldId id="2147474678"/>
            <p14:sldId id="2147474679"/>
          </p14:sldIdLst>
        </p14:section>
        <p14:section name="Marketing material" id="{FBB21826-5FB7-4CE6-B50D-406660699CF2}">
          <p14:sldIdLst>
            <p14:sldId id="2147474680"/>
            <p14:sldId id="2147481254"/>
            <p14:sldId id="2147481206"/>
            <p14:sldId id="2147481263"/>
          </p14:sldIdLst>
        </p14:section>
        <p14:section name="Technical data" id="{3ABD5D4D-2C0C-449C-A140-446C246F69B2}">
          <p14:sldIdLst>
            <p14:sldId id="2147481264"/>
            <p14:sldId id="2147481265"/>
            <p14:sldId id="2147481267"/>
            <p14:sldId id="2147481269"/>
          </p14:sldIdLst>
        </p14:section>
        <p14:section name="Naming Hierarchy and Pns" id="{62B1CAA5-0D26-47DB-B9FC-3CBFC7F3FAE0}">
          <p14:sldIdLst>
            <p14:sldId id="2147481270"/>
            <p14:sldId id="2147481271"/>
            <p14:sldId id="2147474632"/>
            <p14:sldId id="2147474653"/>
            <p14:sldId id="2147481273"/>
          </p14:sldIdLst>
        </p14:section>
      </p14:sectionLst>
    </p:ext>
    <p:ext uri="{EFAFB233-063F-42B5-8137-9DF3F51BA10A}">
      <p15:sldGuideLst xmlns:p15="http://schemas.microsoft.com/office/powerpoint/2012/main">
        <p15:guide id="1" pos="2976" userDrawn="1">
          <p15:clr>
            <a:srgbClr val="A4A3A4"/>
          </p15:clr>
        </p15:guide>
        <p15:guide id="2" pos="6792" userDrawn="1">
          <p15:clr>
            <a:srgbClr val="A4A3A4"/>
          </p15:clr>
        </p15:guide>
        <p15:guide id="4" orient="horz" pos="1224" userDrawn="1">
          <p15:clr>
            <a:srgbClr val="A4A3A4"/>
          </p15:clr>
        </p15:guide>
        <p15:guide id="5" orient="horz" pos="2736" userDrawn="1">
          <p15:clr>
            <a:srgbClr val="A4A3A4"/>
          </p15:clr>
        </p15:guide>
        <p15:guide id="6" orient="horz" pos="3528" userDrawn="1">
          <p15:clr>
            <a:srgbClr val="A4A3A4"/>
          </p15:clr>
        </p15:guide>
        <p15:guide id="7" orient="horz" pos="1488" userDrawn="1">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otte Vittrup" initials="CV" lastIdx="44" clrIdx="0">
    <p:extLst>
      <p:ext uri="{19B8F6BF-5375-455C-9EA6-DF929625EA0E}">
        <p15:presenceInfo xmlns:p15="http://schemas.microsoft.com/office/powerpoint/2012/main" userId="S-1-5-21-2455030247-886758136-1406340923-94286" providerId="AD"/>
      </p:ext>
    </p:extLst>
  </p:cmAuthor>
  <p:cmAuthor id="2" name="Lars Chrois" initials="LC" lastIdx="26" clrIdx="1">
    <p:extLst>
      <p:ext uri="{19B8F6BF-5375-455C-9EA6-DF929625EA0E}">
        <p15:presenceInfo xmlns:p15="http://schemas.microsoft.com/office/powerpoint/2012/main" userId="3ee1608269410e27" providerId="Windows Live"/>
      </p:ext>
    </p:extLst>
  </p:cmAuthor>
  <p:cmAuthor id="3" name="eetoan nguyen quoc" initials="enq" lastIdx="2" clrIdx="2">
    <p:extLst>
      <p:ext uri="{19B8F6BF-5375-455C-9EA6-DF929625EA0E}">
        <p15:presenceInfo xmlns:p15="http://schemas.microsoft.com/office/powerpoint/2012/main" userId="68d412884baf018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BBC5"/>
    <a:srgbClr val="8997A4"/>
    <a:srgbClr val="7C878E"/>
    <a:srgbClr val="000000"/>
    <a:srgbClr val="979797"/>
    <a:srgbClr val="4B4F54"/>
    <a:srgbClr val="606A70"/>
    <a:srgbClr val="D4CFBE"/>
    <a:srgbClr val="82827E"/>
    <a:srgbClr val="DDC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69" autoAdjust="0"/>
    <p:restoredTop sz="92949" autoAdjust="0"/>
  </p:normalViewPr>
  <p:slideViewPr>
    <p:cSldViewPr snapToGrid="0">
      <p:cViewPr varScale="1">
        <p:scale>
          <a:sx n="85" d="100"/>
          <a:sy n="85" d="100"/>
        </p:scale>
        <p:origin x="816" y="78"/>
      </p:cViewPr>
      <p:guideLst>
        <p:guide pos="2976"/>
        <p:guide pos="6792"/>
        <p:guide orient="horz" pos="1224"/>
        <p:guide orient="horz" pos="2736"/>
        <p:guide orient="horz" pos="3528"/>
        <p:guide orient="horz" pos="1488"/>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8" d="100"/>
          <a:sy n="88" d="100"/>
        </p:scale>
        <p:origin x="6630" y="90"/>
      </p:cViewPr>
      <p:guideLst>
        <p:guide orient="horz" pos="3109"/>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0T19:20:06.845"/>
    </inkml:context>
    <inkml:brush xml:id="br0">
      <inkml:brushProperty name="width" value="0.05" units="cm"/>
      <inkml:brushProperty name="height" value="0.05" units="cm"/>
      <inkml:brushProperty name="color" value="#008C3A"/>
    </inkml:brush>
  </inkml:definitions>
  <inkml:trace contextRef="#ctx0" brushRef="#br0">0 1 7578,'0'0'1600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050">
                <a:latin typeface="Arial" panose="020B0604020202020204" pitchFamily="34" charset="0"/>
                <a:cs typeface="Arial" panose="020B0604020202020204" pitchFamily="34" charset="0"/>
              </a:defRPr>
            </a:lvl1pPr>
          </a:lstStyle>
          <a:p>
            <a:endParaRPr lang="en-US"/>
          </a:p>
        </p:txBody>
      </p:sp>
      <p:sp>
        <p:nvSpPr>
          <p:cNvPr id="3" name="Date Placehold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050">
                <a:latin typeface="Arial" panose="020B0604020202020204" pitchFamily="34" charset="0"/>
                <a:cs typeface="Arial" panose="020B0604020202020204" pitchFamily="34" charset="0"/>
              </a:defRPr>
            </a:lvl1pPr>
          </a:lstStyle>
          <a:p>
            <a:fld id="{377487DA-082B-4712-87EF-A52F989376F6}" type="datetimeFigureOut">
              <a:rPr lang="en-US" smtClean="0"/>
              <a:pPr/>
              <a:t>4/5/2024</a:t>
            </a:fld>
            <a:endParaRPr lang="en-US"/>
          </a:p>
        </p:txBody>
      </p:sp>
      <p:sp>
        <p:nvSpPr>
          <p:cNvPr id="4" name="Slide Image Placehold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6054CEA7-A081-4B80-B0DE-E1334A21D67A}"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1023967"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511984" algn="l" defTabSz="1023967" rtl="0" eaLnBrk="1" latinLnBrk="0" hangingPunct="1">
      <a:defRPr sz="1050" kern="1200">
        <a:solidFill>
          <a:schemeClr val="tx1"/>
        </a:solidFill>
        <a:latin typeface="Arial" panose="020B0604020202020204" pitchFamily="34" charset="0"/>
        <a:ea typeface="+mn-ea"/>
        <a:cs typeface="Arial" panose="020B0604020202020204" pitchFamily="34" charset="0"/>
      </a:defRPr>
    </a:lvl2pPr>
    <a:lvl3pPr marL="1023967" algn="l" defTabSz="1023967" rtl="0" eaLnBrk="1" latinLnBrk="0" hangingPunct="1">
      <a:defRPr sz="1050" kern="1200">
        <a:solidFill>
          <a:schemeClr val="tx1"/>
        </a:solidFill>
        <a:latin typeface="Arial" panose="020B0604020202020204" pitchFamily="34" charset="0"/>
        <a:ea typeface="+mn-ea"/>
        <a:cs typeface="Arial" panose="020B0604020202020204" pitchFamily="34" charset="0"/>
      </a:defRPr>
    </a:lvl3pPr>
    <a:lvl4pPr marL="1535951" algn="l" defTabSz="1023967" rtl="0" eaLnBrk="1" latinLnBrk="0" hangingPunct="1">
      <a:defRPr sz="1050" kern="1200">
        <a:solidFill>
          <a:schemeClr val="tx1"/>
        </a:solidFill>
        <a:latin typeface="Arial" panose="020B0604020202020204" pitchFamily="34" charset="0"/>
        <a:ea typeface="+mn-ea"/>
        <a:cs typeface="Arial" panose="020B0604020202020204" pitchFamily="34" charset="0"/>
      </a:defRPr>
    </a:lvl4pPr>
    <a:lvl5pPr marL="2047934" algn="l" defTabSz="1023967" rtl="0" eaLnBrk="1" latinLnBrk="0" hangingPunct="1">
      <a:defRPr sz="1050" kern="1200">
        <a:solidFill>
          <a:schemeClr val="tx1"/>
        </a:solidFill>
        <a:latin typeface="Arial" panose="020B0604020202020204" pitchFamily="34" charset="0"/>
        <a:ea typeface="+mn-ea"/>
        <a:cs typeface="Arial" panose="020B0604020202020204" pitchFamily="34" charset="0"/>
      </a:defRPr>
    </a:lvl5pPr>
    <a:lvl6pPr marL="2559918" algn="l" defTabSz="1023967" rtl="0" eaLnBrk="1" latinLnBrk="0" hangingPunct="1">
      <a:defRPr sz="1300" kern="1200">
        <a:solidFill>
          <a:schemeClr val="tx1"/>
        </a:solidFill>
        <a:latin typeface="+mn-lt"/>
        <a:ea typeface="+mn-ea"/>
        <a:cs typeface="+mn-cs"/>
      </a:defRPr>
    </a:lvl6pPr>
    <a:lvl7pPr marL="3071901" algn="l" defTabSz="1023967" rtl="0" eaLnBrk="1" latinLnBrk="0" hangingPunct="1">
      <a:defRPr sz="1300" kern="1200">
        <a:solidFill>
          <a:schemeClr val="tx1"/>
        </a:solidFill>
        <a:latin typeface="+mn-lt"/>
        <a:ea typeface="+mn-ea"/>
        <a:cs typeface="+mn-cs"/>
      </a:defRPr>
    </a:lvl7pPr>
    <a:lvl8pPr marL="3583884" algn="l" defTabSz="1023967" rtl="0" eaLnBrk="1" latinLnBrk="0" hangingPunct="1">
      <a:defRPr sz="1300" kern="1200">
        <a:solidFill>
          <a:schemeClr val="tx1"/>
        </a:solidFill>
        <a:latin typeface="+mn-lt"/>
        <a:ea typeface="+mn-ea"/>
        <a:cs typeface="+mn-cs"/>
      </a:defRPr>
    </a:lvl8pPr>
    <a:lvl9pPr marL="4095868" algn="l" defTabSz="10239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54CEA7-A081-4B80-B0DE-E1334A21D67A}" type="slidenum">
              <a:rPr lang="en-US" smtClean="0"/>
              <a:t>11</a:t>
            </a:fld>
            <a:endParaRPr lang="en-US"/>
          </a:p>
        </p:txBody>
      </p:sp>
    </p:spTree>
    <p:extLst>
      <p:ext uri="{BB962C8B-B14F-4D97-AF65-F5344CB8AC3E}">
        <p14:creationId xmlns:p14="http://schemas.microsoft.com/office/powerpoint/2010/main" val="3744066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54CEA7-A081-4B80-B0DE-E1334A21D67A}" type="slidenum">
              <a:rPr lang="en-US" smtClean="0"/>
              <a:t>12</a:t>
            </a:fld>
            <a:endParaRPr lang="en-US"/>
          </a:p>
        </p:txBody>
      </p:sp>
    </p:spTree>
    <p:extLst>
      <p:ext uri="{BB962C8B-B14F-4D97-AF65-F5344CB8AC3E}">
        <p14:creationId xmlns:p14="http://schemas.microsoft.com/office/powerpoint/2010/main" val="2754318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54CEA7-A081-4B80-B0DE-E1334A21D67A}" type="slidenum">
              <a:rPr lang="en-US" smtClean="0"/>
              <a:t>17</a:t>
            </a:fld>
            <a:endParaRPr lang="en-US"/>
          </a:p>
        </p:txBody>
      </p:sp>
    </p:spTree>
    <p:extLst>
      <p:ext uri="{BB962C8B-B14F-4D97-AF65-F5344CB8AC3E}">
        <p14:creationId xmlns:p14="http://schemas.microsoft.com/office/powerpoint/2010/main" val="1770140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54CEA7-A081-4B80-B0DE-E1334A21D67A}" type="slidenum">
              <a:rPr lang="en-US" smtClean="0"/>
              <a:t>51</a:t>
            </a:fld>
            <a:endParaRPr lang="en-US"/>
          </a:p>
        </p:txBody>
      </p:sp>
    </p:spTree>
    <p:extLst>
      <p:ext uri="{BB962C8B-B14F-4D97-AF65-F5344CB8AC3E}">
        <p14:creationId xmlns:p14="http://schemas.microsoft.com/office/powerpoint/2010/main" val="3125869132"/>
      </p:ext>
    </p:extLst>
  </p:cSld>
  <p:clrMapOvr>
    <a:masterClrMapping/>
  </p:clrMapOvr>
</p:notes>
</file>

<file path=ppt/slideLayouts/_rels/slideLayout1.xml.rels><?xml version="1.0" encoding="UTF-8" standalone="yes" ?><Relationships xmlns="http://schemas.openxmlformats.org/package/2006/relationships"><Relationship Id="rId3" Target="../media/image1.emf" Type="http://schemas.openxmlformats.org/officeDocument/2006/relationships/image"/><Relationship Id="rId2" Target="../slideMasters/slideMaster1.xml" Type="http://schemas.openxmlformats.org/officeDocument/2006/relationships/slideMaster"/><Relationship Id="rId1" Target="../tags/tag3.xml" Type="http://schemas.openxmlformats.org/officeDocument/2006/relationships/tags"/><Relationship Id="rId4" Target="../media/image1.emf" Type="http://schemas.openxmlformats.org/officeDocument/2006/relationships/image"/></Relationships>
</file>

<file path=ppt/slideLayouts/_rels/slideLayout10.xml.rels><?xml version="1.0" encoding="UTF-8" standalone="yes" ?><Relationships xmlns="http://schemas.openxmlformats.org/package/2006/relationships"><Relationship Id="rId3" Target="../media/image1.emf" Type="http://schemas.openxmlformats.org/officeDocument/2006/relationships/image"/><Relationship Id="rId2" Target="../slideMasters/slideMaster1.xml" Type="http://schemas.openxmlformats.org/officeDocument/2006/relationships/slideMaster"/><Relationship Id="rId1" Target="../tags/tag5.xml" Type="http://schemas.openxmlformats.org/officeDocument/2006/relationships/tags"/><Relationship Id="rId4" Target="../media/image1.emf" Type="http://schemas.openxmlformats.org/officeDocument/2006/relationships/image"/></Relationships>
</file>

<file path=ppt/slideLayouts/_rels/slideLayout11.xml.rels><?xml version="1.0" encoding="UTF-8" standalone="yes" ?><Relationships xmlns="http://schemas.openxmlformats.org/package/2006/relationships"><Relationship Id="rId3" Target="../media/image1.emf" Type="http://schemas.openxmlformats.org/officeDocument/2006/relationships/image"/><Relationship Id="rId2" Target="../slideMasters/slideMaster1.xml" Type="http://schemas.openxmlformats.org/officeDocument/2006/relationships/slideMaster"/><Relationship Id="rId1" Target="../tags/tag6.xml" Type="http://schemas.openxmlformats.org/officeDocument/2006/relationships/tags"/><Relationship Id="rId4" Target="../media/image1.emf" Type="http://schemas.openxmlformats.org/officeDocument/2006/relationships/image"/></Relationships>
</file>

<file path=ppt/slideLayouts/_rels/slideLayout12.xml.rels><?xml version="1.0" encoding="UTF-8" standalone="yes" ?><Relationships xmlns="http://schemas.openxmlformats.org/package/2006/relationships"><Relationship Id="rId3" Target="../media/image1.emf" Type="http://schemas.openxmlformats.org/officeDocument/2006/relationships/image"/><Relationship Id="rId2" Target="../slideMasters/slideMaster1.xml" Type="http://schemas.openxmlformats.org/officeDocument/2006/relationships/slideMaster"/><Relationship Id="rId1" Target="../tags/tag7.xml" Type="http://schemas.openxmlformats.org/officeDocument/2006/relationships/tags"/><Relationship Id="rId4" Target="../media/image1.emf" Type="http://schemas.openxmlformats.org/officeDocument/2006/relationships/image"/></Relationships>
</file>

<file path=ppt/slideLayouts/_rels/slideLayout13.xml.rels><?xml version="1.0" encoding="UTF-8" standalone="yes" ?><Relationships xmlns="http://schemas.openxmlformats.org/package/2006/relationships"><Relationship Id="rId3" Target="../media/image3.emf" Type="http://schemas.openxmlformats.org/officeDocument/2006/relationships/image"/><Relationship Id="rId2" Target="../slideMasters/slideMaster1.xml" Type="http://schemas.openxmlformats.org/officeDocument/2006/relationships/slideMaster"/><Relationship Id="rId1" Target="../tags/tag8.xml" Type="http://schemas.openxmlformats.org/officeDocument/2006/relationships/tags"/><Relationship Id="rId4" Target="../media/image3.emf" Type="http://schemas.openxmlformats.org/officeDocument/2006/relationships/image"/></Relationships>
</file>

<file path=ppt/slideLayouts/_rels/slideLayout14.xml.rels><?xml version="1.0" encoding="UTF-8" standalone="yes" ?><Relationships xmlns="http://schemas.openxmlformats.org/package/2006/relationships"><Relationship Id="rId3" Target="../media/image3.emf" Type="http://schemas.openxmlformats.org/officeDocument/2006/relationships/image"/><Relationship Id="rId2" Target="../slideMasters/slideMaster1.xml" Type="http://schemas.openxmlformats.org/officeDocument/2006/relationships/slideMaster"/><Relationship Id="rId1" Target="../tags/tag9.xml" Type="http://schemas.openxmlformats.org/officeDocument/2006/relationships/tags"/><Relationship Id="rId4" Target="../media/image3.emf" Type="http://schemas.openxmlformats.org/officeDocument/2006/relationships/image"/></Relationships>
</file>

<file path=ppt/slideLayouts/_rels/slideLayout15.xml.rels><?xml version="1.0" encoding="UTF-8" standalone="yes" ?><Relationships xmlns="http://schemas.openxmlformats.org/package/2006/relationships"><Relationship Id="rId3" Target="../media/image3.emf" Type="http://schemas.openxmlformats.org/officeDocument/2006/relationships/image"/><Relationship Id="rId2" Target="../slideMasters/slideMaster1.xml" Type="http://schemas.openxmlformats.org/officeDocument/2006/relationships/slideMaster"/><Relationship Id="rId1" Target="../tags/tag10.xml" Type="http://schemas.openxmlformats.org/officeDocument/2006/relationships/tags"/><Relationship Id="rId4" Target="../media/image3.emf" Type="http://schemas.openxmlformats.org/officeDocument/2006/relationships/image"/></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arget="../media/image3.emf" Type="http://schemas.openxmlformats.org/officeDocument/2006/relationships/image"/><Relationship Id="rId2" Target="../slideMasters/slideMaster1.xml" Type="http://schemas.openxmlformats.org/officeDocument/2006/relationships/slideMaster"/><Relationship Id="rId1" Target="../tags/tag11.xml" Type="http://schemas.openxmlformats.org/officeDocument/2006/relationships/tags"/><Relationship Id="rId4" Target="../media/image3.emf" Type="http://schemas.openxmlformats.org/officeDocument/2006/relationships/image"/></Relationships>
</file>

<file path=ppt/slideLayouts/_rels/slideLayout18.xml.rels><?xml version="1.0" encoding="UTF-8" standalone="yes" ?><Relationships xmlns="http://schemas.openxmlformats.org/package/2006/relationships"><Relationship Id="rId3" Target="../media/image5.png" Type="http://schemas.openxmlformats.org/officeDocument/2006/relationships/image"/><Relationship Id="rId7" Target="../media/image9.png" Type="http://schemas.openxmlformats.org/officeDocument/2006/relationships/image"/><Relationship Id="rId2" Target="../media/image4.png" Type="http://schemas.openxmlformats.org/officeDocument/2006/relationships/image"/><Relationship Id="rId1" Target="../slideMasters/slideMaster1.xml" Type="http://schemas.openxmlformats.org/officeDocument/2006/relationships/slideMaster"/><Relationship Id="rId6" Target="../media/image8.jpeg" Type="http://schemas.openxmlformats.org/officeDocument/2006/relationships/image"/><Relationship Id="rId5" Target="../media/image7.jpeg" Type="http://schemas.openxmlformats.org/officeDocument/2006/relationships/image"/><Relationship Id="rId4" Target="../media/image6.jpeg" Type="http://schemas.openxmlformats.org/officeDocument/2006/relationships/image"/></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arget="../media/image3.emf" Type="http://schemas.openxmlformats.org/officeDocument/2006/relationships/image"/><Relationship Id="rId2" Target="../slideMasters/slideMaster1.xml" Type="http://schemas.openxmlformats.org/officeDocument/2006/relationships/slideMaster"/><Relationship Id="rId1" Target="../tags/tag4.xml" Type="http://schemas.openxmlformats.org/officeDocument/2006/relationships/tags"/><Relationship Id="rId4" Target="../media/image3.emf" Type="http://schemas.openxmlformats.org/officeDocument/2006/relationships/image"/></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p="http://schemas.openxmlformats.org/presentationml/2006/main" xmlns:a="http://schemas.openxmlformats.org/drawingml/2006/main" xmlns:r="http://schemas.openxmlformats.org/officeDocument/2006/relationships" preserve="1" userDrawn="1">
  <p:cSld name="Front slide">
    <p:spTree>
      <p:nvGrpSpPr>
        <p:cNvPr id="1" name=""/>
        <p:cNvGrpSpPr/>
        <p:nvPr/>
      </p:nvGrpSpPr>
      <p:grpSpPr>
        <a:xfrm>
          <a:off x="0" y="0"/>
          <a:ext cx="0" cy="0"/>
          <a:chOff x="0" y="0"/>
          <a:chExt cx="0" cy="0"/>
        </a:xfrm>
      </p:grpSpPr>
      <p:sp>
        <p:nvSpPr>
          <p:cNvPr id="21" name="Picture Placeholder 20"/>
          <p:cNvSpPr>
            <a:spLocks noGrp="1"/>
          </p:cNvSpPr>
          <p:nvPr>
            <p:ph idx="14" sz="quarter" type="pic"/>
          </p:nvPr>
        </p:nvSpPr>
        <p:spPr>
          <a:xfrm>
            <a:off x="0" y="1"/>
            <a:ext cx="12192000" cy="6273799"/>
          </a:xfrm>
        </p:spPr>
        <p:txBody>
          <a:bodyPr anchor="ctr" tIns="1249724"/>
          <a:lstStyle>
            <a:lvl1pPr algn="ctr" indent="0" marL="0">
              <a:buNone/>
              <a:defRPr i="1" sz="1600"/>
            </a:lvl1pPr>
          </a:lstStyle>
          <a:p>
            <a:r>
              <a:rPr lang="en-US" noProof="0"/>
              <a:t>Click icon to add picture</a:t>
            </a:r>
            <a:endParaRPr dirty="0" lang="en-US" noProof="0"/>
          </a:p>
        </p:txBody>
      </p:sp>
      <p:pic>
        <p:nvPicPr>
          <p:cNvPr hidden="1" id="3" name="Object 2"/>
          <p:cNvPicPr/>
          <p:nvPr/>
        </p:nvPicPr>
        <p:blipFill>
          <a:blip r:embed="rId3"/>
          <a:stretch>
            <a:fillRect/>
          </a:stretch>
          <a:srcRect/>
        </p:blipFill>
        <p:spPr>
          <a:xfrm>
            <a:off x="2119" y="2118"/>
            <a:ext cx="2116" cy="2116"/>
          </a:xfrm>
          <a:prstGeom prst="rect">
            <a:avLst/>
          </a:prstGeom>
        </p:spPr>
      </p:pic>
      <p:sp>
        <p:nvSpPr>
          <p:cNvPr id="4" name="Title 3">
            <a:extLst>
              <a:ext uri="{FF2B5EF4-FFF2-40B4-BE49-F238E27FC236}">
                <a16:creationId xmlns:a16="http://schemas.microsoft.com/office/drawing/2014/main" id="{4B69735F-A452-4024-977F-DD52AC156AF4}"/>
              </a:ext>
            </a:extLst>
          </p:cNvPr>
          <p:cNvSpPr>
            <a:spLocks noGrp="1"/>
          </p:cNvSpPr>
          <p:nvPr>
            <p:ph hasCustomPrompt="1" type="title"/>
          </p:nvPr>
        </p:nvSpPr>
        <p:spPr>
          <a:xfrm>
            <a:off x="479425" y="669851"/>
            <a:ext cx="11233150" cy="1169582"/>
          </a:xfrm>
        </p:spPr>
        <p:txBody>
          <a:bodyPr/>
          <a:lstStyle>
            <a:lvl1pPr algn="ctr">
              <a:lnSpc>
                <a:spcPts val="4000"/>
              </a:lnSpc>
              <a:defRPr sz="4000"/>
            </a:lvl1pPr>
          </a:lstStyle>
          <a:p>
            <a:r>
              <a:rPr dirty="0" lang="en-US"/>
              <a:t>Click to edit Presentation Headline.</a:t>
            </a:r>
            <a:br>
              <a:rPr dirty="0" lang="en-US"/>
            </a:br>
            <a:r>
              <a:rPr dirty="0" lang="en-US"/>
              <a:t>Use White or Nilfisk Dark as text color.</a:t>
            </a:r>
          </a:p>
        </p:txBody>
      </p:sp>
      <p:sp>
        <p:nvSpPr>
          <p:cNvPr id="7" name="Rectangle 6">
            <a:extLst>
              <a:ext uri="{FF2B5EF4-FFF2-40B4-BE49-F238E27FC236}">
                <a16:creationId xmlns:a16="http://schemas.microsoft.com/office/drawing/2014/main" id="{9BBDEE45-E090-44D1-98D1-825385BC723C}"/>
              </a:ext>
            </a:extLst>
          </p:cNvPr>
          <p:cNvSpPr/>
          <p:nvPr userDrawn="1"/>
        </p:nvSpPr>
        <p:spPr>
          <a:xfrm>
            <a:off x="348343" y="6479177"/>
            <a:ext cx="975360" cy="26996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000">
              <a:solidFill>
                <a:schemeClr val="tx1"/>
              </a:solidFill>
            </a:endParaRPr>
          </a:p>
        </p:txBody>
      </p:sp>
    </p:spTree>
    <p:extLst>
      <p:ext uri="{BB962C8B-B14F-4D97-AF65-F5344CB8AC3E}">
        <p14:creationId xmlns:p14="http://schemas.microsoft.com/office/powerpoint/2010/main" val="2890734759"/>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10.xml><?xml version="1.0" encoding="utf-8"?>
<p:sldLayout xmlns:p="http://schemas.openxmlformats.org/presentationml/2006/main" xmlns:a="http://schemas.openxmlformats.org/drawingml/2006/main" xmlns:r="http://schemas.openxmlformats.org/officeDocument/2006/relationships" preserve="1" userDrawn="1">
  <p:cSld name="Four Content">
    <p:spTree>
      <p:nvGrpSpPr>
        <p:cNvPr id="1" name=""/>
        <p:cNvGrpSpPr/>
        <p:nvPr/>
      </p:nvGrpSpPr>
      <p:grpSpPr>
        <a:xfrm>
          <a:off x="0" y="0"/>
          <a:ext cx="0" cy="0"/>
          <a:chOff x="0" y="0"/>
          <a:chExt cx="0" cy="0"/>
        </a:xfrm>
      </p:grpSpPr>
      <p:sp>
        <p:nvSpPr>
          <p:cNvPr id="19" name="Content Placeholder 18"/>
          <p:cNvSpPr>
            <a:spLocks noGrp="1"/>
          </p:cNvSpPr>
          <p:nvPr>
            <p:ph idx="18" sz="quarter"/>
          </p:nvPr>
        </p:nvSpPr>
        <p:spPr>
          <a:xfrm>
            <a:off x="479425" y="1529985"/>
            <a:ext cx="2586038" cy="4594372"/>
          </a:xfrm>
          <a:solidFill>
            <a:schemeClr val="bg1"/>
          </a:solidFill>
          <a:effectLst>
            <a:outerShdw algn="ctr" blurRad="139700" rotWithShape="0" sx="102000" sy="102000">
              <a:schemeClr val="bg2">
                <a:alpha val="30000"/>
              </a:schemeClr>
            </a:outerShdw>
          </a:effectLst>
        </p:spPr>
        <p:txBody>
          <a:bodyPr bIns="216000" lIns="216000" rIns="180000" rtlCol="0" tIns="864000" vert="horz">
            <a:noAutofit/>
          </a:bodyPr>
          <a:lstStyle>
            <a:lvl1pPr>
              <a:defRPr dirty="0" lang="en-US" noProof="0"/>
            </a:lvl1pPr>
            <a:lvl2pPr>
              <a:defRPr dirty="0" lang="en-US" noProof="0"/>
            </a:lvl2pPr>
            <a:lvl3pPr>
              <a:defRPr dirty="0" lang="en-US" noProof="0"/>
            </a:lvl3pPr>
            <a:lvl4pPr>
              <a:defRPr dirty="0" lang="en-US" noProof="0"/>
            </a:lvl4pPr>
            <a:lvl5pPr>
              <a:defRPr dirty="0" lang="en-US" noProof="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dirty="0" lang="en-US" noProof="0"/>
          </a:p>
        </p:txBody>
      </p:sp>
      <p:pic>
        <p:nvPicPr>
          <p:cNvPr hidden="1" id="13" name="Object 12"/>
          <p:cNvPicPr/>
          <p:nvPr/>
        </p:nvPicPr>
        <p:blipFill>
          <a:blip r:embed="rId3"/>
          <a:stretch>
            <a:fillRect/>
          </a:stretch>
          <a:srcRect/>
        </p:blipFill>
        <p:spPr>
          <a:xfrm>
            <a:off x="2119" y="2118"/>
            <a:ext cx="2116" cy="2116"/>
          </a:xfrm>
          <a:prstGeom prst="rect">
            <a:avLst/>
          </a:prstGeom>
        </p:spPr>
      </p:pic>
      <p:sp>
        <p:nvSpPr>
          <p:cNvPr id="11" name="Text Placeholder 10"/>
          <p:cNvSpPr>
            <a:spLocks noGrp="1"/>
          </p:cNvSpPr>
          <p:nvPr>
            <p:ph hasCustomPrompt="1" idx="13" sz="quarter" type="body"/>
          </p:nvPr>
        </p:nvSpPr>
        <p:spPr>
          <a:xfrm>
            <a:off x="479425" y="1531915"/>
            <a:ext cx="2586038" cy="775354"/>
          </a:xfrm>
          <a:noFill/>
        </p:spPr>
        <p:txBody>
          <a:bodyPr anchor="t" bIns="0" lIns="216000" rIns="144000" tIns="180000">
            <a:noAutofit/>
          </a:bodyPr>
          <a:lstStyle>
            <a:lvl1pPr indent="0" marL="0">
              <a:buNone/>
              <a:defRPr b="1">
                <a:solidFill>
                  <a:schemeClr val="accent3"/>
                </a:solidFill>
                <a:latin typeface="+mj-lt"/>
              </a:defRPr>
            </a:lvl1pPr>
            <a:lvl2pPr>
              <a:defRPr b="1"/>
            </a:lvl2pPr>
            <a:lvl3pPr>
              <a:defRPr b="1"/>
            </a:lvl3pPr>
            <a:lvl4pPr>
              <a:defRPr b="1"/>
            </a:lvl4pPr>
            <a:lvl5pPr>
              <a:defRPr b="1"/>
            </a:lvl5pPr>
          </a:lstStyle>
          <a:p>
            <a:pPr lvl="0"/>
            <a:r>
              <a:rPr dirty="0" lang="en-US" noProof="0"/>
              <a:t>Insert content</a:t>
            </a:r>
          </a:p>
        </p:txBody>
      </p:sp>
      <p:sp>
        <p:nvSpPr>
          <p:cNvPr id="22" name="Content Placeholder 18">
            <a:extLst>
              <a:ext uri="{FF2B5EF4-FFF2-40B4-BE49-F238E27FC236}">
                <a16:creationId xmlns:a16="http://schemas.microsoft.com/office/drawing/2014/main" id="{6D336ECD-29CC-48D0-B322-298E9D3E152B}"/>
              </a:ext>
            </a:extLst>
          </p:cNvPr>
          <p:cNvSpPr>
            <a:spLocks noGrp="1"/>
          </p:cNvSpPr>
          <p:nvPr>
            <p:ph idx="23" sz="quarter"/>
          </p:nvPr>
        </p:nvSpPr>
        <p:spPr>
          <a:xfrm>
            <a:off x="3361796" y="1529985"/>
            <a:ext cx="2586038" cy="4594372"/>
          </a:xfrm>
          <a:solidFill>
            <a:schemeClr val="bg1"/>
          </a:solidFill>
          <a:effectLst>
            <a:outerShdw algn="ctr" blurRad="139700" rotWithShape="0" sx="102000" sy="102000">
              <a:schemeClr val="bg2">
                <a:alpha val="30000"/>
              </a:schemeClr>
            </a:outerShdw>
          </a:effectLst>
        </p:spPr>
        <p:txBody>
          <a:bodyPr bIns="216000" lIns="216000" rIns="180000" rtlCol="0" tIns="864000" vert="horz">
            <a:noAutofit/>
          </a:bodyPr>
          <a:lstStyle>
            <a:lvl1pPr>
              <a:defRPr dirty="0" lang="en-US" noProof="0"/>
            </a:lvl1pPr>
            <a:lvl2pPr>
              <a:defRPr dirty="0" lang="en-US" noProof="0"/>
            </a:lvl2pPr>
            <a:lvl3pPr>
              <a:defRPr dirty="0" lang="en-US" noProof="0"/>
            </a:lvl3pPr>
            <a:lvl4pPr>
              <a:defRPr dirty="0" lang="en-US" noProof="0"/>
            </a:lvl4pPr>
            <a:lvl5pPr>
              <a:defRPr dirty="0" lang="en-US" noProof="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dirty="0" lang="en-US" noProof="0"/>
          </a:p>
        </p:txBody>
      </p:sp>
      <p:sp>
        <p:nvSpPr>
          <p:cNvPr id="23" name="Text Placeholder 10">
            <a:extLst>
              <a:ext uri="{FF2B5EF4-FFF2-40B4-BE49-F238E27FC236}">
                <a16:creationId xmlns:a16="http://schemas.microsoft.com/office/drawing/2014/main" id="{7A89B6B4-D22F-43E5-8EC2-AD07CBFD8568}"/>
              </a:ext>
            </a:extLst>
          </p:cNvPr>
          <p:cNvSpPr>
            <a:spLocks noGrp="1"/>
          </p:cNvSpPr>
          <p:nvPr>
            <p:ph hasCustomPrompt="1" idx="24" sz="quarter" type="body"/>
          </p:nvPr>
        </p:nvSpPr>
        <p:spPr>
          <a:xfrm>
            <a:off x="3361795" y="1531915"/>
            <a:ext cx="2586038" cy="775354"/>
          </a:xfrm>
          <a:noFill/>
        </p:spPr>
        <p:txBody>
          <a:bodyPr anchor="t" bIns="0" lIns="216000" rIns="144000" tIns="180000">
            <a:noAutofit/>
          </a:bodyPr>
          <a:lstStyle>
            <a:lvl1pPr indent="0" marL="0">
              <a:buNone/>
              <a:defRPr b="1">
                <a:solidFill>
                  <a:schemeClr val="accent3"/>
                </a:solidFill>
                <a:latin typeface="+mj-lt"/>
              </a:defRPr>
            </a:lvl1pPr>
            <a:lvl2pPr>
              <a:defRPr b="1"/>
            </a:lvl2pPr>
            <a:lvl3pPr>
              <a:defRPr b="1"/>
            </a:lvl3pPr>
            <a:lvl4pPr>
              <a:defRPr b="1"/>
            </a:lvl4pPr>
            <a:lvl5pPr>
              <a:defRPr b="1"/>
            </a:lvl5pPr>
          </a:lstStyle>
          <a:p>
            <a:pPr lvl="0"/>
            <a:r>
              <a:rPr dirty="0" lang="en-US" noProof="0"/>
              <a:t>Insert content</a:t>
            </a:r>
          </a:p>
        </p:txBody>
      </p:sp>
      <p:sp>
        <p:nvSpPr>
          <p:cNvPr id="24" name="Content Placeholder 18">
            <a:extLst>
              <a:ext uri="{FF2B5EF4-FFF2-40B4-BE49-F238E27FC236}">
                <a16:creationId xmlns:a16="http://schemas.microsoft.com/office/drawing/2014/main" id="{4CB7A7D7-2A49-427E-874B-C10B706C1E77}"/>
              </a:ext>
            </a:extLst>
          </p:cNvPr>
          <p:cNvSpPr>
            <a:spLocks noGrp="1"/>
          </p:cNvSpPr>
          <p:nvPr>
            <p:ph idx="25" sz="quarter"/>
          </p:nvPr>
        </p:nvSpPr>
        <p:spPr>
          <a:xfrm>
            <a:off x="6244167" y="1529985"/>
            <a:ext cx="2586038" cy="4594372"/>
          </a:xfrm>
          <a:solidFill>
            <a:schemeClr val="bg1"/>
          </a:solidFill>
          <a:effectLst>
            <a:outerShdw algn="ctr" blurRad="139700" rotWithShape="0" sx="102000" sy="102000">
              <a:schemeClr val="bg2">
                <a:alpha val="30000"/>
              </a:schemeClr>
            </a:outerShdw>
          </a:effectLst>
        </p:spPr>
        <p:txBody>
          <a:bodyPr bIns="216000" lIns="216000" rIns="180000" rtlCol="0" tIns="864000" vert="horz">
            <a:noAutofit/>
          </a:bodyPr>
          <a:lstStyle>
            <a:lvl1pPr>
              <a:defRPr dirty="0" lang="en-US" noProof="0"/>
            </a:lvl1pPr>
            <a:lvl2pPr>
              <a:defRPr dirty="0" lang="en-US" noProof="0"/>
            </a:lvl2pPr>
            <a:lvl3pPr>
              <a:defRPr dirty="0" lang="en-US" noProof="0"/>
            </a:lvl3pPr>
            <a:lvl4pPr>
              <a:defRPr dirty="0" lang="en-US" noProof="0"/>
            </a:lvl4pPr>
            <a:lvl5pPr>
              <a:defRPr dirty="0" lang="en-US" noProof="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dirty="0" lang="en-US" noProof="0"/>
          </a:p>
        </p:txBody>
      </p:sp>
      <p:sp>
        <p:nvSpPr>
          <p:cNvPr id="25" name="Text Placeholder 10">
            <a:extLst>
              <a:ext uri="{FF2B5EF4-FFF2-40B4-BE49-F238E27FC236}">
                <a16:creationId xmlns:a16="http://schemas.microsoft.com/office/drawing/2014/main" id="{706FD9DE-D534-40CE-BADF-4806A01DAC4C}"/>
              </a:ext>
            </a:extLst>
          </p:cNvPr>
          <p:cNvSpPr>
            <a:spLocks noGrp="1"/>
          </p:cNvSpPr>
          <p:nvPr>
            <p:ph hasCustomPrompt="1" idx="26" sz="quarter" type="body"/>
          </p:nvPr>
        </p:nvSpPr>
        <p:spPr>
          <a:xfrm>
            <a:off x="6244166" y="1531915"/>
            <a:ext cx="2586038" cy="775354"/>
          </a:xfrm>
          <a:noFill/>
        </p:spPr>
        <p:txBody>
          <a:bodyPr anchor="t" bIns="0" lIns="216000" rIns="144000" tIns="180000">
            <a:noAutofit/>
          </a:bodyPr>
          <a:lstStyle>
            <a:lvl1pPr indent="0" marL="0">
              <a:buNone/>
              <a:defRPr b="1">
                <a:solidFill>
                  <a:schemeClr val="accent3"/>
                </a:solidFill>
                <a:latin typeface="+mj-lt"/>
              </a:defRPr>
            </a:lvl1pPr>
            <a:lvl2pPr>
              <a:defRPr b="1"/>
            </a:lvl2pPr>
            <a:lvl3pPr>
              <a:defRPr b="1"/>
            </a:lvl3pPr>
            <a:lvl4pPr>
              <a:defRPr b="1"/>
            </a:lvl4pPr>
            <a:lvl5pPr>
              <a:defRPr b="1"/>
            </a:lvl5pPr>
          </a:lstStyle>
          <a:p>
            <a:pPr lvl="0"/>
            <a:r>
              <a:rPr dirty="0" lang="en-US" noProof="0"/>
              <a:t>Insert content</a:t>
            </a:r>
          </a:p>
        </p:txBody>
      </p:sp>
      <p:sp>
        <p:nvSpPr>
          <p:cNvPr id="26" name="Content Placeholder 18">
            <a:extLst>
              <a:ext uri="{FF2B5EF4-FFF2-40B4-BE49-F238E27FC236}">
                <a16:creationId xmlns:a16="http://schemas.microsoft.com/office/drawing/2014/main" id="{47DA4058-84EF-461D-934F-D341A5BB3D40}"/>
              </a:ext>
            </a:extLst>
          </p:cNvPr>
          <p:cNvSpPr>
            <a:spLocks noGrp="1"/>
          </p:cNvSpPr>
          <p:nvPr>
            <p:ph idx="27" sz="quarter"/>
          </p:nvPr>
        </p:nvSpPr>
        <p:spPr>
          <a:xfrm>
            <a:off x="9126537" y="1529985"/>
            <a:ext cx="2586038" cy="4594372"/>
          </a:xfrm>
          <a:solidFill>
            <a:schemeClr val="bg1"/>
          </a:solidFill>
          <a:effectLst>
            <a:outerShdw algn="ctr" blurRad="139700" rotWithShape="0" sx="102000" sy="102000">
              <a:schemeClr val="bg2">
                <a:alpha val="30000"/>
              </a:schemeClr>
            </a:outerShdw>
          </a:effectLst>
        </p:spPr>
        <p:txBody>
          <a:bodyPr bIns="216000" lIns="216000" rIns="180000" rtlCol="0" tIns="864000" vert="horz">
            <a:noAutofit/>
          </a:bodyPr>
          <a:lstStyle>
            <a:lvl1pPr>
              <a:defRPr dirty="0" lang="en-US" noProof="0"/>
            </a:lvl1pPr>
            <a:lvl2pPr>
              <a:defRPr dirty="0" lang="en-US" noProof="0"/>
            </a:lvl2pPr>
            <a:lvl3pPr>
              <a:defRPr dirty="0" lang="en-US" noProof="0"/>
            </a:lvl3pPr>
            <a:lvl4pPr>
              <a:defRPr dirty="0" lang="en-US" noProof="0"/>
            </a:lvl4pPr>
            <a:lvl5pPr>
              <a:defRPr dirty="0" lang="en-US" noProof="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dirty="0" lang="en-US" noProof="0"/>
          </a:p>
        </p:txBody>
      </p:sp>
      <p:sp>
        <p:nvSpPr>
          <p:cNvPr id="27" name="Text Placeholder 10">
            <a:extLst>
              <a:ext uri="{FF2B5EF4-FFF2-40B4-BE49-F238E27FC236}">
                <a16:creationId xmlns:a16="http://schemas.microsoft.com/office/drawing/2014/main" id="{5B11B367-A392-4D07-A3AA-FEA082E5DFB0}"/>
              </a:ext>
            </a:extLst>
          </p:cNvPr>
          <p:cNvSpPr>
            <a:spLocks noGrp="1"/>
          </p:cNvSpPr>
          <p:nvPr>
            <p:ph hasCustomPrompt="1" idx="28" sz="quarter" type="body"/>
          </p:nvPr>
        </p:nvSpPr>
        <p:spPr>
          <a:xfrm>
            <a:off x="9126537" y="1531915"/>
            <a:ext cx="2586038" cy="775354"/>
          </a:xfrm>
          <a:noFill/>
        </p:spPr>
        <p:txBody>
          <a:bodyPr anchor="t" bIns="0" lIns="216000" rIns="144000" tIns="180000">
            <a:noAutofit/>
          </a:bodyPr>
          <a:lstStyle>
            <a:lvl1pPr indent="0" marL="0">
              <a:buNone/>
              <a:defRPr b="1">
                <a:solidFill>
                  <a:schemeClr val="accent3"/>
                </a:solidFill>
                <a:latin typeface="+mj-lt"/>
              </a:defRPr>
            </a:lvl1pPr>
            <a:lvl2pPr>
              <a:defRPr b="1"/>
            </a:lvl2pPr>
            <a:lvl3pPr>
              <a:defRPr b="1"/>
            </a:lvl3pPr>
            <a:lvl4pPr>
              <a:defRPr b="1"/>
            </a:lvl4pPr>
            <a:lvl5pPr>
              <a:defRPr b="1"/>
            </a:lvl5pPr>
          </a:lstStyle>
          <a:p>
            <a:pPr lvl="0"/>
            <a:r>
              <a:rPr dirty="0" lang="en-US" noProof="0"/>
              <a:t>Insert content</a:t>
            </a:r>
          </a:p>
        </p:txBody>
      </p:sp>
      <p:sp>
        <p:nvSpPr>
          <p:cNvPr id="5" name="Date Placeholder 4">
            <a:extLst>
              <a:ext uri="{FF2B5EF4-FFF2-40B4-BE49-F238E27FC236}">
                <a16:creationId xmlns:a16="http://schemas.microsoft.com/office/drawing/2014/main" id="{1BAD02FB-189A-4BD4-8E2E-B325B0929E8F}"/>
              </a:ext>
            </a:extLst>
          </p:cNvPr>
          <p:cNvSpPr>
            <a:spLocks noGrp="1"/>
          </p:cNvSpPr>
          <p:nvPr>
            <p:ph idx="29" sz="half" type="dt"/>
          </p:nvPr>
        </p:nvSpPr>
        <p:spPr/>
        <p:txBody>
          <a:bodyPr/>
          <a:lstStyle/>
          <a:p>
            <a:fld id="{A0ABC626-455B-41B0-A0E7-A5E156590607}" type="datetime1">
              <a:rPr lang="en-US" smtClean="0"/>
              <a:pPr/>
              <a:t>4/5/2024</a:t>
            </a:fld>
            <a:endParaRPr lang="en-US"/>
          </a:p>
        </p:txBody>
      </p:sp>
      <p:sp>
        <p:nvSpPr>
          <p:cNvPr id="6" name="Footer Placeholder 5">
            <a:extLst>
              <a:ext uri="{FF2B5EF4-FFF2-40B4-BE49-F238E27FC236}">
                <a16:creationId xmlns:a16="http://schemas.microsoft.com/office/drawing/2014/main" id="{BC36B14F-11E0-4889-A413-CB3C7AFF79B4}"/>
              </a:ext>
            </a:extLst>
          </p:cNvPr>
          <p:cNvSpPr>
            <a:spLocks noGrp="1"/>
          </p:cNvSpPr>
          <p:nvPr>
            <p:ph idx="30" sz="quarter" type="ftr"/>
          </p:nvPr>
        </p:nvSpPr>
        <p:spPr/>
        <p:txBody>
          <a:bodyPr/>
          <a:lstStyle/>
          <a:p>
            <a:pPr algn="l"/>
            <a:r>
              <a:rPr lang="en-US"/>
              <a:t>COMPANY CONFIDENTIAL</a:t>
            </a:r>
            <a:endParaRPr dirty="0" lang="en-US"/>
          </a:p>
        </p:txBody>
      </p:sp>
      <p:sp>
        <p:nvSpPr>
          <p:cNvPr id="7" name="Slide Number Placeholder 6">
            <a:extLst>
              <a:ext uri="{FF2B5EF4-FFF2-40B4-BE49-F238E27FC236}">
                <a16:creationId xmlns:a16="http://schemas.microsoft.com/office/drawing/2014/main" id="{39B28851-AA76-4129-AC91-31C430AE821B}"/>
              </a:ext>
            </a:extLst>
          </p:cNvPr>
          <p:cNvSpPr>
            <a:spLocks noGrp="1"/>
          </p:cNvSpPr>
          <p:nvPr>
            <p:ph idx="31" sz="quarter" type="sldNum"/>
          </p:nvPr>
        </p:nvSpPr>
        <p:spPr/>
        <p:txBody>
          <a:bodyPr/>
          <a:lstStyle/>
          <a:p>
            <a:fld id="{6C385236-B7BA-4938-9EA6-6DEC8CA653D7}" type="slidenum">
              <a:rPr lang="en-US" smtClean="0"/>
              <a:pPr/>
              <a:t>‹#›</a:t>
            </a:fld>
            <a:endParaRPr lang="en-US"/>
          </a:p>
        </p:txBody>
      </p:sp>
      <p:sp>
        <p:nvSpPr>
          <p:cNvPr id="16" name="Text Placeholder 7">
            <a:extLst>
              <a:ext uri="{FF2B5EF4-FFF2-40B4-BE49-F238E27FC236}">
                <a16:creationId xmlns:a16="http://schemas.microsoft.com/office/drawing/2014/main" id="{0C4B6512-58D0-4126-A96F-DCE2BC492B64}"/>
              </a:ext>
            </a:extLst>
          </p:cNvPr>
          <p:cNvSpPr>
            <a:spLocks noGrp="1"/>
          </p:cNvSpPr>
          <p:nvPr>
            <p:ph hasCustomPrompt="1" idx="14" sz="quarter" type="body"/>
          </p:nvPr>
        </p:nvSpPr>
        <p:spPr>
          <a:xfrm>
            <a:off x="475521" y="873877"/>
            <a:ext cx="11235102" cy="376456"/>
          </a:xfrm>
        </p:spPr>
        <p:txBody>
          <a:bodyPr/>
          <a:lstStyle>
            <a:lvl1pPr indent="0" marL="0">
              <a:buNone/>
              <a:defRPr sz="1800"/>
            </a:lvl1pPr>
            <a:lvl2pPr indent="0" marL="199104">
              <a:buNone/>
              <a:defRPr/>
            </a:lvl2pPr>
          </a:lstStyle>
          <a:p>
            <a:pPr lvl="0"/>
            <a:r>
              <a:rPr dirty="0" lang="en-US"/>
              <a:t>Click to insert </a:t>
            </a:r>
            <a:r>
              <a:rPr dirty="0" err="1" lang="en-US"/>
              <a:t>subheadline</a:t>
            </a:r>
            <a:endParaRPr dirty="0" lang="en-US"/>
          </a:p>
        </p:txBody>
      </p:sp>
      <p:sp>
        <p:nvSpPr>
          <p:cNvPr id="17" name="Title Placeholder 1">
            <a:extLst>
              <a:ext uri="{FF2B5EF4-FFF2-40B4-BE49-F238E27FC236}">
                <a16:creationId xmlns:a16="http://schemas.microsoft.com/office/drawing/2014/main" id="{164CE1CF-9577-4E95-9A2E-848CA260D9F9}"/>
              </a:ext>
            </a:extLst>
          </p:cNvPr>
          <p:cNvSpPr>
            <a:spLocks noGrp="1"/>
          </p:cNvSpPr>
          <p:nvPr>
            <p:ph hasCustomPrompt="1" type="title"/>
          </p:nvPr>
        </p:nvSpPr>
        <p:spPr>
          <a:xfrm>
            <a:off x="479425" y="494490"/>
            <a:ext cx="11233150" cy="388013"/>
          </a:xfrm>
          <a:prstGeom prst="rect">
            <a:avLst/>
          </a:prstGeom>
        </p:spPr>
        <p:txBody>
          <a:bodyPr anchor="t" bIns="0" lIns="0" rIns="0" rtlCol="0" tIns="0" vert="horz">
            <a:noAutofit/>
          </a:bodyPr>
          <a:lstStyle>
            <a:lvl1pPr>
              <a:defRPr/>
            </a:lvl1pPr>
          </a:lstStyle>
          <a:p>
            <a:r>
              <a:rPr dirty="0" lang="en-US" noProof="0"/>
              <a:t>Insert headline</a:t>
            </a:r>
          </a:p>
        </p:txBody>
      </p:sp>
    </p:spTree>
    <p:extLst>
      <p:ext uri="{BB962C8B-B14F-4D97-AF65-F5344CB8AC3E}">
        <p14:creationId xmlns:p14="http://schemas.microsoft.com/office/powerpoint/2010/main" val="1312598807"/>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11.xml><?xml version="1.0" encoding="utf-8"?>
<p:sldLayout xmlns:p="http://schemas.openxmlformats.org/presentationml/2006/main" xmlns:a="http://schemas.openxmlformats.org/drawingml/2006/main" xmlns:r="http://schemas.openxmlformats.org/officeDocument/2006/relationships" preserve="1" userDrawn="1">
  <p:cSld name="2 Comparison">
    <p:spTree>
      <p:nvGrpSpPr>
        <p:cNvPr id="1" name=""/>
        <p:cNvGrpSpPr/>
        <p:nvPr/>
      </p:nvGrpSpPr>
      <p:grpSpPr>
        <a:xfrm>
          <a:off x="0" y="0"/>
          <a:ext cx="0" cy="0"/>
          <a:chOff x="0" y="0"/>
          <a:chExt cx="0" cy="0"/>
        </a:xfrm>
      </p:grpSpPr>
      <p:sp>
        <p:nvSpPr>
          <p:cNvPr id="12" name="Picture Placeholder 3">
            <a:extLst>
              <a:ext uri="{FF2B5EF4-FFF2-40B4-BE49-F238E27FC236}">
                <a16:creationId xmlns:a16="http://schemas.microsoft.com/office/drawing/2014/main" id="{208B418E-47E7-4CB3-9272-AFFEF9163A3D}"/>
              </a:ext>
            </a:extLst>
          </p:cNvPr>
          <p:cNvSpPr>
            <a:spLocks noGrp="1"/>
          </p:cNvSpPr>
          <p:nvPr>
            <p:ph hasCustomPrompt="1" idx="23" sz="quarter" type="pic"/>
          </p:nvPr>
        </p:nvSpPr>
        <p:spPr>
          <a:xfrm>
            <a:off x="0" y="1"/>
            <a:ext cx="12192000" cy="2488018"/>
          </a:xfrm>
        </p:spPr>
        <p:txBody>
          <a:bodyPr anchor="b" anchorCtr="0" bIns="72000" lIns="72000" rIns="71974" tIns="71974"/>
          <a:lstStyle>
            <a:lvl1pPr algn="ctr" indent="0" marL="0">
              <a:spcBef>
                <a:spcPts val="0"/>
              </a:spcBef>
              <a:buNone/>
              <a:defRPr baseline="0">
                <a:solidFill>
                  <a:schemeClr val="tx1"/>
                </a:solidFill>
              </a:defRPr>
            </a:lvl1pPr>
          </a:lstStyle>
          <a:p>
            <a:r>
              <a:rPr dirty="0" lang="en-US" noProof="0"/>
              <a:t>Click to insert a picture</a:t>
            </a:r>
            <a:br>
              <a:rPr dirty="0" lang="en-US" noProof="0"/>
            </a:br>
            <a:r>
              <a:rPr dirty="0" lang="en-US" noProof="0"/>
              <a:t>Note that the picture will be inserted on top of the text placeholder.</a:t>
            </a:r>
            <a:br>
              <a:rPr dirty="0" lang="en-US" noProof="0"/>
            </a:br>
            <a:r>
              <a:rPr dirty="0" lang="en-US" noProof="0"/>
              <a:t>Therefore, in order to insert text, right click the picture and choose "Send to back"</a:t>
            </a:r>
          </a:p>
        </p:txBody>
      </p:sp>
      <p:pic>
        <p:nvPicPr>
          <p:cNvPr hidden="1" id="13" name="Object 12"/>
          <p:cNvPicPr/>
          <p:nvPr/>
        </p:nvPicPr>
        <p:blipFill>
          <a:blip r:embed="rId3"/>
          <a:stretch>
            <a:fillRect/>
          </a:stretch>
          <a:srcRect/>
        </p:blipFill>
        <p:spPr>
          <a:xfrm>
            <a:off x="2119" y="2118"/>
            <a:ext cx="2116" cy="2116"/>
          </a:xfrm>
          <a:prstGeom prst="rect">
            <a:avLst/>
          </a:prstGeom>
        </p:spPr>
      </p:pic>
      <p:sp>
        <p:nvSpPr>
          <p:cNvPr id="11" name="Text Placeholder 10"/>
          <p:cNvSpPr>
            <a:spLocks noGrp="1"/>
          </p:cNvSpPr>
          <p:nvPr>
            <p:ph hasCustomPrompt="1" idx="13" sz="quarter" type="body"/>
          </p:nvPr>
        </p:nvSpPr>
        <p:spPr>
          <a:xfrm>
            <a:off x="1064435" y="2805514"/>
            <a:ext cx="4269012" cy="623486"/>
          </a:xfrm>
          <a:noFill/>
        </p:spPr>
        <p:txBody>
          <a:bodyPr anchor="ctr" bIns="0" lIns="144000" rIns="144000" tIns="0">
            <a:noAutofit/>
          </a:bodyPr>
          <a:lstStyle>
            <a:lvl1pPr algn="ctr" indent="0" marL="0">
              <a:lnSpc>
                <a:spcPts val="1700"/>
              </a:lnSpc>
              <a:buNone/>
              <a:defRPr b="1">
                <a:solidFill>
                  <a:schemeClr val="tx1"/>
                </a:solidFill>
                <a:latin typeface="+mj-lt"/>
              </a:defRPr>
            </a:lvl1pPr>
            <a:lvl2pPr>
              <a:defRPr b="1"/>
            </a:lvl2pPr>
            <a:lvl3pPr>
              <a:defRPr b="1"/>
            </a:lvl3pPr>
            <a:lvl4pPr>
              <a:defRPr b="1"/>
            </a:lvl4pPr>
            <a:lvl5pPr>
              <a:defRPr b="1"/>
            </a:lvl5pPr>
          </a:lstStyle>
          <a:p>
            <a:pPr lvl="0"/>
            <a:r>
              <a:rPr dirty="0" lang="en-US" noProof="0"/>
              <a:t>Click to edit </a:t>
            </a:r>
            <a:br>
              <a:rPr dirty="0" lang="en-US" noProof="0"/>
            </a:br>
            <a:r>
              <a:rPr dirty="0" lang="en-US" noProof="0"/>
              <a:t>Master text styles</a:t>
            </a:r>
          </a:p>
        </p:txBody>
      </p:sp>
      <p:sp>
        <p:nvSpPr>
          <p:cNvPr id="16" name="Text Placeholder 10"/>
          <p:cNvSpPr>
            <a:spLocks noGrp="1"/>
          </p:cNvSpPr>
          <p:nvPr>
            <p:ph hasCustomPrompt="1" idx="17" sz="quarter" type="body"/>
          </p:nvPr>
        </p:nvSpPr>
        <p:spPr>
          <a:xfrm>
            <a:off x="6644154" y="2803583"/>
            <a:ext cx="4267530" cy="622719"/>
          </a:xfrm>
          <a:noFill/>
        </p:spPr>
        <p:txBody>
          <a:bodyPr anchor="ctr" bIns="0" lIns="144000" rIns="144000" tIns="0">
            <a:noAutofit/>
          </a:bodyPr>
          <a:lstStyle>
            <a:lvl1pPr algn="ctr" indent="0" marL="0">
              <a:lnSpc>
                <a:spcPts val="1700"/>
              </a:lnSpc>
              <a:buNone/>
              <a:defRPr b="1">
                <a:solidFill>
                  <a:schemeClr val="tx1"/>
                </a:solidFill>
                <a:latin typeface="+mj-lt"/>
              </a:defRPr>
            </a:lvl1pPr>
            <a:lvl2pPr>
              <a:defRPr b="1"/>
            </a:lvl2pPr>
            <a:lvl3pPr>
              <a:defRPr b="1"/>
            </a:lvl3pPr>
            <a:lvl4pPr>
              <a:defRPr b="1"/>
            </a:lvl4pPr>
            <a:lvl5pPr>
              <a:defRPr b="1"/>
            </a:lvl5pPr>
          </a:lstStyle>
          <a:p>
            <a:pPr lvl="0"/>
            <a:r>
              <a:rPr dirty="0" lang="en-US" noProof="0"/>
              <a:t>Click to edit Master text styles</a:t>
            </a:r>
          </a:p>
        </p:txBody>
      </p:sp>
      <p:sp>
        <p:nvSpPr>
          <p:cNvPr id="19" name="Content Placeholder 18"/>
          <p:cNvSpPr>
            <a:spLocks noGrp="1"/>
          </p:cNvSpPr>
          <p:nvPr>
            <p:ph hasCustomPrompt="1" idx="18" sz="quarter"/>
          </p:nvPr>
        </p:nvSpPr>
        <p:spPr>
          <a:xfrm>
            <a:off x="1064435" y="3429001"/>
            <a:ext cx="4269012" cy="2748516"/>
          </a:xfrm>
          <a:noFill/>
        </p:spPr>
        <p:txBody>
          <a:bodyPr lIns="144000" rIns="144000" tIns="144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dirty="0" lang="en-US" noProof="0"/>
              <a:t>Click to edit Master text styles</a:t>
            </a:r>
          </a:p>
          <a:p>
            <a:pPr lvl="1"/>
            <a:r>
              <a:rPr dirty="0" lang="en-US" noProof="0"/>
              <a:t>Second level</a:t>
            </a:r>
          </a:p>
          <a:p>
            <a:pPr lvl="2"/>
            <a:r>
              <a:rPr dirty="0" lang="en-US" noProof="0"/>
              <a:t>Third level</a:t>
            </a:r>
          </a:p>
          <a:p>
            <a:pPr lvl="3"/>
            <a:r>
              <a:rPr dirty="0" lang="en-US" noProof="0"/>
              <a:t>Fourth level</a:t>
            </a:r>
          </a:p>
          <a:p>
            <a:pPr lvl="4"/>
            <a:r>
              <a:rPr dirty="0" lang="en-US" noProof="0"/>
              <a:t>Fifth level</a:t>
            </a:r>
          </a:p>
        </p:txBody>
      </p:sp>
      <p:sp>
        <p:nvSpPr>
          <p:cNvPr id="20" name="Content Placeholder 18"/>
          <p:cNvSpPr>
            <a:spLocks noGrp="1"/>
          </p:cNvSpPr>
          <p:nvPr>
            <p:ph hasCustomPrompt="1" idx="19" sz="quarter"/>
          </p:nvPr>
        </p:nvSpPr>
        <p:spPr>
          <a:xfrm>
            <a:off x="6644154" y="3426304"/>
            <a:ext cx="4267531" cy="2748516"/>
          </a:xfrm>
          <a:noFill/>
        </p:spPr>
        <p:txBody>
          <a:bodyPr lIns="144000" rIns="144000" tIns="144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dirty="0" lang="en-US" noProof="0"/>
              <a:t>Click to edit Master text styles</a:t>
            </a:r>
          </a:p>
          <a:p>
            <a:pPr lvl="1"/>
            <a:r>
              <a:rPr dirty="0" lang="en-US" noProof="0"/>
              <a:t>Second level</a:t>
            </a:r>
          </a:p>
          <a:p>
            <a:pPr lvl="2"/>
            <a:r>
              <a:rPr dirty="0" lang="en-US" noProof="0"/>
              <a:t>Third level</a:t>
            </a:r>
          </a:p>
          <a:p>
            <a:pPr lvl="3"/>
            <a:r>
              <a:rPr dirty="0" lang="en-US" noProof="0"/>
              <a:t>Fourth level</a:t>
            </a:r>
          </a:p>
          <a:p>
            <a:pPr lvl="4"/>
            <a:r>
              <a:rPr dirty="0" lang="en-US" noProof="0"/>
              <a:t>Fifth level</a:t>
            </a:r>
          </a:p>
        </p:txBody>
      </p:sp>
      <p:sp>
        <p:nvSpPr>
          <p:cNvPr id="14" name="Text Placeholder 6">
            <a:extLst>
              <a:ext uri="{FF2B5EF4-FFF2-40B4-BE49-F238E27FC236}">
                <a16:creationId xmlns:a16="http://schemas.microsoft.com/office/drawing/2014/main" id="{92606E51-302A-402C-B20F-54F37450EF5A}"/>
              </a:ext>
            </a:extLst>
          </p:cNvPr>
          <p:cNvSpPr>
            <a:spLocks noGrp="1"/>
          </p:cNvSpPr>
          <p:nvPr>
            <p:ph hasCustomPrompt="1" idx="43" sz="quarter" type="body"/>
          </p:nvPr>
        </p:nvSpPr>
        <p:spPr>
          <a:xfrm>
            <a:off x="2824031" y="2079363"/>
            <a:ext cx="698400" cy="698238"/>
          </a:xfrm>
          <a:prstGeom prst="ellipse">
            <a:avLst/>
          </a:prstGeom>
          <a:solidFill>
            <a:schemeClr val="accent1"/>
          </a:solidFill>
          <a:ln>
            <a:noFill/>
          </a:ln>
        </p:spPr>
        <p:txBody>
          <a:bodyPr anchor="ctr" bIns="0" lIns="0" rIns="0" tIns="0"/>
          <a:lstStyle>
            <a:lvl1pPr algn="ctr" indent="0" marL="0">
              <a:buNone/>
              <a:defRPr b="1" sz="2800">
                <a:solidFill>
                  <a:schemeClr val="bg1"/>
                </a:solidFill>
                <a:latin charset="0" panose="02000000000000000000" pitchFamily="2" typeface="Roboto Black"/>
                <a:ea charset="0" panose="02000000000000000000" pitchFamily="2" typeface="Roboto Black"/>
              </a:defRPr>
            </a:lvl1pPr>
          </a:lstStyle>
          <a:p>
            <a:pPr lvl="0"/>
            <a:r>
              <a:rPr dirty="0" lang="en-US" noProof="0"/>
              <a:t>X</a:t>
            </a:r>
          </a:p>
        </p:txBody>
      </p:sp>
      <p:sp>
        <p:nvSpPr>
          <p:cNvPr id="15" name="Text Placeholder 6">
            <a:extLst>
              <a:ext uri="{FF2B5EF4-FFF2-40B4-BE49-F238E27FC236}">
                <a16:creationId xmlns:a16="http://schemas.microsoft.com/office/drawing/2014/main" id="{AA946F2A-6D15-4356-AACE-77B713052445}"/>
              </a:ext>
            </a:extLst>
          </p:cNvPr>
          <p:cNvSpPr>
            <a:spLocks noGrp="1"/>
          </p:cNvSpPr>
          <p:nvPr>
            <p:ph hasCustomPrompt="1" idx="44" sz="quarter" type="body"/>
          </p:nvPr>
        </p:nvSpPr>
        <p:spPr>
          <a:xfrm>
            <a:off x="8424045" y="2079363"/>
            <a:ext cx="698400" cy="698238"/>
          </a:xfrm>
          <a:prstGeom prst="ellipse">
            <a:avLst/>
          </a:prstGeom>
          <a:solidFill>
            <a:schemeClr val="accent2"/>
          </a:solidFill>
          <a:ln>
            <a:noFill/>
          </a:ln>
        </p:spPr>
        <p:txBody>
          <a:bodyPr anchor="ctr" bIns="0" lIns="0" rIns="0" tIns="0"/>
          <a:lstStyle>
            <a:lvl1pPr algn="ctr" indent="0" marL="0">
              <a:buNone/>
              <a:defRPr b="1" sz="2800">
                <a:solidFill>
                  <a:schemeClr val="bg1"/>
                </a:solidFill>
                <a:latin charset="0" panose="02000000000000000000" pitchFamily="2" typeface="Roboto Black"/>
                <a:ea charset="0" panose="02000000000000000000" pitchFamily="2" typeface="Roboto Black"/>
              </a:defRPr>
            </a:lvl1pPr>
          </a:lstStyle>
          <a:p>
            <a:pPr lvl="0"/>
            <a:r>
              <a:rPr dirty="0" lang="en-US" noProof="0"/>
              <a:t>X</a:t>
            </a:r>
          </a:p>
        </p:txBody>
      </p:sp>
      <p:sp>
        <p:nvSpPr>
          <p:cNvPr id="5" name="Date Placeholder 4">
            <a:extLst>
              <a:ext uri="{FF2B5EF4-FFF2-40B4-BE49-F238E27FC236}">
                <a16:creationId xmlns:a16="http://schemas.microsoft.com/office/drawing/2014/main" id="{24436295-A04E-410C-BC96-E703F87AF8FB}"/>
              </a:ext>
            </a:extLst>
          </p:cNvPr>
          <p:cNvSpPr>
            <a:spLocks noGrp="1"/>
          </p:cNvSpPr>
          <p:nvPr>
            <p:ph idx="45" sz="half" type="dt"/>
          </p:nvPr>
        </p:nvSpPr>
        <p:spPr/>
        <p:txBody>
          <a:bodyPr/>
          <a:lstStyle/>
          <a:p>
            <a:fld id="{A0ABC626-455B-41B0-A0E7-A5E156590607}" type="datetime1">
              <a:rPr lang="en-US" smtClean="0"/>
              <a:pPr/>
              <a:t>4/5/2024</a:t>
            </a:fld>
            <a:endParaRPr lang="en-US"/>
          </a:p>
        </p:txBody>
      </p:sp>
      <p:sp>
        <p:nvSpPr>
          <p:cNvPr id="6" name="Footer Placeholder 5">
            <a:extLst>
              <a:ext uri="{FF2B5EF4-FFF2-40B4-BE49-F238E27FC236}">
                <a16:creationId xmlns:a16="http://schemas.microsoft.com/office/drawing/2014/main" id="{B0B2DE98-0117-4A18-88E2-669F6FB209A4}"/>
              </a:ext>
            </a:extLst>
          </p:cNvPr>
          <p:cNvSpPr>
            <a:spLocks noGrp="1"/>
          </p:cNvSpPr>
          <p:nvPr>
            <p:ph idx="46" sz="quarter" type="ftr"/>
          </p:nvPr>
        </p:nvSpPr>
        <p:spPr/>
        <p:txBody>
          <a:bodyPr/>
          <a:lstStyle/>
          <a:p>
            <a:pPr algn="l"/>
            <a:r>
              <a:rPr lang="en-US"/>
              <a:t>COMPANY CONFIDENTIAL</a:t>
            </a:r>
            <a:endParaRPr dirty="0" lang="en-US"/>
          </a:p>
        </p:txBody>
      </p:sp>
      <p:sp>
        <p:nvSpPr>
          <p:cNvPr id="7" name="Slide Number Placeholder 6">
            <a:extLst>
              <a:ext uri="{FF2B5EF4-FFF2-40B4-BE49-F238E27FC236}">
                <a16:creationId xmlns:a16="http://schemas.microsoft.com/office/drawing/2014/main" id="{61D719EE-E991-4D3D-BAFB-EB072BFB1EEB}"/>
              </a:ext>
            </a:extLst>
          </p:cNvPr>
          <p:cNvSpPr>
            <a:spLocks noGrp="1"/>
          </p:cNvSpPr>
          <p:nvPr>
            <p:ph idx="47" sz="quarter" type="sldNum"/>
          </p:nvPr>
        </p:nvSpPr>
        <p:spPr/>
        <p:txBody>
          <a:bodyPr/>
          <a:lstStyle/>
          <a:p>
            <a:fld id="{6C385236-B7BA-4938-9EA6-6DEC8CA653D7}" type="slidenum">
              <a:rPr lang="en-US" smtClean="0"/>
              <a:pPr/>
              <a:t>‹#›</a:t>
            </a:fld>
            <a:endParaRPr lang="en-US"/>
          </a:p>
        </p:txBody>
      </p:sp>
      <p:sp>
        <p:nvSpPr>
          <p:cNvPr id="18" name="Text Placeholder 7">
            <a:extLst>
              <a:ext uri="{FF2B5EF4-FFF2-40B4-BE49-F238E27FC236}">
                <a16:creationId xmlns:a16="http://schemas.microsoft.com/office/drawing/2014/main" id="{FC155D83-CC89-488D-A2E1-DDEE95784B50}"/>
              </a:ext>
            </a:extLst>
          </p:cNvPr>
          <p:cNvSpPr>
            <a:spLocks noGrp="1"/>
          </p:cNvSpPr>
          <p:nvPr>
            <p:ph hasCustomPrompt="1" idx="14" sz="quarter" type="body"/>
          </p:nvPr>
        </p:nvSpPr>
        <p:spPr>
          <a:xfrm>
            <a:off x="475521" y="873877"/>
            <a:ext cx="11235102" cy="376456"/>
          </a:xfrm>
        </p:spPr>
        <p:txBody>
          <a:bodyPr/>
          <a:lstStyle>
            <a:lvl1pPr indent="0" marL="0">
              <a:buNone/>
              <a:defRPr sz="1800"/>
            </a:lvl1pPr>
            <a:lvl2pPr indent="0" marL="199104">
              <a:buNone/>
              <a:defRPr/>
            </a:lvl2pPr>
          </a:lstStyle>
          <a:p>
            <a:pPr lvl="0"/>
            <a:r>
              <a:rPr dirty="0" lang="en-US"/>
              <a:t>Click to insert </a:t>
            </a:r>
            <a:r>
              <a:rPr dirty="0" err="1" lang="en-US"/>
              <a:t>subheadline</a:t>
            </a:r>
            <a:endParaRPr dirty="0" lang="en-US"/>
          </a:p>
        </p:txBody>
      </p:sp>
      <p:sp>
        <p:nvSpPr>
          <p:cNvPr id="22" name="Title Placeholder 1">
            <a:extLst>
              <a:ext uri="{FF2B5EF4-FFF2-40B4-BE49-F238E27FC236}">
                <a16:creationId xmlns:a16="http://schemas.microsoft.com/office/drawing/2014/main" id="{2CEEA349-D809-4E4C-BA93-BCE8AF64CA59}"/>
              </a:ext>
            </a:extLst>
          </p:cNvPr>
          <p:cNvSpPr>
            <a:spLocks noGrp="1"/>
          </p:cNvSpPr>
          <p:nvPr>
            <p:ph hasCustomPrompt="1" type="title"/>
          </p:nvPr>
        </p:nvSpPr>
        <p:spPr>
          <a:xfrm>
            <a:off x="479425" y="494490"/>
            <a:ext cx="11233150" cy="388013"/>
          </a:xfrm>
          <a:prstGeom prst="rect">
            <a:avLst/>
          </a:prstGeom>
        </p:spPr>
        <p:txBody>
          <a:bodyPr anchor="t" bIns="0" lIns="0" rIns="0" rtlCol="0" tIns="0" vert="horz">
            <a:noAutofit/>
          </a:bodyPr>
          <a:lstStyle>
            <a:lvl1pPr>
              <a:defRPr/>
            </a:lvl1pPr>
          </a:lstStyle>
          <a:p>
            <a:r>
              <a:rPr dirty="0" lang="en-US" noProof="0"/>
              <a:t>Insert headline</a:t>
            </a:r>
          </a:p>
        </p:txBody>
      </p:sp>
    </p:spTree>
    <p:extLst>
      <p:ext uri="{BB962C8B-B14F-4D97-AF65-F5344CB8AC3E}">
        <p14:creationId xmlns:p14="http://schemas.microsoft.com/office/powerpoint/2010/main" val="761691251"/>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12.xml><?xml version="1.0" encoding="utf-8"?>
<p:sldLayout xmlns:p="http://schemas.openxmlformats.org/presentationml/2006/main" xmlns:a="http://schemas.openxmlformats.org/drawingml/2006/main" xmlns:r="http://schemas.openxmlformats.org/officeDocument/2006/relationships" preserve="1" userDrawn="1">
  <p:cSld name="3_Comparison">
    <p:spTree>
      <p:nvGrpSpPr>
        <p:cNvPr id="1" name=""/>
        <p:cNvGrpSpPr/>
        <p:nvPr/>
      </p:nvGrpSpPr>
      <p:grpSpPr>
        <a:xfrm>
          <a:off x="0" y="0"/>
          <a:ext cx="0" cy="0"/>
          <a:chOff x="0" y="0"/>
          <a:chExt cx="0" cy="0"/>
        </a:xfrm>
      </p:grpSpPr>
      <p:sp>
        <p:nvSpPr>
          <p:cNvPr id="15" name="Picture Placeholder 3">
            <a:extLst>
              <a:ext uri="{FF2B5EF4-FFF2-40B4-BE49-F238E27FC236}">
                <a16:creationId xmlns:a16="http://schemas.microsoft.com/office/drawing/2014/main" id="{004E70DC-C3D2-4252-9260-04CDF1B85E16}"/>
              </a:ext>
            </a:extLst>
          </p:cNvPr>
          <p:cNvSpPr>
            <a:spLocks noGrp="1"/>
          </p:cNvSpPr>
          <p:nvPr>
            <p:ph hasCustomPrompt="1" idx="25" sz="quarter" type="pic"/>
          </p:nvPr>
        </p:nvSpPr>
        <p:spPr>
          <a:xfrm>
            <a:off x="0" y="1"/>
            <a:ext cx="12192000" cy="2488018"/>
          </a:xfrm>
        </p:spPr>
        <p:txBody>
          <a:bodyPr anchor="b" anchorCtr="0" bIns="72000" lIns="72000" rIns="71974" tIns="71974"/>
          <a:lstStyle>
            <a:lvl1pPr algn="ctr" indent="0" marL="0">
              <a:spcBef>
                <a:spcPts val="0"/>
              </a:spcBef>
              <a:buNone/>
              <a:defRPr baseline="0">
                <a:solidFill>
                  <a:schemeClr val="tx1"/>
                </a:solidFill>
              </a:defRPr>
            </a:lvl1pPr>
          </a:lstStyle>
          <a:p>
            <a:r>
              <a:rPr dirty="0" lang="en-US" noProof="0"/>
              <a:t>Click to insert a picture</a:t>
            </a:r>
            <a:br>
              <a:rPr dirty="0" lang="en-US" noProof="0"/>
            </a:br>
            <a:r>
              <a:rPr dirty="0" lang="en-US" noProof="0"/>
              <a:t>Note that the picture will be inserted on top of the text placeholder.</a:t>
            </a:r>
            <a:br>
              <a:rPr dirty="0" lang="en-US" noProof="0"/>
            </a:br>
            <a:r>
              <a:rPr dirty="0" lang="en-US" noProof="0"/>
              <a:t>Therefore, in order to insert text, right click the picture and choose "Send to back"</a:t>
            </a:r>
          </a:p>
        </p:txBody>
      </p:sp>
      <p:pic>
        <p:nvPicPr>
          <p:cNvPr hidden="1" id="13" name="Object 12"/>
          <p:cNvPicPr/>
          <p:nvPr/>
        </p:nvPicPr>
        <p:blipFill>
          <a:blip r:embed="rId3"/>
          <a:stretch>
            <a:fillRect/>
          </a:stretch>
          <a:srcRect/>
        </p:blipFill>
        <p:spPr>
          <a:xfrm>
            <a:off x="2119" y="2118"/>
            <a:ext cx="2116" cy="2116"/>
          </a:xfrm>
          <a:prstGeom prst="rect">
            <a:avLst/>
          </a:prstGeom>
        </p:spPr>
      </p:pic>
      <p:sp>
        <p:nvSpPr>
          <p:cNvPr id="11" name="Text Placeholder 10"/>
          <p:cNvSpPr>
            <a:spLocks noGrp="1"/>
          </p:cNvSpPr>
          <p:nvPr>
            <p:ph hasCustomPrompt="1" idx="13" sz="quarter" type="body"/>
          </p:nvPr>
        </p:nvSpPr>
        <p:spPr>
          <a:xfrm>
            <a:off x="479426" y="2914458"/>
            <a:ext cx="2725830" cy="622800"/>
          </a:xfrm>
          <a:noFill/>
        </p:spPr>
        <p:txBody>
          <a:bodyPr anchor="ctr" bIns="0" lIns="144000" rIns="144000" tIns="0">
            <a:noAutofit/>
          </a:bodyPr>
          <a:lstStyle>
            <a:lvl1pPr indent="0" marL="0">
              <a:buNone/>
              <a:defRPr b="1">
                <a:solidFill>
                  <a:schemeClr val="tx1"/>
                </a:solidFill>
                <a:latin typeface="+mj-lt"/>
              </a:defRPr>
            </a:lvl1pPr>
            <a:lvl2pPr>
              <a:defRPr b="1"/>
            </a:lvl2pPr>
            <a:lvl3pPr>
              <a:defRPr b="1"/>
            </a:lvl3pPr>
            <a:lvl4pPr>
              <a:defRPr b="1"/>
            </a:lvl4pPr>
            <a:lvl5pPr>
              <a:defRPr b="1"/>
            </a:lvl5pPr>
          </a:lstStyle>
          <a:p>
            <a:pPr lvl="0"/>
            <a:r>
              <a:rPr dirty="0" lang="en-US" noProof="0"/>
              <a:t>Click to edit Master text styles</a:t>
            </a:r>
          </a:p>
        </p:txBody>
      </p:sp>
      <p:sp>
        <p:nvSpPr>
          <p:cNvPr id="19" name="Content Placeholder 18"/>
          <p:cNvSpPr>
            <a:spLocks noGrp="1"/>
          </p:cNvSpPr>
          <p:nvPr>
            <p:ph hasCustomPrompt="1" idx="18" sz="quarter"/>
          </p:nvPr>
        </p:nvSpPr>
        <p:spPr>
          <a:xfrm>
            <a:off x="479426" y="3535328"/>
            <a:ext cx="2725830" cy="2652821"/>
          </a:xfrm>
          <a:noFill/>
        </p:spPr>
        <p:txBody>
          <a:bodyPr lIns="144000" rIns="144000" tIns="144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dirty="0" lang="en-US" noProof="0"/>
              <a:t>Click to edit Master text styles</a:t>
            </a:r>
          </a:p>
          <a:p>
            <a:pPr lvl="1"/>
            <a:r>
              <a:rPr dirty="0" lang="en-US" noProof="0"/>
              <a:t>Second level</a:t>
            </a:r>
          </a:p>
          <a:p>
            <a:pPr lvl="2"/>
            <a:r>
              <a:rPr dirty="0" lang="en-US" noProof="0"/>
              <a:t>Third level</a:t>
            </a:r>
          </a:p>
          <a:p>
            <a:pPr lvl="3"/>
            <a:r>
              <a:rPr dirty="0" lang="en-US" noProof="0"/>
              <a:t>Fourth level</a:t>
            </a:r>
          </a:p>
          <a:p>
            <a:pPr lvl="4"/>
            <a:r>
              <a:rPr dirty="0" lang="en-US" noProof="0"/>
              <a:t>Fifth level</a:t>
            </a:r>
          </a:p>
        </p:txBody>
      </p:sp>
      <p:sp>
        <p:nvSpPr>
          <p:cNvPr id="17" name="Text Placeholder 6">
            <a:extLst>
              <a:ext uri="{FF2B5EF4-FFF2-40B4-BE49-F238E27FC236}">
                <a16:creationId xmlns:a16="http://schemas.microsoft.com/office/drawing/2014/main" id="{0777F5BC-90F4-414E-B27A-79BDF9D40929}"/>
              </a:ext>
            </a:extLst>
          </p:cNvPr>
          <p:cNvSpPr>
            <a:spLocks noGrp="1"/>
          </p:cNvSpPr>
          <p:nvPr>
            <p:ph hasCustomPrompt="1" idx="43" sz="quarter" type="body"/>
          </p:nvPr>
        </p:nvSpPr>
        <p:spPr>
          <a:xfrm>
            <a:off x="1428341" y="2079363"/>
            <a:ext cx="828000" cy="828000"/>
          </a:xfrm>
          <a:prstGeom prst="ellipse">
            <a:avLst/>
          </a:prstGeom>
          <a:solidFill>
            <a:schemeClr val="tx2"/>
          </a:solidFill>
          <a:ln>
            <a:noFill/>
          </a:ln>
        </p:spPr>
        <p:txBody>
          <a:bodyPr anchor="ctr" bIns="0" lIns="0" rIns="0" tIns="0"/>
          <a:lstStyle>
            <a:lvl1pPr algn="ctr" indent="0" marL="0">
              <a:buNone/>
              <a:defRPr b="1" sz="2800">
                <a:solidFill>
                  <a:schemeClr val="bg1"/>
                </a:solidFill>
                <a:latin charset="0" panose="02000000000000000000" pitchFamily="2" typeface="Roboto Black"/>
                <a:ea charset="0" panose="02000000000000000000" pitchFamily="2" typeface="Roboto Black"/>
              </a:defRPr>
            </a:lvl1pPr>
          </a:lstStyle>
          <a:p>
            <a:pPr lvl="0"/>
            <a:r>
              <a:rPr dirty="0" lang="en-US" noProof="0"/>
              <a:t>X</a:t>
            </a:r>
          </a:p>
        </p:txBody>
      </p:sp>
      <p:sp>
        <p:nvSpPr>
          <p:cNvPr id="32" name="Text Placeholder 10">
            <a:extLst>
              <a:ext uri="{FF2B5EF4-FFF2-40B4-BE49-F238E27FC236}">
                <a16:creationId xmlns:a16="http://schemas.microsoft.com/office/drawing/2014/main" id="{BD7EB420-7E8D-454A-92D5-C50919056636}"/>
              </a:ext>
            </a:extLst>
          </p:cNvPr>
          <p:cNvSpPr>
            <a:spLocks noGrp="1"/>
          </p:cNvSpPr>
          <p:nvPr>
            <p:ph hasCustomPrompt="1" idx="44" sz="quarter" type="body"/>
          </p:nvPr>
        </p:nvSpPr>
        <p:spPr>
          <a:xfrm>
            <a:off x="3315198" y="2914458"/>
            <a:ext cx="2725830" cy="622800"/>
          </a:xfrm>
          <a:noFill/>
        </p:spPr>
        <p:txBody>
          <a:bodyPr anchor="ctr" bIns="0" lIns="144000" rIns="144000" tIns="0">
            <a:noAutofit/>
          </a:bodyPr>
          <a:lstStyle>
            <a:lvl1pPr indent="0" marL="0">
              <a:buNone/>
              <a:defRPr b="1">
                <a:solidFill>
                  <a:schemeClr val="tx1"/>
                </a:solidFill>
                <a:latin typeface="+mj-lt"/>
              </a:defRPr>
            </a:lvl1pPr>
            <a:lvl2pPr>
              <a:defRPr b="1"/>
            </a:lvl2pPr>
            <a:lvl3pPr>
              <a:defRPr b="1"/>
            </a:lvl3pPr>
            <a:lvl4pPr>
              <a:defRPr b="1"/>
            </a:lvl4pPr>
            <a:lvl5pPr>
              <a:defRPr b="1"/>
            </a:lvl5pPr>
          </a:lstStyle>
          <a:p>
            <a:pPr lvl="0"/>
            <a:r>
              <a:rPr dirty="0" lang="en-US" noProof="0"/>
              <a:t>Click to edit Master text styles</a:t>
            </a:r>
          </a:p>
        </p:txBody>
      </p:sp>
      <p:sp>
        <p:nvSpPr>
          <p:cNvPr id="33" name="Content Placeholder 18">
            <a:extLst>
              <a:ext uri="{FF2B5EF4-FFF2-40B4-BE49-F238E27FC236}">
                <a16:creationId xmlns:a16="http://schemas.microsoft.com/office/drawing/2014/main" id="{B228A39C-C8A6-4AC7-96A3-25A525A9A4F2}"/>
              </a:ext>
            </a:extLst>
          </p:cNvPr>
          <p:cNvSpPr>
            <a:spLocks noGrp="1"/>
          </p:cNvSpPr>
          <p:nvPr>
            <p:ph hasCustomPrompt="1" idx="45" sz="quarter"/>
          </p:nvPr>
        </p:nvSpPr>
        <p:spPr>
          <a:xfrm>
            <a:off x="3315199" y="3535328"/>
            <a:ext cx="2725830" cy="2652821"/>
          </a:xfrm>
          <a:noFill/>
        </p:spPr>
        <p:txBody>
          <a:bodyPr lIns="144000" rIns="144000" tIns="144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dirty="0" lang="en-US" noProof="0"/>
              <a:t>Click to edit Master text styles</a:t>
            </a:r>
          </a:p>
          <a:p>
            <a:pPr lvl="1"/>
            <a:r>
              <a:rPr dirty="0" lang="en-US" noProof="0"/>
              <a:t>Second level</a:t>
            </a:r>
          </a:p>
          <a:p>
            <a:pPr lvl="2"/>
            <a:r>
              <a:rPr dirty="0" lang="en-US" noProof="0"/>
              <a:t>Third level</a:t>
            </a:r>
          </a:p>
          <a:p>
            <a:pPr lvl="3"/>
            <a:r>
              <a:rPr dirty="0" lang="en-US" noProof="0"/>
              <a:t>Fourth level</a:t>
            </a:r>
          </a:p>
          <a:p>
            <a:pPr lvl="4"/>
            <a:r>
              <a:rPr dirty="0" lang="en-US" noProof="0"/>
              <a:t>Fifth level</a:t>
            </a:r>
          </a:p>
        </p:txBody>
      </p:sp>
      <p:sp>
        <p:nvSpPr>
          <p:cNvPr id="34" name="Text Placeholder 6">
            <a:extLst>
              <a:ext uri="{FF2B5EF4-FFF2-40B4-BE49-F238E27FC236}">
                <a16:creationId xmlns:a16="http://schemas.microsoft.com/office/drawing/2014/main" id="{47F886A1-D69F-4044-9B1C-2C721E721AFF}"/>
              </a:ext>
            </a:extLst>
          </p:cNvPr>
          <p:cNvSpPr>
            <a:spLocks noGrp="1"/>
          </p:cNvSpPr>
          <p:nvPr>
            <p:ph hasCustomPrompt="1" idx="46" sz="quarter" type="body"/>
          </p:nvPr>
        </p:nvSpPr>
        <p:spPr>
          <a:xfrm>
            <a:off x="4264113" y="2079363"/>
            <a:ext cx="828000" cy="828000"/>
          </a:xfrm>
          <a:prstGeom prst="ellipse">
            <a:avLst/>
          </a:prstGeom>
          <a:solidFill>
            <a:schemeClr val="accent1"/>
          </a:solidFill>
          <a:ln>
            <a:noFill/>
          </a:ln>
        </p:spPr>
        <p:txBody>
          <a:bodyPr anchor="ctr" bIns="0" lIns="0" rIns="0" tIns="0"/>
          <a:lstStyle>
            <a:lvl1pPr algn="ctr" indent="0" marL="0">
              <a:buNone/>
              <a:defRPr b="1" sz="2800">
                <a:solidFill>
                  <a:schemeClr val="bg1"/>
                </a:solidFill>
                <a:latin charset="0" panose="02000000000000000000" pitchFamily="2" typeface="Roboto Black"/>
                <a:ea charset="0" panose="02000000000000000000" pitchFamily="2" typeface="Roboto Black"/>
              </a:defRPr>
            </a:lvl1pPr>
          </a:lstStyle>
          <a:p>
            <a:pPr lvl="0"/>
            <a:r>
              <a:rPr dirty="0" lang="en-US" noProof="0"/>
              <a:t>X</a:t>
            </a:r>
          </a:p>
        </p:txBody>
      </p:sp>
      <p:sp>
        <p:nvSpPr>
          <p:cNvPr id="35" name="Text Placeholder 10">
            <a:extLst>
              <a:ext uri="{FF2B5EF4-FFF2-40B4-BE49-F238E27FC236}">
                <a16:creationId xmlns:a16="http://schemas.microsoft.com/office/drawing/2014/main" id="{B89EAACB-7074-471C-BBA2-8BF0CC3E4EB9}"/>
              </a:ext>
            </a:extLst>
          </p:cNvPr>
          <p:cNvSpPr>
            <a:spLocks noGrp="1"/>
          </p:cNvSpPr>
          <p:nvPr>
            <p:ph hasCustomPrompt="1" idx="47" sz="quarter" type="body"/>
          </p:nvPr>
        </p:nvSpPr>
        <p:spPr>
          <a:xfrm>
            <a:off x="6150970" y="2914458"/>
            <a:ext cx="2725830" cy="622800"/>
          </a:xfrm>
          <a:noFill/>
        </p:spPr>
        <p:txBody>
          <a:bodyPr anchor="ctr" bIns="0" lIns="144000" rIns="144000" tIns="0">
            <a:noAutofit/>
          </a:bodyPr>
          <a:lstStyle>
            <a:lvl1pPr indent="0" marL="0">
              <a:buNone/>
              <a:defRPr b="1">
                <a:solidFill>
                  <a:schemeClr val="tx1"/>
                </a:solidFill>
                <a:latin typeface="+mj-lt"/>
              </a:defRPr>
            </a:lvl1pPr>
            <a:lvl2pPr>
              <a:defRPr b="1"/>
            </a:lvl2pPr>
            <a:lvl3pPr>
              <a:defRPr b="1"/>
            </a:lvl3pPr>
            <a:lvl4pPr>
              <a:defRPr b="1"/>
            </a:lvl4pPr>
            <a:lvl5pPr>
              <a:defRPr b="1"/>
            </a:lvl5pPr>
          </a:lstStyle>
          <a:p>
            <a:pPr lvl="0"/>
            <a:r>
              <a:rPr dirty="0" lang="en-US" noProof="0"/>
              <a:t>Click to edit Master text styles</a:t>
            </a:r>
          </a:p>
        </p:txBody>
      </p:sp>
      <p:sp>
        <p:nvSpPr>
          <p:cNvPr id="36" name="Content Placeholder 18">
            <a:extLst>
              <a:ext uri="{FF2B5EF4-FFF2-40B4-BE49-F238E27FC236}">
                <a16:creationId xmlns:a16="http://schemas.microsoft.com/office/drawing/2014/main" id="{EB79EFFE-A060-4C8D-BD8F-E52045C9C7EF}"/>
              </a:ext>
            </a:extLst>
          </p:cNvPr>
          <p:cNvSpPr>
            <a:spLocks noGrp="1"/>
          </p:cNvSpPr>
          <p:nvPr>
            <p:ph hasCustomPrompt="1" idx="48" sz="quarter"/>
          </p:nvPr>
        </p:nvSpPr>
        <p:spPr>
          <a:xfrm>
            <a:off x="6150972" y="3535328"/>
            <a:ext cx="2725830" cy="2652821"/>
          </a:xfrm>
          <a:noFill/>
        </p:spPr>
        <p:txBody>
          <a:bodyPr lIns="144000" rIns="144000" tIns="144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dirty="0" lang="en-US" noProof="0"/>
              <a:t>Click to edit Master text styles</a:t>
            </a:r>
          </a:p>
          <a:p>
            <a:pPr lvl="1"/>
            <a:r>
              <a:rPr dirty="0" lang="en-US" noProof="0"/>
              <a:t>Second level</a:t>
            </a:r>
          </a:p>
          <a:p>
            <a:pPr lvl="2"/>
            <a:r>
              <a:rPr dirty="0" lang="en-US" noProof="0"/>
              <a:t>Third level</a:t>
            </a:r>
          </a:p>
          <a:p>
            <a:pPr lvl="3"/>
            <a:r>
              <a:rPr dirty="0" lang="en-US" noProof="0"/>
              <a:t>Fourth level</a:t>
            </a:r>
          </a:p>
          <a:p>
            <a:pPr lvl="4"/>
            <a:r>
              <a:rPr dirty="0" lang="en-US" noProof="0"/>
              <a:t>Fifth level</a:t>
            </a:r>
          </a:p>
        </p:txBody>
      </p:sp>
      <p:sp>
        <p:nvSpPr>
          <p:cNvPr id="37" name="Text Placeholder 6">
            <a:extLst>
              <a:ext uri="{FF2B5EF4-FFF2-40B4-BE49-F238E27FC236}">
                <a16:creationId xmlns:a16="http://schemas.microsoft.com/office/drawing/2014/main" id="{3BEA2D42-9FD4-4716-AB0B-9632B9F8E378}"/>
              </a:ext>
            </a:extLst>
          </p:cNvPr>
          <p:cNvSpPr>
            <a:spLocks noGrp="1"/>
          </p:cNvSpPr>
          <p:nvPr>
            <p:ph hasCustomPrompt="1" idx="49" sz="quarter" type="body"/>
          </p:nvPr>
        </p:nvSpPr>
        <p:spPr>
          <a:xfrm>
            <a:off x="7099885" y="2079363"/>
            <a:ext cx="828000" cy="828000"/>
          </a:xfrm>
          <a:prstGeom prst="ellipse">
            <a:avLst/>
          </a:prstGeom>
          <a:solidFill>
            <a:schemeClr val="accent2"/>
          </a:solidFill>
          <a:ln>
            <a:noFill/>
          </a:ln>
        </p:spPr>
        <p:txBody>
          <a:bodyPr anchor="ctr" bIns="0" lIns="0" rIns="0" tIns="0"/>
          <a:lstStyle>
            <a:lvl1pPr algn="ctr" indent="0" marL="0">
              <a:buNone/>
              <a:defRPr b="1" sz="2800">
                <a:solidFill>
                  <a:schemeClr val="bg1"/>
                </a:solidFill>
                <a:latin charset="0" panose="02000000000000000000" pitchFamily="2" typeface="Roboto Black"/>
                <a:ea charset="0" panose="02000000000000000000" pitchFamily="2" typeface="Roboto Black"/>
              </a:defRPr>
            </a:lvl1pPr>
          </a:lstStyle>
          <a:p>
            <a:pPr lvl="0"/>
            <a:r>
              <a:rPr dirty="0" lang="en-US" noProof="0"/>
              <a:t>X</a:t>
            </a:r>
          </a:p>
        </p:txBody>
      </p:sp>
      <p:sp>
        <p:nvSpPr>
          <p:cNvPr id="38" name="Text Placeholder 10">
            <a:extLst>
              <a:ext uri="{FF2B5EF4-FFF2-40B4-BE49-F238E27FC236}">
                <a16:creationId xmlns:a16="http://schemas.microsoft.com/office/drawing/2014/main" id="{8FD4303F-49FA-457B-B244-4E8B906863CA}"/>
              </a:ext>
            </a:extLst>
          </p:cNvPr>
          <p:cNvSpPr>
            <a:spLocks noGrp="1"/>
          </p:cNvSpPr>
          <p:nvPr>
            <p:ph hasCustomPrompt="1" idx="50" sz="quarter" type="body"/>
          </p:nvPr>
        </p:nvSpPr>
        <p:spPr>
          <a:xfrm>
            <a:off x="8986744" y="2914458"/>
            <a:ext cx="2725830" cy="622800"/>
          </a:xfrm>
          <a:noFill/>
        </p:spPr>
        <p:txBody>
          <a:bodyPr anchor="ctr" bIns="0" lIns="144000" rIns="144000" tIns="0">
            <a:noAutofit/>
          </a:bodyPr>
          <a:lstStyle>
            <a:lvl1pPr indent="0" marL="0">
              <a:buNone/>
              <a:defRPr b="1">
                <a:solidFill>
                  <a:schemeClr val="tx1"/>
                </a:solidFill>
                <a:latin typeface="+mj-lt"/>
              </a:defRPr>
            </a:lvl1pPr>
            <a:lvl2pPr>
              <a:defRPr b="1"/>
            </a:lvl2pPr>
            <a:lvl3pPr>
              <a:defRPr b="1"/>
            </a:lvl3pPr>
            <a:lvl4pPr>
              <a:defRPr b="1"/>
            </a:lvl4pPr>
            <a:lvl5pPr>
              <a:defRPr b="1"/>
            </a:lvl5pPr>
          </a:lstStyle>
          <a:p>
            <a:pPr lvl="0"/>
            <a:r>
              <a:rPr dirty="0" lang="en-US" noProof="0"/>
              <a:t>Click to edit Master text styles</a:t>
            </a:r>
          </a:p>
        </p:txBody>
      </p:sp>
      <p:sp>
        <p:nvSpPr>
          <p:cNvPr id="39" name="Content Placeholder 18">
            <a:extLst>
              <a:ext uri="{FF2B5EF4-FFF2-40B4-BE49-F238E27FC236}">
                <a16:creationId xmlns:a16="http://schemas.microsoft.com/office/drawing/2014/main" id="{03E82EC9-6A37-4D1E-933C-F9272C7F54EE}"/>
              </a:ext>
            </a:extLst>
          </p:cNvPr>
          <p:cNvSpPr>
            <a:spLocks noGrp="1"/>
          </p:cNvSpPr>
          <p:nvPr>
            <p:ph hasCustomPrompt="1" idx="51" sz="quarter"/>
          </p:nvPr>
        </p:nvSpPr>
        <p:spPr>
          <a:xfrm>
            <a:off x="8986744" y="3535328"/>
            <a:ext cx="2725830" cy="2652821"/>
          </a:xfrm>
          <a:noFill/>
        </p:spPr>
        <p:txBody>
          <a:bodyPr lIns="144000" rIns="144000" tIns="144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dirty="0" lang="en-US" noProof="0"/>
              <a:t>Click to edit Master text styles</a:t>
            </a:r>
          </a:p>
          <a:p>
            <a:pPr lvl="1"/>
            <a:r>
              <a:rPr dirty="0" lang="en-US" noProof="0"/>
              <a:t>Second level</a:t>
            </a:r>
          </a:p>
          <a:p>
            <a:pPr lvl="2"/>
            <a:r>
              <a:rPr dirty="0" lang="en-US" noProof="0"/>
              <a:t>Third level</a:t>
            </a:r>
          </a:p>
          <a:p>
            <a:pPr lvl="3"/>
            <a:r>
              <a:rPr dirty="0" lang="en-US" noProof="0"/>
              <a:t>Fourth level</a:t>
            </a:r>
          </a:p>
          <a:p>
            <a:pPr lvl="4"/>
            <a:r>
              <a:rPr dirty="0" lang="en-US" noProof="0"/>
              <a:t>Fifth level</a:t>
            </a:r>
          </a:p>
        </p:txBody>
      </p:sp>
      <p:sp>
        <p:nvSpPr>
          <p:cNvPr id="40" name="Text Placeholder 6">
            <a:extLst>
              <a:ext uri="{FF2B5EF4-FFF2-40B4-BE49-F238E27FC236}">
                <a16:creationId xmlns:a16="http://schemas.microsoft.com/office/drawing/2014/main" id="{0169E3EB-3F89-482B-9603-7497CA07EED3}"/>
              </a:ext>
            </a:extLst>
          </p:cNvPr>
          <p:cNvSpPr>
            <a:spLocks noGrp="1"/>
          </p:cNvSpPr>
          <p:nvPr>
            <p:ph hasCustomPrompt="1" idx="52" sz="quarter" type="body"/>
          </p:nvPr>
        </p:nvSpPr>
        <p:spPr>
          <a:xfrm>
            <a:off x="9935659" y="2079363"/>
            <a:ext cx="828000" cy="828000"/>
          </a:xfrm>
          <a:prstGeom prst="ellipse">
            <a:avLst/>
          </a:prstGeom>
          <a:solidFill>
            <a:schemeClr val="accent3"/>
          </a:solidFill>
          <a:ln>
            <a:noFill/>
          </a:ln>
        </p:spPr>
        <p:txBody>
          <a:bodyPr anchor="ctr" bIns="0" lIns="0" rIns="0" tIns="0"/>
          <a:lstStyle>
            <a:lvl1pPr algn="ctr" indent="0" marL="0">
              <a:buNone/>
              <a:defRPr b="1" sz="2800">
                <a:solidFill>
                  <a:schemeClr val="bg1"/>
                </a:solidFill>
                <a:latin charset="0" panose="02000000000000000000" pitchFamily="2" typeface="Roboto Black"/>
                <a:ea charset="0" panose="02000000000000000000" pitchFamily="2" typeface="Roboto Black"/>
              </a:defRPr>
            </a:lvl1pPr>
          </a:lstStyle>
          <a:p>
            <a:pPr lvl="0"/>
            <a:r>
              <a:rPr dirty="0" lang="en-US" noProof="0"/>
              <a:t>X</a:t>
            </a:r>
          </a:p>
        </p:txBody>
      </p:sp>
      <p:sp>
        <p:nvSpPr>
          <p:cNvPr id="5" name="Date Placeholder 4">
            <a:extLst>
              <a:ext uri="{FF2B5EF4-FFF2-40B4-BE49-F238E27FC236}">
                <a16:creationId xmlns:a16="http://schemas.microsoft.com/office/drawing/2014/main" id="{7381527C-8083-4F64-ACF8-D0782F8C892E}"/>
              </a:ext>
            </a:extLst>
          </p:cNvPr>
          <p:cNvSpPr>
            <a:spLocks noGrp="1"/>
          </p:cNvSpPr>
          <p:nvPr>
            <p:ph idx="53" sz="half" type="dt"/>
          </p:nvPr>
        </p:nvSpPr>
        <p:spPr/>
        <p:txBody>
          <a:bodyPr/>
          <a:lstStyle/>
          <a:p>
            <a:fld id="{A0ABC626-455B-41B0-A0E7-A5E156590607}" type="datetime1">
              <a:rPr lang="en-US" smtClean="0"/>
              <a:pPr/>
              <a:t>4/5/2024</a:t>
            </a:fld>
            <a:endParaRPr lang="en-US"/>
          </a:p>
        </p:txBody>
      </p:sp>
      <p:sp>
        <p:nvSpPr>
          <p:cNvPr id="6" name="Footer Placeholder 5">
            <a:extLst>
              <a:ext uri="{FF2B5EF4-FFF2-40B4-BE49-F238E27FC236}">
                <a16:creationId xmlns:a16="http://schemas.microsoft.com/office/drawing/2014/main" id="{77F89F93-34D9-4219-91BC-313CBE6E7366}"/>
              </a:ext>
            </a:extLst>
          </p:cNvPr>
          <p:cNvSpPr>
            <a:spLocks noGrp="1"/>
          </p:cNvSpPr>
          <p:nvPr>
            <p:ph idx="54" sz="quarter" type="ftr"/>
          </p:nvPr>
        </p:nvSpPr>
        <p:spPr/>
        <p:txBody>
          <a:bodyPr/>
          <a:lstStyle/>
          <a:p>
            <a:pPr algn="l"/>
            <a:r>
              <a:rPr lang="en-US"/>
              <a:t>COMPANY CONFIDENTIAL</a:t>
            </a:r>
            <a:endParaRPr dirty="0" lang="en-US"/>
          </a:p>
        </p:txBody>
      </p:sp>
      <p:sp>
        <p:nvSpPr>
          <p:cNvPr id="7" name="Slide Number Placeholder 6">
            <a:extLst>
              <a:ext uri="{FF2B5EF4-FFF2-40B4-BE49-F238E27FC236}">
                <a16:creationId xmlns:a16="http://schemas.microsoft.com/office/drawing/2014/main" id="{1C6A6AB2-CD6B-4C00-BDB7-580562DE15F6}"/>
              </a:ext>
            </a:extLst>
          </p:cNvPr>
          <p:cNvSpPr>
            <a:spLocks noGrp="1"/>
          </p:cNvSpPr>
          <p:nvPr>
            <p:ph idx="55" sz="quarter" type="sldNum"/>
          </p:nvPr>
        </p:nvSpPr>
        <p:spPr/>
        <p:txBody>
          <a:bodyPr/>
          <a:lstStyle/>
          <a:p>
            <a:fld id="{6C385236-B7BA-4938-9EA6-6DEC8CA653D7}" type="slidenum">
              <a:rPr lang="en-US" smtClean="0"/>
              <a:pPr/>
              <a:t>‹#›</a:t>
            </a:fld>
            <a:endParaRPr lang="en-US"/>
          </a:p>
        </p:txBody>
      </p:sp>
      <p:sp>
        <p:nvSpPr>
          <p:cNvPr id="22" name="Text Placeholder 7">
            <a:extLst>
              <a:ext uri="{FF2B5EF4-FFF2-40B4-BE49-F238E27FC236}">
                <a16:creationId xmlns:a16="http://schemas.microsoft.com/office/drawing/2014/main" id="{B42607E9-9610-476B-930F-0A9576413139}"/>
              </a:ext>
            </a:extLst>
          </p:cNvPr>
          <p:cNvSpPr>
            <a:spLocks noGrp="1"/>
          </p:cNvSpPr>
          <p:nvPr>
            <p:ph hasCustomPrompt="1" idx="14" sz="quarter" type="body"/>
          </p:nvPr>
        </p:nvSpPr>
        <p:spPr>
          <a:xfrm>
            <a:off x="475521" y="873877"/>
            <a:ext cx="11235102" cy="376456"/>
          </a:xfrm>
        </p:spPr>
        <p:txBody>
          <a:bodyPr/>
          <a:lstStyle>
            <a:lvl1pPr indent="0" marL="0">
              <a:buNone/>
              <a:defRPr sz="1800"/>
            </a:lvl1pPr>
            <a:lvl2pPr indent="0" marL="199104">
              <a:buNone/>
              <a:defRPr/>
            </a:lvl2pPr>
          </a:lstStyle>
          <a:p>
            <a:pPr lvl="0"/>
            <a:r>
              <a:rPr dirty="0" lang="en-US"/>
              <a:t>Click to insert </a:t>
            </a:r>
            <a:r>
              <a:rPr dirty="0" err="1" lang="en-US"/>
              <a:t>subheadline</a:t>
            </a:r>
            <a:endParaRPr dirty="0" lang="en-US"/>
          </a:p>
        </p:txBody>
      </p:sp>
      <p:sp>
        <p:nvSpPr>
          <p:cNvPr id="23" name="Title Placeholder 1">
            <a:extLst>
              <a:ext uri="{FF2B5EF4-FFF2-40B4-BE49-F238E27FC236}">
                <a16:creationId xmlns:a16="http://schemas.microsoft.com/office/drawing/2014/main" id="{26FADBE2-42E3-44BC-9BB9-E8F8F24A893E}"/>
              </a:ext>
            </a:extLst>
          </p:cNvPr>
          <p:cNvSpPr>
            <a:spLocks noGrp="1"/>
          </p:cNvSpPr>
          <p:nvPr>
            <p:ph hasCustomPrompt="1" type="title"/>
          </p:nvPr>
        </p:nvSpPr>
        <p:spPr>
          <a:xfrm>
            <a:off x="479425" y="494490"/>
            <a:ext cx="11233150" cy="388013"/>
          </a:xfrm>
          <a:prstGeom prst="rect">
            <a:avLst/>
          </a:prstGeom>
        </p:spPr>
        <p:txBody>
          <a:bodyPr anchor="t" bIns="0" lIns="0" rIns="0" rtlCol="0" tIns="0" vert="horz">
            <a:noAutofit/>
          </a:bodyPr>
          <a:lstStyle>
            <a:lvl1pPr>
              <a:defRPr/>
            </a:lvl1pPr>
          </a:lstStyle>
          <a:p>
            <a:r>
              <a:rPr dirty="0" lang="en-US" noProof="0"/>
              <a:t>Insert headline</a:t>
            </a:r>
          </a:p>
        </p:txBody>
      </p:sp>
    </p:spTree>
    <p:extLst>
      <p:ext uri="{BB962C8B-B14F-4D97-AF65-F5344CB8AC3E}">
        <p14:creationId xmlns:p14="http://schemas.microsoft.com/office/powerpoint/2010/main" val="3686119939"/>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13.xml><?xml version="1.0" encoding="utf-8"?>
<p:sldLayout xmlns:p="http://schemas.openxmlformats.org/presentationml/2006/main" xmlns:a="http://schemas.openxmlformats.org/drawingml/2006/main" xmlns:r="http://schemas.openxmlformats.org/officeDocument/2006/relationships" preserve="1" userDrawn="1">
  <p:cSld name="Title Only">
    <p:spTree>
      <p:nvGrpSpPr>
        <p:cNvPr id="1" name=""/>
        <p:cNvGrpSpPr/>
        <p:nvPr/>
      </p:nvGrpSpPr>
      <p:grpSpPr>
        <a:xfrm>
          <a:off x="0" y="0"/>
          <a:ext cx="0" cy="0"/>
          <a:chOff x="0" y="0"/>
          <a:chExt cx="0" cy="0"/>
        </a:xfrm>
      </p:grpSpPr>
      <p:pic>
        <p:nvPicPr>
          <p:cNvPr hidden="1" id="2" name="Object 1"/>
          <p:cNvPicPr/>
          <p:nvPr/>
        </p:nvPicPr>
        <p:blipFill>
          <a:blip r:embed="rId3"/>
          <a:stretch>
            <a:fillRect/>
          </a:stretch>
          <a:srcRect/>
        </p:blipFill>
        <p:spPr>
          <a:xfrm>
            <a:off x="2118" y="1589"/>
            <a:ext cx="2116" cy="1587"/>
          </a:xfrm>
          <a:prstGeom prst="rect">
            <a:avLst/>
          </a:prstGeom>
        </p:spPr>
      </p:pic>
      <p:sp>
        <p:nvSpPr>
          <p:cNvPr id="3" name="Date Placeholder 2">
            <a:extLst>
              <a:ext uri="{FF2B5EF4-FFF2-40B4-BE49-F238E27FC236}">
                <a16:creationId xmlns:a16="http://schemas.microsoft.com/office/drawing/2014/main" id="{1C9D9593-6010-4D84-B698-3916B996FA30}"/>
              </a:ext>
            </a:extLst>
          </p:cNvPr>
          <p:cNvSpPr>
            <a:spLocks noGrp="1"/>
          </p:cNvSpPr>
          <p:nvPr>
            <p:ph idx="18" sz="half" type="dt"/>
          </p:nvPr>
        </p:nvSpPr>
        <p:spPr/>
        <p:txBody>
          <a:bodyPr/>
          <a:lstStyle/>
          <a:p>
            <a:fld id="{A0ABC626-455B-41B0-A0E7-A5E156590607}" type="datetime1">
              <a:rPr lang="en-US" smtClean="0"/>
              <a:pPr/>
              <a:t>4/5/2024</a:t>
            </a:fld>
            <a:endParaRPr lang="en-US"/>
          </a:p>
        </p:txBody>
      </p:sp>
      <p:sp>
        <p:nvSpPr>
          <p:cNvPr id="4" name="Footer Placeholder 3">
            <a:extLst>
              <a:ext uri="{FF2B5EF4-FFF2-40B4-BE49-F238E27FC236}">
                <a16:creationId xmlns:a16="http://schemas.microsoft.com/office/drawing/2014/main" id="{68C73727-0AEF-4180-9A25-9D9E4AA4CDE0}"/>
              </a:ext>
            </a:extLst>
          </p:cNvPr>
          <p:cNvSpPr>
            <a:spLocks noGrp="1"/>
          </p:cNvSpPr>
          <p:nvPr>
            <p:ph idx="19" sz="quarter" type="ftr"/>
          </p:nvPr>
        </p:nvSpPr>
        <p:spPr/>
        <p:txBody>
          <a:bodyPr/>
          <a:lstStyle/>
          <a:p>
            <a:pPr algn="l"/>
            <a:r>
              <a:rPr lang="en-US"/>
              <a:t>COMPANY CONFIDENTIAL</a:t>
            </a:r>
            <a:endParaRPr dirty="0" lang="en-US"/>
          </a:p>
        </p:txBody>
      </p:sp>
      <p:sp>
        <p:nvSpPr>
          <p:cNvPr id="5" name="Slide Number Placeholder 4">
            <a:extLst>
              <a:ext uri="{FF2B5EF4-FFF2-40B4-BE49-F238E27FC236}">
                <a16:creationId xmlns:a16="http://schemas.microsoft.com/office/drawing/2014/main" id="{40140819-2DD2-4C6A-B2BA-661DD2B0CB85}"/>
              </a:ext>
            </a:extLst>
          </p:cNvPr>
          <p:cNvSpPr>
            <a:spLocks noGrp="1"/>
          </p:cNvSpPr>
          <p:nvPr>
            <p:ph idx="20" sz="quarter" type="sldNum"/>
          </p:nvPr>
        </p:nvSpPr>
        <p:spPr/>
        <p:txBody>
          <a:bodyPr/>
          <a:lstStyle/>
          <a:p>
            <a:fld id="{6C385236-B7BA-4938-9EA6-6DEC8CA653D7}" type="slidenum">
              <a:rPr lang="en-US" smtClean="0"/>
              <a:pPr/>
              <a:t>‹#›</a:t>
            </a:fld>
            <a:endParaRPr lang="en-US"/>
          </a:p>
        </p:txBody>
      </p:sp>
      <p:sp>
        <p:nvSpPr>
          <p:cNvPr id="8" name="Text Placeholder 7">
            <a:extLst>
              <a:ext uri="{FF2B5EF4-FFF2-40B4-BE49-F238E27FC236}">
                <a16:creationId xmlns:a16="http://schemas.microsoft.com/office/drawing/2014/main" id="{59F31923-D926-4EC1-927C-8708EF07DF2D}"/>
              </a:ext>
            </a:extLst>
          </p:cNvPr>
          <p:cNvSpPr>
            <a:spLocks noGrp="1"/>
          </p:cNvSpPr>
          <p:nvPr>
            <p:ph hasCustomPrompt="1" idx="14" sz="quarter" type="body"/>
          </p:nvPr>
        </p:nvSpPr>
        <p:spPr>
          <a:xfrm>
            <a:off x="475521" y="873877"/>
            <a:ext cx="11235102" cy="376456"/>
          </a:xfrm>
        </p:spPr>
        <p:txBody>
          <a:bodyPr/>
          <a:lstStyle>
            <a:lvl1pPr indent="0" marL="0">
              <a:buNone/>
              <a:defRPr sz="1800"/>
            </a:lvl1pPr>
            <a:lvl2pPr indent="0" marL="199104">
              <a:buNone/>
              <a:defRPr/>
            </a:lvl2pPr>
          </a:lstStyle>
          <a:p>
            <a:pPr lvl="0"/>
            <a:r>
              <a:rPr dirty="0" lang="en-US"/>
              <a:t>Click to insert </a:t>
            </a:r>
            <a:r>
              <a:rPr dirty="0" err="1" lang="en-US"/>
              <a:t>subheadline</a:t>
            </a:r>
            <a:endParaRPr dirty="0" lang="en-US"/>
          </a:p>
        </p:txBody>
      </p:sp>
      <p:sp>
        <p:nvSpPr>
          <p:cNvPr id="9" name="Title Placeholder 1">
            <a:extLst>
              <a:ext uri="{FF2B5EF4-FFF2-40B4-BE49-F238E27FC236}">
                <a16:creationId xmlns:a16="http://schemas.microsoft.com/office/drawing/2014/main" id="{9B7F5197-BFC0-474F-8B91-9B266F1A87C4}"/>
              </a:ext>
            </a:extLst>
          </p:cNvPr>
          <p:cNvSpPr>
            <a:spLocks noGrp="1"/>
          </p:cNvSpPr>
          <p:nvPr>
            <p:ph hasCustomPrompt="1" type="title"/>
          </p:nvPr>
        </p:nvSpPr>
        <p:spPr>
          <a:xfrm>
            <a:off x="479425" y="494490"/>
            <a:ext cx="11233150" cy="388013"/>
          </a:xfrm>
          <a:prstGeom prst="rect">
            <a:avLst/>
          </a:prstGeom>
        </p:spPr>
        <p:txBody>
          <a:bodyPr anchor="t" bIns="0" lIns="0" rIns="0" rtlCol="0" tIns="0" vert="horz">
            <a:noAutofit/>
          </a:bodyPr>
          <a:lstStyle>
            <a:lvl1pPr>
              <a:defRPr/>
            </a:lvl1pPr>
          </a:lstStyle>
          <a:p>
            <a:r>
              <a:rPr dirty="0" lang="en-US" noProof="0"/>
              <a:t>Insert headline</a:t>
            </a:r>
          </a:p>
        </p:txBody>
      </p:sp>
    </p:spTree>
    <p:extLst>
      <p:ext uri="{BB962C8B-B14F-4D97-AF65-F5344CB8AC3E}">
        <p14:creationId xmlns:p14="http://schemas.microsoft.com/office/powerpoint/2010/main" val="1913059734"/>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14.xml><?xml version="1.0" encoding="utf-8"?>
<p:sldLayout xmlns:p="http://schemas.openxmlformats.org/presentationml/2006/main" xmlns:a="http://schemas.openxmlformats.org/drawingml/2006/main" xmlns:r="http://schemas.openxmlformats.org/officeDocument/2006/relationships" preserve="1" userDrawn="1">
  <p:cSld name="Picture - Right">
    <p:spTree>
      <p:nvGrpSpPr>
        <p:cNvPr id="1" name=""/>
        <p:cNvGrpSpPr/>
        <p:nvPr/>
      </p:nvGrpSpPr>
      <p:grpSpPr>
        <a:xfrm>
          <a:off x="0" y="0"/>
          <a:ext cx="0" cy="0"/>
          <a:chOff x="0" y="0"/>
          <a:chExt cx="0" cy="0"/>
        </a:xfrm>
      </p:grpSpPr>
      <p:pic>
        <p:nvPicPr>
          <p:cNvPr hidden="1" id="2" name="Object 1"/>
          <p:cNvPicPr/>
          <p:nvPr/>
        </p:nvPicPr>
        <p:blipFill>
          <a:blip r:embed="rId3"/>
          <a:stretch>
            <a:fillRect/>
          </a:stretch>
          <a:srcRect/>
        </p:blipFill>
        <p:spPr>
          <a:xfrm>
            <a:off x="2118" y="1589"/>
            <a:ext cx="2116" cy="1587"/>
          </a:xfrm>
          <a:prstGeom prst="rect">
            <a:avLst/>
          </a:prstGeom>
        </p:spPr>
      </p:pic>
      <p:sp>
        <p:nvSpPr>
          <p:cNvPr id="7" name="Picture Placeholder 3">
            <a:extLst>
              <a:ext uri="{FF2B5EF4-FFF2-40B4-BE49-F238E27FC236}">
                <a16:creationId xmlns:a16="http://schemas.microsoft.com/office/drawing/2014/main" id="{270A7E1B-06C4-491A-A7D6-5E2BF0B762AA}"/>
              </a:ext>
            </a:extLst>
          </p:cNvPr>
          <p:cNvSpPr>
            <a:spLocks noGrp="1"/>
          </p:cNvSpPr>
          <p:nvPr>
            <p:ph hasCustomPrompt="1" idx="17" sz="quarter" type="pic"/>
          </p:nvPr>
        </p:nvSpPr>
        <p:spPr>
          <a:xfrm>
            <a:off x="6205538" y="0"/>
            <a:ext cx="5986461" cy="6284890"/>
          </a:xfrm>
        </p:spPr>
        <p:txBody>
          <a:bodyPr anchor="ctr" anchorCtr="0" bIns="61200" lIns="60458" rIns="60458" tIns="60458"/>
          <a:lstStyle>
            <a:lvl1pPr algn="ctr" indent="0" marL="0">
              <a:spcBef>
                <a:spcPts val="0"/>
              </a:spcBef>
              <a:buNone/>
              <a:defRPr baseline="0">
                <a:solidFill>
                  <a:schemeClr val="tx1"/>
                </a:solidFill>
              </a:defRPr>
            </a:lvl1pPr>
          </a:lstStyle>
          <a:p>
            <a:r>
              <a:rPr dirty="0" lang="en-US" noProof="0"/>
              <a:t>Click to insert a picture</a:t>
            </a:r>
          </a:p>
        </p:txBody>
      </p:sp>
      <p:sp>
        <p:nvSpPr>
          <p:cNvPr id="13" name="Text Placeholder 18">
            <a:extLst>
              <a:ext uri="{FF2B5EF4-FFF2-40B4-BE49-F238E27FC236}">
                <a16:creationId xmlns:a16="http://schemas.microsoft.com/office/drawing/2014/main" id="{6292EC8F-CA80-4608-8BBB-26EAD8252482}"/>
              </a:ext>
            </a:extLst>
          </p:cNvPr>
          <p:cNvSpPr>
            <a:spLocks noGrp="1"/>
          </p:cNvSpPr>
          <p:nvPr>
            <p:ph idx="18" sz="quarter" type="body"/>
          </p:nvPr>
        </p:nvSpPr>
        <p:spPr>
          <a:xfrm>
            <a:off x="479425" y="1412875"/>
            <a:ext cx="5507038" cy="4870450"/>
          </a:xfrm>
          <a:noFill/>
        </p:spPr>
        <p:txBody>
          <a:bodyPr anchor="t" bIns="0" lIns="0" rIns="0" t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dirty="0" lang="en-US" noProof="0"/>
          </a:p>
        </p:txBody>
      </p:sp>
      <p:sp>
        <p:nvSpPr>
          <p:cNvPr id="3" name="Date Placeholder 2">
            <a:extLst>
              <a:ext uri="{FF2B5EF4-FFF2-40B4-BE49-F238E27FC236}">
                <a16:creationId xmlns:a16="http://schemas.microsoft.com/office/drawing/2014/main" id="{EFD0F7C6-431E-46C4-9429-A3D456CBADBB}"/>
              </a:ext>
            </a:extLst>
          </p:cNvPr>
          <p:cNvSpPr>
            <a:spLocks noGrp="1"/>
          </p:cNvSpPr>
          <p:nvPr>
            <p:ph idx="20" sz="half" type="dt"/>
          </p:nvPr>
        </p:nvSpPr>
        <p:spPr/>
        <p:txBody>
          <a:bodyPr/>
          <a:lstStyle/>
          <a:p>
            <a:fld id="{A0ABC626-455B-41B0-A0E7-A5E156590607}" type="datetime1">
              <a:rPr lang="en-US" smtClean="0"/>
              <a:pPr/>
              <a:t>4/5/2024</a:t>
            </a:fld>
            <a:endParaRPr lang="en-US"/>
          </a:p>
        </p:txBody>
      </p:sp>
      <p:sp>
        <p:nvSpPr>
          <p:cNvPr id="4" name="Footer Placeholder 3">
            <a:extLst>
              <a:ext uri="{FF2B5EF4-FFF2-40B4-BE49-F238E27FC236}">
                <a16:creationId xmlns:a16="http://schemas.microsoft.com/office/drawing/2014/main" id="{D8820383-CC25-496B-BB92-273CBD649C18}"/>
              </a:ext>
            </a:extLst>
          </p:cNvPr>
          <p:cNvSpPr>
            <a:spLocks noGrp="1"/>
          </p:cNvSpPr>
          <p:nvPr>
            <p:ph idx="21" sz="quarter" type="ftr"/>
          </p:nvPr>
        </p:nvSpPr>
        <p:spPr/>
        <p:txBody>
          <a:bodyPr/>
          <a:lstStyle/>
          <a:p>
            <a:pPr algn="l"/>
            <a:r>
              <a:rPr lang="en-US"/>
              <a:t>COMPANY CONFIDENTIAL</a:t>
            </a:r>
            <a:endParaRPr dirty="0" lang="en-US"/>
          </a:p>
        </p:txBody>
      </p:sp>
      <p:sp>
        <p:nvSpPr>
          <p:cNvPr id="5" name="Slide Number Placeholder 4">
            <a:extLst>
              <a:ext uri="{FF2B5EF4-FFF2-40B4-BE49-F238E27FC236}">
                <a16:creationId xmlns:a16="http://schemas.microsoft.com/office/drawing/2014/main" id="{20F88412-719A-4E27-BE3B-7A6D9C0B356A}"/>
              </a:ext>
            </a:extLst>
          </p:cNvPr>
          <p:cNvSpPr>
            <a:spLocks noGrp="1"/>
          </p:cNvSpPr>
          <p:nvPr>
            <p:ph idx="22" sz="quarter" type="sldNum"/>
          </p:nvPr>
        </p:nvSpPr>
        <p:spPr/>
        <p:txBody>
          <a:bodyPr/>
          <a:lstStyle/>
          <a:p>
            <a:fld id="{6C385236-B7BA-4938-9EA6-6DEC8CA653D7}" type="slidenum">
              <a:rPr lang="en-US" smtClean="0"/>
              <a:pPr/>
              <a:t>‹#›</a:t>
            </a:fld>
            <a:endParaRPr lang="en-US"/>
          </a:p>
        </p:txBody>
      </p:sp>
      <p:sp>
        <p:nvSpPr>
          <p:cNvPr id="10" name="Text Placeholder 7">
            <a:extLst>
              <a:ext uri="{FF2B5EF4-FFF2-40B4-BE49-F238E27FC236}">
                <a16:creationId xmlns:a16="http://schemas.microsoft.com/office/drawing/2014/main" id="{AD0C1278-E9AE-4168-A595-99A55EA23DF8}"/>
              </a:ext>
            </a:extLst>
          </p:cNvPr>
          <p:cNvSpPr>
            <a:spLocks noGrp="1"/>
          </p:cNvSpPr>
          <p:nvPr>
            <p:ph hasCustomPrompt="1" idx="14" sz="quarter" type="body"/>
          </p:nvPr>
        </p:nvSpPr>
        <p:spPr>
          <a:xfrm>
            <a:off x="475521" y="873877"/>
            <a:ext cx="5507038" cy="376456"/>
          </a:xfrm>
        </p:spPr>
        <p:txBody>
          <a:bodyPr/>
          <a:lstStyle>
            <a:lvl1pPr indent="0" marL="0">
              <a:buNone/>
              <a:defRPr sz="1800"/>
            </a:lvl1pPr>
            <a:lvl2pPr indent="0" marL="199104">
              <a:buNone/>
              <a:defRPr/>
            </a:lvl2pPr>
          </a:lstStyle>
          <a:p>
            <a:pPr lvl="0"/>
            <a:r>
              <a:rPr dirty="0" lang="en-US"/>
              <a:t>Click to insert </a:t>
            </a:r>
            <a:r>
              <a:rPr dirty="0" err="1" lang="en-US"/>
              <a:t>subheadline</a:t>
            </a:r>
            <a:endParaRPr dirty="0" lang="en-US"/>
          </a:p>
        </p:txBody>
      </p:sp>
      <p:sp>
        <p:nvSpPr>
          <p:cNvPr id="11" name="Title Placeholder 1">
            <a:extLst>
              <a:ext uri="{FF2B5EF4-FFF2-40B4-BE49-F238E27FC236}">
                <a16:creationId xmlns:a16="http://schemas.microsoft.com/office/drawing/2014/main" id="{7B0E5E79-8AD5-4282-B864-D586098D06AB}"/>
              </a:ext>
            </a:extLst>
          </p:cNvPr>
          <p:cNvSpPr>
            <a:spLocks noGrp="1"/>
          </p:cNvSpPr>
          <p:nvPr>
            <p:ph hasCustomPrompt="1" type="title"/>
          </p:nvPr>
        </p:nvSpPr>
        <p:spPr>
          <a:xfrm>
            <a:off x="479425" y="494490"/>
            <a:ext cx="5506081" cy="388013"/>
          </a:xfrm>
          <a:prstGeom prst="rect">
            <a:avLst/>
          </a:prstGeom>
        </p:spPr>
        <p:txBody>
          <a:bodyPr anchor="t" bIns="0" lIns="0" rIns="0" rtlCol="0" tIns="0" vert="horz">
            <a:noAutofit/>
          </a:bodyPr>
          <a:lstStyle>
            <a:lvl1pPr>
              <a:defRPr/>
            </a:lvl1pPr>
          </a:lstStyle>
          <a:p>
            <a:r>
              <a:rPr dirty="0" lang="en-US" noProof="0"/>
              <a:t>Insert headline</a:t>
            </a:r>
          </a:p>
        </p:txBody>
      </p:sp>
    </p:spTree>
    <p:extLst>
      <p:ext uri="{BB962C8B-B14F-4D97-AF65-F5344CB8AC3E}">
        <p14:creationId xmlns:p14="http://schemas.microsoft.com/office/powerpoint/2010/main" val="1631301320"/>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15.xml><?xml version="1.0" encoding="utf-8"?>
<p:sldLayout xmlns:p="http://schemas.openxmlformats.org/presentationml/2006/main" xmlns:a="http://schemas.openxmlformats.org/drawingml/2006/main" xmlns:r="http://schemas.openxmlformats.org/officeDocument/2006/relationships" preserve="1" userDrawn="1">
  <p:cSld name="Picture - Left">
    <p:spTree>
      <p:nvGrpSpPr>
        <p:cNvPr id="1" name=""/>
        <p:cNvGrpSpPr/>
        <p:nvPr/>
      </p:nvGrpSpPr>
      <p:grpSpPr>
        <a:xfrm>
          <a:off x="0" y="0"/>
          <a:ext cx="0" cy="0"/>
          <a:chOff x="0" y="0"/>
          <a:chExt cx="0" cy="0"/>
        </a:xfrm>
      </p:grpSpPr>
      <p:pic>
        <p:nvPicPr>
          <p:cNvPr hidden="1" id="2" name="Object 1"/>
          <p:cNvPicPr/>
          <p:nvPr/>
        </p:nvPicPr>
        <p:blipFill>
          <a:blip r:embed="rId3"/>
          <a:stretch>
            <a:fillRect/>
          </a:stretch>
          <a:srcRect/>
        </p:blipFill>
        <p:spPr>
          <a:xfrm>
            <a:off x="2118" y="1589"/>
            <a:ext cx="2116" cy="1587"/>
          </a:xfrm>
          <a:prstGeom prst="rect">
            <a:avLst/>
          </a:prstGeom>
        </p:spPr>
      </p:pic>
      <p:sp>
        <p:nvSpPr>
          <p:cNvPr id="13" name="Text Placeholder 18">
            <a:extLst>
              <a:ext uri="{FF2B5EF4-FFF2-40B4-BE49-F238E27FC236}">
                <a16:creationId xmlns:a16="http://schemas.microsoft.com/office/drawing/2014/main" id="{EC72F5BB-D66A-4AE5-BE40-DAC7B5574161}"/>
              </a:ext>
            </a:extLst>
          </p:cNvPr>
          <p:cNvSpPr>
            <a:spLocks noGrp="1"/>
          </p:cNvSpPr>
          <p:nvPr>
            <p:ph idx="17" sz="quarter" type="body"/>
          </p:nvPr>
        </p:nvSpPr>
        <p:spPr>
          <a:xfrm>
            <a:off x="6200776" y="1412875"/>
            <a:ext cx="5511800" cy="4870450"/>
          </a:xfrm>
          <a:noFill/>
        </p:spPr>
        <p:txBody>
          <a:bodyPr anchor="t" bIns="0" lIns="0" rIns="0" t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dirty="0" lang="en-US" noProof="0"/>
          </a:p>
        </p:txBody>
      </p:sp>
      <p:sp>
        <p:nvSpPr>
          <p:cNvPr id="16" name="Picture Placeholder 3">
            <a:extLst>
              <a:ext uri="{FF2B5EF4-FFF2-40B4-BE49-F238E27FC236}">
                <a16:creationId xmlns:a16="http://schemas.microsoft.com/office/drawing/2014/main" id="{B5B7800E-C1F4-4988-9830-63D6CD965A31}"/>
              </a:ext>
            </a:extLst>
          </p:cNvPr>
          <p:cNvSpPr>
            <a:spLocks noGrp="1"/>
          </p:cNvSpPr>
          <p:nvPr>
            <p:ph hasCustomPrompt="1" idx="18" sz="quarter" type="pic"/>
          </p:nvPr>
        </p:nvSpPr>
        <p:spPr>
          <a:xfrm>
            <a:off x="0" y="0"/>
            <a:ext cx="5986463" cy="6283325"/>
          </a:xfrm>
        </p:spPr>
        <p:txBody>
          <a:bodyPr anchor="ctr" anchorCtr="0" bIns="0" lIns="0" rIns="0" tIns="0"/>
          <a:lstStyle>
            <a:lvl1pPr algn="ctr" indent="0" marL="0">
              <a:spcBef>
                <a:spcPts val="0"/>
              </a:spcBef>
              <a:buNone/>
              <a:defRPr baseline="0">
                <a:solidFill>
                  <a:schemeClr val="tx1"/>
                </a:solidFill>
              </a:defRPr>
            </a:lvl1pPr>
          </a:lstStyle>
          <a:p>
            <a:r>
              <a:rPr lang="en-US" noProof="0"/>
              <a:t>Click to insert a picture</a:t>
            </a:r>
          </a:p>
        </p:txBody>
      </p:sp>
      <p:sp>
        <p:nvSpPr>
          <p:cNvPr id="3" name="Date Placeholder 2">
            <a:extLst>
              <a:ext uri="{FF2B5EF4-FFF2-40B4-BE49-F238E27FC236}">
                <a16:creationId xmlns:a16="http://schemas.microsoft.com/office/drawing/2014/main" id="{E54AC8E3-7E26-425E-8440-6C36641BAB2B}"/>
              </a:ext>
            </a:extLst>
          </p:cNvPr>
          <p:cNvSpPr>
            <a:spLocks noGrp="1"/>
          </p:cNvSpPr>
          <p:nvPr>
            <p:ph idx="20" sz="half" type="dt"/>
          </p:nvPr>
        </p:nvSpPr>
        <p:spPr/>
        <p:txBody>
          <a:bodyPr/>
          <a:lstStyle/>
          <a:p>
            <a:fld id="{A0ABC626-455B-41B0-A0E7-A5E156590607}" type="datetime1">
              <a:rPr lang="en-US" smtClean="0"/>
              <a:pPr/>
              <a:t>4/5/2024</a:t>
            </a:fld>
            <a:endParaRPr lang="en-US"/>
          </a:p>
        </p:txBody>
      </p:sp>
      <p:sp>
        <p:nvSpPr>
          <p:cNvPr id="4" name="Footer Placeholder 3">
            <a:extLst>
              <a:ext uri="{FF2B5EF4-FFF2-40B4-BE49-F238E27FC236}">
                <a16:creationId xmlns:a16="http://schemas.microsoft.com/office/drawing/2014/main" id="{B22B9DD0-AE94-45C4-ABB9-A2AE218DA704}"/>
              </a:ext>
            </a:extLst>
          </p:cNvPr>
          <p:cNvSpPr>
            <a:spLocks noGrp="1"/>
          </p:cNvSpPr>
          <p:nvPr>
            <p:ph idx="21" sz="quarter" type="ftr"/>
          </p:nvPr>
        </p:nvSpPr>
        <p:spPr/>
        <p:txBody>
          <a:bodyPr/>
          <a:lstStyle/>
          <a:p>
            <a:pPr algn="l"/>
            <a:r>
              <a:rPr lang="en-US"/>
              <a:t>COMPANY CONFIDENTIAL</a:t>
            </a:r>
            <a:endParaRPr dirty="0" lang="en-US"/>
          </a:p>
        </p:txBody>
      </p:sp>
      <p:sp>
        <p:nvSpPr>
          <p:cNvPr id="5" name="Slide Number Placeholder 4">
            <a:extLst>
              <a:ext uri="{FF2B5EF4-FFF2-40B4-BE49-F238E27FC236}">
                <a16:creationId xmlns:a16="http://schemas.microsoft.com/office/drawing/2014/main" id="{103D825D-904C-4C01-BE1D-29445C0E59F0}"/>
              </a:ext>
            </a:extLst>
          </p:cNvPr>
          <p:cNvSpPr>
            <a:spLocks noGrp="1"/>
          </p:cNvSpPr>
          <p:nvPr>
            <p:ph idx="22" sz="quarter" type="sldNum"/>
          </p:nvPr>
        </p:nvSpPr>
        <p:spPr/>
        <p:txBody>
          <a:bodyPr/>
          <a:lstStyle/>
          <a:p>
            <a:fld id="{6C385236-B7BA-4938-9EA6-6DEC8CA653D7}" type="slidenum">
              <a:rPr lang="en-US" smtClean="0"/>
              <a:pPr/>
              <a:t>‹#›</a:t>
            </a:fld>
            <a:endParaRPr lang="en-US"/>
          </a:p>
        </p:txBody>
      </p:sp>
      <p:sp>
        <p:nvSpPr>
          <p:cNvPr id="10" name="Text Placeholder 7">
            <a:extLst>
              <a:ext uri="{FF2B5EF4-FFF2-40B4-BE49-F238E27FC236}">
                <a16:creationId xmlns:a16="http://schemas.microsoft.com/office/drawing/2014/main" id="{D08A57AA-70F0-446E-8A3A-71C82A9FED97}"/>
              </a:ext>
            </a:extLst>
          </p:cNvPr>
          <p:cNvSpPr>
            <a:spLocks noGrp="1"/>
          </p:cNvSpPr>
          <p:nvPr>
            <p:ph hasCustomPrompt="1" idx="14" sz="quarter" type="body"/>
          </p:nvPr>
        </p:nvSpPr>
        <p:spPr>
          <a:xfrm>
            <a:off x="6205539" y="873877"/>
            <a:ext cx="5505084" cy="376456"/>
          </a:xfrm>
        </p:spPr>
        <p:txBody>
          <a:bodyPr/>
          <a:lstStyle>
            <a:lvl1pPr indent="0" marL="0">
              <a:buNone/>
              <a:defRPr sz="1800"/>
            </a:lvl1pPr>
            <a:lvl2pPr indent="0" marL="199104">
              <a:buNone/>
              <a:defRPr/>
            </a:lvl2pPr>
          </a:lstStyle>
          <a:p>
            <a:pPr lvl="0"/>
            <a:r>
              <a:rPr dirty="0" lang="en-US"/>
              <a:t>Click to insert </a:t>
            </a:r>
            <a:r>
              <a:rPr dirty="0" err="1" lang="en-US"/>
              <a:t>subheadline</a:t>
            </a:r>
            <a:endParaRPr dirty="0" lang="en-US"/>
          </a:p>
        </p:txBody>
      </p:sp>
      <p:sp>
        <p:nvSpPr>
          <p:cNvPr id="11" name="Title Placeholder 1">
            <a:extLst>
              <a:ext uri="{FF2B5EF4-FFF2-40B4-BE49-F238E27FC236}">
                <a16:creationId xmlns:a16="http://schemas.microsoft.com/office/drawing/2014/main" id="{16E8E331-60E3-42A0-B941-83830F3205B6}"/>
              </a:ext>
            </a:extLst>
          </p:cNvPr>
          <p:cNvSpPr>
            <a:spLocks noGrp="1"/>
          </p:cNvSpPr>
          <p:nvPr>
            <p:ph hasCustomPrompt="1" type="title"/>
          </p:nvPr>
        </p:nvSpPr>
        <p:spPr>
          <a:xfrm>
            <a:off x="6208447" y="494490"/>
            <a:ext cx="5504128" cy="388013"/>
          </a:xfrm>
          <a:prstGeom prst="rect">
            <a:avLst/>
          </a:prstGeom>
        </p:spPr>
        <p:txBody>
          <a:bodyPr anchor="t" bIns="0" lIns="0" rIns="0" rtlCol="0" tIns="0" vert="horz">
            <a:noAutofit/>
          </a:bodyPr>
          <a:lstStyle>
            <a:lvl1pPr>
              <a:defRPr/>
            </a:lvl1pPr>
          </a:lstStyle>
          <a:p>
            <a:r>
              <a:rPr dirty="0" lang="en-US" noProof="0"/>
              <a:t>Insert headline</a:t>
            </a:r>
          </a:p>
        </p:txBody>
      </p:sp>
    </p:spTree>
    <p:extLst>
      <p:ext uri="{BB962C8B-B14F-4D97-AF65-F5344CB8AC3E}">
        <p14:creationId xmlns:p14="http://schemas.microsoft.com/office/powerpoint/2010/main" val="191739537"/>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 Left">
    <p:spTree>
      <p:nvGrpSpPr>
        <p:cNvPr id="1" name=""/>
        <p:cNvGrpSpPr/>
        <p:nvPr/>
      </p:nvGrpSpPr>
      <p:grpSpPr>
        <a:xfrm>
          <a:off x="0" y="0"/>
          <a:ext cx="0" cy="0"/>
          <a:chOff x="0" y="0"/>
          <a:chExt cx="0" cy="0"/>
        </a:xfrm>
      </p:grpSpPr>
      <p:sp>
        <p:nvSpPr>
          <p:cNvPr id="10" name="Text Placeholder 18">
            <a:extLst>
              <a:ext uri="{FF2B5EF4-FFF2-40B4-BE49-F238E27FC236}">
                <a16:creationId xmlns:a16="http://schemas.microsoft.com/office/drawing/2014/main" id="{13F9A983-C937-4508-B213-1A5EC060D737}"/>
              </a:ext>
            </a:extLst>
          </p:cNvPr>
          <p:cNvSpPr>
            <a:spLocks noGrp="1"/>
          </p:cNvSpPr>
          <p:nvPr>
            <p:ph type="body" sz="quarter" idx="15"/>
          </p:nvPr>
        </p:nvSpPr>
        <p:spPr>
          <a:xfrm>
            <a:off x="8629649" y="0"/>
            <a:ext cx="3562350" cy="6283325"/>
          </a:xfrm>
          <a:solidFill>
            <a:schemeClr val="bg2">
              <a:lumMod val="20000"/>
              <a:lumOff val="80000"/>
            </a:schemeClr>
          </a:solidFill>
        </p:spPr>
        <p:txBody>
          <a:bodyPr lIns="288000" tIns="1692000" rIns="432000" bIns="180000" ancho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Chart Placeholder 3">
            <a:extLst>
              <a:ext uri="{FF2B5EF4-FFF2-40B4-BE49-F238E27FC236}">
                <a16:creationId xmlns:a16="http://schemas.microsoft.com/office/drawing/2014/main" id="{BD4EEDF5-749A-4E0A-9F2C-5DB6EC42D113}"/>
              </a:ext>
            </a:extLst>
          </p:cNvPr>
          <p:cNvSpPr>
            <a:spLocks noGrp="1"/>
          </p:cNvSpPr>
          <p:nvPr>
            <p:ph type="chart" sz="quarter" idx="17"/>
          </p:nvPr>
        </p:nvSpPr>
        <p:spPr>
          <a:xfrm>
            <a:off x="473569" y="1412875"/>
            <a:ext cx="7692236" cy="4870449"/>
          </a:xfrm>
        </p:spPr>
        <p:txBody>
          <a:bodyPr/>
          <a:lstStyle/>
          <a:p>
            <a:r>
              <a:rPr lang="en-US"/>
              <a:t>Click icon to add chart</a:t>
            </a:r>
            <a:endParaRPr lang="en-US" dirty="0"/>
          </a:p>
        </p:txBody>
      </p:sp>
      <p:sp>
        <p:nvSpPr>
          <p:cNvPr id="2" name="Date Placeholder 1">
            <a:extLst>
              <a:ext uri="{FF2B5EF4-FFF2-40B4-BE49-F238E27FC236}">
                <a16:creationId xmlns:a16="http://schemas.microsoft.com/office/drawing/2014/main" id="{41B3F6EE-929F-475B-BA0D-BAE5642C0B50}"/>
              </a:ext>
            </a:extLst>
          </p:cNvPr>
          <p:cNvSpPr>
            <a:spLocks noGrp="1"/>
          </p:cNvSpPr>
          <p:nvPr>
            <p:ph type="dt" sz="half" idx="18"/>
          </p:nvPr>
        </p:nvSpPr>
        <p:spPr/>
        <p:txBody>
          <a:bodyPr/>
          <a:lstStyle/>
          <a:p>
            <a:fld id="{A0ABC626-455B-41B0-A0E7-A5E156590607}" type="datetime1">
              <a:rPr lang="en-US" smtClean="0"/>
              <a:pPr/>
              <a:t>4/5/2024</a:t>
            </a:fld>
            <a:endParaRPr lang="en-US"/>
          </a:p>
        </p:txBody>
      </p:sp>
      <p:sp>
        <p:nvSpPr>
          <p:cNvPr id="3" name="Footer Placeholder 2">
            <a:extLst>
              <a:ext uri="{FF2B5EF4-FFF2-40B4-BE49-F238E27FC236}">
                <a16:creationId xmlns:a16="http://schemas.microsoft.com/office/drawing/2014/main" id="{7356A101-CC96-4EEA-A848-52CCEB16DA27}"/>
              </a:ext>
            </a:extLst>
          </p:cNvPr>
          <p:cNvSpPr>
            <a:spLocks noGrp="1"/>
          </p:cNvSpPr>
          <p:nvPr>
            <p:ph type="ftr" sz="quarter" idx="19"/>
          </p:nvPr>
        </p:nvSpPr>
        <p:spPr/>
        <p:txBody>
          <a:bodyPr/>
          <a:lstStyle/>
          <a:p>
            <a:pPr algn="l"/>
            <a:r>
              <a:rPr lang="en-US"/>
              <a:t>COMPANY CONFIDENTIAL</a:t>
            </a:r>
            <a:endParaRPr lang="en-US" dirty="0"/>
          </a:p>
        </p:txBody>
      </p:sp>
      <p:sp>
        <p:nvSpPr>
          <p:cNvPr id="4" name="Slide Number Placeholder 3">
            <a:extLst>
              <a:ext uri="{FF2B5EF4-FFF2-40B4-BE49-F238E27FC236}">
                <a16:creationId xmlns:a16="http://schemas.microsoft.com/office/drawing/2014/main" id="{68E14E5D-3CDA-4372-B95E-72D345C3A38C}"/>
              </a:ext>
            </a:extLst>
          </p:cNvPr>
          <p:cNvSpPr>
            <a:spLocks noGrp="1"/>
          </p:cNvSpPr>
          <p:nvPr>
            <p:ph type="sldNum" sz="quarter" idx="20"/>
          </p:nvPr>
        </p:nvSpPr>
        <p:spPr/>
        <p:txBody>
          <a:bodyPr/>
          <a:lstStyle/>
          <a:p>
            <a:fld id="{6C385236-B7BA-4938-9EA6-6DEC8CA653D7}" type="slidenum">
              <a:rPr lang="en-US" smtClean="0"/>
              <a:pPr/>
              <a:t>‹#›</a:t>
            </a:fld>
            <a:endParaRPr lang="en-US"/>
          </a:p>
        </p:txBody>
      </p:sp>
      <p:sp>
        <p:nvSpPr>
          <p:cNvPr id="11" name="Text Placeholder 7">
            <a:extLst>
              <a:ext uri="{FF2B5EF4-FFF2-40B4-BE49-F238E27FC236}">
                <a16:creationId xmlns:a16="http://schemas.microsoft.com/office/drawing/2014/main" id="{3F8C0934-E3E7-4664-8099-283D222151C8}"/>
              </a:ext>
            </a:extLst>
          </p:cNvPr>
          <p:cNvSpPr>
            <a:spLocks noGrp="1"/>
          </p:cNvSpPr>
          <p:nvPr>
            <p:ph type="body" sz="quarter" idx="14" hasCustomPrompt="1"/>
          </p:nvPr>
        </p:nvSpPr>
        <p:spPr>
          <a:xfrm>
            <a:off x="475521" y="873877"/>
            <a:ext cx="7864216" cy="376456"/>
          </a:xfrm>
        </p:spPr>
        <p:txBody>
          <a:bodyPr/>
          <a:lstStyle>
            <a:lvl1pPr marL="0" indent="0">
              <a:buNone/>
              <a:defRPr sz="1800"/>
            </a:lvl1pPr>
            <a:lvl2pPr marL="199104" indent="0">
              <a:buNone/>
              <a:defRPr/>
            </a:lvl2pPr>
          </a:lstStyle>
          <a:p>
            <a:pPr lvl="0"/>
            <a:r>
              <a:rPr lang="en-US" dirty="0"/>
              <a:t>Click to insert </a:t>
            </a:r>
            <a:r>
              <a:rPr lang="en-US" dirty="0" err="1"/>
              <a:t>subheadline</a:t>
            </a:r>
            <a:endParaRPr lang="en-US" dirty="0"/>
          </a:p>
        </p:txBody>
      </p:sp>
      <p:sp>
        <p:nvSpPr>
          <p:cNvPr id="14" name="Title Placeholder 1">
            <a:extLst>
              <a:ext uri="{FF2B5EF4-FFF2-40B4-BE49-F238E27FC236}">
                <a16:creationId xmlns:a16="http://schemas.microsoft.com/office/drawing/2014/main" id="{54AC913B-9002-46E4-B468-3AFC28ABEC0B}"/>
              </a:ext>
            </a:extLst>
          </p:cNvPr>
          <p:cNvSpPr>
            <a:spLocks noGrp="1"/>
          </p:cNvSpPr>
          <p:nvPr>
            <p:ph type="title" hasCustomPrompt="1"/>
          </p:nvPr>
        </p:nvSpPr>
        <p:spPr>
          <a:xfrm>
            <a:off x="479425" y="494490"/>
            <a:ext cx="7862850" cy="388013"/>
          </a:xfrm>
          <a:prstGeom prst="rect">
            <a:avLst/>
          </a:prstGeom>
        </p:spPr>
        <p:txBody>
          <a:bodyPr vert="horz" lIns="0" tIns="0" rIns="0" bIns="0" rtlCol="0" anchor="t">
            <a:noAutofit/>
          </a:bodyPr>
          <a:lstStyle>
            <a:lvl1pPr>
              <a:defRPr/>
            </a:lvl1pPr>
          </a:lstStyle>
          <a:p>
            <a:r>
              <a:rPr lang="en-US" noProof="0" dirty="0"/>
              <a:t>Insert headline</a:t>
            </a:r>
          </a:p>
        </p:txBody>
      </p:sp>
    </p:spTree>
    <p:extLst>
      <p:ext uri="{BB962C8B-B14F-4D97-AF65-F5344CB8AC3E}">
        <p14:creationId xmlns:p14="http://schemas.microsoft.com/office/powerpoint/2010/main" val="2406003683"/>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17.xml><?xml version="1.0" encoding="utf-8"?>
<p:sldLayout xmlns:p="http://schemas.openxmlformats.org/presentationml/2006/main" xmlns:a="http://schemas.openxmlformats.org/drawingml/2006/main" xmlns:r="http://schemas.openxmlformats.org/officeDocument/2006/relationships" preserve="1" userDrawn="1">
  <p:cSld name="Last slide">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08B08A26-BAAF-4968-8268-454F68923264}"/>
              </a:ext>
            </a:extLst>
          </p:cNvPr>
          <p:cNvSpPr>
            <a:spLocks noGrp="1"/>
          </p:cNvSpPr>
          <p:nvPr>
            <p:ph hasCustomPrompt="1" idx="18" sz="quarter" type="pic"/>
          </p:nvPr>
        </p:nvSpPr>
        <p:spPr>
          <a:xfrm>
            <a:off x="0" y="1"/>
            <a:ext cx="12192000" cy="6283324"/>
          </a:xfrm>
        </p:spPr>
        <p:txBody>
          <a:bodyPr anchor="b" anchorCtr="0" bIns="72000" lIns="72000" rIns="71974" tIns="71974"/>
          <a:lstStyle>
            <a:lvl1pPr algn="ctr" indent="0" marL="0">
              <a:spcBef>
                <a:spcPts val="0"/>
              </a:spcBef>
              <a:buNone/>
              <a:defRPr baseline="0">
                <a:solidFill>
                  <a:schemeClr val="tx1"/>
                </a:solidFill>
              </a:defRPr>
            </a:lvl1pPr>
          </a:lstStyle>
          <a:p>
            <a:r>
              <a:rPr dirty="0" lang="en-US" noProof="0"/>
              <a:t>Click to insert a picture</a:t>
            </a:r>
            <a:br>
              <a:rPr dirty="0" lang="en-US" noProof="0"/>
            </a:br>
            <a:br>
              <a:rPr dirty="0" lang="en-US" noProof="0"/>
            </a:br>
            <a:r>
              <a:rPr dirty="0" lang="en-US" noProof="0"/>
              <a:t>Note that the picture will be inserted on top of the text placeholder.</a:t>
            </a:r>
            <a:br>
              <a:rPr dirty="0" lang="en-US" noProof="0"/>
            </a:br>
            <a:r>
              <a:rPr dirty="0" lang="en-US" noProof="0"/>
              <a:t>Therefore, in order to insert text, right click the picture and choose "Send to back"</a:t>
            </a:r>
          </a:p>
        </p:txBody>
      </p:sp>
      <p:pic>
        <p:nvPicPr>
          <p:cNvPr hidden="1" id="2" name="Object 1"/>
          <p:cNvPicPr/>
          <p:nvPr/>
        </p:nvPicPr>
        <p:blipFill>
          <a:blip r:embed="rId3"/>
          <a:stretch>
            <a:fillRect/>
          </a:stretch>
          <a:srcRect/>
        </p:blipFill>
        <p:spPr>
          <a:xfrm>
            <a:off x="2118" y="1589"/>
            <a:ext cx="2116" cy="1587"/>
          </a:xfrm>
          <a:prstGeom prst="rect">
            <a:avLst/>
          </a:prstGeom>
        </p:spPr>
      </p:pic>
      <p:sp>
        <p:nvSpPr>
          <p:cNvPr id="9" name="Date Placeholder 8">
            <a:extLst>
              <a:ext uri="{FF2B5EF4-FFF2-40B4-BE49-F238E27FC236}">
                <a16:creationId xmlns:a16="http://schemas.microsoft.com/office/drawing/2014/main" id="{2A6F7A33-E8CB-44EE-8CDF-D0B516341419}"/>
              </a:ext>
            </a:extLst>
          </p:cNvPr>
          <p:cNvSpPr>
            <a:spLocks noGrp="1"/>
          </p:cNvSpPr>
          <p:nvPr>
            <p:ph idx="19" sz="half" type="dt"/>
          </p:nvPr>
        </p:nvSpPr>
        <p:spPr/>
        <p:txBody>
          <a:bodyPr/>
          <a:lstStyle/>
          <a:p>
            <a:fld id="{A0ABC626-455B-41B0-A0E7-A5E156590607}" type="datetime1">
              <a:rPr lang="en-US" smtClean="0"/>
              <a:pPr/>
              <a:t>4/5/2024</a:t>
            </a:fld>
            <a:endParaRPr lang="en-US"/>
          </a:p>
        </p:txBody>
      </p:sp>
      <p:sp>
        <p:nvSpPr>
          <p:cNvPr id="13" name="Footer Placeholder 12">
            <a:extLst>
              <a:ext uri="{FF2B5EF4-FFF2-40B4-BE49-F238E27FC236}">
                <a16:creationId xmlns:a16="http://schemas.microsoft.com/office/drawing/2014/main" id="{B7AC1C34-2EEF-4748-B554-904EDB9E2B1A}"/>
              </a:ext>
            </a:extLst>
          </p:cNvPr>
          <p:cNvSpPr>
            <a:spLocks noGrp="1"/>
          </p:cNvSpPr>
          <p:nvPr>
            <p:ph idx="20" sz="quarter" type="ftr"/>
          </p:nvPr>
        </p:nvSpPr>
        <p:spPr/>
        <p:txBody>
          <a:bodyPr/>
          <a:lstStyle/>
          <a:p>
            <a:pPr algn="l"/>
            <a:r>
              <a:rPr lang="en-US"/>
              <a:t>COMPANY CONFIDENTIAL</a:t>
            </a:r>
            <a:endParaRPr dirty="0" lang="en-US"/>
          </a:p>
        </p:txBody>
      </p:sp>
      <p:sp>
        <p:nvSpPr>
          <p:cNvPr id="14" name="Slide Number Placeholder 13">
            <a:extLst>
              <a:ext uri="{FF2B5EF4-FFF2-40B4-BE49-F238E27FC236}">
                <a16:creationId xmlns:a16="http://schemas.microsoft.com/office/drawing/2014/main" id="{54698D3A-A577-4AD4-9616-F4D5993A770C}"/>
              </a:ext>
            </a:extLst>
          </p:cNvPr>
          <p:cNvSpPr>
            <a:spLocks noGrp="1"/>
          </p:cNvSpPr>
          <p:nvPr>
            <p:ph idx="21" sz="quarter" type="sldNum"/>
          </p:nvPr>
        </p:nvSpPr>
        <p:spPr/>
        <p:txBody>
          <a:bodyPr/>
          <a:lstStyle/>
          <a:p>
            <a:fld id="{6C385236-B7BA-4938-9EA6-6DEC8CA653D7}" type="slidenum">
              <a:rPr lang="en-US" smtClean="0"/>
              <a:pPr/>
              <a:t>‹#›</a:t>
            </a:fld>
            <a:endParaRPr dirty="0" lang="en-US"/>
          </a:p>
        </p:txBody>
      </p:sp>
      <p:sp>
        <p:nvSpPr>
          <p:cNvPr id="15" name="Title 3">
            <a:extLst>
              <a:ext uri="{FF2B5EF4-FFF2-40B4-BE49-F238E27FC236}">
                <a16:creationId xmlns:a16="http://schemas.microsoft.com/office/drawing/2014/main" id="{E5D4A826-2FEC-4303-893D-3DA3EF3C1E33}"/>
              </a:ext>
            </a:extLst>
          </p:cNvPr>
          <p:cNvSpPr>
            <a:spLocks noGrp="1"/>
          </p:cNvSpPr>
          <p:nvPr>
            <p:ph hasCustomPrompt="1" type="title"/>
          </p:nvPr>
        </p:nvSpPr>
        <p:spPr>
          <a:xfrm>
            <a:off x="479425" y="669851"/>
            <a:ext cx="11233150" cy="1169582"/>
          </a:xfrm>
        </p:spPr>
        <p:txBody>
          <a:bodyPr/>
          <a:lstStyle>
            <a:lvl1pPr algn="ctr">
              <a:lnSpc>
                <a:spcPts val="4000"/>
              </a:lnSpc>
              <a:defRPr sz="4000"/>
            </a:lvl1pPr>
          </a:lstStyle>
          <a:p>
            <a:r>
              <a:rPr dirty="0" lang="en-US"/>
              <a:t>Insert closing headline.</a:t>
            </a:r>
            <a:br>
              <a:rPr dirty="0" lang="en-US"/>
            </a:br>
            <a:r>
              <a:rPr dirty="0" lang="en-US"/>
              <a:t>Use white or dark colored text.</a:t>
            </a:r>
          </a:p>
        </p:txBody>
      </p:sp>
    </p:spTree>
    <p:extLst>
      <p:ext uri="{BB962C8B-B14F-4D97-AF65-F5344CB8AC3E}">
        <p14:creationId xmlns:p14="http://schemas.microsoft.com/office/powerpoint/2010/main" val="3251028493"/>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ps and corporate guidelines">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908D9CAA-34CE-479D-8E34-30EAE7DFFC9C}"/>
              </a:ext>
            </a:extLst>
          </p:cNvPr>
          <p:cNvSpPr/>
          <p:nvPr userDrawn="1"/>
        </p:nvSpPr>
        <p:spPr>
          <a:xfrm>
            <a:off x="6204108" y="1014232"/>
            <a:ext cx="5516547" cy="5192393"/>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96" name="Rectangle 95">
            <a:extLst>
              <a:ext uri="{FF2B5EF4-FFF2-40B4-BE49-F238E27FC236}">
                <a16:creationId xmlns:a16="http://schemas.microsoft.com/office/drawing/2014/main" id="{365DD7DB-93FC-4CE9-BB55-707FAD0F9441}"/>
              </a:ext>
            </a:extLst>
          </p:cNvPr>
          <p:cNvSpPr/>
          <p:nvPr userDrawn="1"/>
        </p:nvSpPr>
        <p:spPr>
          <a:xfrm>
            <a:off x="3574137" y="1014234"/>
            <a:ext cx="2534124" cy="3498544"/>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43" name="Rectangle 42">
            <a:extLst>
              <a:ext uri="{FF2B5EF4-FFF2-40B4-BE49-F238E27FC236}">
                <a16:creationId xmlns:a16="http://schemas.microsoft.com/office/drawing/2014/main" id="{930F4D85-8103-4DAC-83B9-2EA8A555B766}"/>
              </a:ext>
            </a:extLst>
          </p:cNvPr>
          <p:cNvSpPr/>
          <p:nvPr userDrawn="1"/>
        </p:nvSpPr>
        <p:spPr>
          <a:xfrm>
            <a:off x="479425" y="1014232"/>
            <a:ext cx="2999687" cy="3498545"/>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pic>
        <p:nvPicPr>
          <p:cNvPr id="42" name="Picture 41">
            <a:extLst>
              <a:ext uri="{FF2B5EF4-FFF2-40B4-BE49-F238E27FC236}">
                <a16:creationId xmlns:a16="http://schemas.microsoft.com/office/drawing/2014/main" id="{C8352981-5F56-444D-A675-E830B4DDC19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469662" y="1607847"/>
            <a:ext cx="1229752" cy="1373815"/>
          </a:xfrm>
          <a:prstGeom prst="rect">
            <a:avLst/>
          </a:prstGeom>
          <a:ln w="3175">
            <a:solidFill>
              <a:schemeClr val="bg2"/>
            </a:solidFill>
          </a:ln>
        </p:spPr>
      </p:pic>
      <p:sp>
        <p:nvSpPr>
          <p:cNvPr id="11" name="TextBox 10"/>
          <p:cNvSpPr txBox="1"/>
          <p:nvPr userDrawn="1"/>
        </p:nvSpPr>
        <p:spPr>
          <a:xfrm>
            <a:off x="2068307" y="1599603"/>
            <a:ext cx="1420105" cy="123111"/>
          </a:xfrm>
          <a:prstGeom prst="rect">
            <a:avLst/>
          </a:prstGeom>
          <a:noFill/>
        </p:spPr>
        <p:txBody>
          <a:bodyPr wrap="square" lIns="0" tIns="0" rIns="0" bIns="0" rtlCol="0" anchor="b">
            <a:spAutoFit/>
          </a:bodyPr>
          <a:lstStyle/>
          <a:p>
            <a:pPr defTabSz="914400"/>
            <a:r>
              <a:rPr lang="en-US" sz="800" dirty="0">
                <a:solidFill>
                  <a:schemeClr val="tx1"/>
                </a:solidFill>
                <a:latin typeface="+mj-lt"/>
                <a:cs typeface="Arial" pitchFamily="34" charset="0"/>
              </a:rPr>
              <a:t>SELECT SLIDE LAYOUTS</a:t>
            </a:r>
          </a:p>
        </p:txBody>
      </p:sp>
      <p:sp>
        <p:nvSpPr>
          <p:cNvPr id="12" name="TextBox 11"/>
          <p:cNvSpPr txBox="1"/>
          <p:nvPr userDrawn="1"/>
        </p:nvSpPr>
        <p:spPr>
          <a:xfrm>
            <a:off x="2068308" y="1767283"/>
            <a:ext cx="1366324" cy="369332"/>
          </a:xfrm>
          <a:prstGeom prst="rect">
            <a:avLst/>
          </a:prstGeom>
          <a:noFill/>
        </p:spPr>
        <p:txBody>
          <a:bodyPr wrap="square" lIns="0" tIns="0" rIns="0" bIns="0" rtlCol="0">
            <a:spAutoFit/>
          </a:bodyPr>
          <a:lstStyle/>
          <a:p>
            <a:pPr defTabSz="914400"/>
            <a:r>
              <a:rPr lang="en-US" sz="800" dirty="0">
                <a:solidFill>
                  <a:schemeClr val="tx1"/>
                </a:solidFill>
                <a:cs typeface="Arial" pitchFamily="34" charset="0"/>
              </a:rPr>
              <a:t>Find title, agendas, section header, plain content and picture layouts:</a:t>
            </a:r>
          </a:p>
        </p:txBody>
      </p:sp>
      <p:sp>
        <p:nvSpPr>
          <p:cNvPr id="13" name="TextBox 12"/>
          <p:cNvSpPr txBox="1"/>
          <p:nvPr userDrawn="1"/>
        </p:nvSpPr>
        <p:spPr>
          <a:xfrm>
            <a:off x="2068309" y="2268336"/>
            <a:ext cx="1357023" cy="492443"/>
          </a:xfrm>
          <a:prstGeom prst="rect">
            <a:avLst/>
          </a:prstGeom>
          <a:noFill/>
        </p:spPr>
        <p:txBody>
          <a:bodyPr wrap="square" lIns="0" tIns="0" rIns="0" bIns="0" rtlCol="0">
            <a:spAutoFit/>
          </a:bodyPr>
          <a:lstStyle/>
          <a:p>
            <a:pPr defTabSz="914400"/>
            <a:r>
              <a:rPr lang="en-US" sz="800" b="0" dirty="0">
                <a:solidFill>
                  <a:schemeClr val="tx1"/>
                </a:solidFill>
                <a:latin typeface="+mj-lt"/>
                <a:cs typeface="Arial" pitchFamily="34" charset="0"/>
              </a:rPr>
              <a:t>Home </a:t>
            </a:r>
            <a:r>
              <a:rPr lang="en-US" sz="800" b="0" dirty="0">
                <a:solidFill>
                  <a:schemeClr val="tx1"/>
                </a:solidFill>
                <a:latin typeface="+mj-lt"/>
                <a:cs typeface="Arial" pitchFamily="34" charset="0"/>
                <a:sym typeface="Wingdings 3"/>
              </a:rPr>
              <a:t> </a:t>
            </a:r>
            <a:r>
              <a:rPr lang="en-US" sz="800" b="0" dirty="0">
                <a:solidFill>
                  <a:schemeClr val="tx1"/>
                </a:solidFill>
                <a:latin typeface="+mj-lt"/>
                <a:cs typeface="Arial" pitchFamily="34" charset="0"/>
              </a:rPr>
              <a:t>New Slide</a:t>
            </a:r>
          </a:p>
          <a:p>
            <a:pPr defTabSz="914400"/>
            <a:endParaRPr lang="en-US" sz="800" b="0" dirty="0">
              <a:solidFill>
                <a:schemeClr val="tx1"/>
              </a:solidFill>
              <a:latin typeface="+mj-lt"/>
              <a:cs typeface="Arial" pitchFamily="34" charset="0"/>
            </a:endParaRPr>
          </a:p>
          <a:p>
            <a:pPr defTabSz="914400"/>
            <a:r>
              <a:rPr lang="en-US" sz="800" b="0" dirty="0">
                <a:solidFill>
                  <a:schemeClr val="tx1"/>
                </a:solidFill>
                <a:latin typeface="+mj-lt"/>
                <a:cs typeface="Arial" pitchFamily="34" charset="0"/>
              </a:rPr>
              <a:t>Home </a:t>
            </a:r>
            <a:r>
              <a:rPr lang="en-US" sz="800" b="0" dirty="0">
                <a:solidFill>
                  <a:schemeClr val="tx1"/>
                </a:solidFill>
                <a:latin typeface="+mj-lt"/>
                <a:cs typeface="Arial" pitchFamily="34" charset="0"/>
                <a:sym typeface="Wingdings 3"/>
              </a:rPr>
              <a:t> </a:t>
            </a:r>
            <a:r>
              <a:rPr lang="en-US" sz="800" b="0" dirty="0">
                <a:solidFill>
                  <a:schemeClr val="tx1"/>
                </a:solidFill>
                <a:latin typeface="+mj-lt"/>
                <a:cs typeface="Arial" pitchFamily="34" charset="0"/>
              </a:rPr>
              <a:t>Layout </a:t>
            </a:r>
            <a:r>
              <a:rPr lang="en-US" sz="800" b="0" dirty="0">
                <a:solidFill>
                  <a:schemeClr val="tx1"/>
                </a:solidFill>
                <a:latin typeface="+mn-lt"/>
                <a:cs typeface="Arial" pitchFamily="34" charset="0"/>
              </a:rPr>
              <a:t>(to change existing layout)</a:t>
            </a:r>
          </a:p>
        </p:txBody>
      </p:sp>
      <p:sp>
        <p:nvSpPr>
          <p:cNvPr id="14" name="TextBox 13"/>
          <p:cNvSpPr txBox="1"/>
          <p:nvPr userDrawn="1"/>
        </p:nvSpPr>
        <p:spPr>
          <a:xfrm>
            <a:off x="6359209" y="1177891"/>
            <a:ext cx="5628870" cy="266400"/>
          </a:xfrm>
          <a:prstGeom prst="rect">
            <a:avLst/>
          </a:prstGeom>
          <a:noFill/>
        </p:spPr>
        <p:txBody>
          <a:bodyPr wrap="none" lIns="108000" tIns="36000" rIns="36000" bIns="36000" rtlCol="0" anchor="ctr">
            <a:noAutofit/>
          </a:bodyPr>
          <a:lstStyle/>
          <a:p>
            <a:pPr defTabSz="914400"/>
            <a:r>
              <a:rPr lang="en-US" sz="1100" spc="30" baseline="0" dirty="0">
                <a:solidFill>
                  <a:schemeClr val="tx1"/>
                </a:solidFill>
                <a:latin typeface="+mj-lt"/>
                <a:cs typeface="Arial" pitchFamily="34" charset="0"/>
              </a:rPr>
              <a:t>COLORS AND EFFECTS</a:t>
            </a:r>
          </a:p>
        </p:txBody>
      </p:sp>
      <p:sp>
        <p:nvSpPr>
          <p:cNvPr id="17" name="TextBox 16"/>
          <p:cNvSpPr txBox="1"/>
          <p:nvPr userDrawn="1"/>
        </p:nvSpPr>
        <p:spPr>
          <a:xfrm>
            <a:off x="576969" y="1178254"/>
            <a:ext cx="2987868" cy="265460"/>
          </a:xfrm>
          <a:prstGeom prst="rect">
            <a:avLst/>
          </a:prstGeom>
          <a:noFill/>
        </p:spPr>
        <p:txBody>
          <a:bodyPr wrap="none" lIns="108000" tIns="36000" rIns="36000" bIns="36000" rtlCol="0" anchor="ctr">
            <a:noAutofit/>
          </a:bodyPr>
          <a:lstStyle/>
          <a:p>
            <a:pPr defTabSz="914400"/>
            <a:r>
              <a:rPr lang="en-US" sz="1100" spc="30" baseline="0" dirty="0">
                <a:solidFill>
                  <a:schemeClr val="tx1"/>
                </a:solidFill>
                <a:latin typeface="+mj-lt"/>
                <a:cs typeface="Arial" pitchFamily="34" charset="0"/>
              </a:rPr>
              <a:t>HOW TO...</a:t>
            </a:r>
          </a:p>
        </p:txBody>
      </p:sp>
      <p:sp>
        <p:nvSpPr>
          <p:cNvPr id="19" name="TextBox 18"/>
          <p:cNvSpPr txBox="1"/>
          <p:nvPr userDrawn="1"/>
        </p:nvSpPr>
        <p:spPr>
          <a:xfrm>
            <a:off x="6486246" y="3549534"/>
            <a:ext cx="2164800" cy="123111"/>
          </a:xfrm>
          <a:prstGeom prst="rect">
            <a:avLst/>
          </a:prstGeom>
          <a:noFill/>
        </p:spPr>
        <p:txBody>
          <a:bodyPr wrap="square" lIns="0" tIns="0" rIns="0" bIns="0" rtlCol="0" anchor="b">
            <a:spAutoFit/>
          </a:bodyPr>
          <a:lstStyle/>
          <a:p>
            <a:pPr defTabSz="914400"/>
            <a:r>
              <a:rPr lang="en-US" sz="800" dirty="0">
                <a:solidFill>
                  <a:schemeClr val="tx1"/>
                </a:solidFill>
                <a:latin typeface="+mj-lt"/>
                <a:cs typeface="Arial" pitchFamily="34" charset="0"/>
              </a:rPr>
              <a:t>CHARTS  </a:t>
            </a:r>
            <a:r>
              <a:rPr lang="en-US" sz="800" dirty="0">
                <a:solidFill>
                  <a:schemeClr val="tx1"/>
                </a:solidFill>
                <a:latin typeface="+mn-lt"/>
                <a:cs typeface="Arial" pitchFamily="34" charset="0"/>
              </a:rPr>
              <a:t>– DESIGN AND EFFECTS</a:t>
            </a:r>
          </a:p>
        </p:txBody>
      </p:sp>
      <p:grpSp>
        <p:nvGrpSpPr>
          <p:cNvPr id="27" name="Group 26"/>
          <p:cNvGrpSpPr/>
          <p:nvPr userDrawn="1"/>
        </p:nvGrpSpPr>
        <p:grpSpPr>
          <a:xfrm>
            <a:off x="6443768" y="2745123"/>
            <a:ext cx="1255646" cy="190805"/>
            <a:chOff x="2834640" y="3855720"/>
            <a:chExt cx="708660" cy="228600"/>
          </a:xfrm>
        </p:grpSpPr>
        <p:cxnSp>
          <p:nvCxnSpPr>
            <p:cNvPr id="28" name="Straight Connector 27"/>
            <p:cNvCxnSpPr/>
            <p:nvPr/>
          </p:nvCxnSpPr>
          <p:spPr>
            <a:xfrm>
              <a:off x="2834640" y="3855720"/>
              <a:ext cx="708660" cy="2286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834640" y="3855720"/>
              <a:ext cx="708660" cy="2286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userDrawn="1"/>
        </p:nvSpPr>
        <p:spPr>
          <a:xfrm>
            <a:off x="3678523" y="1177891"/>
            <a:ext cx="2287064" cy="266400"/>
          </a:xfrm>
          <a:prstGeom prst="rect">
            <a:avLst/>
          </a:prstGeom>
          <a:noFill/>
        </p:spPr>
        <p:txBody>
          <a:bodyPr wrap="none" lIns="108000" tIns="36000" rIns="36000" bIns="36000" rtlCol="0" anchor="ctr">
            <a:noAutofit/>
          </a:bodyPr>
          <a:lstStyle/>
          <a:p>
            <a:pPr defTabSz="914400"/>
            <a:r>
              <a:rPr lang="en-US" sz="1100" spc="30" baseline="0" dirty="0">
                <a:solidFill>
                  <a:schemeClr val="tx1"/>
                </a:solidFill>
                <a:latin typeface="+mj-lt"/>
                <a:cs typeface="Arial" pitchFamily="34" charset="0"/>
              </a:rPr>
              <a:t>TEXT</a:t>
            </a:r>
          </a:p>
        </p:txBody>
      </p:sp>
      <p:sp>
        <p:nvSpPr>
          <p:cNvPr id="37" name="TextBox 36"/>
          <p:cNvSpPr txBox="1"/>
          <p:nvPr userDrawn="1"/>
        </p:nvSpPr>
        <p:spPr>
          <a:xfrm>
            <a:off x="3802777" y="1599603"/>
            <a:ext cx="1924081" cy="123111"/>
          </a:xfrm>
          <a:prstGeom prst="rect">
            <a:avLst/>
          </a:prstGeom>
          <a:noFill/>
        </p:spPr>
        <p:txBody>
          <a:bodyPr wrap="square" lIns="0" tIns="0" rIns="0" bIns="0" rtlCol="0" anchor="b">
            <a:spAutoFit/>
          </a:bodyPr>
          <a:lstStyle/>
          <a:p>
            <a:pPr defTabSz="914400"/>
            <a:r>
              <a:rPr lang="en-US" sz="800" b="0" kern="1200" dirty="0">
                <a:solidFill>
                  <a:srgbClr val="000000"/>
                </a:solidFill>
                <a:latin typeface="+mj-lt"/>
                <a:ea typeface="+mn-ea"/>
                <a:cs typeface="Arial" pitchFamily="34" charset="0"/>
              </a:rPr>
              <a:t>FONT</a:t>
            </a:r>
          </a:p>
        </p:txBody>
      </p:sp>
      <p:sp>
        <p:nvSpPr>
          <p:cNvPr id="38" name="TextBox 37"/>
          <p:cNvSpPr txBox="1"/>
          <p:nvPr userDrawn="1"/>
        </p:nvSpPr>
        <p:spPr>
          <a:xfrm>
            <a:off x="3802541" y="1760575"/>
            <a:ext cx="2270378" cy="123111"/>
          </a:xfrm>
          <a:prstGeom prst="rect">
            <a:avLst/>
          </a:prstGeom>
          <a:noFill/>
        </p:spPr>
        <p:txBody>
          <a:bodyPr wrap="square" lIns="0" tIns="0" rIns="0" bIns="0" rtlCol="0">
            <a:spAutoFit/>
          </a:bodyPr>
          <a:lstStyle/>
          <a:p>
            <a:pPr defTabSz="914400"/>
            <a:r>
              <a:rPr lang="en-US" sz="800" dirty="0">
                <a:solidFill>
                  <a:srgbClr val="000000"/>
                </a:solidFill>
                <a:cs typeface="Arial" pitchFamily="34" charset="0"/>
              </a:rPr>
              <a:t>Roboto is used for all text</a:t>
            </a:r>
          </a:p>
        </p:txBody>
      </p:sp>
      <p:sp>
        <p:nvSpPr>
          <p:cNvPr id="39" name="TextBox 38"/>
          <p:cNvSpPr txBox="1"/>
          <p:nvPr userDrawn="1"/>
        </p:nvSpPr>
        <p:spPr>
          <a:xfrm>
            <a:off x="3802541" y="2073987"/>
            <a:ext cx="1924081" cy="123111"/>
          </a:xfrm>
          <a:prstGeom prst="rect">
            <a:avLst/>
          </a:prstGeom>
          <a:noFill/>
        </p:spPr>
        <p:txBody>
          <a:bodyPr wrap="square" lIns="0" tIns="0" rIns="0" bIns="0" rtlCol="0" anchor="b">
            <a:spAutoFit/>
          </a:bodyPr>
          <a:lstStyle/>
          <a:p>
            <a:pPr marL="0" algn="l" defTabSz="914400" rtl="0" eaLnBrk="1" latinLnBrk="0" hangingPunct="1"/>
            <a:r>
              <a:rPr lang="en-US" sz="800" b="0" kern="1200" dirty="0">
                <a:solidFill>
                  <a:srgbClr val="000000"/>
                </a:solidFill>
                <a:latin typeface="+mj-lt"/>
                <a:ea typeface="+mn-ea"/>
                <a:cs typeface="Arial" pitchFamily="34" charset="0"/>
              </a:rPr>
              <a:t>STYLE AND SIZES</a:t>
            </a:r>
          </a:p>
        </p:txBody>
      </p:sp>
      <p:sp>
        <p:nvSpPr>
          <p:cNvPr id="40" name="TextBox 39"/>
          <p:cNvSpPr txBox="1"/>
          <p:nvPr userDrawn="1"/>
        </p:nvSpPr>
        <p:spPr>
          <a:xfrm>
            <a:off x="3802541" y="2250050"/>
            <a:ext cx="1922209" cy="471924"/>
          </a:xfrm>
          <a:prstGeom prst="rect">
            <a:avLst/>
          </a:prstGeom>
          <a:noFill/>
        </p:spPr>
        <p:txBody>
          <a:bodyPr wrap="square" lIns="0" tIns="0" rIns="0" bIns="0" rtlCol="0">
            <a:spAutoFit/>
          </a:bodyPr>
          <a:lstStyle/>
          <a:p>
            <a:pPr defTabSz="914400">
              <a:spcAft>
                <a:spcPts val="400"/>
              </a:spcAft>
            </a:pPr>
            <a:r>
              <a:rPr lang="en-US" sz="800" dirty="0">
                <a:solidFill>
                  <a:srgbClr val="000000"/>
                </a:solidFill>
                <a:cs typeface="Arial" pitchFamily="34" charset="0"/>
              </a:rPr>
              <a:t>Headline: Roboto Bold, size 34</a:t>
            </a:r>
          </a:p>
          <a:p>
            <a:pPr defTabSz="914400">
              <a:spcAft>
                <a:spcPts val="400"/>
              </a:spcAft>
            </a:pPr>
            <a:r>
              <a:rPr lang="en-US" sz="800" dirty="0">
                <a:solidFill>
                  <a:srgbClr val="000000"/>
                </a:solidFill>
                <a:cs typeface="Arial" pitchFamily="34" charset="0"/>
              </a:rPr>
              <a:t>Sub-headline: Roboto Light, size 20</a:t>
            </a:r>
          </a:p>
          <a:p>
            <a:pPr defTabSz="914400">
              <a:spcAft>
                <a:spcPts val="400"/>
              </a:spcAft>
            </a:pPr>
            <a:r>
              <a:rPr lang="en-US" sz="800" dirty="0">
                <a:solidFill>
                  <a:srgbClr val="000000"/>
                </a:solidFill>
                <a:cs typeface="Arial" pitchFamily="34" charset="0"/>
              </a:rPr>
              <a:t>Body text: Roboto Light, size 14</a:t>
            </a:r>
          </a:p>
        </p:txBody>
      </p:sp>
      <p:sp>
        <p:nvSpPr>
          <p:cNvPr id="44" name="TextBox 43"/>
          <p:cNvSpPr txBox="1"/>
          <p:nvPr userDrawn="1"/>
        </p:nvSpPr>
        <p:spPr>
          <a:xfrm>
            <a:off x="2062808" y="3216109"/>
            <a:ext cx="1362524" cy="123111"/>
          </a:xfrm>
          <a:prstGeom prst="rect">
            <a:avLst/>
          </a:prstGeom>
          <a:noFill/>
        </p:spPr>
        <p:txBody>
          <a:bodyPr wrap="square" lIns="0" tIns="0" rIns="0" bIns="0" rtlCol="0" anchor="b">
            <a:spAutoFit/>
          </a:bodyPr>
          <a:lstStyle/>
          <a:p>
            <a:pPr defTabSz="914400"/>
            <a:r>
              <a:rPr lang="en-US" sz="800" dirty="0">
                <a:solidFill>
                  <a:schemeClr val="tx1"/>
                </a:solidFill>
                <a:latin typeface="+mj-lt"/>
                <a:cs typeface="Arial" pitchFamily="34" charset="0"/>
              </a:rPr>
              <a:t>DISPLAY GUIDES </a:t>
            </a:r>
          </a:p>
        </p:txBody>
      </p:sp>
      <p:sp>
        <p:nvSpPr>
          <p:cNvPr id="45" name="TextBox 44"/>
          <p:cNvSpPr txBox="1"/>
          <p:nvPr userDrawn="1"/>
        </p:nvSpPr>
        <p:spPr>
          <a:xfrm>
            <a:off x="2062810" y="3445206"/>
            <a:ext cx="1302435" cy="492443"/>
          </a:xfrm>
          <a:prstGeom prst="rect">
            <a:avLst/>
          </a:prstGeom>
          <a:noFill/>
        </p:spPr>
        <p:txBody>
          <a:bodyPr wrap="square" lIns="0" tIns="0" rIns="0" bIns="0" rtlCol="0">
            <a:spAutoFit/>
          </a:bodyPr>
          <a:lstStyle/>
          <a:p>
            <a:pPr defTabSz="914400"/>
            <a:r>
              <a:rPr lang="en-US" sz="800" dirty="0">
                <a:solidFill>
                  <a:schemeClr val="tx1"/>
                </a:solidFill>
                <a:cs typeface="Arial" pitchFamily="34" charset="0"/>
              </a:rPr>
              <a:t>Display guides on the screen to view the content area. All content should be inside the red guides.</a:t>
            </a:r>
          </a:p>
        </p:txBody>
      </p:sp>
      <p:sp>
        <p:nvSpPr>
          <p:cNvPr id="46" name="TextBox 45"/>
          <p:cNvSpPr txBox="1"/>
          <p:nvPr userDrawn="1"/>
        </p:nvSpPr>
        <p:spPr>
          <a:xfrm>
            <a:off x="2062809" y="3997816"/>
            <a:ext cx="1285966" cy="123111"/>
          </a:xfrm>
          <a:prstGeom prst="rect">
            <a:avLst/>
          </a:prstGeom>
          <a:noFill/>
        </p:spPr>
        <p:txBody>
          <a:bodyPr wrap="square" lIns="0" tIns="0" rIns="0" bIns="0" rtlCol="0">
            <a:spAutoFit/>
          </a:bodyPr>
          <a:lstStyle/>
          <a:p>
            <a:pPr defTabSz="914400"/>
            <a:r>
              <a:rPr lang="en-US" sz="800" b="0" dirty="0">
                <a:solidFill>
                  <a:schemeClr val="tx1"/>
                </a:solidFill>
                <a:latin typeface="+mj-lt"/>
                <a:cs typeface="Arial" pitchFamily="34" charset="0"/>
              </a:rPr>
              <a:t>View  </a:t>
            </a:r>
            <a:r>
              <a:rPr lang="en-US" sz="800" b="0" dirty="0">
                <a:solidFill>
                  <a:schemeClr val="tx1"/>
                </a:solidFill>
                <a:latin typeface="+mj-lt"/>
                <a:cs typeface="Arial" pitchFamily="34" charset="0"/>
                <a:sym typeface="Wingdings 3"/>
              </a:rPr>
              <a:t> Guides</a:t>
            </a:r>
            <a:endParaRPr lang="en-US" sz="800" b="0" dirty="0">
              <a:solidFill>
                <a:schemeClr val="tx1"/>
              </a:solidFill>
              <a:latin typeface="+mj-lt"/>
              <a:cs typeface="Arial" pitchFamily="34" charset="0"/>
            </a:endParaRPr>
          </a:p>
        </p:txBody>
      </p:sp>
      <p:sp>
        <p:nvSpPr>
          <p:cNvPr id="47" name="TextBox 46"/>
          <p:cNvSpPr txBox="1"/>
          <p:nvPr userDrawn="1"/>
        </p:nvSpPr>
        <p:spPr>
          <a:xfrm>
            <a:off x="8258296" y="1599603"/>
            <a:ext cx="1488000" cy="123111"/>
          </a:xfrm>
          <a:prstGeom prst="rect">
            <a:avLst/>
          </a:prstGeom>
          <a:noFill/>
        </p:spPr>
        <p:txBody>
          <a:bodyPr wrap="square" lIns="0" tIns="0" rIns="0" bIns="0" rtlCol="0" anchor="b">
            <a:spAutoFit/>
          </a:bodyPr>
          <a:lstStyle/>
          <a:p>
            <a:pPr defTabSz="914400"/>
            <a:r>
              <a:rPr lang="en-US" sz="800" b="0" dirty="0">
                <a:solidFill>
                  <a:srgbClr val="000000"/>
                </a:solidFill>
                <a:latin typeface="+mj-lt"/>
                <a:cs typeface="Arial" pitchFamily="34" charset="0"/>
              </a:rPr>
              <a:t>PRIMARY COLORS</a:t>
            </a:r>
          </a:p>
        </p:txBody>
      </p:sp>
      <p:sp>
        <p:nvSpPr>
          <p:cNvPr id="48" name="TextBox 47"/>
          <p:cNvSpPr txBox="1"/>
          <p:nvPr userDrawn="1"/>
        </p:nvSpPr>
        <p:spPr>
          <a:xfrm>
            <a:off x="9849330" y="1602000"/>
            <a:ext cx="1584000" cy="246221"/>
          </a:xfrm>
          <a:prstGeom prst="rect">
            <a:avLst/>
          </a:prstGeom>
          <a:noFill/>
        </p:spPr>
        <p:txBody>
          <a:bodyPr wrap="square" lIns="0" tIns="0" rIns="0" bIns="0" rtlCol="0" anchor="b">
            <a:spAutoFit/>
          </a:bodyPr>
          <a:lstStyle/>
          <a:p>
            <a:pPr defTabSz="914400"/>
            <a:r>
              <a:rPr lang="en-US" sz="800" b="0" dirty="0">
                <a:solidFill>
                  <a:srgbClr val="000000"/>
                </a:solidFill>
                <a:latin typeface="+mj-lt"/>
                <a:cs typeface="Arial" pitchFamily="34" charset="0"/>
              </a:rPr>
              <a:t>SECONDARY COLORS FOR CHARTS &amp; DIAGRAMS</a:t>
            </a:r>
          </a:p>
        </p:txBody>
      </p:sp>
      <p:sp>
        <p:nvSpPr>
          <p:cNvPr id="50" name="TextBox 49"/>
          <p:cNvSpPr txBox="1"/>
          <p:nvPr/>
        </p:nvSpPr>
        <p:spPr>
          <a:xfrm>
            <a:off x="8582916" y="1826363"/>
            <a:ext cx="1392000" cy="123111"/>
          </a:xfrm>
          <a:prstGeom prst="rect">
            <a:avLst/>
          </a:prstGeom>
          <a:noFill/>
        </p:spPr>
        <p:txBody>
          <a:bodyPr wrap="square" lIns="0" tIns="0" rIns="0" bIns="0" rtlCol="0" anchor="ctr">
            <a:spAutoFit/>
          </a:bodyPr>
          <a:lstStyle/>
          <a:p>
            <a:pPr defTabSz="914400"/>
            <a:r>
              <a:rPr lang="en-US" sz="800" dirty="0">
                <a:solidFill>
                  <a:schemeClr val="tx1"/>
                </a:solidFill>
                <a:cs typeface="Arial" pitchFamily="34" charset="0"/>
              </a:rPr>
              <a:t>Nilfisk Dark</a:t>
            </a:r>
          </a:p>
        </p:txBody>
      </p:sp>
      <p:sp>
        <p:nvSpPr>
          <p:cNvPr id="51" name="Rektangel 11"/>
          <p:cNvSpPr>
            <a:spLocks noChangeAspect="1"/>
          </p:cNvSpPr>
          <p:nvPr/>
        </p:nvSpPr>
        <p:spPr bwMode="auto">
          <a:xfrm>
            <a:off x="9849332" y="1921624"/>
            <a:ext cx="244800" cy="183600"/>
          </a:xfrm>
          <a:prstGeom prst="rect">
            <a:avLst/>
          </a:prstGeom>
          <a:solidFill>
            <a:schemeClr val="accent1"/>
          </a:solidFill>
          <a:ln w="6350" cap="flat" cmpd="sng" algn="ctr">
            <a:no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a:solidFill>
                <a:srgbClr val="000000"/>
              </a:solidFill>
            </a:endParaRPr>
          </a:p>
        </p:txBody>
      </p:sp>
      <p:sp>
        <p:nvSpPr>
          <p:cNvPr id="52" name="TextBox 51"/>
          <p:cNvSpPr txBox="1"/>
          <p:nvPr/>
        </p:nvSpPr>
        <p:spPr>
          <a:xfrm>
            <a:off x="10168721" y="1951870"/>
            <a:ext cx="1392000" cy="123111"/>
          </a:xfrm>
          <a:prstGeom prst="rect">
            <a:avLst/>
          </a:prstGeom>
          <a:noFill/>
        </p:spPr>
        <p:txBody>
          <a:bodyPr wrap="square" lIns="0" tIns="0" rIns="0" bIns="0" rtlCol="0" anchor="ctr">
            <a:spAutoFit/>
          </a:bodyPr>
          <a:lstStyle/>
          <a:p>
            <a:pPr defTabSz="914400"/>
            <a:r>
              <a:rPr lang="en-US" sz="800" dirty="0">
                <a:solidFill>
                  <a:schemeClr val="tx1"/>
                </a:solidFill>
                <a:cs typeface="Arial" pitchFamily="34" charset="0"/>
              </a:rPr>
              <a:t>Accent 1: Grey/Blue</a:t>
            </a:r>
          </a:p>
        </p:txBody>
      </p:sp>
      <p:sp>
        <p:nvSpPr>
          <p:cNvPr id="53" name="Rektangel 18"/>
          <p:cNvSpPr/>
          <p:nvPr/>
        </p:nvSpPr>
        <p:spPr bwMode="auto">
          <a:xfrm>
            <a:off x="8258297" y="1796117"/>
            <a:ext cx="244800" cy="183600"/>
          </a:xfrm>
          <a:prstGeom prst="rect">
            <a:avLst/>
          </a:prstGeom>
          <a:solidFill>
            <a:schemeClr val="tx1"/>
          </a:solidFill>
          <a:ln w="6350" cap="flat" cmpd="sng" algn="ctr">
            <a:no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a:solidFill>
                <a:srgbClr val="000000"/>
              </a:solidFill>
            </a:endParaRPr>
          </a:p>
        </p:txBody>
      </p:sp>
      <p:sp>
        <p:nvSpPr>
          <p:cNvPr id="55" name="TextBox 54"/>
          <p:cNvSpPr txBox="1"/>
          <p:nvPr/>
        </p:nvSpPr>
        <p:spPr>
          <a:xfrm>
            <a:off x="8582916" y="2063363"/>
            <a:ext cx="1392000" cy="123111"/>
          </a:xfrm>
          <a:prstGeom prst="rect">
            <a:avLst/>
          </a:prstGeom>
          <a:noFill/>
        </p:spPr>
        <p:txBody>
          <a:bodyPr wrap="square" lIns="0" tIns="0" rIns="0" bIns="0" rtlCol="0" anchor="ctr">
            <a:spAutoFit/>
          </a:bodyPr>
          <a:lstStyle/>
          <a:p>
            <a:pPr defTabSz="914400"/>
            <a:r>
              <a:rPr lang="en-US" sz="800" dirty="0">
                <a:solidFill>
                  <a:schemeClr val="tx1"/>
                </a:solidFill>
                <a:cs typeface="Arial" pitchFamily="34" charset="0"/>
              </a:rPr>
              <a:t>Nilfisk Blue</a:t>
            </a:r>
          </a:p>
        </p:txBody>
      </p:sp>
      <p:sp>
        <p:nvSpPr>
          <p:cNvPr id="56" name="Rektangel 7"/>
          <p:cNvSpPr>
            <a:spLocks noChangeAspect="1"/>
          </p:cNvSpPr>
          <p:nvPr/>
        </p:nvSpPr>
        <p:spPr bwMode="auto">
          <a:xfrm>
            <a:off x="9849332" y="2158624"/>
            <a:ext cx="244800" cy="183600"/>
          </a:xfrm>
          <a:prstGeom prst="rect">
            <a:avLst/>
          </a:prstGeom>
          <a:solidFill>
            <a:schemeClr val="accent2"/>
          </a:solidFill>
          <a:ln w="6350" cap="flat" cmpd="sng" algn="ctr">
            <a:no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a:solidFill>
                <a:srgbClr val="000000"/>
              </a:solidFill>
            </a:endParaRPr>
          </a:p>
        </p:txBody>
      </p:sp>
      <p:sp>
        <p:nvSpPr>
          <p:cNvPr id="57" name="TextBox 56"/>
          <p:cNvSpPr txBox="1"/>
          <p:nvPr/>
        </p:nvSpPr>
        <p:spPr>
          <a:xfrm>
            <a:off x="10168721" y="2188870"/>
            <a:ext cx="1392000" cy="123111"/>
          </a:xfrm>
          <a:prstGeom prst="rect">
            <a:avLst/>
          </a:prstGeom>
          <a:noFill/>
        </p:spPr>
        <p:txBody>
          <a:bodyPr wrap="square" lIns="0" tIns="0" rIns="0" bIns="0" rtlCol="0" anchor="ctr">
            <a:spAutoFit/>
          </a:bodyPr>
          <a:lstStyle/>
          <a:p>
            <a:pPr defTabSz="914400"/>
            <a:r>
              <a:rPr lang="en-US" sz="800" dirty="0">
                <a:solidFill>
                  <a:schemeClr val="tx1"/>
                </a:solidFill>
                <a:cs typeface="Arial" pitchFamily="34" charset="0"/>
              </a:rPr>
              <a:t>Accent 2: Dark blue</a:t>
            </a:r>
          </a:p>
        </p:txBody>
      </p:sp>
      <p:sp>
        <p:nvSpPr>
          <p:cNvPr id="58" name="Rektangel 18"/>
          <p:cNvSpPr/>
          <p:nvPr/>
        </p:nvSpPr>
        <p:spPr bwMode="auto">
          <a:xfrm>
            <a:off x="8258297" y="2033117"/>
            <a:ext cx="244800" cy="183600"/>
          </a:xfrm>
          <a:prstGeom prst="rect">
            <a:avLst/>
          </a:prstGeom>
          <a:solidFill>
            <a:schemeClr val="accent3"/>
          </a:solidFill>
          <a:ln w="6350" cap="flat" cmpd="sng" algn="ctr">
            <a:no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dirty="0">
              <a:solidFill>
                <a:srgbClr val="000000"/>
              </a:solidFill>
            </a:endParaRPr>
          </a:p>
        </p:txBody>
      </p:sp>
      <p:sp>
        <p:nvSpPr>
          <p:cNvPr id="63" name="Rektangel 18"/>
          <p:cNvSpPr/>
          <p:nvPr/>
        </p:nvSpPr>
        <p:spPr bwMode="auto">
          <a:xfrm>
            <a:off x="3802541" y="3117398"/>
            <a:ext cx="325435" cy="264226"/>
          </a:xfrm>
          <a:prstGeom prst="rect">
            <a:avLst/>
          </a:prstGeom>
          <a:solidFill>
            <a:schemeClr val="tx1"/>
          </a:solidFill>
          <a:ln w="6350" cap="flat" cmpd="sng" algn="ctr">
            <a:no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dirty="0">
              <a:solidFill>
                <a:schemeClr val="tx1"/>
              </a:solidFill>
            </a:endParaRPr>
          </a:p>
        </p:txBody>
      </p:sp>
      <p:sp>
        <p:nvSpPr>
          <p:cNvPr id="64" name="TextBox 63"/>
          <p:cNvSpPr txBox="1"/>
          <p:nvPr/>
        </p:nvSpPr>
        <p:spPr>
          <a:xfrm>
            <a:off x="4235215" y="3145852"/>
            <a:ext cx="1454281" cy="246221"/>
          </a:xfrm>
          <a:prstGeom prst="rect">
            <a:avLst/>
          </a:prstGeom>
          <a:noFill/>
        </p:spPr>
        <p:txBody>
          <a:bodyPr wrap="square" lIns="0" tIns="0" rIns="0" bIns="0" rtlCol="0" anchor="ctr">
            <a:spAutoFit/>
          </a:bodyPr>
          <a:lstStyle/>
          <a:p>
            <a:pPr defTabSz="914400"/>
            <a:r>
              <a:rPr lang="en-US" sz="800" dirty="0">
                <a:solidFill>
                  <a:schemeClr val="tx1"/>
                </a:solidFill>
                <a:cs typeface="Arial" pitchFamily="34" charset="0"/>
              </a:rPr>
              <a:t>Nilfisk Dark is the default color for headlines and body text. </a:t>
            </a:r>
          </a:p>
        </p:txBody>
      </p:sp>
      <p:grpSp>
        <p:nvGrpSpPr>
          <p:cNvPr id="118" name="Group 117">
            <a:extLst>
              <a:ext uri="{FF2B5EF4-FFF2-40B4-BE49-F238E27FC236}">
                <a16:creationId xmlns:a16="http://schemas.microsoft.com/office/drawing/2014/main" id="{5E6F26DC-ED06-4AE5-BB8F-0CC90D2A969E}"/>
              </a:ext>
            </a:extLst>
          </p:cNvPr>
          <p:cNvGrpSpPr/>
          <p:nvPr userDrawn="1"/>
        </p:nvGrpSpPr>
        <p:grpSpPr>
          <a:xfrm>
            <a:off x="3796272" y="3597708"/>
            <a:ext cx="584370" cy="366154"/>
            <a:chOff x="3776319" y="3799737"/>
            <a:chExt cx="642807" cy="402769"/>
          </a:xfrm>
        </p:grpSpPr>
        <p:sp>
          <p:nvSpPr>
            <p:cNvPr id="68" name="Rektangel 22"/>
            <p:cNvSpPr/>
            <p:nvPr/>
          </p:nvSpPr>
          <p:spPr bwMode="auto">
            <a:xfrm>
              <a:off x="3776319" y="3799737"/>
              <a:ext cx="342913" cy="257185"/>
            </a:xfrm>
            <a:prstGeom prst="rect">
              <a:avLst/>
            </a:prstGeom>
            <a:solidFill>
              <a:schemeClr val="accent3"/>
            </a:solidFill>
            <a:ln w="6350" cap="flat" cmpd="sng" algn="ctr">
              <a:no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a:solidFill>
                  <a:srgbClr val="000000"/>
                </a:solidFill>
              </a:endParaRPr>
            </a:p>
          </p:txBody>
        </p:sp>
        <p:sp>
          <p:nvSpPr>
            <p:cNvPr id="69" name="Rektangel 11"/>
            <p:cNvSpPr>
              <a:spLocks noChangeAspect="1"/>
            </p:cNvSpPr>
            <p:nvPr/>
          </p:nvSpPr>
          <p:spPr bwMode="auto">
            <a:xfrm>
              <a:off x="3876284" y="3848265"/>
              <a:ext cx="342913" cy="257185"/>
            </a:xfrm>
            <a:prstGeom prst="rect">
              <a:avLst/>
            </a:prstGeom>
            <a:solidFill>
              <a:schemeClr val="bg2"/>
            </a:solidFill>
            <a:ln w="6350" cap="flat" cmpd="sng" algn="ctr">
              <a:no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a:solidFill>
                  <a:srgbClr val="000000"/>
                </a:solidFill>
              </a:endParaRPr>
            </a:p>
          </p:txBody>
        </p:sp>
        <p:sp>
          <p:nvSpPr>
            <p:cNvPr id="70" name="Rektangel 7"/>
            <p:cNvSpPr>
              <a:spLocks noChangeAspect="1"/>
            </p:cNvSpPr>
            <p:nvPr/>
          </p:nvSpPr>
          <p:spPr bwMode="auto">
            <a:xfrm>
              <a:off x="3976249" y="3896792"/>
              <a:ext cx="342913" cy="257185"/>
            </a:xfrm>
            <a:prstGeom prst="rect">
              <a:avLst/>
            </a:prstGeom>
            <a:solidFill>
              <a:schemeClr val="tx2"/>
            </a:solidFill>
            <a:ln w="6350" cap="flat" cmpd="sng" algn="ctr">
              <a:no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a:solidFill>
                  <a:srgbClr val="000000"/>
                </a:solidFill>
              </a:endParaRPr>
            </a:p>
          </p:txBody>
        </p:sp>
        <p:sp>
          <p:nvSpPr>
            <p:cNvPr id="71" name="Rektangel 9"/>
            <p:cNvSpPr>
              <a:spLocks noChangeAspect="1"/>
            </p:cNvSpPr>
            <p:nvPr/>
          </p:nvSpPr>
          <p:spPr bwMode="auto">
            <a:xfrm>
              <a:off x="4076213" y="3945321"/>
              <a:ext cx="342913" cy="257185"/>
            </a:xfrm>
            <a:prstGeom prst="rect">
              <a:avLst/>
            </a:prstGeom>
            <a:solidFill>
              <a:schemeClr val="bg1"/>
            </a:solidFill>
            <a:ln w="3175" cap="flat" cmpd="sng" algn="ctr">
              <a:solidFill>
                <a:schemeClr val="bg2"/>
              </a:solid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dirty="0">
                <a:solidFill>
                  <a:srgbClr val="000000"/>
                </a:solidFill>
              </a:endParaRPr>
            </a:p>
          </p:txBody>
        </p:sp>
      </p:grpSp>
      <p:sp>
        <p:nvSpPr>
          <p:cNvPr id="72" name="TextBox 71"/>
          <p:cNvSpPr txBox="1"/>
          <p:nvPr userDrawn="1"/>
        </p:nvSpPr>
        <p:spPr>
          <a:xfrm>
            <a:off x="4539038" y="3521694"/>
            <a:ext cx="1426550" cy="738664"/>
          </a:xfrm>
          <a:prstGeom prst="rect">
            <a:avLst/>
          </a:prstGeom>
          <a:noFill/>
        </p:spPr>
        <p:txBody>
          <a:bodyPr wrap="square" lIns="0" tIns="0" rIns="0" bIns="0" rtlCol="0" anchor="ctr">
            <a:spAutoFit/>
          </a:bodyPr>
          <a:lstStyle/>
          <a:p>
            <a:pPr defTabSz="914400"/>
            <a:r>
              <a:rPr lang="en-US" sz="800" dirty="0">
                <a:solidFill>
                  <a:schemeClr val="tx1"/>
                </a:solidFill>
                <a:cs typeface="Arial" pitchFamily="34" charset="0"/>
              </a:rPr>
              <a:t>Feel free to change the body text color to white or one of the other primary colors in order to create emphasis, highlight or better contrast between text and background.</a:t>
            </a:r>
          </a:p>
        </p:txBody>
      </p:sp>
      <p:sp>
        <p:nvSpPr>
          <p:cNvPr id="73" name="Rektangel 22"/>
          <p:cNvSpPr/>
          <p:nvPr userDrawn="1"/>
        </p:nvSpPr>
        <p:spPr bwMode="auto">
          <a:xfrm>
            <a:off x="8258296" y="2270116"/>
            <a:ext cx="244800" cy="183600"/>
          </a:xfrm>
          <a:prstGeom prst="rect">
            <a:avLst/>
          </a:prstGeom>
          <a:solidFill>
            <a:schemeClr val="bg2"/>
          </a:solidFill>
          <a:ln w="6350" cap="flat" cmpd="sng" algn="ctr">
            <a:no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a:solidFill>
                <a:srgbClr val="000000"/>
              </a:solidFill>
            </a:endParaRPr>
          </a:p>
        </p:txBody>
      </p:sp>
      <p:sp>
        <p:nvSpPr>
          <p:cNvPr id="74" name="TextBox 73"/>
          <p:cNvSpPr txBox="1"/>
          <p:nvPr userDrawn="1"/>
        </p:nvSpPr>
        <p:spPr>
          <a:xfrm>
            <a:off x="8582915" y="2300363"/>
            <a:ext cx="1392000" cy="123111"/>
          </a:xfrm>
          <a:prstGeom prst="rect">
            <a:avLst/>
          </a:prstGeom>
          <a:noFill/>
        </p:spPr>
        <p:txBody>
          <a:bodyPr wrap="square" lIns="0" tIns="0" rIns="0" bIns="0" rtlCol="0" anchor="ctr">
            <a:spAutoFit/>
          </a:bodyPr>
          <a:lstStyle/>
          <a:p>
            <a:pPr defTabSz="914400"/>
            <a:r>
              <a:rPr lang="en-US" sz="800" dirty="0">
                <a:solidFill>
                  <a:schemeClr val="tx1"/>
                </a:solidFill>
                <a:cs typeface="Arial" pitchFamily="34" charset="0"/>
              </a:rPr>
              <a:t>Nilfisk Accent 1</a:t>
            </a:r>
          </a:p>
        </p:txBody>
      </p:sp>
      <p:sp>
        <p:nvSpPr>
          <p:cNvPr id="75" name="Rektangel 9"/>
          <p:cNvSpPr>
            <a:spLocks noChangeAspect="1"/>
          </p:cNvSpPr>
          <p:nvPr userDrawn="1"/>
        </p:nvSpPr>
        <p:spPr bwMode="auto">
          <a:xfrm>
            <a:off x="9849330" y="2395623"/>
            <a:ext cx="244800" cy="183600"/>
          </a:xfrm>
          <a:prstGeom prst="rect">
            <a:avLst/>
          </a:prstGeom>
          <a:solidFill>
            <a:schemeClr val="accent4"/>
          </a:solidFill>
          <a:ln w="6350" cap="flat" cmpd="sng" algn="ctr">
            <a:no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a:solidFill>
                <a:srgbClr val="000000"/>
              </a:solidFill>
            </a:endParaRPr>
          </a:p>
        </p:txBody>
      </p:sp>
      <p:sp>
        <p:nvSpPr>
          <p:cNvPr id="76" name="TextBox 75"/>
          <p:cNvSpPr txBox="1"/>
          <p:nvPr userDrawn="1"/>
        </p:nvSpPr>
        <p:spPr>
          <a:xfrm>
            <a:off x="10168720" y="2425871"/>
            <a:ext cx="1392000" cy="123111"/>
          </a:xfrm>
          <a:prstGeom prst="rect">
            <a:avLst/>
          </a:prstGeom>
          <a:noFill/>
        </p:spPr>
        <p:txBody>
          <a:bodyPr wrap="square" lIns="0" tIns="0" rIns="0" bIns="0" rtlCol="0" anchor="ctr">
            <a:spAutoFit/>
          </a:bodyPr>
          <a:lstStyle/>
          <a:p>
            <a:pPr defTabSz="914400"/>
            <a:r>
              <a:rPr lang="en-US" sz="800" dirty="0">
                <a:solidFill>
                  <a:schemeClr val="tx1"/>
                </a:solidFill>
                <a:cs typeface="Arial" pitchFamily="34" charset="0"/>
              </a:rPr>
              <a:t>Accent 4: Ocean blue</a:t>
            </a:r>
          </a:p>
        </p:txBody>
      </p:sp>
      <p:sp>
        <p:nvSpPr>
          <p:cNvPr id="81" name="Content Placeholder 5"/>
          <p:cNvSpPr txBox="1">
            <a:spLocks/>
          </p:cNvSpPr>
          <p:nvPr userDrawn="1"/>
        </p:nvSpPr>
        <p:spPr>
          <a:xfrm>
            <a:off x="6474281" y="3081964"/>
            <a:ext cx="1436029" cy="123111"/>
          </a:xfrm>
          <a:prstGeom prst="rect">
            <a:avLst/>
          </a:prstGeom>
        </p:spPr>
        <p:txBody>
          <a:bodyPr wrap="square" lIns="0" tIns="0" rIns="0" bIns="0">
            <a:spAutoFit/>
          </a:bodyPr>
          <a:lstStyle>
            <a:lvl1pPr marL="199105" indent="-199105" algn="l" defTabSz="1023967"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6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6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6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buNone/>
            </a:pPr>
            <a:r>
              <a:rPr lang="en-US" sz="800" dirty="0">
                <a:solidFill>
                  <a:schemeClr val="tx1"/>
                </a:solidFill>
              </a:rPr>
              <a:t>Never use the Standard Colors</a:t>
            </a:r>
          </a:p>
        </p:txBody>
      </p:sp>
      <p:cxnSp>
        <p:nvCxnSpPr>
          <p:cNvPr id="82" name="Straight Connector 81"/>
          <p:cNvCxnSpPr>
            <a:cxnSpLocks/>
          </p:cNvCxnSpPr>
          <p:nvPr userDrawn="1"/>
        </p:nvCxnSpPr>
        <p:spPr>
          <a:xfrm>
            <a:off x="6474281" y="3361226"/>
            <a:ext cx="4959049"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6" name="Title 1"/>
          <p:cNvSpPr txBox="1">
            <a:spLocks/>
          </p:cNvSpPr>
          <p:nvPr userDrawn="1"/>
        </p:nvSpPr>
        <p:spPr>
          <a:xfrm>
            <a:off x="558868" y="885750"/>
            <a:ext cx="11171767" cy="689910"/>
          </a:xfrm>
          <a:prstGeom prst="rect">
            <a:avLst/>
          </a:prstGeom>
        </p:spPr>
        <p:txBody>
          <a:bodyPr vert="horz" lIns="0" tIns="0" rIns="0" bIns="0" rtlCol="0" anchor="t">
            <a:noAutofit/>
          </a:bodyPr>
          <a:lstStyle>
            <a:lvl1pPr algn="l" defTabSz="1023967" rtl="0" eaLnBrk="1" latinLnBrk="0" hangingPunct="1">
              <a:spcBef>
                <a:spcPct val="0"/>
              </a:spcBef>
              <a:buNone/>
              <a:defRPr sz="2400" b="1" kern="1200">
                <a:solidFill>
                  <a:schemeClr val="tx2"/>
                </a:solidFill>
                <a:latin typeface="+mj-lt"/>
                <a:ea typeface="+mj-ea"/>
                <a:cs typeface="+mj-cs"/>
              </a:defRPr>
            </a:lvl1pPr>
          </a:lstStyle>
          <a:p>
            <a:endParaRPr lang="en-US" sz="2800" b="1" kern="1200" dirty="0">
              <a:solidFill>
                <a:schemeClr val="tx1"/>
              </a:solidFill>
              <a:latin typeface="+mj-lt"/>
              <a:ea typeface="+mj-ea"/>
              <a:cs typeface="+mj-cs"/>
            </a:endParaRPr>
          </a:p>
        </p:txBody>
      </p:sp>
      <p:sp>
        <p:nvSpPr>
          <p:cNvPr id="83" name="Date Placeholder 8">
            <a:extLst>
              <a:ext uri="{FF2B5EF4-FFF2-40B4-BE49-F238E27FC236}">
                <a16:creationId xmlns:a16="http://schemas.microsoft.com/office/drawing/2014/main" id="{FE12C273-601D-40AF-BD56-6F1846451924}"/>
              </a:ext>
            </a:extLst>
          </p:cNvPr>
          <p:cNvSpPr>
            <a:spLocks noGrp="1"/>
          </p:cNvSpPr>
          <p:nvPr userDrawn="1">
            <p:ph type="dt" sz="half" idx="19"/>
          </p:nvPr>
        </p:nvSpPr>
        <p:spPr>
          <a:xfrm>
            <a:off x="3008551" y="6529068"/>
            <a:ext cx="759950" cy="153888"/>
          </a:xfrm>
        </p:spPr>
        <p:txBody>
          <a:bodyPr/>
          <a:lstStyle/>
          <a:p>
            <a:fld id="{A0ABC626-455B-41B0-A0E7-A5E156590607}" type="datetime1">
              <a:rPr lang="en-US" smtClean="0"/>
              <a:pPr/>
              <a:t>4/5/2024</a:t>
            </a:fld>
            <a:endParaRPr lang="en-US"/>
          </a:p>
        </p:txBody>
      </p:sp>
      <p:sp>
        <p:nvSpPr>
          <p:cNvPr id="84" name="Footer Placeholder 12">
            <a:extLst>
              <a:ext uri="{FF2B5EF4-FFF2-40B4-BE49-F238E27FC236}">
                <a16:creationId xmlns:a16="http://schemas.microsoft.com/office/drawing/2014/main" id="{5E3596F1-2045-40CC-A80E-499FCE019B3A}"/>
              </a:ext>
            </a:extLst>
          </p:cNvPr>
          <p:cNvSpPr>
            <a:spLocks noGrp="1"/>
          </p:cNvSpPr>
          <p:nvPr userDrawn="1">
            <p:ph type="ftr" sz="quarter" idx="20"/>
          </p:nvPr>
        </p:nvSpPr>
        <p:spPr>
          <a:xfrm>
            <a:off x="920896" y="6529068"/>
            <a:ext cx="2087655" cy="153888"/>
          </a:xfrm>
        </p:spPr>
        <p:txBody>
          <a:bodyPr/>
          <a:lstStyle/>
          <a:p>
            <a:pPr algn="l"/>
            <a:r>
              <a:rPr lang="en-US"/>
              <a:t>COMPANY CONFIDENTIAL</a:t>
            </a:r>
            <a:endParaRPr lang="en-US" dirty="0"/>
          </a:p>
        </p:txBody>
      </p:sp>
      <p:sp>
        <p:nvSpPr>
          <p:cNvPr id="85" name="Slide Number Placeholder 13">
            <a:extLst>
              <a:ext uri="{FF2B5EF4-FFF2-40B4-BE49-F238E27FC236}">
                <a16:creationId xmlns:a16="http://schemas.microsoft.com/office/drawing/2014/main" id="{6A79043F-E70A-4446-8650-0C2A2B7B0881}"/>
              </a:ext>
            </a:extLst>
          </p:cNvPr>
          <p:cNvSpPr>
            <a:spLocks noGrp="1"/>
          </p:cNvSpPr>
          <p:nvPr userDrawn="1">
            <p:ph type="sldNum" sz="quarter" idx="21"/>
          </p:nvPr>
        </p:nvSpPr>
        <p:spPr>
          <a:xfrm>
            <a:off x="479426" y="6529068"/>
            <a:ext cx="270170" cy="153888"/>
          </a:xfrm>
        </p:spPr>
        <p:txBody>
          <a:bodyPr/>
          <a:lstStyle/>
          <a:p>
            <a:fld id="{6C385236-B7BA-4938-9EA6-6DEC8CA653D7}" type="slidenum">
              <a:rPr lang="en-US" smtClean="0"/>
              <a:pPr/>
              <a:t>‹#›</a:t>
            </a:fld>
            <a:endParaRPr lang="en-US" dirty="0"/>
          </a:p>
        </p:txBody>
      </p:sp>
      <p:sp>
        <p:nvSpPr>
          <p:cNvPr id="87" name="Rektangel 22">
            <a:extLst>
              <a:ext uri="{FF2B5EF4-FFF2-40B4-BE49-F238E27FC236}">
                <a16:creationId xmlns:a16="http://schemas.microsoft.com/office/drawing/2014/main" id="{94B553FC-3AAD-430C-8BBF-3DF9335D0629}"/>
              </a:ext>
            </a:extLst>
          </p:cNvPr>
          <p:cNvSpPr/>
          <p:nvPr userDrawn="1"/>
        </p:nvSpPr>
        <p:spPr bwMode="auto">
          <a:xfrm>
            <a:off x="8258296" y="2511626"/>
            <a:ext cx="244800" cy="183600"/>
          </a:xfrm>
          <a:prstGeom prst="rect">
            <a:avLst/>
          </a:prstGeom>
          <a:solidFill>
            <a:schemeClr val="tx2"/>
          </a:solidFill>
          <a:ln w="6350" cap="flat" cmpd="sng" algn="ctr">
            <a:no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a:solidFill>
                <a:srgbClr val="000000"/>
              </a:solidFill>
            </a:endParaRPr>
          </a:p>
        </p:txBody>
      </p:sp>
      <p:sp>
        <p:nvSpPr>
          <p:cNvPr id="90" name="TextBox 89">
            <a:extLst>
              <a:ext uri="{FF2B5EF4-FFF2-40B4-BE49-F238E27FC236}">
                <a16:creationId xmlns:a16="http://schemas.microsoft.com/office/drawing/2014/main" id="{52ECF2D3-E70D-444B-A194-20FBB4EF8314}"/>
              </a:ext>
            </a:extLst>
          </p:cNvPr>
          <p:cNvSpPr txBox="1"/>
          <p:nvPr userDrawn="1"/>
        </p:nvSpPr>
        <p:spPr>
          <a:xfrm>
            <a:off x="8582915" y="2541873"/>
            <a:ext cx="1392000" cy="123111"/>
          </a:xfrm>
          <a:prstGeom prst="rect">
            <a:avLst/>
          </a:prstGeom>
          <a:noFill/>
        </p:spPr>
        <p:txBody>
          <a:bodyPr wrap="square" lIns="0" tIns="0" rIns="0" bIns="0" rtlCol="0" anchor="ctr">
            <a:spAutoFit/>
          </a:bodyPr>
          <a:lstStyle/>
          <a:p>
            <a:pPr defTabSz="914400"/>
            <a:r>
              <a:rPr lang="en-US" sz="800" dirty="0">
                <a:solidFill>
                  <a:schemeClr val="tx1"/>
                </a:solidFill>
                <a:cs typeface="Arial" pitchFamily="34" charset="0"/>
              </a:rPr>
              <a:t>Nilfisk Accent 2</a:t>
            </a:r>
          </a:p>
        </p:txBody>
      </p:sp>
      <p:sp>
        <p:nvSpPr>
          <p:cNvPr id="92" name="Rektangel 9">
            <a:extLst>
              <a:ext uri="{FF2B5EF4-FFF2-40B4-BE49-F238E27FC236}">
                <a16:creationId xmlns:a16="http://schemas.microsoft.com/office/drawing/2014/main" id="{C6A9245E-199C-439D-8F58-D6A26180CCF2}"/>
              </a:ext>
            </a:extLst>
          </p:cNvPr>
          <p:cNvSpPr>
            <a:spLocks noChangeAspect="1"/>
          </p:cNvSpPr>
          <p:nvPr userDrawn="1"/>
        </p:nvSpPr>
        <p:spPr bwMode="auto">
          <a:xfrm>
            <a:off x="9849330" y="2629249"/>
            <a:ext cx="244800" cy="183600"/>
          </a:xfrm>
          <a:prstGeom prst="rect">
            <a:avLst/>
          </a:prstGeom>
          <a:solidFill>
            <a:schemeClr val="accent5"/>
          </a:solidFill>
          <a:ln w="6350" cap="flat" cmpd="sng" algn="ctr">
            <a:no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a:solidFill>
                <a:srgbClr val="000000"/>
              </a:solidFill>
            </a:endParaRPr>
          </a:p>
        </p:txBody>
      </p:sp>
      <p:sp>
        <p:nvSpPr>
          <p:cNvPr id="93" name="TextBox 92">
            <a:extLst>
              <a:ext uri="{FF2B5EF4-FFF2-40B4-BE49-F238E27FC236}">
                <a16:creationId xmlns:a16="http://schemas.microsoft.com/office/drawing/2014/main" id="{A25B0928-DFF1-4B6F-8C9F-7FE6579D5FCC}"/>
              </a:ext>
            </a:extLst>
          </p:cNvPr>
          <p:cNvSpPr txBox="1"/>
          <p:nvPr userDrawn="1"/>
        </p:nvSpPr>
        <p:spPr>
          <a:xfrm>
            <a:off x="10168720" y="2659497"/>
            <a:ext cx="1392000" cy="123111"/>
          </a:xfrm>
          <a:prstGeom prst="rect">
            <a:avLst/>
          </a:prstGeom>
          <a:noFill/>
        </p:spPr>
        <p:txBody>
          <a:bodyPr wrap="square" lIns="0" tIns="0" rIns="0" bIns="0" rtlCol="0" anchor="ctr">
            <a:spAutoFit/>
          </a:bodyPr>
          <a:lstStyle/>
          <a:p>
            <a:pPr defTabSz="914400"/>
            <a:r>
              <a:rPr lang="en-US" sz="800" dirty="0">
                <a:solidFill>
                  <a:schemeClr val="tx1"/>
                </a:solidFill>
                <a:cs typeface="Arial" pitchFamily="34" charset="0"/>
              </a:rPr>
              <a:t>Accent 5: Green</a:t>
            </a:r>
          </a:p>
        </p:txBody>
      </p:sp>
      <p:sp>
        <p:nvSpPr>
          <p:cNvPr id="94" name="Rektangel 9">
            <a:extLst>
              <a:ext uri="{FF2B5EF4-FFF2-40B4-BE49-F238E27FC236}">
                <a16:creationId xmlns:a16="http://schemas.microsoft.com/office/drawing/2014/main" id="{37D8958A-387C-45BD-83D0-DBC3BB0017DA}"/>
              </a:ext>
            </a:extLst>
          </p:cNvPr>
          <p:cNvSpPr>
            <a:spLocks noChangeAspect="1"/>
          </p:cNvSpPr>
          <p:nvPr userDrawn="1"/>
        </p:nvSpPr>
        <p:spPr bwMode="auto">
          <a:xfrm>
            <a:off x="9849330" y="2853321"/>
            <a:ext cx="244800" cy="183600"/>
          </a:xfrm>
          <a:prstGeom prst="rect">
            <a:avLst/>
          </a:prstGeom>
          <a:solidFill>
            <a:schemeClr val="accent6"/>
          </a:solidFill>
          <a:ln w="6350" cap="flat" cmpd="sng" algn="ctr">
            <a:no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a:solidFill>
                <a:srgbClr val="000000"/>
              </a:solidFill>
            </a:endParaRPr>
          </a:p>
        </p:txBody>
      </p:sp>
      <p:sp>
        <p:nvSpPr>
          <p:cNvPr id="95" name="TextBox 94">
            <a:extLst>
              <a:ext uri="{FF2B5EF4-FFF2-40B4-BE49-F238E27FC236}">
                <a16:creationId xmlns:a16="http://schemas.microsoft.com/office/drawing/2014/main" id="{F2D3E017-96F6-423B-9145-008DB23FF524}"/>
              </a:ext>
            </a:extLst>
          </p:cNvPr>
          <p:cNvSpPr txBox="1"/>
          <p:nvPr userDrawn="1"/>
        </p:nvSpPr>
        <p:spPr>
          <a:xfrm>
            <a:off x="10168720" y="2883569"/>
            <a:ext cx="1392000" cy="123111"/>
          </a:xfrm>
          <a:prstGeom prst="rect">
            <a:avLst/>
          </a:prstGeom>
          <a:noFill/>
        </p:spPr>
        <p:txBody>
          <a:bodyPr wrap="square" lIns="0" tIns="0" rIns="0" bIns="0" rtlCol="0" anchor="ctr">
            <a:spAutoFit/>
          </a:bodyPr>
          <a:lstStyle/>
          <a:p>
            <a:pPr defTabSz="914400"/>
            <a:r>
              <a:rPr lang="en-US" sz="800" dirty="0">
                <a:solidFill>
                  <a:schemeClr val="tx1"/>
                </a:solidFill>
                <a:cs typeface="Arial" pitchFamily="34" charset="0"/>
              </a:rPr>
              <a:t>Accent 6: Red Alert</a:t>
            </a:r>
          </a:p>
        </p:txBody>
      </p:sp>
      <p:pic>
        <p:nvPicPr>
          <p:cNvPr id="102" name="Picture 101">
            <a:extLst>
              <a:ext uri="{FF2B5EF4-FFF2-40B4-BE49-F238E27FC236}">
                <a16:creationId xmlns:a16="http://schemas.microsoft.com/office/drawing/2014/main" id="{1ABD7990-89CC-49DB-AA0A-0AC2D5EF726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86246" y="3852045"/>
            <a:ext cx="1815300" cy="1222363"/>
          </a:xfrm>
          <a:prstGeom prst="rect">
            <a:avLst/>
          </a:prstGeom>
        </p:spPr>
      </p:pic>
      <p:pic>
        <p:nvPicPr>
          <p:cNvPr id="103" name="Picture 102">
            <a:extLst>
              <a:ext uri="{FF2B5EF4-FFF2-40B4-BE49-F238E27FC236}">
                <a16:creationId xmlns:a16="http://schemas.microsoft.com/office/drawing/2014/main" id="{6546A0DA-94D1-4668-A757-FF579938F67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503096" y="3878959"/>
            <a:ext cx="1797056" cy="1215521"/>
          </a:xfrm>
          <a:prstGeom prst="rect">
            <a:avLst/>
          </a:prstGeom>
        </p:spPr>
      </p:pic>
      <p:sp>
        <p:nvSpPr>
          <p:cNvPr id="18" name="TextBox 17"/>
          <p:cNvSpPr txBox="1"/>
          <p:nvPr userDrawn="1"/>
        </p:nvSpPr>
        <p:spPr>
          <a:xfrm>
            <a:off x="6463409" y="5337962"/>
            <a:ext cx="2680591" cy="123111"/>
          </a:xfrm>
          <a:prstGeom prst="rect">
            <a:avLst/>
          </a:prstGeom>
          <a:noFill/>
        </p:spPr>
        <p:txBody>
          <a:bodyPr wrap="square" lIns="0" tIns="0" rIns="0" bIns="0" rtlCol="0" anchor="b">
            <a:spAutoFit/>
          </a:bodyPr>
          <a:lstStyle/>
          <a:p>
            <a:pPr defTabSz="914400"/>
            <a:r>
              <a:rPr lang="en-US" sz="800" dirty="0">
                <a:solidFill>
                  <a:schemeClr val="tx1"/>
                </a:solidFill>
                <a:latin typeface="+mj-lt"/>
                <a:cs typeface="Arial" pitchFamily="34" charset="0"/>
              </a:rPr>
              <a:t>SMARTART </a:t>
            </a:r>
            <a:r>
              <a:rPr lang="en-US" sz="800" dirty="0">
                <a:solidFill>
                  <a:schemeClr val="tx1"/>
                </a:solidFill>
                <a:latin typeface="+mn-lt"/>
                <a:cs typeface="Arial" pitchFamily="34" charset="0"/>
              </a:rPr>
              <a:t>– DESIGN AND EFFECTS</a:t>
            </a:r>
          </a:p>
        </p:txBody>
      </p:sp>
      <p:grpSp>
        <p:nvGrpSpPr>
          <p:cNvPr id="105" name="Group 104">
            <a:extLst>
              <a:ext uri="{FF2B5EF4-FFF2-40B4-BE49-F238E27FC236}">
                <a16:creationId xmlns:a16="http://schemas.microsoft.com/office/drawing/2014/main" id="{03585E07-6B11-4B4F-AE56-460E3215EDE8}"/>
              </a:ext>
            </a:extLst>
          </p:cNvPr>
          <p:cNvGrpSpPr/>
          <p:nvPr userDrawn="1"/>
        </p:nvGrpSpPr>
        <p:grpSpPr>
          <a:xfrm>
            <a:off x="8513102" y="4099093"/>
            <a:ext cx="1730876" cy="944549"/>
            <a:chOff x="2834640" y="3855720"/>
            <a:chExt cx="708660" cy="228600"/>
          </a:xfrm>
        </p:grpSpPr>
        <p:cxnSp>
          <p:nvCxnSpPr>
            <p:cNvPr id="106" name="Straight Connector 105">
              <a:extLst>
                <a:ext uri="{FF2B5EF4-FFF2-40B4-BE49-F238E27FC236}">
                  <a16:creationId xmlns:a16="http://schemas.microsoft.com/office/drawing/2014/main" id="{9809A7F2-F48F-4F60-957B-2DB7F7B34D5A}"/>
                </a:ext>
              </a:extLst>
            </p:cNvPr>
            <p:cNvCxnSpPr/>
            <p:nvPr/>
          </p:nvCxnSpPr>
          <p:spPr>
            <a:xfrm>
              <a:off x="2834640" y="3855720"/>
              <a:ext cx="708660" cy="2286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6614DE27-4BEA-4798-AF7D-67C66CD04692}"/>
                </a:ext>
              </a:extLst>
            </p:cNvPr>
            <p:cNvCxnSpPr/>
            <p:nvPr/>
          </p:nvCxnSpPr>
          <p:spPr>
            <a:xfrm flipH="1">
              <a:off x="2834640" y="3855720"/>
              <a:ext cx="708660" cy="2286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pic>
        <p:nvPicPr>
          <p:cNvPr id="109" name="Picture 108">
            <a:extLst>
              <a:ext uri="{FF2B5EF4-FFF2-40B4-BE49-F238E27FC236}">
                <a16:creationId xmlns:a16="http://schemas.microsoft.com/office/drawing/2014/main" id="{0B27BA4E-0BF4-4C02-940E-C2B8347325A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463409" y="5577357"/>
            <a:ext cx="4969921" cy="443263"/>
          </a:xfrm>
          <a:prstGeom prst="rect">
            <a:avLst/>
          </a:prstGeom>
        </p:spPr>
      </p:pic>
      <p:grpSp>
        <p:nvGrpSpPr>
          <p:cNvPr id="111" name="Group 110">
            <a:extLst>
              <a:ext uri="{FF2B5EF4-FFF2-40B4-BE49-F238E27FC236}">
                <a16:creationId xmlns:a16="http://schemas.microsoft.com/office/drawing/2014/main" id="{94A9BDE5-F054-4AD6-B204-D8056D976AEC}"/>
              </a:ext>
            </a:extLst>
          </p:cNvPr>
          <p:cNvGrpSpPr/>
          <p:nvPr userDrawn="1"/>
        </p:nvGrpSpPr>
        <p:grpSpPr>
          <a:xfrm>
            <a:off x="7019925" y="5670940"/>
            <a:ext cx="4375305" cy="217835"/>
            <a:chOff x="2834640" y="3855720"/>
            <a:chExt cx="708660" cy="228600"/>
          </a:xfrm>
        </p:grpSpPr>
        <p:cxnSp>
          <p:nvCxnSpPr>
            <p:cNvPr id="112" name="Straight Connector 111">
              <a:extLst>
                <a:ext uri="{FF2B5EF4-FFF2-40B4-BE49-F238E27FC236}">
                  <a16:creationId xmlns:a16="http://schemas.microsoft.com/office/drawing/2014/main" id="{F45128B7-C518-458F-B497-DBD7A8897B75}"/>
                </a:ext>
              </a:extLst>
            </p:cNvPr>
            <p:cNvCxnSpPr/>
            <p:nvPr/>
          </p:nvCxnSpPr>
          <p:spPr>
            <a:xfrm>
              <a:off x="2834640" y="3855720"/>
              <a:ext cx="708660" cy="2286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B1651C43-F09B-4205-ABB2-EAC554A231A2}"/>
                </a:ext>
              </a:extLst>
            </p:cNvPr>
            <p:cNvCxnSpPr/>
            <p:nvPr/>
          </p:nvCxnSpPr>
          <p:spPr>
            <a:xfrm flipH="1">
              <a:off x="2834640" y="3855720"/>
              <a:ext cx="708660" cy="2286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14" name="TextBox 113">
            <a:extLst>
              <a:ext uri="{FF2B5EF4-FFF2-40B4-BE49-F238E27FC236}">
                <a16:creationId xmlns:a16="http://schemas.microsoft.com/office/drawing/2014/main" id="{39575785-35B6-49AB-9E5B-A44383234BA4}"/>
              </a:ext>
            </a:extLst>
          </p:cNvPr>
          <p:cNvSpPr txBox="1"/>
          <p:nvPr userDrawn="1"/>
        </p:nvSpPr>
        <p:spPr>
          <a:xfrm>
            <a:off x="10495883" y="3991118"/>
            <a:ext cx="1064838" cy="738664"/>
          </a:xfrm>
          <a:prstGeom prst="rect">
            <a:avLst/>
          </a:prstGeom>
          <a:noFill/>
        </p:spPr>
        <p:txBody>
          <a:bodyPr wrap="square" lIns="0" tIns="0" rIns="0" bIns="0" rtlCol="0" anchor="ctr">
            <a:spAutoFit/>
          </a:bodyPr>
          <a:lstStyle/>
          <a:p>
            <a:pPr defTabSz="914400"/>
            <a:r>
              <a:rPr lang="en-US" sz="800" dirty="0">
                <a:solidFill>
                  <a:schemeClr val="tx1"/>
                </a:solidFill>
                <a:cs typeface="Arial" pitchFamily="34" charset="0"/>
              </a:rPr>
              <a:t>Keep charts and SmartArt simple and minimalistic. </a:t>
            </a:r>
            <a:br>
              <a:rPr lang="en-US" sz="800" dirty="0">
                <a:solidFill>
                  <a:schemeClr val="tx1"/>
                </a:solidFill>
                <a:cs typeface="Arial" pitchFamily="34" charset="0"/>
              </a:rPr>
            </a:br>
            <a:endParaRPr lang="en-US" sz="800" dirty="0">
              <a:solidFill>
                <a:schemeClr val="tx1"/>
              </a:solidFill>
              <a:cs typeface="Arial" pitchFamily="34" charset="0"/>
            </a:endParaRPr>
          </a:p>
          <a:p>
            <a:pPr defTabSz="914400"/>
            <a:r>
              <a:rPr lang="en-US" sz="800" dirty="0">
                <a:solidFill>
                  <a:schemeClr val="tx1"/>
                </a:solidFill>
                <a:cs typeface="Arial" pitchFamily="34" charset="0"/>
              </a:rPr>
              <a:t>Avoid bevel, emboss and 3D effects.</a:t>
            </a:r>
          </a:p>
        </p:txBody>
      </p:sp>
      <p:sp>
        <p:nvSpPr>
          <p:cNvPr id="115" name="Rectangle 114">
            <a:extLst>
              <a:ext uri="{FF2B5EF4-FFF2-40B4-BE49-F238E27FC236}">
                <a16:creationId xmlns:a16="http://schemas.microsoft.com/office/drawing/2014/main" id="{2B4EC30E-B7CE-4A68-8E8B-D5254BC914CC}"/>
              </a:ext>
            </a:extLst>
          </p:cNvPr>
          <p:cNvSpPr/>
          <p:nvPr userDrawn="1"/>
        </p:nvSpPr>
        <p:spPr>
          <a:xfrm>
            <a:off x="479425" y="4611253"/>
            <a:ext cx="5628836" cy="1588341"/>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116" name="TextBox 115">
            <a:extLst>
              <a:ext uri="{FF2B5EF4-FFF2-40B4-BE49-F238E27FC236}">
                <a16:creationId xmlns:a16="http://schemas.microsoft.com/office/drawing/2014/main" id="{FD99C6E9-148D-4428-B5D8-6AD43505DA41}"/>
              </a:ext>
            </a:extLst>
          </p:cNvPr>
          <p:cNvSpPr txBox="1"/>
          <p:nvPr userDrawn="1"/>
        </p:nvSpPr>
        <p:spPr>
          <a:xfrm>
            <a:off x="558868" y="4773728"/>
            <a:ext cx="2287064" cy="266400"/>
          </a:xfrm>
          <a:prstGeom prst="rect">
            <a:avLst/>
          </a:prstGeom>
          <a:noFill/>
        </p:spPr>
        <p:txBody>
          <a:bodyPr wrap="none" lIns="108000" tIns="36000" rIns="36000" bIns="36000" rtlCol="0" anchor="ctr">
            <a:noAutofit/>
          </a:bodyPr>
          <a:lstStyle/>
          <a:p>
            <a:pPr defTabSz="914400"/>
            <a:r>
              <a:rPr lang="en-US" sz="1100" spc="30" baseline="0" dirty="0">
                <a:solidFill>
                  <a:schemeClr val="tx1"/>
                </a:solidFill>
                <a:latin typeface="+mj-lt"/>
                <a:cs typeface="Arial" pitchFamily="34" charset="0"/>
              </a:rPr>
              <a:t>CALL OUTS</a:t>
            </a:r>
          </a:p>
        </p:txBody>
      </p:sp>
      <p:sp>
        <p:nvSpPr>
          <p:cNvPr id="117" name="TextBox 116">
            <a:extLst>
              <a:ext uri="{FF2B5EF4-FFF2-40B4-BE49-F238E27FC236}">
                <a16:creationId xmlns:a16="http://schemas.microsoft.com/office/drawing/2014/main" id="{C1335B58-8355-4223-9A0F-3FB094B7984A}"/>
              </a:ext>
            </a:extLst>
          </p:cNvPr>
          <p:cNvSpPr txBox="1"/>
          <p:nvPr userDrawn="1"/>
        </p:nvSpPr>
        <p:spPr>
          <a:xfrm>
            <a:off x="3802541" y="2920536"/>
            <a:ext cx="1924081" cy="123111"/>
          </a:xfrm>
          <a:prstGeom prst="rect">
            <a:avLst/>
          </a:prstGeom>
          <a:noFill/>
        </p:spPr>
        <p:txBody>
          <a:bodyPr wrap="square" lIns="0" tIns="0" rIns="0" bIns="0" rtlCol="0" anchor="b">
            <a:spAutoFit/>
          </a:bodyPr>
          <a:lstStyle/>
          <a:p>
            <a:pPr marL="0" algn="l" defTabSz="914400" rtl="0" eaLnBrk="1" latinLnBrk="0" hangingPunct="1"/>
            <a:r>
              <a:rPr lang="en-US" sz="800" b="0" kern="1200" dirty="0">
                <a:solidFill>
                  <a:srgbClr val="000000"/>
                </a:solidFill>
                <a:latin typeface="+mj-lt"/>
                <a:ea typeface="+mn-ea"/>
                <a:cs typeface="Arial" pitchFamily="34" charset="0"/>
              </a:rPr>
              <a:t>TEXT COLOR</a:t>
            </a:r>
          </a:p>
        </p:txBody>
      </p:sp>
      <p:pic>
        <p:nvPicPr>
          <p:cNvPr id="120" name="Picture 119">
            <a:extLst>
              <a:ext uri="{FF2B5EF4-FFF2-40B4-BE49-F238E27FC236}">
                <a16:creationId xmlns:a16="http://schemas.microsoft.com/office/drawing/2014/main" id="{EA7DB651-0930-424D-8AAB-494794615B2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94112" y="1513060"/>
            <a:ext cx="1225191" cy="1407314"/>
          </a:xfrm>
          <a:prstGeom prst="rect">
            <a:avLst/>
          </a:prstGeom>
        </p:spPr>
      </p:pic>
      <p:sp>
        <p:nvSpPr>
          <p:cNvPr id="124" name="Oval 123">
            <a:extLst>
              <a:ext uri="{FF2B5EF4-FFF2-40B4-BE49-F238E27FC236}">
                <a16:creationId xmlns:a16="http://schemas.microsoft.com/office/drawing/2014/main" id="{F7AB58B9-3487-4503-98A3-261B6871E0AB}"/>
              </a:ext>
            </a:extLst>
          </p:cNvPr>
          <p:cNvSpPr/>
          <p:nvPr userDrawn="1"/>
        </p:nvSpPr>
        <p:spPr>
          <a:xfrm>
            <a:off x="3076416" y="4919253"/>
            <a:ext cx="951609" cy="951609"/>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a:solidFill>
                  <a:schemeClr val="bg1"/>
                </a:solidFill>
              </a:rPr>
              <a:t>Call-out text here</a:t>
            </a:r>
          </a:p>
        </p:txBody>
      </p:sp>
      <p:sp>
        <p:nvSpPr>
          <p:cNvPr id="127" name="Rectangle: Rounded Corners 126">
            <a:extLst>
              <a:ext uri="{FF2B5EF4-FFF2-40B4-BE49-F238E27FC236}">
                <a16:creationId xmlns:a16="http://schemas.microsoft.com/office/drawing/2014/main" id="{B6CD54A2-4412-4A84-AF5A-DACAD97CBE74}"/>
              </a:ext>
            </a:extLst>
          </p:cNvPr>
          <p:cNvSpPr/>
          <p:nvPr userDrawn="1"/>
        </p:nvSpPr>
        <p:spPr>
          <a:xfrm>
            <a:off x="4222590" y="5306886"/>
            <a:ext cx="1667164" cy="323268"/>
          </a:xfrm>
          <a:prstGeom prst="roundRect">
            <a:avLst>
              <a:gd name="adj" fmla="val 50000"/>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Call out text here</a:t>
            </a:r>
          </a:p>
        </p:txBody>
      </p:sp>
      <p:sp>
        <p:nvSpPr>
          <p:cNvPr id="128" name="TextBox 127">
            <a:extLst>
              <a:ext uri="{FF2B5EF4-FFF2-40B4-BE49-F238E27FC236}">
                <a16:creationId xmlns:a16="http://schemas.microsoft.com/office/drawing/2014/main" id="{5C803F96-D305-4337-A4A7-EF0BCC606DD0}"/>
              </a:ext>
            </a:extLst>
          </p:cNvPr>
          <p:cNvSpPr txBox="1"/>
          <p:nvPr userDrawn="1"/>
        </p:nvSpPr>
        <p:spPr>
          <a:xfrm>
            <a:off x="688006" y="5335884"/>
            <a:ext cx="2120985" cy="123111"/>
          </a:xfrm>
          <a:prstGeom prst="rect">
            <a:avLst/>
          </a:prstGeom>
          <a:noFill/>
        </p:spPr>
        <p:txBody>
          <a:bodyPr wrap="square" lIns="0" tIns="0" rIns="0" bIns="0" rtlCol="0" anchor="ctr">
            <a:spAutoFit/>
          </a:bodyPr>
          <a:lstStyle/>
          <a:p>
            <a:pPr defTabSz="914400"/>
            <a:r>
              <a:rPr lang="en-US" sz="800" dirty="0">
                <a:solidFill>
                  <a:schemeClr val="tx1"/>
                </a:solidFill>
                <a:cs typeface="Arial" pitchFamily="34" charset="0"/>
              </a:rPr>
              <a:t>Circles and race-track shapes are preferred</a:t>
            </a:r>
          </a:p>
        </p:txBody>
      </p:sp>
      <p:sp>
        <p:nvSpPr>
          <p:cNvPr id="129" name="TextBox 128">
            <a:extLst>
              <a:ext uri="{FF2B5EF4-FFF2-40B4-BE49-F238E27FC236}">
                <a16:creationId xmlns:a16="http://schemas.microsoft.com/office/drawing/2014/main" id="{26944829-53C6-4832-B927-4DF77768AF22}"/>
              </a:ext>
            </a:extLst>
          </p:cNvPr>
          <p:cNvSpPr txBox="1"/>
          <p:nvPr userDrawn="1"/>
        </p:nvSpPr>
        <p:spPr>
          <a:xfrm>
            <a:off x="686640" y="5170041"/>
            <a:ext cx="1362524" cy="123111"/>
          </a:xfrm>
          <a:prstGeom prst="rect">
            <a:avLst/>
          </a:prstGeom>
          <a:noFill/>
        </p:spPr>
        <p:txBody>
          <a:bodyPr wrap="square" lIns="0" tIns="0" rIns="0" bIns="0" rtlCol="0" anchor="b">
            <a:spAutoFit/>
          </a:bodyPr>
          <a:lstStyle/>
          <a:p>
            <a:pPr defTabSz="914400"/>
            <a:r>
              <a:rPr lang="en-US" sz="800" dirty="0">
                <a:solidFill>
                  <a:schemeClr val="tx1"/>
                </a:solidFill>
                <a:latin typeface="+mj-lt"/>
                <a:cs typeface="Arial" pitchFamily="34" charset="0"/>
              </a:rPr>
              <a:t>SHAPES</a:t>
            </a:r>
          </a:p>
        </p:txBody>
      </p:sp>
      <p:sp>
        <p:nvSpPr>
          <p:cNvPr id="130" name="TextBox 129">
            <a:extLst>
              <a:ext uri="{FF2B5EF4-FFF2-40B4-BE49-F238E27FC236}">
                <a16:creationId xmlns:a16="http://schemas.microsoft.com/office/drawing/2014/main" id="{501F335D-AC9C-4F79-BE6D-7BFEDF74FE27}"/>
              </a:ext>
            </a:extLst>
          </p:cNvPr>
          <p:cNvSpPr txBox="1"/>
          <p:nvPr userDrawn="1"/>
        </p:nvSpPr>
        <p:spPr>
          <a:xfrm>
            <a:off x="688007" y="5769347"/>
            <a:ext cx="2193844" cy="246221"/>
          </a:xfrm>
          <a:prstGeom prst="rect">
            <a:avLst/>
          </a:prstGeom>
          <a:noFill/>
        </p:spPr>
        <p:txBody>
          <a:bodyPr wrap="square" lIns="0" tIns="0" rIns="0" bIns="0" rtlCol="0" anchor="ctr">
            <a:spAutoFit/>
          </a:bodyPr>
          <a:lstStyle/>
          <a:p>
            <a:pPr defTabSz="914400"/>
            <a:r>
              <a:rPr lang="en-US" sz="800" dirty="0">
                <a:solidFill>
                  <a:schemeClr val="tx1"/>
                </a:solidFill>
                <a:cs typeface="Arial" pitchFamily="34" charset="0"/>
              </a:rPr>
              <a:t>Use a bright color as Nilfisk Blue, if an alert call out is needed then use the Red Alert color</a:t>
            </a:r>
          </a:p>
        </p:txBody>
      </p:sp>
      <p:sp>
        <p:nvSpPr>
          <p:cNvPr id="131" name="TextBox 130">
            <a:extLst>
              <a:ext uri="{FF2B5EF4-FFF2-40B4-BE49-F238E27FC236}">
                <a16:creationId xmlns:a16="http://schemas.microsoft.com/office/drawing/2014/main" id="{9E6CBA77-60E5-4B50-BBFC-943B830A4FB8}"/>
              </a:ext>
            </a:extLst>
          </p:cNvPr>
          <p:cNvSpPr txBox="1"/>
          <p:nvPr userDrawn="1"/>
        </p:nvSpPr>
        <p:spPr>
          <a:xfrm>
            <a:off x="686640" y="5597590"/>
            <a:ext cx="1362524" cy="123111"/>
          </a:xfrm>
          <a:prstGeom prst="rect">
            <a:avLst/>
          </a:prstGeom>
          <a:noFill/>
        </p:spPr>
        <p:txBody>
          <a:bodyPr wrap="square" lIns="0" tIns="0" rIns="0" bIns="0" rtlCol="0" anchor="b">
            <a:spAutoFit/>
          </a:bodyPr>
          <a:lstStyle/>
          <a:p>
            <a:pPr defTabSz="914400"/>
            <a:r>
              <a:rPr lang="en-US" sz="800" dirty="0">
                <a:solidFill>
                  <a:schemeClr val="tx1"/>
                </a:solidFill>
                <a:latin typeface="+mj-lt"/>
                <a:cs typeface="Arial" pitchFamily="34" charset="0"/>
              </a:rPr>
              <a:t>COLORS</a:t>
            </a:r>
          </a:p>
        </p:txBody>
      </p:sp>
      <p:pic>
        <p:nvPicPr>
          <p:cNvPr id="133" name="Picture 132">
            <a:extLst>
              <a:ext uri="{FF2B5EF4-FFF2-40B4-BE49-F238E27FC236}">
                <a16:creationId xmlns:a16="http://schemas.microsoft.com/office/drawing/2014/main" id="{DBC42F93-7A2E-45E5-BF9E-672AE70AF541}"/>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686641" y="3203941"/>
            <a:ext cx="1205207" cy="951982"/>
          </a:xfrm>
          <a:prstGeom prst="rect">
            <a:avLst/>
          </a:prstGeom>
        </p:spPr>
      </p:pic>
      <p:sp>
        <p:nvSpPr>
          <p:cNvPr id="89" name="TextBox 88">
            <a:extLst>
              <a:ext uri="{FF2B5EF4-FFF2-40B4-BE49-F238E27FC236}">
                <a16:creationId xmlns:a16="http://schemas.microsoft.com/office/drawing/2014/main" id="{FB05DA62-B4C6-45AC-9BFB-A0E475FE9E84}"/>
              </a:ext>
            </a:extLst>
          </p:cNvPr>
          <p:cNvSpPr txBox="1"/>
          <p:nvPr userDrawn="1"/>
        </p:nvSpPr>
        <p:spPr>
          <a:xfrm>
            <a:off x="484566" y="420116"/>
            <a:ext cx="7304039" cy="523220"/>
          </a:xfrm>
          <a:prstGeom prst="rect">
            <a:avLst/>
          </a:prstGeom>
          <a:noFill/>
        </p:spPr>
        <p:txBody>
          <a:bodyPr wrap="square" lIns="0">
            <a:spAutoFit/>
          </a:bodyPr>
          <a:lstStyle/>
          <a:p>
            <a:r>
              <a:rPr lang="en-US" sz="2800" noProof="0" dirty="0">
                <a:latin typeface="+mj-lt"/>
              </a:rPr>
              <a:t>Nilfisk presentation guidelines and tips</a:t>
            </a:r>
            <a:endParaRPr lang="en-US" sz="2800" dirty="0">
              <a:latin typeface="+mj-lt"/>
            </a:endParaRPr>
          </a:p>
        </p:txBody>
      </p:sp>
    </p:spTree>
    <p:extLst>
      <p:ext uri="{BB962C8B-B14F-4D97-AF65-F5344CB8AC3E}">
        <p14:creationId xmlns:p14="http://schemas.microsoft.com/office/powerpoint/2010/main" val="3490163455"/>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94490"/>
            <a:ext cx="6199282" cy="451808"/>
          </a:xfrm>
        </p:spPr>
        <p:txBody>
          <a:bodyPr/>
          <a:lstStyle>
            <a:lvl1pPr>
              <a:defRPr/>
            </a:lvl1pPr>
          </a:lstStyle>
          <a:p>
            <a:r>
              <a:rPr lang="en-US" noProof="0" dirty="0"/>
              <a:t>Add agenda title</a:t>
            </a:r>
          </a:p>
        </p:txBody>
      </p:sp>
      <p:sp>
        <p:nvSpPr>
          <p:cNvPr id="7" name="Text Placeholder 6"/>
          <p:cNvSpPr>
            <a:spLocks noGrp="1"/>
          </p:cNvSpPr>
          <p:nvPr>
            <p:ph type="body" sz="quarter" idx="37" hasCustomPrompt="1"/>
          </p:nvPr>
        </p:nvSpPr>
        <p:spPr>
          <a:xfrm>
            <a:off x="1968167" y="1381125"/>
            <a:ext cx="4710540" cy="698238"/>
          </a:xfrm>
          <a:ln>
            <a:noFill/>
          </a:ln>
        </p:spPr>
        <p:txBody>
          <a:bodyPr lIns="72000" tIns="72000" rIns="72000" bIns="72000" anchor="ctr"/>
          <a:lstStyle>
            <a:lvl1pPr marL="0" indent="0">
              <a:buNone/>
              <a:defRPr/>
            </a:lvl1pPr>
          </a:lstStyle>
          <a:p>
            <a:pPr lvl="0"/>
            <a:r>
              <a:rPr lang="en-US" noProof="0" dirty="0"/>
              <a:t>Insert agenda topic here</a:t>
            </a:r>
          </a:p>
        </p:txBody>
      </p:sp>
      <p:sp>
        <p:nvSpPr>
          <p:cNvPr id="20" name="Text Placeholder 6"/>
          <p:cNvSpPr>
            <a:spLocks noGrp="1"/>
          </p:cNvSpPr>
          <p:nvPr>
            <p:ph type="body" sz="quarter" idx="38" hasCustomPrompt="1"/>
          </p:nvPr>
        </p:nvSpPr>
        <p:spPr>
          <a:xfrm>
            <a:off x="1968167" y="2222844"/>
            <a:ext cx="4710540" cy="698238"/>
          </a:xfrm>
          <a:ln>
            <a:noFill/>
          </a:ln>
        </p:spPr>
        <p:txBody>
          <a:bodyPr lIns="72000" tIns="72000" rIns="72000" bIns="72000" anchor="ctr"/>
          <a:lstStyle>
            <a:lvl1pPr marL="0" indent="0">
              <a:buNone/>
              <a:defRPr/>
            </a:lvl1pPr>
          </a:lstStyle>
          <a:p>
            <a:pPr lvl="0"/>
            <a:r>
              <a:rPr lang="en-US" noProof="0" dirty="0"/>
              <a:t>Insert agenda topic here</a:t>
            </a:r>
          </a:p>
        </p:txBody>
      </p:sp>
      <p:sp>
        <p:nvSpPr>
          <p:cNvPr id="21" name="Text Placeholder 6"/>
          <p:cNvSpPr>
            <a:spLocks noGrp="1"/>
          </p:cNvSpPr>
          <p:nvPr>
            <p:ph type="body" sz="quarter" idx="39" hasCustomPrompt="1"/>
          </p:nvPr>
        </p:nvSpPr>
        <p:spPr>
          <a:xfrm>
            <a:off x="1968167" y="3064563"/>
            <a:ext cx="4710540" cy="698238"/>
          </a:xfrm>
          <a:ln>
            <a:noFill/>
          </a:ln>
        </p:spPr>
        <p:txBody>
          <a:bodyPr lIns="72000" tIns="72000" rIns="72000" bIns="72000" anchor="ctr"/>
          <a:lstStyle>
            <a:lvl1pPr marL="0" indent="0">
              <a:buNone/>
              <a:defRPr/>
            </a:lvl1pPr>
          </a:lstStyle>
          <a:p>
            <a:pPr lvl="0"/>
            <a:r>
              <a:rPr lang="en-US" noProof="0" dirty="0"/>
              <a:t>Insert agenda topic here</a:t>
            </a:r>
          </a:p>
        </p:txBody>
      </p:sp>
      <p:sp>
        <p:nvSpPr>
          <p:cNvPr id="22" name="Text Placeholder 6"/>
          <p:cNvSpPr>
            <a:spLocks noGrp="1"/>
          </p:cNvSpPr>
          <p:nvPr>
            <p:ph type="body" sz="quarter" idx="40" hasCustomPrompt="1"/>
          </p:nvPr>
        </p:nvSpPr>
        <p:spPr>
          <a:xfrm>
            <a:off x="1968167" y="3906282"/>
            <a:ext cx="4710540" cy="698238"/>
          </a:xfrm>
          <a:ln>
            <a:noFill/>
          </a:ln>
        </p:spPr>
        <p:txBody>
          <a:bodyPr lIns="72000" tIns="72000" rIns="72000" bIns="72000" anchor="ctr"/>
          <a:lstStyle>
            <a:lvl1pPr marL="0" indent="0">
              <a:buNone/>
              <a:defRPr/>
            </a:lvl1pPr>
          </a:lstStyle>
          <a:p>
            <a:pPr lvl="0"/>
            <a:r>
              <a:rPr lang="en-US" noProof="0" dirty="0"/>
              <a:t>Insert agenda topic here</a:t>
            </a:r>
          </a:p>
        </p:txBody>
      </p:sp>
      <p:sp>
        <p:nvSpPr>
          <p:cNvPr id="23" name="Text Placeholder 6"/>
          <p:cNvSpPr>
            <a:spLocks noGrp="1"/>
          </p:cNvSpPr>
          <p:nvPr>
            <p:ph type="body" sz="quarter" idx="41" hasCustomPrompt="1"/>
          </p:nvPr>
        </p:nvSpPr>
        <p:spPr>
          <a:xfrm>
            <a:off x="1968167" y="4748001"/>
            <a:ext cx="4710540" cy="698238"/>
          </a:xfrm>
          <a:ln>
            <a:noFill/>
          </a:ln>
        </p:spPr>
        <p:txBody>
          <a:bodyPr lIns="72000" tIns="72000" rIns="72000" bIns="72000" anchor="ctr"/>
          <a:lstStyle>
            <a:lvl1pPr marL="0" indent="0">
              <a:buNone/>
              <a:defRPr/>
            </a:lvl1pPr>
          </a:lstStyle>
          <a:p>
            <a:pPr lvl="0"/>
            <a:r>
              <a:rPr lang="en-US" noProof="0" dirty="0"/>
              <a:t>Insert agenda topic here</a:t>
            </a:r>
          </a:p>
        </p:txBody>
      </p:sp>
      <p:sp>
        <p:nvSpPr>
          <p:cNvPr id="24" name="Text Placeholder 6"/>
          <p:cNvSpPr>
            <a:spLocks noGrp="1"/>
          </p:cNvSpPr>
          <p:nvPr>
            <p:ph type="body" sz="quarter" idx="42" hasCustomPrompt="1"/>
          </p:nvPr>
        </p:nvSpPr>
        <p:spPr>
          <a:xfrm>
            <a:off x="1968167" y="5589718"/>
            <a:ext cx="4710540" cy="698238"/>
          </a:xfrm>
          <a:ln>
            <a:noFill/>
          </a:ln>
        </p:spPr>
        <p:txBody>
          <a:bodyPr lIns="72000" tIns="72000" rIns="72000" bIns="72000" anchor="ctr"/>
          <a:lstStyle>
            <a:lvl1pPr marL="0" indent="0">
              <a:buNone/>
              <a:defRPr/>
            </a:lvl1pPr>
          </a:lstStyle>
          <a:p>
            <a:pPr lvl="0"/>
            <a:r>
              <a:rPr lang="en-US" noProof="0" dirty="0"/>
              <a:t>Insert agenda topic here</a:t>
            </a:r>
          </a:p>
        </p:txBody>
      </p:sp>
      <p:sp>
        <p:nvSpPr>
          <p:cNvPr id="25" name="Text Placeholder 6"/>
          <p:cNvSpPr>
            <a:spLocks noGrp="1"/>
          </p:cNvSpPr>
          <p:nvPr>
            <p:ph type="body" sz="quarter" idx="43" hasCustomPrompt="1"/>
          </p:nvPr>
        </p:nvSpPr>
        <p:spPr>
          <a:xfrm>
            <a:off x="1117600" y="1381125"/>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dirty="0"/>
              <a:t>X</a:t>
            </a:r>
          </a:p>
        </p:txBody>
      </p:sp>
      <p:sp>
        <p:nvSpPr>
          <p:cNvPr id="26" name="Text Placeholder 6"/>
          <p:cNvSpPr>
            <a:spLocks noGrp="1"/>
          </p:cNvSpPr>
          <p:nvPr>
            <p:ph type="body" sz="quarter" idx="44" hasCustomPrompt="1"/>
          </p:nvPr>
        </p:nvSpPr>
        <p:spPr>
          <a:xfrm>
            <a:off x="1117600" y="2222844"/>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dirty="0"/>
              <a:t>X</a:t>
            </a:r>
          </a:p>
        </p:txBody>
      </p:sp>
      <p:sp>
        <p:nvSpPr>
          <p:cNvPr id="27" name="Text Placeholder 6"/>
          <p:cNvSpPr>
            <a:spLocks noGrp="1"/>
          </p:cNvSpPr>
          <p:nvPr>
            <p:ph type="body" sz="quarter" idx="45" hasCustomPrompt="1"/>
          </p:nvPr>
        </p:nvSpPr>
        <p:spPr>
          <a:xfrm>
            <a:off x="1117600" y="3064563"/>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dirty="0"/>
              <a:t>X</a:t>
            </a:r>
          </a:p>
        </p:txBody>
      </p:sp>
      <p:sp>
        <p:nvSpPr>
          <p:cNvPr id="28" name="Text Placeholder 6"/>
          <p:cNvSpPr>
            <a:spLocks noGrp="1"/>
          </p:cNvSpPr>
          <p:nvPr>
            <p:ph type="body" sz="quarter" idx="46" hasCustomPrompt="1"/>
          </p:nvPr>
        </p:nvSpPr>
        <p:spPr>
          <a:xfrm>
            <a:off x="1117600" y="3906282"/>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dirty="0"/>
              <a:t>X</a:t>
            </a:r>
          </a:p>
        </p:txBody>
      </p:sp>
      <p:sp>
        <p:nvSpPr>
          <p:cNvPr id="29" name="Text Placeholder 6"/>
          <p:cNvSpPr>
            <a:spLocks noGrp="1"/>
          </p:cNvSpPr>
          <p:nvPr>
            <p:ph type="body" sz="quarter" idx="47" hasCustomPrompt="1"/>
          </p:nvPr>
        </p:nvSpPr>
        <p:spPr>
          <a:xfrm>
            <a:off x="1117600" y="4748001"/>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dirty="0"/>
              <a:t>X</a:t>
            </a:r>
          </a:p>
        </p:txBody>
      </p:sp>
      <p:sp>
        <p:nvSpPr>
          <p:cNvPr id="30" name="Text Placeholder 6"/>
          <p:cNvSpPr>
            <a:spLocks noGrp="1"/>
          </p:cNvSpPr>
          <p:nvPr>
            <p:ph type="body" sz="quarter" idx="48" hasCustomPrompt="1"/>
          </p:nvPr>
        </p:nvSpPr>
        <p:spPr>
          <a:xfrm>
            <a:off x="1117600" y="5589718"/>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dirty="0"/>
              <a:t>X</a:t>
            </a:r>
          </a:p>
        </p:txBody>
      </p:sp>
      <p:sp>
        <p:nvSpPr>
          <p:cNvPr id="18" name="Picture Placeholder 3">
            <a:extLst>
              <a:ext uri="{FF2B5EF4-FFF2-40B4-BE49-F238E27FC236}">
                <a16:creationId xmlns:a16="http://schemas.microsoft.com/office/drawing/2014/main" id="{92633BA2-668C-4362-AF86-6885DEF6DFDD}"/>
              </a:ext>
            </a:extLst>
          </p:cNvPr>
          <p:cNvSpPr>
            <a:spLocks noGrp="1"/>
          </p:cNvSpPr>
          <p:nvPr>
            <p:ph type="pic" sz="quarter" idx="17" hasCustomPrompt="1"/>
          </p:nvPr>
        </p:nvSpPr>
        <p:spPr>
          <a:xfrm>
            <a:off x="6929718" y="0"/>
            <a:ext cx="5262281" cy="6273800"/>
          </a:xfrm>
        </p:spPr>
        <p:txBody>
          <a:bodyPr lIns="60458" tIns="60458" rIns="60458" bIns="61200" anchor="ctr" anchorCtr="0"/>
          <a:lstStyle>
            <a:lvl1pPr marL="0" indent="0" algn="ctr">
              <a:spcBef>
                <a:spcPts val="0"/>
              </a:spcBef>
              <a:buNone/>
              <a:defRPr baseline="0">
                <a:solidFill>
                  <a:schemeClr val="tx1"/>
                </a:solidFill>
              </a:defRPr>
            </a:lvl1pPr>
          </a:lstStyle>
          <a:p>
            <a:r>
              <a:rPr lang="en-US" noProof="0" dirty="0"/>
              <a:t>Click to insert a picture</a:t>
            </a:r>
          </a:p>
        </p:txBody>
      </p:sp>
      <p:sp>
        <p:nvSpPr>
          <p:cNvPr id="3" name="Date Placeholder 2">
            <a:extLst>
              <a:ext uri="{FF2B5EF4-FFF2-40B4-BE49-F238E27FC236}">
                <a16:creationId xmlns:a16="http://schemas.microsoft.com/office/drawing/2014/main" id="{2AB7C68E-A9DB-482D-8573-A1E734D89C45}"/>
              </a:ext>
            </a:extLst>
          </p:cNvPr>
          <p:cNvSpPr>
            <a:spLocks noGrp="1"/>
          </p:cNvSpPr>
          <p:nvPr>
            <p:ph type="dt" sz="half" idx="49"/>
          </p:nvPr>
        </p:nvSpPr>
        <p:spPr/>
        <p:txBody>
          <a:bodyPr/>
          <a:lstStyle/>
          <a:p>
            <a:fld id="{A0ABC626-455B-41B0-A0E7-A5E156590607}" type="datetime1">
              <a:rPr lang="en-US" smtClean="0"/>
              <a:pPr/>
              <a:t>4/5/2024</a:t>
            </a:fld>
            <a:endParaRPr lang="en-US"/>
          </a:p>
        </p:txBody>
      </p:sp>
      <p:sp>
        <p:nvSpPr>
          <p:cNvPr id="8" name="Footer Placeholder 7">
            <a:extLst>
              <a:ext uri="{FF2B5EF4-FFF2-40B4-BE49-F238E27FC236}">
                <a16:creationId xmlns:a16="http://schemas.microsoft.com/office/drawing/2014/main" id="{7A036050-6042-4828-AEF7-BEF88D457057}"/>
              </a:ext>
            </a:extLst>
          </p:cNvPr>
          <p:cNvSpPr>
            <a:spLocks noGrp="1"/>
          </p:cNvSpPr>
          <p:nvPr>
            <p:ph type="ftr" sz="quarter" idx="50"/>
          </p:nvPr>
        </p:nvSpPr>
        <p:spPr/>
        <p:txBody>
          <a:bodyPr/>
          <a:lstStyle/>
          <a:p>
            <a:pPr algn="l"/>
            <a:r>
              <a:rPr lang="en-US"/>
              <a:t>COMPANY CONFIDENTIAL</a:t>
            </a:r>
            <a:endParaRPr lang="en-US" dirty="0"/>
          </a:p>
        </p:txBody>
      </p:sp>
      <p:sp>
        <p:nvSpPr>
          <p:cNvPr id="9" name="Slide Number Placeholder 8">
            <a:extLst>
              <a:ext uri="{FF2B5EF4-FFF2-40B4-BE49-F238E27FC236}">
                <a16:creationId xmlns:a16="http://schemas.microsoft.com/office/drawing/2014/main" id="{4B648AB8-957A-40F5-BE6A-A1A7B5839E37}"/>
              </a:ext>
            </a:extLst>
          </p:cNvPr>
          <p:cNvSpPr>
            <a:spLocks noGrp="1"/>
          </p:cNvSpPr>
          <p:nvPr>
            <p:ph type="sldNum" sz="quarter" idx="51"/>
          </p:nvPr>
        </p:nvSpPr>
        <p:spPr/>
        <p:txBody>
          <a:bodyPr/>
          <a:lstStyle/>
          <a:p>
            <a:fld id="{6C385236-B7BA-4938-9EA6-6DEC8CA653D7}" type="slidenum">
              <a:rPr lang="en-US" smtClean="0"/>
              <a:pPr/>
              <a:t>‹#›</a:t>
            </a:fld>
            <a:endParaRPr lang="en-US"/>
          </a:p>
        </p:txBody>
      </p:sp>
    </p:spTree>
    <p:extLst>
      <p:ext uri="{BB962C8B-B14F-4D97-AF65-F5344CB8AC3E}">
        <p14:creationId xmlns:p14="http://schemas.microsoft.com/office/powerpoint/2010/main" val="342430315"/>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3 /  List">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5EC2438A-E891-4FFF-BA92-718E67D50BD4}"/>
              </a:ext>
            </a:extLst>
          </p:cNvPr>
          <p:cNvSpPr>
            <a:spLocks noGrp="1"/>
          </p:cNvSpPr>
          <p:nvPr>
            <p:ph type="title" hasCustomPrompt="1"/>
          </p:nvPr>
        </p:nvSpPr>
        <p:spPr>
          <a:xfrm>
            <a:off x="479425" y="494490"/>
            <a:ext cx="6199282" cy="451808"/>
          </a:xfrm>
        </p:spPr>
        <p:txBody>
          <a:bodyPr/>
          <a:lstStyle>
            <a:lvl1pPr>
              <a:defRPr/>
            </a:lvl1pPr>
          </a:lstStyle>
          <a:p>
            <a:r>
              <a:rPr lang="en-US" noProof="0" dirty="0"/>
              <a:t>Add agenda title</a:t>
            </a:r>
          </a:p>
        </p:txBody>
      </p:sp>
      <p:sp>
        <p:nvSpPr>
          <p:cNvPr id="32" name="Text Placeholder 6">
            <a:extLst>
              <a:ext uri="{FF2B5EF4-FFF2-40B4-BE49-F238E27FC236}">
                <a16:creationId xmlns:a16="http://schemas.microsoft.com/office/drawing/2014/main" id="{351349A8-F4AD-481C-B833-2018086AEB1D}"/>
              </a:ext>
            </a:extLst>
          </p:cNvPr>
          <p:cNvSpPr>
            <a:spLocks noGrp="1"/>
          </p:cNvSpPr>
          <p:nvPr>
            <p:ph type="body" sz="quarter" idx="37" hasCustomPrompt="1"/>
          </p:nvPr>
        </p:nvSpPr>
        <p:spPr>
          <a:xfrm>
            <a:off x="1968167" y="1381125"/>
            <a:ext cx="3961046" cy="698238"/>
          </a:xfrm>
          <a:ln>
            <a:noFill/>
          </a:ln>
        </p:spPr>
        <p:txBody>
          <a:bodyPr lIns="72000" tIns="72000" rIns="72000" bIns="72000" anchor="ctr"/>
          <a:lstStyle>
            <a:lvl1pPr marL="0" indent="0">
              <a:buNone/>
              <a:defRPr/>
            </a:lvl1pPr>
          </a:lstStyle>
          <a:p>
            <a:pPr lvl="0"/>
            <a:r>
              <a:rPr lang="en-US" noProof="0" dirty="0"/>
              <a:t>Insert agenda topic here</a:t>
            </a:r>
          </a:p>
        </p:txBody>
      </p:sp>
      <p:sp>
        <p:nvSpPr>
          <p:cNvPr id="33" name="Text Placeholder 6">
            <a:extLst>
              <a:ext uri="{FF2B5EF4-FFF2-40B4-BE49-F238E27FC236}">
                <a16:creationId xmlns:a16="http://schemas.microsoft.com/office/drawing/2014/main" id="{BCB23696-A8EE-4D7D-9CF8-BFE08B462CA1}"/>
              </a:ext>
            </a:extLst>
          </p:cNvPr>
          <p:cNvSpPr>
            <a:spLocks noGrp="1"/>
          </p:cNvSpPr>
          <p:nvPr>
            <p:ph type="body" sz="quarter" idx="38" hasCustomPrompt="1"/>
          </p:nvPr>
        </p:nvSpPr>
        <p:spPr>
          <a:xfrm>
            <a:off x="1968167" y="2222844"/>
            <a:ext cx="3961046" cy="698238"/>
          </a:xfrm>
          <a:ln>
            <a:noFill/>
          </a:ln>
        </p:spPr>
        <p:txBody>
          <a:bodyPr lIns="72000" tIns="72000" rIns="72000" bIns="72000" anchor="ctr"/>
          <a:lstStyle>
            <a:lvl1pPr marL="0" indent="0">
              <a:buNone/>
              <a:defRPr/>
            </a:lvl1pPr>
          </a:lstStyle>
          <a:p>
            <a:pPr lvl="0"/>
            <a:r>
              <a:rPr lang="en-US" noProof="0" dirty="0"/>
              <a:t>Insert agenda topic here</a:t>
            </a:r>
          </a:p>
        </p:txBody>
      </p:sp>
      <p:sp>
        <p:nvSpPr>
          <p:cNvPr id="34" name="Text Placeholder 6">
            <a:extLst>
              <a:ext uri="{FF2B5EF4-FFF2-40B4-BE49-F238E27FC236}">
                <a16:creationId xmlns:a16="http://schemas.microsoft.com/office/drawing/2014/main" id="{E3258258-BD87-4BF7-A9C9-7E4A20BC8D3D}"/>
              </a:ext>
            </a:extLst>
          </p:cNvPr>
          <p:cNvSpPr>
            <a:spLocks noGrp="1"/>
          </p:cNvSpPr>
          <p:nvPr>
            <p:ph type="body" sz="quarter" idx="39" hasCustomPrompt="1"/>
          </p:nvPr>
        </p:nvSpPr>
        <p:spPr>
          <a:xfrm>
            <a:off x="1968167" y="3064563"/>
            <a:ext cx="3961046" cy="698238"/>
          </a:xfrm>
          <a:ln>
            <a:noFill/>
          </a:ln>
        </p:spPr>
        <p:txBody>
          <a:bodyPr lIns="72000" tIns="72000" rIns="72000" bIns="72000" anchor="ctr"/>
          <a:lstStyle>
            <a:lvl1pPr marL="0" indent="0">
              <a:buNone/>
              <a:defRPr/>
            </a:lvl1pPr>
          </a:lstStyle>
          <a:p>
            <a:pPr lvl="0"/>
            <a:r>
              <a:rPr lang="en-US" noProof="0" dirty="0"/>
              <a:t>Insert agenda topic here</a:t>
            </a:r>
          </a:p>
        </p:txBody>
      </p:sp>
      <p:sp>
        <p:nvSpPr>
          <p:cNvPr id="35" name="Text Placeholder 6">
            <a:extLst>
              <a:ext uri="{FF2B5EF4-FFF2-40B4-BE49-F238E27FC236}">
                <a16:creationId xmlns:a16="http://schemas.microsoft.com/office/drawing/2014/main" id="{F0CC60F9-E018-493B-A231-1CF8D7DF68AD}"/>
              </a:ext>
            </a:extLst>
          </p:cNvPr>
          <p:cNvSpPr>
            <a:spLocks noGrp="1"/>
          </p:cNvSpPr>
          <p:nvPr>
            <p:ph type="body" sz="quarter" idx="40" hasCustomPrompt="1"/>
          </p:nvPr>
        </p:nvSpPr>
        <p:spPr>
          <a:xfrm>
            <a:off x="1968167" y="3906282"/>
            <a:ext cx="3961046" cy="698238"/>
          </a:xfrm>
          <a:ln>
            <a:noFill/>
          </a:ln>
        </p:spPr>
        <p:txBody>
          <a:bodyPr lIns="72000" tIns="72000" rIns="72000" bIns="72000" anchor="ctr"/>
          <a:lstStyle>
            <a:lvl1pPr marL="0" indent="0">
              <a:buNone/>
              <a:defRPr/>
            </a:lvl1pPr>
          </a:lstStyle>
          <a:p>
            <a:pPr lvl="0"/>
            <a:r>
              <a:rPr lang="en-US" noProof="0" dirty="0"/>
              <a:t>Insert agenda topic here</a:t>
            </a:r>
          </a:p>
        </p:txBody>
      </p:sp>
      <p:sp>
        <p:nvSpPr>
          <p:cNvPr id="36" name="Text Placeholder 6">
            <a:extLst>
              <a:ext uri="{FF2B5EF4-FFF2-40B4-BE49-F238E27FC236}">
                <a16:creationId xmlns:a16="http://schemas.microsoft.com/office/drawing/2014/main" id="{70697D3F-4B19-4E9B-B001-70DCCED5AAEE}"/>
              </a:ext>
            </a:extLst>
          </p:cNvPr>
          <p:cNvSpPr>
            <a:spLocks noGrp="1"/>
          </p:cNvSpPr>
          <p:nvPr>
            <p:ph type="body" sz="quarter" idx="41" hasCustomPrompt="1"/>
          </p:nvPr>
        </p:nvSpPr>
        <p:spPr>
          <a:xfrm>
            <a:off x="1968167" y="4748001"/>
            <a:ext cx="3961046" cy="698238"/>
          </a:xfrm>
          <a:ln>
            <a:noFill/>
          </a:ln>
        </p:spPr>
        <p:txBody>
          <a:bodyPr lIns="72000" tIns="72000" rIns="72000" bIns="72000" anchor="ctr"/>
          <a:lstStyle>
            <a:lvl1pPr marL="0" indent="0">
              <a:buNone/>
              <a:defRPr/>
            </a:lvl1pPr>
          </a:lstStyle>
          <a:p>
            <a:pPr lvl="0"/>
            <a:r>
              <a:rPr lang="en-US" noProof="0" dirty="0"/>
              <a:t>Insert agenda topic here</a:t>
            </a:r>
          </a:p>
        </p:txBody>
      </p:sp>
      <p:sp>
        <p:nvSpPr>
          <p:cNvPr id="37" name="Text Placeholder 6">
            <a:extLst>
              <a:ext uri="{FF2B5EF4-FFF2-40B4-BE49-F238E27FC236}">
                <a16:creationId xmlns:a16="http://schemas.microsoft.com/office/drawing/2014/main" id="{87D41523-EEDC-4E02-B090-DC27D43D682D}"/>
              </a:ext>
            </a:extLst>
          </p:cNvPr>
          <p:cNvSpPr>
            <a:spLocks noGrp="1"/>
          </p:cNvSpPr>
          <p:nvPr>
            <p:ph type="body" sz="quarter" idx="42" hasCustomPrompt="1"/>
          </p:nvPr>
        </p:nvSpPr>
        <p:spPr>
          <a:xfrm>
            <a:off x="1968167" y="5589718"/>
            <a:ext cx="3961046" cy="698238"/>
          </a:xfrm>
          <a:ln>
            <a:noFill/>
          </a:ln>
        </p:spPr>
        <p:txBody>
          <a:bodyPr lIns="72000" tIns="72000" rIns="72000" bIns="72000" anchor="ctr"/>
          <a:lstStyle>
            <a:lvl1pPr marL="0" indent="0">
              <a:buNone/>
              <a:defRPr/>
            </a:lvl1pPr>
          </a:lstStyle>
          <a:p>
            <a:pPr lvl="0"/>
            <a:r>
              <a:rPr lang="en-US" noProof="0" dirty="0"/>
              <a:t>Insert agenda topic here</a:t>
            </a:r>
          </a:p>
        </p:txBody>
      </p:sp>
      <p:sp>
        <p:nvSpPr>
          <p:cNvPr id="38" name="Text Placeholder 6">
            <a:extLst>
              <a:ext uri="{FF2B5EF4-FFF2-40B4-BE49-F238E27FC236}">
                <a16:creationId xmlns:a16="http://schemas.microsoft.com/office/drawing/2014/main" id="{8E766D98-EE19-481A-A53E-6807A968ABAD}"/>
              </a:ext>
            </a:extLst>
          </p:cNvPr>
          <p:cNvSpPr>
            <a:spLocks noGrp="1"/>
          </p:cNvSpPr>
          <p:nvPr>
            <p:ph type="body" sz="quarter" idx="43" hasCustomPrompt="1"/>
          </p:nvPr>
        </p:nvSpPr>
        <p:spPr>
          <a:xfrm>
            <a:off x="1117600" y="1381125"/>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dirty="0"/>
              <a:t>X</a:t>
            </a:r>
          </a:p>
        </p:txBody>
      </p:sp>
      <p:sp>
        <p:nvSpPr>
          <p:cNvPr id="39" name="Text Placeholder 6">
            <a:extLst>
              <a:ext uri="{FF2B5EF4-FFF2-40B4-BE49-F238E27FC236}">
                <a16:creationId xmlns:a16="http://schemas.microsoft.com/office/drawing/2014/main" id="{B2146F9C-B635-4DAF-B173-D1BB2897C7A2}"/>
              </a:ext>
            </a:extLst>
          </p:cNvPr>
          <p:cNvSpPr>
            <a:spLocks noGrp="1"/>
          </p:cNvSpPr>
          <p:nvPr>
            <p:ph type="body" sz="quarter" idx="44" hasCustomPrompt="1"/>
          </p:nvPr>
        </p:nvSpPr>
        <p:spPr>
          <a:xfrm>
            <a:off x="1117600" y="2222844"/>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dirty="0"/>
              <a:t>X</a:t>
            </a:r>
          </a:p>
        </p:txBody>
      </p:sp>
      <p:sp>
        <p:nvSpPr>
          <p:cNvPr id="40" name="Text Placeholder 6">
            <a:extLst>
              <a:ext uri="{FF2B5EF4-FFF2-40B4-BE49-F238E27FC236}">
                <a16:creationId xmlns:a16="http://schemas.microsoft.com/office/drawing/2014/main" id="{4F56AAD3-4EAB-4030-838D-7F5893CBAAFE}"/>
              </a:ext>
            </a:extLst>
          </p:cNvPr>
          <p:cNvSpPr>
            <a:spLocks noGrp="1"/>
          </p:cNvSpPr>
          <p:nvPr>
            <p:ph type="body" sz="quarter" idx="45" hasCustomPrompt="1"/>
          </p:nvPr>
        </p:nvSpPr>
        <p:spPr>
          <a:xfrm>
            <a:off x="1117600" y="3064563"/>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dirty="0"/>
              <a:t>X</a:t>
            </a:r>
          </a:p>
        </p:txBody>
      </p:sp>
      <p:sp>
        <p:nvSpPr>
          <p:cNvPr id="41" name="Text Placeholder 6">
            <a:extLst>
              <a:ext uri="{FF2B5EF4-FFF2-40B4-BE49-F238E27FC236}">
                <a16:creationId xmlns:a16="http://schemas.microsoft.com/office/drawing/2014/main" id="{5C907538-E1C5-4754-89E9-C3EB0BA8E6DF}"/>
              </a:ext>
            </a:extLst>
          </p:cNvPr>
          <p:cNvSpPr>
            <a:spLocks noGrp="1"/>
          </p:cNvSpPr>
          <p:nvPr>
            <p:ph type="body" sz="quarter" idx="46" hasCustomPrompt="1"/>
          </p:nvPr>
        </p:nvSpPr>
        <p:spPr>
          <a:xfrm>
            <a:off x="1117600" y="3906282"/>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dirty="0"/>
              <a:t>X</a:t>
            </a:r>
          </a:p>
        </p:txBody>
      </p:sp>
      <p:sp>
        <p:nvSpPr>
          <p:cNvPr id="42" name="Text Placeholder 6">
            <a:extLst>
              <a:ext uri="{FF2B5EF4-FFF2-40B4-BE49-F238E27FC236}">
                <a16:creationId xmlns:a16="http://schemas.microsoft.com/office/drawing/2014/main" id="{F15BB5B4-070C-45C6-8263-A39458E6957D}"/>
              </a:ext>
            </a:extLst>
          </p:cNvPr>
          <p:cNvSpPr>
            <a:spLocks noGrp="1"/>
          </p:cNvSpPr>
          <p:nvPr>
            <p:ph type="body" sz="quarter" idx="47" hasCustomPrompt="1"/>
          </p:nvPr>
        </p:nvSpPr>
        <p:spPr>
          <a:xfrm>
            <a:off x="1117600" y="4748001"/>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dirty="0"/>
              <a:t>X</a:t>
            </a:r>
          </a:p>
        </p:txBody>
      </p:sp>
      <p:sp>
        <p:nvSpPr>
          <p:cNvPr id="43" name="Text Placeholder 6">
            <a:extLst>
              <a:ext uri="{FF2B5EF4-FFF2-40B4-BE49-F238E27FC236}">
                <a16:creationId xmlns:a16="http://schemas.microsoft.com/office/drawing/2014/main" id="{4794B6D5-516E-4598-95CB-8FACBE449A19}"/>
              </a:ext>
            </a:extLst>
          </p:cNvPr>
          <p:cNvSpPr>
            <a:spLocks noGrp="1"/>
          </p:cNvSpPr>
          <p:nvPr>
            <p:ph type="body" sz="quarter" idx="48" hasCustomPrompt="1"/>
          </p:nvPr>
        </p:nvSpPr>
        <p:spPr>
          <a:xfrm>
            <a:off x="1117600" y="5589718"/>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dirty="0"/>
              <a:t>X</a:t>
            </a:r>
          </a:p>
        </p:txBody>
      </p:sp>
      <p:sp>
        <p:nvSpPr>
          <p:cNvPr id="44" name="Text Placeholder 6">
            <a:extLst>
              <a:ext uri="{FF2B5EF4-FFF2-40B4-BE49-F238E27FC236}">
                <a16:creationId xmlns:a16="http://schemas.microsoft.com/office/drawing/2014/main" id="{2375903A-F4B6-40A4-9007-A4446B00364B}"/>
              </a:ext>
            </a:extLst>
          </p:cNvPr>
          <p:cNvSpPr>
            <a:spLocks noGrp="1"/>
          </p:cNvSpPr>
          <p:nvPr>
            <p:ph type="body" sz="quarter" idx="49" hasCustomPrompt="1"/>
          </p:nvPr>
        </p:nvSpPr>
        <p:spPr>
          <a:xfrm>
            <a:off x="7113355" y="1381125"/>
            <a:ext cx="4599220" cy="698238"/>
          </a:xfrm>
          <a:ln>
            <a:noFill/>
          </a:ln>
        </p:spPr>
        <p:txBody>
          <a:bodyPr lIns="72000" tIns="72000" rIns="72000" bIns="72000" anchor="ctr"/>
          <a:lstStyle>
            <a:lvl1pPr marL="0" indent="0">
              <a:buNone/>
              <a:defRPr/>
            </a:lvl1pPr>
          </a:lstStyle>
          <a:p>
            <a:pPr lvl="0"/>
            <a:r>
              <a:rPr lang="en-US" noProof="0" dirty="0"/>
              <a:t>Insert agenda topic here</a:t>
            </a:r>
          </a:p>
        </p:txBody>
      </p:sp>
      <p:sp>
        <p:nvSpPr>
          <p:cNvPr id="45" name="Text Placeholder 6">
            <a:extLst>
              <a:ext uri="{FF2B5EF4-FFF2-40B4-BE49-F238E27FC236}">
                <a16:creationId xmlns:a16="http://schemas.microsoft.com/office/drawing/2014/main" id="{2597909E-9336-428B-BD7D-97A3705EE7B6}"/>
              </a:ext>
            </a:extLst>
          </p:cNvPr>
          <p:cNvSpPr>
            <a:spLocks noGrp="1"/>
          </p:cNvSpPr>
          <p:nvPr>
            <p:ph type="body" sz="quarter" idx="50" hasCustomPrompt="1"/>
          </p:nvPr>
        </p:nvSpPr>
        <p:spPr>
          <a:xfrm>
            <a:off x="7113355" y="2222844"/>
            <a:ext cx="4599220" cy="698238"/>
          </a:xfrm>
          <a:ln>
            <a:noFill/>
          </a:ln>
        </p:spPr>
        <p:txBody>
          <a:bodyPr lIns="72000" tIns="72000" rIns="72000" bIns="72000" anchor="ctr"/>
          <a:lstStyle>
            <a:lvl1pPr marL="0" indent="0">
              <a:buNone/>
              <a:defRPr/>
            </a:lvl1pPr>
          </a:lstStyle>
          <a:p>
            <a:pPr lvl="0"/>
            <a:r>
              <a:rPr lang="en-US" noProof="0" dirty="0"/>
              <a:t>Insert agenda topic here</a:t>
            </a:r>
          </a:p>
        </p:txBody>
      </p:sp>
      <p:sp>
        <p:nvSpPr>
          <p:cNvPr id="46" name="Text Placeholder 6">
            <a:extLst>
              <a:ext uri="{FF2B5EF4-FFF2-40B4-BE49-F238E27FC236}">
                <a16:creationId xmlns:a16="http://schemas.microsoft.com/office/drawing/2014/main" id="{17599A58-0AE1-48B2-8DB7-C4041E1E2284}"/>
              </a:ext>
            </a:extLst>
          </p:cNvPr>
          <p:cNvSpPr>
            <a:spLocks noGrp="1"/>
          </p:cNvSpPr>
          <p:nvPr>
            <p:ph type="body" sz="quarter" idx="51" hasCustomPrompt="1"/>
          </p:nvPr>
        </p:nvSpPr>
        <p:spPr>
          <a:xfrm>
            <a:off x="7113355" y="3064563"/>
            <a:ext cx="4599220" cy="698238"/>
          </a:xfrm>
          <a:ln>
            <a:noFill/>
          </a:ln>
        </p:spPr>
        <p:txBody>
          <a:bodyPr lIns="72000" tIns="72000" rIns="72000" bIns="72000" anchor="ctr"/>
          <a:lstStyle>
            <a:lvl1pPr marL="0" indent="0">
              <a:buNone/>
              <a:defRPr/>
            </a:lvl1pPr>
          </a:lstStyle>
          <a:p>
            <a:pPr lvl="0"/>
            <a:r>
              <a:rPr lang="en-US" noProof="0" dirty="0"/>
              <a:t>Insert agenda topic here</a:t>
            </a:r>
          </a:p>
        </p:txBody>
      </p:sp>
      <p:sp>
        <p:nvSpPr>
          <p:cNvPr id="47" name="Text Placeholder 6">
            <a:extLst>
              <a:ext uri="{FF2B5EF4-FFF2-40B4-BE49-F238E27FC236}">
                <a16:creationId xmlns:a16="http://schemas.microsoft.com/office/drawing/2014/main" id="{75E0B5C7-0542-41B5-83BD-F4877256F024}"/>
              </a:ext>
            </a:extLst>
          </p:cNvPr>
          <p:cNvSpPr>
            <a:spLocks noGrp="1"/>
          </p:cNvSpPr>
          <p:nvPr>
            <p:ph type="body" sz="quarter" idx="52" hasCustomPrompt="1"/>
          </p:nvPr>
        </p:nvSpPr>
        <p:spPr>
          <a:xfrm>
            <a:off x="7113355" y="3906282"/>
            <a:ext cx="4599220" cy="698238"/>
          </a:xfrm>
          <a:ln>
            <a:noFill/>
          </a:ln>
        </p:spPr>
        <p:txBody>
          <a:bodyPr lIns="72000" tIns="72000" rIns="72000" bIns="72000" anchor="ctr"/>
          <a:lstStyle>
            <a:lvl1pPr marL="0" indent="0">
              <a:buNone/>
              <a:defRPr/>
            </a:lvl1pPr>
          </a:lstStyle>
          <a:p>
            <a:pPr lvl="0"/>
            <a:r>
              <a:rPr lang="en-US" noProof="0" dirty="0"/>
              <a:t>Insert agenda topic here</a:t>
            </a:r>
          </a:p>
        </p:txBody>
      </p:sp>
      <p:sp>
        <p:nvSpPr>
          <p:cNvPr id="48" name="Text Placeholder 6">
            <a:extLst>
              <a:ext uri="{FF2B5EF4-FFF2-40B4-BE49-F238E27FC236}">
                <a16:creationId xmlns:a16="http://schemas.microsoft.com/office/drawing/2014/main" id="{13407488-E31A-4BD6-BA18-CEE59220234C}"/>
              </a:ext>
            </a:extLst>
          </p:cNvPr>
          <p:cNvSpPr>
            <a:spLocks noGrp="1"/>
          </p:cNvSpPr>
          <p:nvPr>
            <p:ph type="body" sz="quarter" idx="53" hasCustomPrompt="1"/>
          </p:nvPr>
        </p:nvSpPr>
        <p:spPr>
          <a:xfrm>
            <a:off x="7113355" y="4748001"/>
            <a:ext cx="4599220" cy="698238"/>
          </a:xfrm>
          <a:ln>
            <a:noFill/>
          </a:ln>
        </p:spPr>
        <p:txBody>
          <a:bodyPr lIns="72000" tIns="72000" rIns="72000" bIns="72000" anchor="ctr"/>
          <a:lstStyle>
            <a:lvl1pPr marL="0" indent="0">
              <a:buNone/>
              <a:defRPr/>
            </a:lvl1pPr>
          </a:lstStyle>
          <a:p>
            <a:pPr lvl="0"/>
            <a:r>
              <a:rPr lang="en-US" noProof="0" dirty="0"/>
              <a:t>Insert agenda topic here</a:t>
            </a:r>
          </a:p>
        </p:txBody>
      </p:sp>
      <p:sp>
        <p:nvSpPr>
          <p:cNvPr id="49" name="Text Placeholder 6">
            <a:extLst>
              <a:ext uri="{FF2B5EF4-FFF2-40B4-BE49-F238E27FC236}">
                <a16:creationId xmlns:a16="http://schemas.microsoft.com/office/drawing/2014/main" id="{473C5B7A-5DE6-4EE7-A616-36152F429213}"/>
              </a:ext>
            </a:extLst>
          </p:cNvPr>
          <p:cNvSpPr>
            <a:spLocks noGrp="1"/>
          </p:cNvSpPr>
          <p:nvPr>
            <p:ph type="body" sz="quarter" idx="54" hasCustomPrompt="1"/>
          </p:nvPr>
        </p:nvSpPr>
        <p:spPr>
          <a:xfrm>
            <a:off x="7113355" y="5589718"/>
            <a:ext cx="4599220" cy="698238"/>
          </a:xfrm>
          <a:ln>
            <a:noFill/>
          </a:ln>
        </p:spPr>
        <p:txBody>
          <a:bodyPr lIns="72000" tIns="72000" rIns="72000" bIns="72000" anchor="ctr"/>
          <a:lstStyle>
            <a:lvl1pPr marL="0" indent="0">
              <a:buNone/>
              <a:defRPr/>
            </a:lvl1pPr>
          </a:lstStyle>
          <a:p>
            <a:pPr lvl="0"/>
            <a:r>
              <a:rPr lang="en-US" noProof="0" dirty="0"/>
              <a:t>Insert agenda topic here</a:t>
            </a:r>
          </a:p>
        </p:txBody>
      </p:sp>
      <p:sp>
        <p:nvSpPr>
          <p:cNvPr id="50" name="Text Placeholder 6">
            <a:extLst>
              <a:ext uri="{FF2B5EF4-FFF2-40B4-BE49-F238E27FC236}">
                <a16:creationId xmlns:a16="http://schemas.microsoft.com/office/drawing/2014/main" id="{D32C3EDB-5591-4579-9FE5-7193CC5A5C10}"/>
              </a:ext>
            </a:extLst>
          </p:cNvPr>
          <p:cNvSpPr>
            <a:spLocks noGrp="1"/>
          </p:cNvSpPr>
          <p:nvPr>
            <p:ph type="body" sz="quarter" idx="55" hasCustomPrompt="1"/>
          </p:nvPr>
        </p:nvSpPr>
        <p:spPr>
          <a:xfrm>
            <a:off x="6262788" y="1381125"/>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dirty="0"/>
              <a:t>X</a:t>
            </a:r>
          </a:p>
        </p:txBody>
      </p:sp>
      <p:sp>
        <p:nvSpPr>
          <p:cNvPr id="51" name="Text Placeholder 6">
            <a:extLst>
              <a:ext uri="{FF2B5EF4-FFF2-40B4-BE49-F238E27FC236}">
                <a16:creationId xmlns:a16="http://schemas.microsoft.com/office/drawing/2014/main" id="{57A219F9-4663-4810-9DB6-6EA406D3B6CE}"/>
              </a:ext>
            </a:extLst>
          </p:cNvPr>
          <p:cNvSpPr>
            <a:spLocks noGrp="1"/>
          </p:cNvSpPr>
          <p:nvPr>
            <p:ph type="body" sz="quarter" idx="56" hasCustomPrompt="1"/>
          </p:nvPr>
        </p:nvSpPr>
        <p:spPr>
          <a:xfrm>
            <a:off x="6262788" y="2222844"/>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dirty="0"/>
              <a:t>X</a:t>
            </a:r>
          </a:p>
        </p:txBody>
      </p:sp>
      <p:sp>
        <p:nvSpPr>
          <p:cNvPr id="52" name="Text Placeholder 6">
            <a:extLst>
              <a:ext uri="{FF2B5EF4-FFF2-40B4-BE49-F238E27FC236}">
                <a16:creationId xmlns:a16="http://schemas.microsoft.com/office/drawing/2014/main" id="{BDC7CE9C-FBC7-4161-BD88-75178F21B731}"/>
              </a:ext>
            </a:extLst>
          </p:cNvPr>
          <p:cNvSpPr>
            <a:spLocks noGrp="1"/>
          </p:cNvSpPr>
          <p:nvPr>
            <p:ph type="body" sz="quarter" idx="57" hasCustomPrompt="1"/>
          </p:nvPr>
        </p:nvSpPr>
        <p:spPr>
          <a:xfrm>
            <a:off x="6262788" y="3064563"/>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dirty="0"/>
              <a:t>X</a:t>
            </a:r>
          </a:p>
        </p:txBody>
      </p:sp>
      <p:sp>
        <p:nvSpPr>
          <p:cNvPr id="53" name="Text Placeholder 6">
            <a:extLst>
              <a:ext uri="{FF2B5EF4-FFF2-40B4-BE49-F238E27FC236}">
                <a16:creationId xmlns:a16="http://schemas.microsoft.com/office/drawing/2014/main" id="{11ACFE30-978D-4A7F-97D7-D7AC99268D5A}"/>
              </a:ext>
            </a:extLst>
          </p:cNvPr>
          <p:cNvSpPr>
            <a:spLocks noGrp="1"/>
          </p:cNvSpPr>
          <p:nvPr>
            <p:ph type="body" sz="quarter" idx="58" hasCustomPrompt="1"/>
          </p:nvPr>
        </p:nvSpPr>
        <p:spPr>
          <a:xfrm>
            <a:off x="6262788" y="3906282"/>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dirty="0"/>
              <a:t>X</a:t>
            </a:r>
          </a:p>
        </p:txBody>
      </p:sp>
      <p:sp>
        <p:nvSpPr>
          <p:cNvPr id="54" name="Text Placeholder 6">
            <a:extLst>
              <a:ext uri="{FF2B5EF4-FFF2-40B4-BE49-F238E27FC236}">
                <a16:creationId xmlns:a16="http://schemas.microsoft.com/office/drawing/2014/main" id="{CCC62BDF-1677-4A73-8312-A8E0954470A0}"/>
              </a:ext>
            </a:extLst>
          </p:cNvPr>
          <p:cNvSpPr>
            <a:spLocks noGrp="1"/>
          </p:cNvSpPr>
          <p:nvPr>
            <p:ph type="body" sz="quarter" idx="59" hasCustomPrompt="1"/>
          </p:nvPr>
        </p:nvSpPr>
        <p:spPr>
          <a:xfrm>
            <a:off x="6262788" y="4748001"/>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dirty="0"/>
              <a:t>X</a:t>
            </a:r>
          </a:p>
        </p:txBody>
      </p:sp>
      <p:sp>
        <p:nvSpPr>
          <p:cNvPr id="55" name="Text Placeholder 6">
            <a:extLst>
              <a:ext uri="{FF2B5EF4-FFF2-40B4-BE49-F238E27FC236}">
                <a16:creationId xmlns:a16="http://schemas.microsoft.com/office/drawing/2014/main" id="{9646ABFE-34F3-4E34-8A80-DF3F4164BB5C}"/>
              </a:ext>
            </a:extLst>
          </p:cNvPr>
          <p:cNvSpPr>
            <a:spLocks noGrp="1"/>
          </p:cNvSpPr>
          <p:nvPr>
            <p:ph type="body" sz="quarter" idx="60" hasCustomPrompt="1"/>
          </p:nvPr>
        </p:nvSpPr>
        <p:spPr>
          <a:xfrm>
            <a:off x="6262788" y="5589718"/>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dirty="0"/>
              <a:t>X</a:t>
            </a:r>
          </a:p>
        </p:txBody>
      </p:sp>
      <p:sp>
        <p:nvSpPr>
          <p:cNvPr id="2" name="Date Placeholder 1">
            <a:extLst>
              <a:ext uri="{FF2B5EF4-FFF2-40B4-BE49-F238E27FC236}">
                <a16:creationId xmlns:a16="http://schemas.microsoft.com/office/drawing/2014/main" id="{33AEA049-3D98-4D27-BBB6-7363FCAE05E4}"/>
              </a:ext>
            </a:extLst>
          </p:cNvPr>
          <p:cNvSpPr>
            <a:spLocks noGrp="1"/>
          </p:cNvSpPr>
          <p:nvPr>
            <p:ph type="dt" sz="half" idx="61"/>
          </p:nvPr>
        </p:nvSpPr>
        <p:spPr/>
        <p:txBody>
          <a:bodyPr/>
          <a:lstStyle/>
          <a:p>
            <a:fld id="{A0ABC626-455B-41B0-A0E7-A5E156590607}" type="datetime1">
              <a:rPr lang="en-US" smtClean="0"/>
              <a:pPr/>
              <a:t>4/5/2024</a:t>
            </a:fld>
            <a:endParaRPr lang="en-US"/>
          </a:p>
        </p:txBody>
      </p:sp>
      <p:sp>
        <p:nvSpPr>
          <p:cNvPr id="3" name="Footer Placeholder 2">
            <a:extLst>
              <a:ext uri="{FF2B5EF4-FFF2-40B4-BE49-F238E27FC236}">
                <a16:creationId xmlns:a16="http://schemas.microsoft.com/office/drawing/2014/main" id="{CE6CB17F-ACF8-494F-935E-30DE3EDF065F}"/>
              </a:ext>
            </a:extLst>
          </p:cNvPr>
          <p:cNvSpPr>
            <a:spLocks noGrp="1"/>
          </p:cNvSpPr>
          <p:nvPr>
            <p:ph type="ftr" sz="quarter" idx="62"/>
          </p:nvPr>
        </p:nvSpPr>
        <p:spPr/>
        <p:txBody>
          <a:bodyPr/>
          <a:lstStyle/>
          <a:p>
            <a:pPr algn="l"/>
            <a:r>
              <a:rPr lang="en-US"/>
              <a:t>COMPANY CONFIDENTIAL</a:t>
            </a:r>
            <a:endParaRPr lang="en-US" dirty="0"/>
          </a:p>
        </p:txBody>
      </p:sp>
      <p:sp>
        <p:nvSpPr>
          <p:cNvPr id="7" name="Slide Number Placeholder 6">
            <a:extLst>
              <a:ext uri="{FF2B5EF4-FFF2-40B4-BE49-F238E27FC236}">
                <a16:creationId xmlns:a16="http://schemas.microsoft.com/office/drawing/2014/main" id="{E8133BF0-8957-4E9B-BE04-D45722805AD4}"/>
              </a:ext>
            </a:extLst>
          </p:cNvPr>
          <p:cNvSpPr>
            <a:spLocks noGrp="1"/>
          </p:cNvSpPr>
          <p:nvPr>
            <p:ph type="sldNum" sz="quarter" idx="63"/>
          </p:nvPr>
        </p:nvSpPr>
        <p:spPr/>
        <p:txBody>
          <a:bodyPr/>
          <a:lstStyle/>
          <a:p>
            <a:fld id="{6C385236-B7BA-4938-9EA6-6DEC8CA653D7}" type="slidenum">
              <a:rPr lang="en-US" smtClean="0"/>
              <a:pPr/>
              <a:t>‹#›</a:t>
            </a:fld>
            <a:endParaRPr lang="en-US"/>
          </a:p>
        </p:txBody>
      </p:sp>
    </p:spTree>
    <p:extLst>
      <p:ext uri="{BB962C8B-B14F-4D97-AF65-F5344CB8AC3E}">
        <p14:creationId xmlns:p14="http://schemas.microsoft.com/office/powerpoint/2010/main" val="3608404057"/>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2 / time slo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dirty="0"/>
              <a:t>Add agenda title</a:t>
            </a:r>
          </a:p>
        </p:txBody>
      </p:sp>
      <p:sp>
        <p:nvSpPr>
          <p:cNvPr id="41" name="Text Placeholder 6"/>
          <p:cNvSpPr>
            <a:spLocks noGrp="1"/>
          </p:cNvSpPr>
          <p:nvPr>
            <p:ph type="body" sz="quarter" idx="61" hasCustomPrompt="1"/>
          </p:nvPr>
        </p:nvSpPr>
        <p:spPr>
          <a:xfrm>
            <a:off x="479425" y="1669646"/>
            <a:ext cx="1611314"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dirty="0"/>
              <a:t>Add time</a:t>
            </a:r>
          </a:p>
        </p:txBody>
      </p:sp>
      <p:sp>
        <p:nvSpPr>
          <p:cNvPr id="42" name="Text Placeholder 6"/>
          <p:cNvSpPr>
            <a:spLocks noGrp="1"/>
          </p:cNvSpPr>
          <p:nvPr>
            <p:ph type="body" sz="quarter" idx="62" hasCustomPrompt="1"/>
          </p:nvPr>
        </p:nvSpPr>
        <p:spPr>
          <a:xfrm>
            <a:off x="2305050" y="1669646"/>
            <a:ext cx="5629275"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topic</a:t>
            </a:r>
          </a:p>
        </p:txBody>
      </p:sp>
      <p:sp>
        <p:nvSpPr>
          <p:cNvPr id="43" name="Text Placeholder 6"/>
          <p:cNvSpPr>
            <a:spLocks noGrp="1"/>
          </p:cNvSpPr>
          <p:nvPr>
            <p:ph type="body" sz="quarter" idx="63" hasCustomPrompt="1"/>
          </p:nvPr>
        </p:nvSpPr>
        <p:spPr>
          <a:xfrm>
            <a:off x="8148638" y="1669646"/>
            <a:ext cx="3563937"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responsible</a:t>
            </a:r>
          </a:p>
        </p:txBody>
      </p:sp>
      <p:sp>
        <p:nvSpPr>
          <p:cNvPr id="44" name="Text Placeholder 6"/>
          <p:cNvSpPr>
            <a:spLocks noGrp="1"/>
          </p:cNvSpPr>
          <p:nvPr>
            <p:ph type="body" sz="quarter" idx="64" hasCustomPrompt="1"/>
          </p:nvPr>
        </p:nvSpPr>
        <p:spPr>
          <a:xfrm>
            <a:off x="479425" y="2224867"/>
            <a:ext cx="1611314"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dirty="0"/>
              <a:t>Add time</a:t>
            </a:r>
          </a:p>
        </p:txBody>
      </p:sp>
      <p:sp>
        <p:nvSpPr>
          <p:cNvPr id="45" name="Text Placeholder 6"/>
          <p:cNvSpPr>
            <a:spLocks noGrp="1"/>
          </p:cNvSpPr>
          <p:nvPr>
            <p:ph type="body" sz="quarter" idx="65" hasCustomPrompt="1"/>
          </p:nvPr>
        </p:nvSpPr>
        <p:spPr>
          <a:xfrm>
            <a:off x="2305050" y="2224867"/>
            <a:ext cx="5629275"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topic</a:t>
            </a:r>
          </a:p>
        </p:txBody>
      </p:sp>
      <p:sp>
        <p:nvSpPr>
          <p:cNvPr id="46" name="Text Placeholder 6"/>
          <p:cNvSpPr>
            <a:spLocks noGrp="1"/>
          </p:cNvSpPr>
          <p:nvPr>
            <p:ph type="body" sz="quarter" idx="66" hasCustomPrompt="1"/>
          </p:nvPr>
        </p:nvSpPr>
        <p:spPr>
          <a:xfrm>
            <a:off x="8148638" y="2224867"/>
            <a:ext cx="3563937"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responsible</a:t>
            </a:r>
          </a:p>
        </p:txBody>
      </p:sp>
      <p:sp>
        <p:nvSpPr>
          <p:cNvPr id="47" name="Text Placeholder 6"/>
          <p:cNvSpPr>
            <a:spLocks noGrp="1"/>
          </p:cNvSpPr>
          <p:nvPr>
            <p:ph type="body" sz="quarter" idx="67" hasCustomPrompt="1"/>
          </p:nvPr>
        </p:nvSpPr>
        <p:spPr>
          <a:xfrm>
            <a:off x="479425" y="2780088"/>
            <a:ext cx="1611314"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time</a:t>
            </a:r>
          </a:p>
        </p:txBody>
      </p:sp>
      <p:sp>
        <p:nvSpPr>
          <p:cNvPr id="48" name="Text Placeholder 6"/>
          <p:cNvSpPr>
            <a:spLocks noGrp="1"/>
          </p:cNvSpPr>
          <p:nvPr>
            <p:ph type="body" sz="quarter" idx="68" hasCustomPrompt="1"/>
          </p:nvPr>
        </p:nvSpPr>
        <p:spPr>
          <a:xfrm>
            <a:off x="2305050" y="2780088"/>
            <a:ext cx="5629275"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topic</a:t>
            </a:r>
          </a:p>
        </p:txBody>
      </p:sp>
      <p:sp>
        <p:nvSpPr>
          <p:cNvPr id="49" name="Text Placeholder 6"/>
          <p:cNvSpPr>
            <a:spLocks noGrp="1"/>
          </p:cNvSpPr>
          <p:nvPr>
            <p:ph type="body" sz="quarter" idx="69" hasCustomPrompt="1"/>
          </p:nvPr>
        </p:nvSpPr>
        <p:spPr>
          <a:xfrm>
            <a:off x="8148638" y="2780088"/>
            <a:ext cx="3563937"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responsible</a:t>
            </a:r>
          </a:p>
        </p:txBody>
      </p:sp>
      <p:sp>
        <p:nvSpPr>
          <p:cNvPr id="50" name="Text Placeholder 6"/>
          <p:cNvSpPr>
            <a:spLocks noGrp="1"/>
          </p:cNvSpPr>
          <p:nvPr>
            <p:ph type="body" sz="quarter" idx="70" hasCustomPrompt="1"/>
          </p:nvPr>
        </p:nvSpPr>
        <p:spPr>
          <a:xfrm>
            <a:off x="479425" y="3335309"/>
            <a:ext cx="1611314"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time</a:t>
            </a:r>
          </a:p>
        </p:txBody>
      </p:sp>
      <p:sp>
        <p:nvSpPr>
          <p:cNvPr id="51" name="Text Placeholder 6"/>
          <p:cNvSpPr>
            <a:spLocks noGrp="1"/>
          </p:cNvSpPr>
          <p:nvPr>
            <p:ph type="body" sz="quarter" idx="71" hasCustomPrompt="1"/>
          </p:nvPr>
        </p:nvSpPr>
        <p:spPr>
          <a:xfrm>
            <a:off x="2305050" y="3335309"/>
            <a:ext cx="5629275"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topic</a:t>
            </a:r>
          </a:p>
        </p:txBody>
      </p:sp>
      <p:sp>
        <p:nvSpPr>
          <p:cNvPr id="52" name="Text Placeholder 6"/>
          <p:cNvSpPr>
            <a:spLocks noGrp="1"/>
          </p:cNvSpPr>
          <p:nvPr>
            <p:ph type="body" sz="quarter" idx="72" hasCustomPrompt="1"/>
          </p:nvPr>
        </p:nvSpPr>
        <p:spPr>
          <a:xfrm>
            <a:off x="8148638" y="3335309"/>
            <a:ext cx="3563937"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responsible</a:t>
            </a:r>
          </a:p>
        </p:txBody>
      </p:sp>
      <p:sp>
        <p:nvSpPr>
          <p:cNvPr id="53" name="Text Placeholder 6"/>
          <p:cNvSpPr>
            <a:spLocks noGrp="1"/>
          </p:cNvSpPr>
          <p:nvPr>
            <p:ph type="body" sz="quarter" idx="73" hasCustomPrompt="1"/>
          </p:nvPr>
        </p:nvSpPr>
        <p:spPr>
          <a:xfrm>
            <a:off x="479425" y="3890530"/>
            <a:ext cx="1611314"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time</a:t>
            </a:r>
          </a:p>
        </p:txBody>
      </p:sp>
      <p:sp>
        <p:nvSpPr>
          <p:cNvPr id="54" name="Text Placeholder 6"/>
          <p:cNvSpPr>
            <a:spLocks noGrp="1"/>
          </p:cNvSpPr>
          <p:nvPr>
            <p:ph type="body" sz="quarter" idx="74" hasCustomPrompt="1"/>
          </p:nvPr>
        </p:nvSpPr>
        <p:spPr>
          <a:xfrm>
            <a:off x="2305050" y="3890530"/>
            <a:ext cx="5629275"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topic</a:t>
            </a:r>
          </a:p>
        </p:txBody>
      </p:sp>
      <p:sp>
        <p:nvSpPr>
          <p:cNvPr id="55" name="Text Placeholder 6"/>
          <p:cNvSpPr>
            <a:spLocks noGrp="1"/>
          </p:cNvSpPr>
          <p:nvPr>
            <p:ph type="body" sz="quarter" idx="75" hasCustomPrompt="1"/>
          </p:nvPr>
        </p:nvSpPr>
        <p:spPr>
          <a:xfrm>
            <a:off x="8148638" y="3890530"/>
            <a:ext cx="3563937"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responsible</a:t>
            </a:r>
          </a:p>
        </p:txBody>
      </p:sp>
      <p:sp>
        <p:nvSpPr>
          <p:cNvPr id="56" name="Text Placeholder 6"/>
          <p:cNvSpPr>
            <a:spLocks noGrp="1"/>
          </p:cNvSpPr>
          <p:nvPr>
            <p:ph type="body" sz="quarter" idx="76" hasCustomPrompt="1"/>
          </p:nvPr>
        </p:nvSpPr>
        <p:spPr>
          <a:xfrm>
            <a:off x="479425" y="4445751"/>
            <a:ext cx="1611314"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time</a:t>
            </a:r>
          </a:p>
        </p:txBody>
      </p:sp>
      <p:sp>
        <p:nvSpPr>
          <p:cNvPr id="57" name="Text Placeholder 6"/>
          <p:cNvSpPr>
            <a:spLocks noGrp="1"/>
          </p:cNvSpPr>
          <p:nvPr>
            <p:ph type="body" sz="quarter" idx="77" hasCustomPrompt="1"/>
          </p:nvPr>
        </p:nvSpPr>
        <p:spPr>
          <a:xfrm>
            <a:off x="2305050" y="4445751"/>
            <a:ext cx="5629275"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topic</a:t>
            </a:r>
          </a:p>
        </p:txBody>
      </p:sp>
      <p:sp>
        <p:nvSpPr>
          <p:cNvPr id="60" name="Text Placeholder 6"/>
          <p:cNvSpPr>
            <a:spLocks noGrp="1"/>
          </p:cNvSpPr>
          <p:nvPr>
            <p:ph type="body" sz="quarter" idx="78" hasCustomPrompt="1"/>
          </p:nvPr>
        </p:nvSpPr>
        <p:spPr>
          <a:xfrm>
            <a:off x="8148638" y="4445751"/>
            <a:ext cx="3563937"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responsible</a:t>
            </a:r>
          </a:p>
        </p:txBody>
      </p:sp>
      <p:sp>
        <p:nvSpPr>
          <p:cNvPr id="61" name="Text Placeholder 6"/>
          <p:cNvSpPr>
            <a:spLocks noGrp="1"/>
          </p:cNvSpPr>
          <p:nvPr>
            <p:ph type="body" sz="quarter" idx="79" hasCustomPrompt="1"/>
          </p:nvPr>
        </p:nvSpPr>
        <p:spPr>
          <a:xfrm>
            <a:off x="479425" y="5000972"/>
            <a:ext cx="1611314"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time</a:t>
            </a:r>
          </a:p>
        </p:txBody>
      </p:sp>
      <p:sp>
        <p:nvSpPr>
          <p:cNvPr id="62" name="Text Placeholder 6"/>
          <p:cNvSpPr>
            <a:spLocks noGrp="1"/>
          </p:cNvSpPr>
          <p:nvPr>
            <p:ph type="body" sz="quarter" idx="80" hasCustomPrompt="1"/>
          </p:nvPr>
        </p:nvSpPr>
        <p:spPr>
          <a:xfrm>
            <a:off x="2305050" y="5000972"/>
            <a:ext cx="5629275"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topic</a:t>
            </a:r>
          </a:p>
        </p:txBody>
      </p:sp>
      <p:sp>
        <p:nvSpPr>
          <p:cNvPr id="87" name="Text Placeholder 6"/>
          <p:cNvSpPr>
            <a:spLocks noGrp="1"/>
          </p:cNvSpPr>
          <p:nvPr>
            <p:ph type="body" sz="quarter" idx="81" hasCustomPrompt="1"/>
          </p:nvPr>
        </p:nvSpPr>
        <p:spPr>
          <a:xfrm>
            <a:off x="8148638" y="5000972"/>
            <a:ext cx="3563937"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responsible</a:t>
            </a:r>
          </a:p>
        </p:txBody>
      </p:sp>
      <p:sp>
        <p:nvSpPr>
          <p:cNvPr id="88" name="Text Placeholder 6"/>
          <p:cNvSpPr>
            <a:spLocks noGrp="1"/>
          </p:cNvSpPr>
          <p:nvPr>
            <p:ph type="body" sz="quarter" idx="82" hasCustomPrompt="1"/>
          </p:nvPr>
        </p:nvSpPr>
        <p:spPr>
          <a:xfrm>
            <a:off x="479425" y="5556195"/>
            <a:ext cx="1611314"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time</a:t>
            </a:r>
          </a:p>
        </p:txBody>
      </p:sp>
      <p:sp>
        <p:nvSpPr>
          <p:cNvPr id="89" name="Text Placeholder 6"/>
          <p:cNvSpPr>
            <a:spLocks noGrp="1"/>
          </p:cNvSpPr>
          <p:nvPr>
            <p:ph type="body" sz="quarter" idx="83" hasCustomPrompt="1"/>
          </p:nvPr>
        </p:nvSpPr>
        <p:spPr>
          <a:xfrm>
            <a:off x="2305050" y="5556195"/>
            <a:ext cx="5629275"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dirty="0"/>
              <a:t>Add topic</a:t>
            </a:r>
          </a:p>
        </p:txBody>
      </p:sp>
      <p:sp>
        <p:nvSpPr>
          <p:cNvPr id="90" name="Text Placeholder 6"/>
          <p:cNvSpPr>
            <a:spLocks noGrp="1"/>
          </p:cNvSpPr>
          <p:nvPr>
            <p:ph type="body" sz="quarter" idx="84" hasCustomPrompt="1"/>
          </p:nvPr>
        </p:nvSpPr>
        <p:spPr>
          <a:xfrm>
            <a:off x="8148638" y="5556195"/>
            <a:ext cx="3563937"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responsible</a:t>
            </a:r>
          </a:p>
        </p:txBody>
      </p:sp>
      <p:grpSp>
        <p:nvGrpSpPr>
          <p:cNvPr id="9" name="Group 8">
            <a:extLst>
              <a:ext uri="{FF2B5EF4-FFF2-40B4-BE49-F238E27FC236}">
                <a16:creationId xmlns:a16="http://schemas.microsoft.com/office/drawing/2014/main" id="{5AF44546-1648-451C-910B-498F6D308F00}"/>
              </a:ext>
            </a:extLst>
          </p:cNvPr>
          <p:cNvGrpSpPr/>
          <p:nvPr userDrawn="1"/>
        </p:nvGrpSpPr>
        <p:grpSpPr>
          <a:xfrm>
            <a:off x="479425" y="2147408"/>
            <a:ext cx="1611313" cy="3869217"/>
            <a:chOff x="479425" y="2414108"/>
            <a:chExt cx="1611313" cy="3869217"/>
          </a:xfrm>
        </p:grpSpPr>
        <p:cxnSp>
          <p:nvCxnSpPr>
            <p:cNvPr id="8" name="Straight Connector 7">
              <a:extLst>
                <a:ext uri="{FF2B5EF4-FFF2-40B4-BE49-F238E27FC236}">
                  <a16:creationId xmlns:a16="http://schemas.microsoft.com/office/drawing/2014/main" id="{A42555AF-E1A4-47F5-9169-374271B957B4}"/>
                </a:ext>
              </a:extLst>
            </p:cNvPr>
            <p:cNvCxnSpPr/>
            <p:nvPr userDrawn="1"/>
          </p:nvCxnSpPr>
          <p:spPr>
            <a:xfrm>
              <a:off x="479425" y="2414108"/>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6555386-084F-44D3-B220-7A39E6783EB0}"/>
                </a:ext>
              </a:extLst>
            </p:cNvPr>
            <p:cNvCxnSpPr/>
            <p:nvPr userDrawn="1"/>
          </p:nvCxnSpPr>
          <p:spPr>
            <a:xfrm>
              <a:off x="479425" y="2941882"/>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FC74258-649D-42DB-8F4B-05803E4E7B8D}"/>
                </a:ext>
              </a:extLst>
            </p:cNvPr>
            <p:cNvCxnSpPr/>
            <p:nvPr userDrawn="1"/>
          </p:nvCxnSpPr>
          <p:spPr>
            <a:xfrm>
              <a:off x="479425" y="3493249"/>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1A03A7E-9A9A-4333-9151-BC46EA3D27AE}"/>
                </a:ext>
              </a:extLst>
            </p:cNvPr>
            <p:cNvCxnSpPr/>
            <p:nvPr userDrawn="1"/>
          </p:nvCxnSpPr>
          <p:spPr>
            <a:xfrm>
              <a:off x="479425" y="4062439"/>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14D6B63-DD53-44E0-AA42-1B8355B27F89}"/>
                </a:ext>
              </a:extLst>
            </p:cNvPr>
            <p:cNvCxnSpPr/>
            <p:nvPr userDrawn="1"/>
          </p:nvCxnSpPr>
          <p:spPr>
            <a:xfrm>
              <a:off x="479425" y="4617660"/>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A73CE9F-97CF-4512-BA54-4F5407269A09}"/>
                </a:ext>
              </a:extLst>
            </p:cNvPr>
            <p:cNvCxnSpPr/>
            <p:nvPr userDrawn="1"/>
          </p:nvCxnSpPr>
          <p:spPr>
            <a:xfrm>
              <a:off x="479425" y="5182608"/>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9934C2C-659B-435B-A3B2-493AAA8DE686}"/>
                </a:ext>
              </a:extLst>
            </p:cNvPr>
            <p:cNvCxnSpPr/>
            <p:nvPr userDrawn="1"/>
          </p:nvCxnSpPr>
          <p:spPr>
            <a:xfrm>
              <a:off x="479425" y="5722022"/>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0207F92-367E-4524-AEC3-120A62965AEE}"/>
                </a:ext>
              </a:extLst>
            </p:cNvPr>
            <p:cNvCxnSpPr/>
            <p:nvPr userDrawn="1"/>
          </p:nvCxnSpPr>
          <p:spPr>
            <a:xfrm>
              <a:off x="479425" y="6283325"/>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4339DDD-B4E1-4358-B5FA-586443067ECA}"/>
              </a:ext>
            </a:extLst>
          </p:cNvPr>
          <p:cNvGrpSpPr/>
          <p:nvPr userDrawn="1"/>
        </p:nvGrpSpPr>
        <p:grpSpPr>
          <a:xfrm>
            <a:off x="2305050" y="2147408"/>
            <a:ext cx="5629275" cy="3869217"/>
            <a:chOff x="479425" y="2414108"/>
            <a:chExt cx="1611313" cy="3869217"/>
          </a:xfrm>
        </p:grpSpPr>
        <p:cxnSp>
          <p:nvCxnSpPr>
            <p:cNvPr id="65" name="Straight Connector 64">
              <a:extLst>
                <a:ext uri="{FF2B5EF4-FFF2-40B4-BE49-F238E27FC236}">
                  <a16:creationId xmlns:a16="http://schemas.microsoft.com/office/drawing/2014/main" id="{6EBD5BF6-E829-4F5D-A7C5-0B0025A2B99F}"/>
                </a:ext>
              </a:extLst>
            </p:cNvPr>
            <p:cNvCxnSpPr/>
            <p:nvPr userDrawn="1"/>
          </p:nvCxnSpPr>
          <p:spPr>
            <a:xfrm>
              <a:off x="479425" y="2414108"/>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595886B-5507-40D2-BF5B-5383C7AABAD4}"/>
                </a:ext>
              </a:extLst>
            </p:cNvPr>
            <p:cNvCxnSpPr/>
            <p:nvPr userDrawn="1"/>
          </p:nvCxnSpPr>
          <p:spPr>
            <a:xfrm>
              <a:off x="479425" y="2941882"/>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675BA35-8745-48FB-A3AD-4DEF70AC235D}"/>
                </a:ext>
              </a:extLst>
            </p:cNvPr>
            <p:cNvCxnSpPr/>
            <p:nvPr userDrawn="1"/>
          </p:nvCxnSpPr>
          <p:spPr>
            <a:xfrm>
              <a:off x="479425" y="3493249"/>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039D460-405B-4C89-B79D-7C5F880B0C58}"/>
                </a:ext>
              </a:extLst>
            </p:cNvPr>
            <p:cNvCxnSpPr/>
            <p:nvPr userDrawn="1"/>
          </p:nvCxnSpPr>
          <p:spPr>
            <a:xfrm>
              <a:off x="479425" y="4062439"/>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13AA718-6E4C-4272-9664-3EEC7F75FBA9}"/>
                </a:ext>
              </a:extLst>
            </p:cNvPr>
            <p:cNvCxnSpPr/>
            <p:nvPr userDrawn="1"/>
          </p:nvCxnSpPr>
          <p:spPr>
            <a:xfrm>
              <a:off x="479425" y="4617660"/>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585297A-85B5-40D8-B839-32C2284A0177}"/>
                </a:ext>
              </a:extLst>
            </p:cNvPr>
            <p:cNvCxnSpPr/>
            <p:nvPr userDrawn="1"/>
          </p:nvCxnSpPr>
          <p:spPr>
            <a:xfrm>
              <a:off x="479425" y="5182608"/>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5BDA541-7155-4EFF-9480-6AE2114A726F}"/>
                </a:ext>
              </a:extLst>
            </p:cNvPr>
            <p:cNvCxnSpPr/>
            <p:nvPr userDrawn="1"/>
          </p:nvCxnSpPr>
          <p:spPr>
            <a:xfrm>
              <a:off x="479425" y="5722022"/>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EF7B504-2473-4887-8FC2-1F170BFC35C3}"/>
                </a:ext>
              </a:extLst>
            </p:cNvPr>
            <p:cNvCxnSpPr/>
            <p:nvPr userDrawn="1"/>
          </p:nvCxnSpPr>
          <p:spPr>
            <a:xfrm>
              <a:off x="479425" y="6283325"/>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B2810FF3-0234-4B54-BE32-7F32EEC9220B}"/>
              </a:ext>
            </a:extLst>
          </p:cNvPr>
          <p:cNvGrpSpPr/>
          <p:nvPr userDrawn="1"/>
        </p:nvGrpSpPr>
        <p:grpSpPr>
          <a:xfrm>
            <a:off x="8148636" y="2147408"/>
            <a:ext cx="3563937" cy="3869217"/>
            <a:chOff x="479425" y="2414108"/>
            <a:chExt cx="1611313" cy="3869217"/>
          </a:xfrm>
        </p:grpSpPr>
        <p:cxnSp>
          <p:nvCxnSpPr>
            <p:cNvPr id="74" name="Straight Connector 73">
              <a:extLst>
                <a:ext uri="{FF2B5EF4-FFF2-40B4-BE49-F238E27FC236}">
                  <a16:creationId xmlns:a16="http://schemas.microsoft.com/office/drawing/2014/main" id="{63DAC0C6-1596-44CF-8D3E-DEECCFCEB7CC}"/>
                </a:ext>
              </a:extLst>
            </p:cNvPr>
            <p:cNvCxnSpPr/>
            <p:nvPr userDrawn="1"/>
          </p:nvCxnSpPr>
          <p:spPr>
            <a:xfrm>
              <a:off x="479425" y="2414108"/>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3FFDAAC-D868-410B-A29F-658E0FAA73D7}"/>
                </a:ext>
              </a:extLst>
            </p:cNvPr>
            <p:cNvCxnSpPr/>
            <p:nvPr userDrawn="1"/>
          </p:nvCxnSpPr>
          <p:spPr>
            <a:xfrm>
              <a:off x="479425" y="2941882"/>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B109B53-EDD2-476E-80A7-AFB992AF7D43}"/>
                </a:ext>
              </a:extLst>
            </p:cNvPr>
            <p:cNvCxnSpPr/>
            <p:nvPr userDrawn="1"/>
          </p:nvCxnSpPr>
          <p:spPr>
            <a:xfrm>
              <a:off x="479425" y="3493249"/>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04AFB6E-1ED5-4909-80A7-0C41EBB886B9}"/>
                </a:ext>
              </a:extLst>
            </p:cNvPr>
            <p:cNvCxnSpPr/>
            <p:nvPr userDrawn="1"/>
          </p:nvCxnSpPr>
          <p:spPr>
            <a:xfrm>
              <a:off x="479425" y="4062439"/>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B8D16148-854F-429E-9BE5-ACB42857AFC3}"/>
                </a:ext>
              </a:extLst>
            </p:cNvPr>
            <p:cNvCxnSpPr/>
            <p:nvPr userDrawn="1"/>
          </p:nvCxnSpPr>
          <p:spPr>
            <a:xfrm>
              <a:off x="479425" y="4617660"/>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D279F8E-5166-4C03-A3BF-EE2758DA71B3}"/>
                </a:ext>
              </a:extLst>
            </p:cNvPr>
            <p:cNvCxnSpPr/>
            <p:nvPr userDrawn="1"/>
          </p:nvCxnSpPr>
          <p:spPr>
            <a:xfrm>
              <a:off x="479425" y="5182608"/>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A451ACE-7DEC-41A9-A0A0-952E37DFB5A8}"/>
                </a:ext>
              </a:extLst>
            </p:cNvPr>
            <p:cNvCxnSpPr/>
            <p:nvPr userDrawn="1"/>
          </p:nvCxnSpPr>
          <p:spPr>
            <a:xfrm>
              <a:off x="479425" y="5722022"/>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4A4AEAD-0AA2-4ADE-A79A-B34BB9BAFAA2}"/>
                </a:ext>
              </a:extLst>
            </p:cNvPr>
            <p:cNvCxnSpPr/>
            <p:nvPr userDrawn="1"/>
          </p:nvCxnSpPr>
          <p:spPr>
            <a:xfrm>
              <a:off x="479425" y="6283325"/>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 name="Date Placeholder 2">
            <a:extLst>
              <a:ext uri="{FF2B5EF4-FFF2-40B4-BE49-F238E27FC236}">
                <a16:creationId xmlns:a16="http://schemas.microsoft.com/office/drawing/2014/main" id="{D1834548-5653-41F2-B56C-2C649F09CA2A}"/>
              </a:ext>
            </a:extLst>
          </p:cNvPr>
          <p:cNvSpPr>
            <a:spLocks noGrp="1"/>
          </p:cNvSpPr>
          <p:nvPr>
            <p:ph type="dt" sz="half" idx="85"/>
          </p:nvPr>
        </p:nvSpPr>
        <p:spPr/>
        <p:txBody>
          <a:bodyPr/>
          <a:lstStyle/>
          <a:p>
            <a:fld id="{A0ABC626-455B-41B0-A0E7-A5E156590607}" type="datetime1">
              <a:rPr lang="en-US" smtClean="0"/>
              <a:pPr/>
              <a:t>4/5/2024</a:t>
            </a:fld>
            <a:endParaRPr lang="en-US"/>
          </a:p>
        </p:txBody>
      </p:sp>
      <p:sp>
        <p:nvSpPr>
          <p:cNvPr id="10" name="Footer Placeholder 9">
            <a:extLst>
              <a:ext uri="{FF2B5EF4-FFF2-40B4-BE49-F238E27FC236}">
                <a16:creationId xmlns:a16="http://schemas.microsoft.com/office/drawing/2014/main" id="{E97B84B0-822D-49C6-A34C-86186352F6A5}"/>
              </a:ext>
            </a:extLst>
          </p:cNvPr>
          <p:cNvSpPr>
            <a:spLocks noGrp="1"/>
          </p:cNvSpPr>
          <p:nvPr>
            <p:ph type="ftr" sz="quarter" idx="86"/>
          </p:nvPr>
        </p:nvSpPr>
        <p:spPr/>
        <p:txBody>
          <a:bodyPr/>
          <a:lstStyle/>
          <a:p>
            <a:pPr algn="l"/>
            <a:r>
              <a:rPr lang="en-US"/>
              <a:t>COMPANY CONFIDENTIAL</a:t>
            </a:r>
            <a:endParaRPr lang="en-US" dirty="0"/>
          </a:p>
        </p:txBody>
      </p:sp>
      <p:sp>
        <p:nvSpPr>
          <p:cNvPr id="11" name="Slide Number Placeholder 10">
            <a:extLst>
              <a:ext uri="{FF2B5EF4-FFF2-40B4-BE49-F238E27FC236}">
                <a16:creationId xmlns:a16="http://schemas.microsoft.com/office/drawing/2014/main" id="{FD0B388B-F2D2-4661-9DC9-E8C0621E3BBE}"/>
              </a:ext>
            </a:extLst>
          </p:cNvPr>
          <p:cNvSpPr>
            <a:spLocks noGrp="1"/>
          </p:cNvSpPr>
          <p:nvPr>
            <p:ph type="sldNum" sz="quarter" idx="87"/>
          </p:nvPr>
        </p:nvSpPr>
        <p:spPr/>
        <p:txBody>
          <a:bodyPr/>
          <a:lstStyle/>
          <a:p>
            <a:fld id="{6C385236-B7BA-4938-9EA6-6DEC8CA653D7}" type="slidenum">
              <a:rPr lang="en-US" smtClean="0"/>
              <a:pPr/>
              <a:t>‹#›</a:t>
            </a:fld>
            <a:endParaRPr lang="en-US"/>
          </a:p>
        </p:txBody>
      </p:sp>
    </p:spTree>
    <p:extLst>
      <p:ext uri="{BB962C8B-B14F-4D97-AF65-F5344CB8AC3E}">
        <p14:creationId xmlns:p14="http://schemas.microsoft.com/office/powerpoint/2010/main" val="3188453045"/>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 y="0"/>
            <a:ext cx="12191999" cy="6283325"/>
          </a:xfrm>
          <a:solidFill>
            <a:schemeClr val="tx1"/>
          </a:solidFill>
        </p:spPr>
        <p:txBody>
          <a:bodyPr vert="horz" lIns="396000" tIns="1188000" rIns="0" bIns="0" rtlCol="0" anchor="t">
            <a:noAutofit/>
          </a:bodyPr>
          <a:lstStyle>
            <a:lvl1pPr>
              <a:defRPr lang="en-US" sz="11200">
                <a:solidFill>
                  <a:schemeClr val="bg1"/>
                </a:solidFill>
              </a:defRPr>
            </a:lvl1pPr>
          </a:lstStyle>
          <a:p>
            <a:pPr marL="0" lvl="0"/>
            <a:r>
              <a:rPr lang="en-US" noProof="0" dirty="0"/>
              <a:t>No.</a:t>
            </a:r>
          </a:p>
        </p:txBody>
      </p:sp>
      <p:sp>
        <p:nvSpPr>
          <p:cNvPr id="4" name="Pladsholder til tekst 3">
            <a:extLst>
              <a:ext uri="{FF2B5EF4-FFF2-40B4-BE49-F238E27FC236}">
                <a16:creationId xmlns:a16="http://schemas.microsoft.com/office/drawing/2014/main" id="{9E59AC80-2065-4B79-ABB9-E0090AED5764}"/>
              </a:ext>
            </a:extLst>
          </p:cNvPr>
          <p:cNvSpPr>
            <a:spLocks noGrp="1"/>
          </p:cNvSpPr>
          <p:nvPr>
            <p:ph type="body" sz="quarter" idx="13" hasCustomPrompt="1"/>
          </p:nvPr>
        </p:nvSpPr>
        <p:spPr>
          <a:xfrm>
            <a:off x="479425" y="1905581"/>
            <a:ext cx="4533899" cy="3355393"/>
          </a:xfrm>
        </p:spPr>
        <p:txBody>
          <a:bodyPr/>
          <a:lstStyle>
            <a:lvl1pPr marL="0" indent="0">
              <a:buNone/>
              <a:defRPr sz="2400" b="0">
                <a:solidFill>
                  <a:schemeClr val="bg1"/>
                </a:solidFill>
              </a:defRPr>
            </a:lvl1pPr>
            <a:lvl2pPr marL="199104" indent="0">
              <a:buNone/>
              <a:defRPr sz="2400" b="1">
                <a:solidFill>
                  <a:schemeClr val="bg1"/>
                </a:solidFill>
              </a:defRPr>
            </a:lvl2pPr>
            <a:lvl3pPr marL="398209" indent="0">
              <a:buNone/>
              <a:defRPr sz="2400" b="1">
                <a:solidFill>
                  <a:schemeClr val="bg1"/>
                </a:solidFill>
              </a:defRPr>
            </a:lvl3pPr>
            <a:lvl4pPr marL="597314" indent="0">
              <a:buNone/>
              <a:defRPr sz="2400" b="1">
                <a:solidFill>
                  <a:schemeClr val="bg1"/>
                </a:solidFill>
              </a:defRPr>
            </a:lvl4pPr>
            <a:lvl5pPr marL="810640" indent="0">
              <a:buNone/>
              <a:defRPr sz="2400" b="1">
                <a:solidFill>
                  <a:schemeClr val="bg1"/>
                </a:solidFill>
              </a:defRPr>
            </a:lvl5pPr>
          </a:lstStyle>
          <a:p>
            <a:pPr lvl="0"/>
            <a:r>
              <a:rPr lang="en-US" noProof="0" dirty="0"/>
              <a:t>Chapter description</a:t>
            </a:r>
          </a:p>
        </p:txBody>
      </p:sp>
      <p:sp>
        <p:nvSpPr>
          <p:cNvPr id="3" name="Date Placeholder 2">
            <a:extLst>
              <a:ext uri="{FF2B5EF4-FFF2-40B4-BE49-F238E27FC236}">
                <a16:creationId xmlns:a16="http://schemas.microsoft.com/office/drawing/2014/main" id="{B69CADED-E389-4A90-8695-2241B35CC4B1}"/>
              </a:ext>
            </a:extLst>
          </p:cNvPr>
          <p:cNvSpPr>
            <a:spLocks noGrp="1"/>
          </p:cNvSpPr>
          <p:nvPr>
            <p:ph type="dt" sz="half" idx="14"/>
          </p:nvPr>
        </p:nvSpPr>
        <p:spPr/>
        <p:txBody>
          <a:bodyPr/>
          <a:lstStyle/>
          <a:p>
            <a:fld id="{A0ABC626-455B-41B0-A0E7-A5E156590607}" type="datetime1">
              <a:rPr lang="en-US" smtClean="0"/>
              <a:pPr/>
              <a:t>4/5/2024</a:t>
            </a:fld>
            <a:endParaRPr lang="en-US"/>
          </a:p>
        </p:txBody>
      </p:sp>
      <p:sp>
        <p:nvSpPr>
          <p:cNvPr id="5" name="Footer Placeholder 4">
            <a:extLst>
              <a:ext uri="{FF2B5EF4-FFF2-40B4-BE49-F238E27FC236}">
                <a16:creationId xmlns:a16="http://schemas.microsoft.com/office/drawing/2014/main" id="{6AA70BB6-25A7-4634-8894-E73E4AFD4075}"/>
              </a:ext>
            </a:extLst>
          </p:cNvPr>
          <p:cNvSpPr>
            <a:spLocks noGrp="1"/>
          </p:cNvSpPr>
          <p:nvPr>
            <p:ph type="ftr" sz="quarter" idx="15"/>
          </p:nvPr>
        </p:nvSpPr>
        <p:spPr/>
        <p:txBody>
          <a:bodyPr/>
          <a:lstStyle/>
          <a:p>
            <a:pPr algn="l"/>
            <a:r>
              <a:rPr lang="en-US"/>
              <a:t>COMPANY CONFIDENTIAL</a:t>
            </a:r>
            <a:endParaRPr lang="en-US" dirty="0"/>
          </a:p>
        </p:txBody>
      </p:sp>
      <p:sp>
        <p:nvSpPr>
          <p:cNvPr id="6" name="Slide Number Placeholder 5">
            <a:extLst>
              <a:ext uri="{FF2B5EF4-FFF2-40B4-BE49-F238E27FC236}">
                <a16:creationId xmlns:a16="http://schemas.microsoft.com/office/drawing/2014/main" id="{02963D1F-9BC2-4C83-B4E0-D420BF762FF2}"/>
              </a:ext>
            </a:extLst>
          </p:cNvPr>
          <p:cNvSpPr>
            <a:spLocks noGrp="1"/>
          </p:cNvSpPr>
          <p:nvPr>
            <p:ph type="sldNum" sz="quarter" idx="16"/>
          </p:nvPr>
        </p:nvSpPr>
        <p:spPr/>
        <p:txBody>
          <a:bodyPr/>
          <a:lstStyle/>
          <a:p>
            <a:fld id="{6C385236-B7BA-4938-9EA6-6DEC8CA653D7}" type="slidenum">
              <a:rPr lang="en-US" smtClean="0"/>
              <a:pPr/>
              <a:t>‹#›</a:t>
            </a:fld>
            <a:endParaRPr lang="en-US"/>
          </a:p>
        </p:txBody>
      </p:sp>
    </p:spTree>
    <p:extLst>
      <p:ext uri="{BB962C8B-B14F-4D97-AF65-F5344CB8AC3E}">
        <p14:creationId xmlns:p14="http://schemas.microsoft.com/office/powerpoint/2010/main" val="4064405629"/>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4B4BFD70-DB4E-40A7-BB2B-CDCE358B2D10}"/>
              </a:ext>
            </a:extLst>
          </p:cNvPr>
          <p:cNvSpPr>
            <a:spLocks noGrp="1"/>
          </p:cNvSpPr>
          <p:nvPr>
            <p:ph type="pic" sz="quarter" idx="13" hasCustomPrompt="1"/>
          </p:nvPr>
        </p:nvSpPr>
        <p:spPr>
          <a:xfrm>
            <a:off x="0" y="0"/>
            <a:ext cx="12192000" cy="6283325"/>
          </a:xfrm>
        </p:spPr>
        <p:txBody>
          <a:bodyPr anchor="ctr"/>
          <a:lstStyle>
            <a:lvl1pPr marL="0" indent="0" algn="ctr">
              <a:buNone/>
              <a:defRPr/>
            </a:lvl1pPr>
          </a:lstStyle>
          <a:p>
            <a:r>
              <a:rPr lang="en-US" noProof="0"/>
              <a:t>Click to insert a picture</a:t>
            </a:r>
          </a:p>
        </p:txBody>
      </p:sp>
      <p:sp>
        <p:nvSpPr>
          <p:cNvPr id="2" name="Date Placeholder 1">
            <a:extLst>
              <a:ext uri="{FF2B5EF4-FFF2-40B4-BE49-F238E27FC236}">
                <a16:creationId xmlns:a16="http://schemas.microsoft.com/office/drawing/2014/main" id="{44F308AD-319A-4257-8F36-D8EC672BBAF8}"/>
              </a:ext>
            </a:extLst>
          </p:cNvPr>
          <p:cNvSpPr>
            <a:spLocks noGrp="1"/>
          </p:cNvSpPr>
          <p:nvPr>
            <p:ph type="dt" sz="half" idx="14"/>
          </p:nvPr>
        </p:nvSpPr>
        <p:spPr/>
        <p:txBody>
          <a:bodyPr/>
          <a:lstStyle/>
          <a:p>
            <a:fld id="{A0ABC626-455B-41B0-A0E7-A5E156590607}" type="datetime1">
              <a:rPr lang="en-US" smtClean="0"/>
              <a:pPr/>
              <a:t>4/5/2024</a:t>
            </a:fld>
            <a:endParaRPr lang="en-US"/>
          </a:p>
        </p:txBody>
      </p:sp>
      <p:sp>
        <p:nvSpPr>
          <p:cNvPr id="3" name="Footer Placeholder 2">
            <a:extLst>
              <a:ext uri="{FF2B5EF4-FFF2-40B4-BE49-F238E27FC236}">
                <a16:creationId xmlns:a16="http://schemas.microsoft.com/office/drawing/2014/main" id="{BE2CDDB3-FE79-401E-B3FC-2814F04A41DE}"/>
              </a:ext>
            </a:extLst>
          </p:cNvPr>
          <p:cNvSpPr>
            <a:spLocks noGrp="1"/>
          </p:cNvSpPr>
          <p:nvPr>
            <p:ph type="ftr" sz="quarter" idx="15"/>
          </p:nvPr>
        </p:nvSpPr>
        <p:spPr/>
        <p:txBody>
          <a:bodyPr/>
          <a:lstStyle/>
          <a:p>
            <a:pPr algn="l"/>
            <a:r>
              <a:rPr lang="en-US"/>
              <a:t>COMPANY CONFIDENTIAL</a:t>
            </a:r>
            <a:endParaRPr lang="en-US" dirty="0"/>
          </a:p>
        </p:txBody>
      </p:sp>
      <p:sp>
        <p:nvSpPr>
          <p:cNvPr id="5" name="Slide Number Placeholder 4">
            <a:extLst>
              <a:ext uri="{FF2B5EF4-FFF2-40B4-BE49-F238E27FC236}">
                <a16:creationId xmlns:a16="http://schemas.microsoft.com/office/drawing/2014/main" id="{986AB3FD-5A37-415A-B656-2C687E1EE8C3}"/>
              </a:ext>
            </a:extLst>
          </p:cNvPr>
          <p:cNvSpPr>
            <a:spLocks noGrp="1"/>
          </p:cNvSpPr>
          <p:nvPr>
            <p:ph type="sldNum" sz="quarter" idx="16"/>
          </p:nvPr>
        </p:nvSpPr>
        <p:spPr/>
        <p:txBody>
          <a:bodyPr/>
          <a:lstStyle/>
          <a:p>
            <a:fld id="{6C385236-B7BA-4938-9EA6-6DEC8CA653D7}" type="slidenum">
              <a:rPr lang="en-US" smtClean="0"/>
              <a:pPr/>
              <a:t>‹#›</a:t>
            </a:fld>
            <a:endParaRPr lang="en-US"/>
          </a:p>
        </p:txBody>
      </p:sp>
    </p:spTree>
    <p:extLst>
      <p:ext uri="{BB962C8B-B14F-4D97-AF65-F5344CB8AC3E}">
        <p14:creationId xmlns:p14="http://schemas.microsoft.com/office/powerpoint/2010/main" val="1019510376"/>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7.xml><?xml version="1.0" encoding="utf-8"?>
<p:sldLayout xmlns:p="http://schemas.openxmlformats.org/presentationml/2006/main" xmlns:a="http://schemas.openxmlformats.org/drawingml/2006/main" xmlns:r="http://schemas.openxmlformats.org/officeDocument/2006/relationships" preserve="1" userDrawn="1">
  <p:cSld name="Title and Content">
    <p:spTree>
      <p:nvGrpSpPr>
        <p:cNvPr id="1" name=""/>
        <p:cNvGrpSpPr/>
        <p:nvPr/>
      </p:nvGrpSpPr>
      <p:grpSpPr>
        <a:xfrm>
          <a:off x="0" y="0"/>
          <a:ext cx="0" cy="0"/>
          <a:chOff x="0" y="0"/>
          <a:chExt cx="0" cy="0"/>
        </a:xfrm>
      </p:grpSpPr>
      <p:pic>
        <p:nvPicPr>
          <p:cNvPr hidden="1" id="3" name="Object 2"/>
          <p:cNvPicPr/>
          <p:nvPr/>
        </p:nvPicPr>
        <p:blipFill>
          <a:blip r:embed="rId3"/>
          <a:stretch>
            <a:fillRect/>
          </a:stretch>
          <a:srcRect/>
        </p:blipFill>
        <p:spPr>
          <a:xfrm>
            <a:off x="2118" y="1589"/>
            <a:ext cx="2116" cy="1587"/>
          </a:xfrm>
          <a:prstGeom prst="rect">
            <a:avLst/>
          </a:prstGeom>
        </p:spPr>
      </p:pic>
      <p:sp>
        <p:nvSpPr>
          <p:cNvPr id="12" name="Content Placeholder 11"/>
          <p:cNvSpPr>
            <a:spLocks noGrp="1"/>
          </p:cNvSpPr>
          <p:nvPr>
            <p:ph idx="13" sz="quarter"/>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dirty="0" lang="en-US" noProof="0"/>
          </a:p>
        </p:txBody>
      </p:sp>
      <p:sp>
        <p:nvSpPr>
          <p:cNvPr id="8" name="Text Placeholder 7">
            <a:extLst>
              <a:ext uri="{FF2B5EF4-FFF2-40B4-BE49-F238E27FC236}">
                <a16:creationId xmlns:a16="http://schemas.microsoft.com/office/drawing/2014/main" id="{FB898C72-7053-41C8-962D-E7ABA07F07D3}"/>
              </a:ext>
            </a:extLst>
          </p:cNvPr>
          <p:cNvSpPr>
            <a:spLocks noGrp="1"/>
          </p:cNvSpPr>
          <p:nvPr>
            <p:ph hasCustomPrompt="1" idx="14" sz="quarter" type="body"/>
          </p:nvPr>
        </p:nvSpPr>
        <p:spPr>
          <a:xfrm>
            <a:off x="475521" y="873877"/>
            <a:ext cx="11235102" cy="376456"/>
          </a:xfrm>
        </p:spPr>
        <p:txBody>
          <a:bodyPr/>
          <a:lstStyle>
            <a:lvl1pPr indent="0" marL="0">
              <a:buNone/>
              <a:defRPr sz="1800"/>
            </a:lvl1pPr>
            <a:lvl2pPr indent="0" marL="199104">
              <a:buNone/>
              <a:defRPr/>
            </a:lvl2pPr>
          </a:lstStyle>
          <a:p>
            <a:pPr lvl="0"/>
            <a:r>
              <a:rPr dirty="0" lang="en-US"/>
              <a:t>Click to insert </a:t>
            </a:r>
            <a:r>
              <a:rPr dirty="0" err="1" lang="en-US"/>
              <a:t>subheadline</a:t>
            </a:r>
            <a:endParaRPr dirty="0" lang="en-US"/>
          </a:p>
        </p:txBody>
      </p:sp>
      <p:sp>
        <p:nvSpPr>
          <p:cNvPr id="10" name="Title Placeholder 1">
            <a:extLst>
              <a:ext uri="{FF2B5EF4-FFF2-40B4-BE49-F238E27FC236}">
                <a16:creationId xmlns:a16="http://schemas.microsoft.com/office/drawing/2014/main" id="{DF8D286F-0631-4A74-BC0F-B8FAF09572F4}"/>
              </a:ext>
            </a:extLst>
          </p:cNvPr>
          <p:cNvSpPr>
            <a:spLocks noGrp="1"/>
          </p:cNvSpPr>
          <p:nvPr>
            <p:ph hasCustomPrompt="1" type="title"/>
          </p:nvPr>
        </p:nvSpPr>
        <p:spPr>
          <a:xfrm>
            <a:off x="479425" y="494490"/>
            <a:ext cx="11233150" cy="388013"/>
          </a:xfrm>
          <a:prstGeom prst="rect">
            <a:avLst/>
          </a:prstGeom>
        </p:spPr>
        <p:txBody>
          <a:bodyPr anchor="t" bIns="0" lIns="0" rIns="0" rtlCol="0" tIns="0" vert="horz">
            <a:noAutofit/>
          </a:bodyPr>
          <a:lstStyle>
            <a:lvl1pPr>
              <a:defRPr/>
            </a:lvl1pPr>
          </a:lstStyle>
          <a:p>
            <a:r>
              <a:rPr dirty="0" lang="en-US" noProof="0"/>
              <a:t>Insert headline</a:t>
            </a:r>
          </a:p>
        </p:txBody>
      </p:sp>
      <p:sp>
        <p:nvSpPr>
          <p:cNvPr id="2" name="Date Placeholder 1">
            <a:extLst>
              <a:ext uri="{FF2B5EF4-FFF2-40B4-BE49-F238E27FC236}">
                <a16:creationId xmlns:a16="http://schemas.microsoft.com/office/drawing/2014/main" id="{A08CF4EB-E2D2-439D-9045-B7CD284FB983}"/>
              </a:ext>
            </a:extLst>
          </p:cNvPr>
          <p:cNvSpPr>
            <a:spLocks noGrp="1"/>
          </p:cNvSpPr>
          <p:nvPr>
            <p:ph idx="15" sz="half" type="dt"/>
          </p:nvPr>
        </p:nvSpPr>
        <p:spPr/>
        <p:txBody>
          <a:bodyPr/>
          <a:lstStyle/>
          <a:p>
            <a:fld id="{A0ABC626-455B-41B0-A0E7-A5E156590607}" type="datetime1">
              <a:rPr lang="en-US" smtClean="0"/>
              <a:pPr/>
              <a:t>4/5/2024</a:t>
            </a:fld>
            <a:endParaRPr lang="en-US"/>
          </a:p>
        </p:txBody>
      </p:sp>
      <p:sp>
        <p:nvSpPr>
          <p:cNvPr id="7" name="Footer Placeholder 6">
            <a:extLst>
              <a:ext uri="{FF2B5EF4-FFF2-40B4-BE49-F238E27FC236}">
                <a16:creationId xmlns:a16="http://schemas.microsoft.com/office/drawing/2014/main" id="{958D13E1-3A34-43A4-9A9E-36AA97573910}"/>
              </a:ext>
            </a:extLst>
          </p:cNvPr>
          <p:cNvSpPr>
            <a:spLocks noGrp="1"/>
          </p:cNvSpPr>
          <p:nvPr>
            <p:ph idx="16" sz="quarter" type="ftr"/>
          </p:nvPr>
        </p:nvSpPr>
        <p:spPr/>
        <p:txBody>
          <a:bodyPr/>
          <a:lstStyle/>
          <a:p>
            <a:pPr algn="l"/>
            <a:r>
              <a:rPr lang="en-US"/>
              <a:t>COMPANY CONFIDENTIAL</a:t>
            </a:r>
            <a:endParaRPr dirty="0" lang="en-US"/>
          </a:p>
        </p:txBody>
      </p:sp>
      <p:sp>
        <p:nvSpPr>
          <p:cNvPr id="9" name="Slide Number Placeholder 8">
            <a:extLst>
              <a:ext uri="{FF2B5EF4-FFF2-40B4-BE49-F238E27FC236}">
                <a16:creationId xmlns:a16="http://schemas.microsoft.com/office/drawing/2014/main" id="{C779AEF6-0861-4BED-8DBA-F8E201DBF67A}"/>
              </a:ext>
            </a:extLst>
          </p:cNvPr>
          <p:cNvSpPr>
            <a:spLocks noGrp="1"/>
          </p:cNvSpPr>
          <p:nvPr>
            <p:ph idx="17" sz="quarter" type="sldNum"/>
          </p:nvPr>
        </p:nvSpPr>
        <p:spPr/>
        <p:txBody>
          <a:bodyPr/>
          <a:lstStyle/>
          <a:p>
            <a:fld id="{6C385236-B7BA-4938-9EA6-6DEC8CA653D7}" type="slidenum">
              <a:rPr lang="en-US" smtClean="0"/>
              <a:pPr/>
              <a:t>‹#›</a:t>
            </a:fld>
            <a:endParaRPr lang="en-US"/>
          </a:p>
        </p:txBody>
      </p:sp>
    </p:spTree>
    <p:extLst>
      <p:ext uri="{BB962C8B-B14F-4D97-AF65-F5344CB8AC3E}">
        <p14:creationId xmlns:p14="http://schemas.microsoft.com/office/powerpoint/2010/main" val="2725014912"/>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6B0225-7039-48B3-98CA-F9C79F378E5B}"/>
              </a:ext>
            </a:extLst>
          </p:cNvPr>
          <p:cNvSpPr>
            <a:spLocks noGrp="1"/>
          </p:cNvSpPr>
          <p:nvPr>
            <p:ph type="dt" sz="half" idx="20"/>
          </p:nvPr>
        </p:nvSpPr>
        <p:spPr/>
        <p:txBody>
          <a:bodyPr/>
          <a:lstStyle/>
          <a:p>
            <a:fld id="{A0ABC626-455B-41B0-A0E7-A5E156590607}" type="datetime1">
              <a:rPr lang="en-US" smtClean="0"/>
              <a:pPr/>
              <a:t>4/5/2024</a:t>
            </a:fld>
            <a:endParaRPr lang="en-US"/>
          </a:p>
        </p:txBody>
      </p:sp>
      <p:sp>
        <p:nvSpPr>
          <p:cNvPr id="3" name="Footer Placeholder 2">
            <a:extLst>
              <a:ext uri="{FF2B5EF4-FFF2-40B4-BE49-F238E27FC236}">
                <a16:creationId xmlns:a16="http://schemas.microsoft.com/office/drawing/2014/main" id="{782861D1-EF2F-4EB2-AEF2-E522D67DA9D4}"/>
              </a:ext>
            </a:extLst>
          </p:cNvPr>
          <p:cNvSpPr>
            <a:spLocks noGrp="1"/>
          </p:cNvSpPr>
          <p:nvPr>
            <p:ph type="ftr" sz="quarter" idx="21"/>
          </p:nvPr>
        </p:nvSpPr>
        <p:spPr/>
        <p:txBody>
          <a:bodyPr/>
          <a:lstStyle/>
          <a:p>
            <a:pPr algn="l"/>
            <a:r>
              <a:rPr lang="en-US"/>
              <a:t>COMPANY CONFIDENTIAL</a:t>
            </a:r>
            <a:endParaRPr lang="en-US" dirty="0"/>
          </a:p>
        </p:txBody>
      </p:sp>
      <p:sp>
        <p:nvSpPr>
          <p:cNvPr id="4" name="Slide Number Placeholder 3">
            <a:extLst>
              <a:ext uri="{FF2B5EF4-FFF2-40B4-BE49-F238E27FC236}">
                <a16:creationId xmlns:a16="http://schemas.microsoft.com/office/drawing/2014/main" id="{53C9D6DA-69E9-442F-A773-A891DDE182EB}"/>
              </a:ext>
            </a:extLst>
          </p:cNvPr>
          <p:cNvSpPr>
            <a:spLocks noGrp="1"/>
          </p:cNvSpPr>
          <p:nvPr>
            <p:ph type="sldNum" sz="quarter" idx="22"/>
          </p:nvPr>
        </p:nvSpPr>
        <p:spPr/>
        <p:txBody>
          <a:bodyPr/>
          <a:lstStyle/>
          <a:p>
            <a:fld id="{6C385236-B7BA-4938-9EA6-6DEC8CA653D7}" type="slidenum">
              <a:rPr lang="en-US" smtClean="0"/>
              <a:pPr/>
              <a:t>‹#›</a:t>
            </a:fld>
            <a:endParaRPr lang="en-US"/>
          </a:p>
        </p:txBody>
      </p:sp>
      <p:sp>
        <p:nvSpPr>
          <p:cNvPr id="14" name="Content Placeholder 15">
            <a:extLst>
              <a:ext uri="{FF2B5EF4-FFF2-40B4-BE49-F238E27FC236}">
                <a16:creationId xmlns:a16="http://schemas.microsoft.com/office/drawing/2014/main" id="{0E30B8C3-99BC-4EA8-9F51-16441ACFF127}"/>
              </a:ext>
            </a:extLst>
          </p:cNvPr>
          <p:cNvSpPr>
            <a:spLocks noGrp="1"/>
          </p:cNvSpPr>
          <p:nvPr>
            <p:ph sz="quarter" idx="18"/>
          </p:nvPr>
        </p:nvSpPr>
        <p:spPr>
          <a:xfrm>
            <a:off x="479425" y="1520455"/>
            <a:ext cx="5453230" cy="4610837"/>
          </a:xfrm>
          <a:solidFill>
            <a:schemeClr val="bg1"/>
          </a:solidFill>
          <a:effectLst>
            <a:outerShdw blurRad="139700" sx="102000" sy="102000" algn="ctr" rotWithShape="0">
              <a:schemeClr val="bg2">
                <a:alpha val="30000"/>
              </a:schemeClr>
            </a:outerShdw>
          </a:effectLst>
        </p:spPr>
        <p:txBody>
          <a:bodyPr lIns="216000" tIns="216000" rIns="180000" bIns="216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Content Placeholder 15">
            <a:extLst>
              <a:ext uri="{FF2B5EF4-FFF2-40B4-BE49-F238E27FC236}">
                <a16:creationId xmlns:a16="http://schemas.microsoft.com/office/drawing/2014/main" id="{75D73B26-0895-4883-BA0C-764814FBE6E2}"/>
              </a:ext>
            </a:extLst>
          </p:cNvPr>
          <p:cNvSpPr>
            <a:spLocks noGrp="1"/>
          </p:cNvSpPr>
          <p:nvPr>
            <p:ph sz="quarter" idx="23"/>
          </p:nvPr>
        </p:nvSpPr>
        <p:spPr>
          <a:xfrm>
            <a:off x="6257393" y="1520455"/>
            <a:ext cx="5453230" cy="4610837"/>
          </a:xfrm>
          <a:solidFill>
            <a:schemeClr val="bg1"/>
          </a:solidFill>
          <a:effectLst>
            <a:outerShdw blurRad="139700" sx="102000" sy="102000" algn="ctr" rotWithShape="0">
              <a:schemeClr val="bg2">
                <a:alpha val="30000"/>
              </a:schemeClr>
            </a:outerShdw>
          </a:effectLst>
        </p:spPr>
        <p:txBody>
          <a:bodyPr lIns="216000" tIns="216000" rIns="180000" bIns="216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7">
            <a:extLst>
              <a:ext uri="{FF2B5EF4-FFF2-40B4-BE49-F238E27FC236}">
                <a16:creationId xmlns:a16="http://schemas.microsoft.com/office/drawing/2014/main" id="{5933180D-75FE-4F14-8D5E-D9A2074AA930}"/>
              </a:ext>
            </a:extLst>
          </p:cNvPr>
          <p:cNvSpPr>
            <a:spLocks noGrp="1"/>
          </p:cNvSpPr>
          <p:nvPr>
            <p:ph type="body" sz="quarter" idx="14" hasCustomPrompt="1"/>
          </p:nvPr>
        </p:nvSpPr>
        <p:spPr>
          <a:xfrm>
            <a:off x="475521" y="873877"/>
            <a:ext cx="11235102" cy="376456"/>
          </a:xfrm>
        </p:spPr>
        <p:txBody>
          <a:bodyPr/>
          <a:lstStyle>
            <a:lvl1pPr marL="0" indent="0">
              <a:buNone/>
              <a:defRPr sz="1800"/>
            </a:lvl1pPr>
            <a:lvl2pPr marL="199104" indent="0">
              <a:buNone/>
              <a:defRPr/>
            </a:lvl2pPr>
          </a:lstStyle>
          <a:p>
            <a:pPr lvl="0"/>
            <a:r>
              <a:rPr lang="en-US" dirty="0"/>
              <a:t>Click to insert </a:t>
            </a:r>
            <a:r>
              <a:rPr lang="en-US" dirty="0" err="1"/>
              <a:t>subheadline</a:t>
            </a:r>
            <a:endParaRPr lang="en-US" dirty="0"/>
          </a:p>
        </p:txBody>
      </p:sp>
      <p:sp>
        <p:nvSpPr>
          <p:cNvPr id="10" name="Title Placeholder 1">
            <a:extLst>
              <a:ext uri="{FF2B5EF4-FFF2-40B4-BE49-F238E27FC236}">
                <a16:creationId xmlns:a16="http://schemas.microsoft.com/office/drawing/2014/main" id="{D00FB905-32CD-42E9-8258-F12B297987F6}"/>
              </a:ext>
            </a:extLst>
          </p:cNvPr>
          <p:cNvSpPr>
            <a:spLocks noGrp="1"/>
          </p:cNvSpPr>
          <p:nvPr>
            <p:ph type="title" hasCustomPrompt="1"/>
          </p:nvPr>
        </p:nvSpPr>
        <p:spPr>
          <a:xfrm>
            <a:off x="479425" y="494490"/>
            <a:ext cx="11233150" cy="388013"/>
          </a:xfrm>
          <a:prstGeom prst="rect">
            <a:avLst/>
          </a:prstGeom>
        </p:spPr>
        <p:txBody>
          <a:bodyPr vert="horz" lIns="0" tIns="0" rIns="0" bIns="0" rtlCol="0" anchor="t">
            <a:noAutofit/>
          </a:bodyPr>
          <a:lstStyle>
            <a:lvl1pPr>
              <a:defRPr/>
            </a:lvl1pPr>
          </a:lstStyle>
          <a:p>
            <a:r>
              <a:rPr lang="en-US" noProof="0" dirty="0"/>
              <a:t>Insert headline</a:t>
            </a:r>
          </a:p>
        </p:txBody>
      </p:sp>
    </p:spTree>
    <p:extLst>
      <p:ext uri="{BB962C8B-B14F-4D97-AF65-F5344CB8AC3E}">
        <p14:creationId xmlns:p14="http://schemas.microsoft.com/office/powerpoint/2010/main" val="1121854943"/>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6" name="Content Placeholder 15"/>
          <p:cNvSpPr>
            <a:spLocks noGrp="1"/>
          </p:cNvSpPr>
          <p:nvPr>
            <p:ph sz="quarter" idx="18"/>
          </p:nvPr>
        </p:nvSpPr>
        <p:spPr>
          <a:xfrm>
            <a:off x="479425" y="1520455"/>
            <a:ext cx="3559175" cy="4610837"/>
          </a:xfrm>
          <a:solidFill>
            <a:schemeClr val="bg1"/>
          </a:solidFill>
          <a:effectLst>
            <a:outerShdw blurRad="139700" sx="102000" sy="102000" algn="ctr" rotWithShape="0">
              <a:schemeClr val="bg2">
                <a:alpha val="30000"/>
              </a:schemeClr>
            </a:outerShdw>
          </a:effectLst>
        </p:spPr>
        <p:txBody>
          <a:bodyPr lIns="216000" tIns="216000" rIns="180000" bIns="216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Content Placeholder 15">
            <a:extLst>
              <a:ext uri="{FF2B5EF4-FFF2-40B4-BE49-F238E27FC236}">
                <a16:creationId xmlns:a16="http://schemas.microsoft.com/office/drawing/2014/main" id="{0B733BB0-DDF7-43FE-8650-14ED80168530}"/>
              </a:ext>
            </a:extLst>
          </p:cNvPr>
          <p:cNvSpPr>
            <a:spLocks noGrp="1"/>
          </p:cNvSpPr>
          <p:nvPr>
            <p:ph sz="quarter" idx="21"/>
          </p:nvPr>
        </p:nvSpPr>
        <p:spPr>
          <a:xfrm>
            <a:off x="4316412" y="1520455"/>
            <a:ext cx="3559175" cy="4610837"/>
          </a:xfrm>
          <a:solidFill>
            <a:schemeClr val="bg1"/>
          </a:solidFill>
          <a:effectLst>
            <a:outerShdw blurRad="139700" sx="102000" sy="102000" algn="ctr" rotWithShape="0">
              <a:schemeClr val="bg2">
                <a:alpha val="30000"/>
              </a:schemeClr>
            </a:outerShdw>
          </a:effectLst>
        </p:spPr>
        <p:txBody>
          <a:bodyPr lIns="216000" tIns="216000" rIns="180000" bIns="216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Content Placeholder 15">
            <a:extLst>
              <a:ext uri="{FF2B5EF4-FFF2-40B4-BE49-F238E27FC236}">
                <a16:creationId xmlns:a16="http://schemas.microsoft.com/office/drawing/2014/main" id="{40624097-47BA-486C-B254-5708E62FF98C}"/>
              </a:ext>
            </a:extLst>
          </p:cNvPr>
          <p:cNvSpPr>
            <a:spLocks noGrp="1"/>
          </p:cNvSpPr>
          <p:nvPr>
            <p:ph sz="quarter" idx="22"/>
          </p:nvPr>
        </p:nvSpPr>
        <p:spPr>
          <a:xfrm>
            <a:off x="8153400" y="1520455"/>
            <a:ext cx="3559175" cy="4610837"/>
          </a:xfrm>
          <a:solidFill>
            <a:schemeClr val="bg1"/>
          </a:solidFill>
          <a:effectLst>
            <a:outerShdw blurRad="139700" sx="102000" sy="102000" algn="ctr" rotWithShape="0">
              <a:schemeClr val="bg2">
                <a:alpha val="30000"/>
              </a:schemeClr>
            </a:outerShdw>
          </a:effectLst>
        </p:spPr>
        <p:txBody>
          <a:bodyPr lIns="216000" tIns="216000" rIns="180000" bIns="216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 name="Date Placeholder 1">
            <a:extLst>
              <a:ext uri="{FF2B5EF4-FFF2-40B4-BE49-F238E27FC236}">
                <a16:creationId xmlns:a16="http://schemas.microsoft.com/office/drawing/2014/main" id="{05A9E12F-56E6-4CE7-AC36-74FAA7DC90B1}"/>
              </a:ext>
            </a:extLst>
          </p:cNvPr>
          <p:cNvSpPr>
            <a:spLocks noGrp="1"/>
          </p:cNvSpPr>
          <p:nvPr>
            <p:ph type="dt" sz="half" idx="23"/>
          </p:nvPr>
        </p:nvSpPr>
        <p:spPr/>
        <p:txBody>
          <a:bodyPr/>
          <a:lstStyle/>
          <a:p>
            <a:fld id="{A0ABC626-455B-41B0-A0E7-A5E156590607}" type="datetime1">
              <a:rPr lang="en-US" smtClean="0"/>
              <a:pPr/>
              <a:t>4/5/2024</a:t>
            </a:fld>
            <a:endParaRPr lang="en-US"/>
          </a:p>
        </p:txBody>
      </p:sp>
      <p:sp>
        <p:nvSpPr>
          <p:cNvPr id="3" name="Footer Placeholder 2">
            <a:extLst>
              <a:ext uri="{FF2B5EF4-FFF2-40B4-BE49-F238E27FC236}">
                <a16:creationId xmlns:a16="http://schemas.microsoft.com/office/drawing/2014/main" id="{05FCB355-B74E-4957-8F6A-00F07C389E77}"/>
              </a:ext>
            </a:extLst>
          </p:cNvPr>
          <p:cNvSpPr>
            <a:spLocks noGrp="1"/>
          </p:cNvSpPr>
          <p:nvPr>
            <p:ph type="ftr" sz="quarter" idx="24"/>
          </p:nvPr>
        </p:nvSpPr>
        <p:spPr/>
        <p:txBody>
          <a:bodyPr/>
          <a:lstStyle/>
          <a:p>
            <a:pPr algn="l"/>
            <a:r>
              <a:rPr lang="en-US"/>
              <a:t>COMPANY CONFIDENTIAL</a:t>
            </a:r>
            <a:endParaRPr lang="en-US" dirty="0"/>
          </a:p>
        </p:txBody>
      </p:sp>
      <p:sp>
        <p:nvSpPr>
          <p:cNvPr id="4" name="Slide Number Placeholder 3">
            <a:extLst>
              <a:ext uri="{FF2B5EF4-FFF2-40B4-BE49-F238E27FC236}">
                <a16:creationId xmlns:a16="http://schemas.microsoft.com/office/drawing/2014/main" id="{2EA9B464-C3D1-4C04-9D0D-15CDD8B1CFE8}"/>
              </a:ext>
            </a:extLst>
          </p:cNvPr>
          <p:cNvSpPr>
            <a:spLocks noGrp="1"/>
          </p:cNvSpPr>
          <p:nvPr>
            <p:ph type="sldNum" sz="quarter" idx="25"/>
          </p:nvPr>
        </p:nvSpPr>
        <p:spPr/>
        <p:txBody>
          <a:bodyPr/>
          <a:lstStyle/>
          <a:p>
            <a:fld id="{6C385236-B7BA-4938-9EA6-6DEC8CA653D7}" type="slidenum">
              <a:rPr lang="en-US" smtClean="0"/>
              <a:pPr/>
              <a:t>‹#›</a:t>
            </a:fld>
            <a:endParaRPr lang="en-US"/>
          </a:p>
        </p:txBody>
      </p:sp>
      <p:sp>
        <p:nvSpPr>
          <p:cNvPr id="11" name="Text Placeholder 7">
            <a:extLst>
              <a:ext uri="{FF2B5EF4-FFF2-40B4-BE49-F238E27FC236}">
                <a16:creationId xmlns:a16="http://schemas.microsoft.com/office/drawing/2014/main" id="{3BD1A00F-254A-4998-AD1B-BC5B24CBC075}"/>
              </a:ext>
            </a:extLst>
          </p:cNvPr>
          <p:cNvSpPr>
            <a:spLocks noGrp="1"/>
          </p:cNvSpPr>
          <p:nvPr>
            <p:ph type="body" sz="quarter" idx="14" hasCustomPrompt="1"/>
          </p:nvPr>
        </p:nvSpPr>
        <p:spPr>
          <a:xfrm>
            <a:off x="475521" y="873877"/>
            <a:ext cx="11235102" cy="376456"/>
          </a:xfrm>
        </p:spPr>
        <p:txBody>
          <a:bodyPr/>
          <a:lstStyle>
            <a:lvl1pPr marL="0" indent="0">
              <a:buNone/>
              <a:defRPr sz="1800"/>
            </a:lvl1pPr>
            <a:lvl2pPr marL="199104" indent="0">
              <a:buNone/>
              <a:defRPr/>
            </a:lvl2pPr>
          </a:lstStyle>
          <a:p>
            <a:pPr lvl="0"/>
            <a:r>
              <a:rPr lang="en-US" dirty="0"/>
              <a:t>Click to insert </a:t>
            </a:r>
            <a:r>
              <a:rPr lang="en-US" dirty="0" err="1"/>
              <a:t>subheadline</a:t>
            </a:r>
            <a:endParaRPr lang="en-US" dirty="0"/>
          </a:p>
        </p:txBody>
      </p:sp>
      <p:sp>
        <p:nvSpPr>
          <p:cNvPr id="12" name="Title Placeholder 1">
            <a:extLst>
              <a:ext uri="{FF2B5EF4-FFF2-40B4-BE49-F238E27FC236}">
                <a16:creationId xmlns:a16="http://schemas.microsoft.com/office/drawing/2014/main" id="{C65BD86D-DE0C-4FF1-A7AE-72A2DA524962}"/>
              </a:ext>
            </a:extLst>
          </p:cNvPr>
          <p:cNvSpPr>
            <a:spLocks noGrp="1"/>
          </p:cNvSpPr>
          <p:nvPr>
            <p:ph type="title" hasCustomPrompt="1"/>
          </p:nvPr>
        </p:nvSpPr>
        <p:spPr>
          <a:xfrm>
            <a:off x="479425" y="494490"/>
            <a:ext cx="11233150" cy="388013"/>
          </a:xfrm>
          <a:prstGeom prst="rect">
            <a:avLst/>
          </a:prstGeom>
        </p:spPr>
        <p:txBody>
          <a:bodyPr vert="horz" lIns="0" tIns="0" rIns="0" bIns="0" rtlCol="0" anchor="t">
            <a:noAutofit/>
          </a:bodyPr>
          <a:lstStyle>
            <a:lvl1pPr>
              <a:defRPr/>
            </a:lvl1pPr>
          </a:lstStyle>
          <a:p>
            <a:r>
              <a:rPr lang="en-US" noProof="0" dirty="0"/>
              <a:t>Insert headline</a:t>
            </a:r>
          </a:p>
        </p:txBody>
      </p:sp>
    </p:spTree>
    <p:extLst>
      <p:ext uri="{BB962C8B-B14F-4D97-AF65-F5344CB8AC3E}">
        <p14:creationId xmlns:p14="http://schemas.microsoft.com/office/powerpoint/2010/main" val="2833670356"/>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arget="../slideLayouts/slideLayout8.xml" Type="http://schemas.openxmlformats.org/officeDocument/2006/relationships/slideLayout"/><Relationship Id="rId13" Target="../slideLayouts/slideLayout13.xml" Type="http://schemas.openxmlformats.org/officeDocument/2006/relationships/slideLayout"/><Relationship Id="rId18" Target="../slideLayouts/slideLayout18.xml" Type="http://schemas.openxmlformats.org/officeDocument/2006/relationships/slideLayout"/><Relationship Id="rId3" Target="../slideLayouts/slideLayout3.xml" Type="http://schemas.openxmlformats.org/officeDocument/2006/relationships/slideLayout"/><Relationship Id="rId21" Target="../media/image1.emf" Type="http://schemas.openxmlformats.org/officeDocument/2006/relationships/image"/><Relationship Id="rId7" Target="../slideLayouts/slideLayout7.xml" Type="http://schemas.openxmlformats.org/officeDocument/2006/relationships/slideLayout"/><Relationship Id="rId12" Target="../slideLayouts/slideLayout12.xml" Type="http://schemas.openxmlformats.org/officeDocument/2006/relationships/slideLayout"/><Relationship Id="rId17" Target="../slideLayouts/slideLayout17.xml" Type="http://schemas.openxmlformats.org/officeDocument/2006/relationships/slideLayout"/><Relationship Id="rId2" Target="../slideLayouts/slideLayout2.xml" Type="http://schemas.openxmlformats.org/officeDocument/2006/relationships/slideLayout"/><Relationship Id="rId16" Target="../slideLayouts/slideLayout16.xml" Type="http://schemas.openxmlformats.org/officeDocument/2006/relationships/slideLayout"/><Relationship Id="rId20" Target="../tags/tag2.xml" Type="http://schemas.openxmlformats.org/officeDocument/2006/relationships/tags"/><Relationship Id="rId1" Target="../slideLayouts/slideLayout1.xml" Type="http://schemas.openxmlformats.org/officeDocument/2006/relationships/slideLayout"/><Relationship Id="rId6" Target="../slideLayouts/slideLayout6.xml" Type="http://schemas.openxmlformats.org/officeDocument/2006/relationships/slideLayout"/><Relationship Id="rId11" Target="../slideLayouts/slideLayout11.xml" Type="http://schemas.openxmlformats.org/officeDocument/2006/relationships/slideLayout"/><Relationship Id="rId5" Target="../slideLayouts/slideLayout5.xml" Type="http://schemas.openxmlformats.org/officeDocument/2006/relationships/slideLayout"/><Relationship Id="rId15" Target="../slideLayouts/slideLayout15.xml" Type="http://schemas.openxmlformats.org/officeDocument/2006/relationships/slideLayout"/><Relationship Id="rId23" Target="../media/image2.png" Type="http://schemas.openxmlformats.org/officeDocument/2006/relationships/image"/><Relationship Id="rId10" Target="../slideLayouts/slideLayout10.xml" Type="http://schemas.openxmlformats.org/officeDocument/2006/relationships/slideLayout"/><Relationship Id="rId19" Target="../theme/theme1.xml" Type="http://schemas.openxmlformats.org/officeDocument/2006/relationships/theme"/><Relationship Id="rId4" Target="../slideLayouts/slideLayout4.xml" Type="http://schemas.openxmlformats.org/officeDocument/2006/relationships/slideLayout"/><Relationship Id="rId9" Target="../slideLayouts/slideLayout9.xml" Type="http://schemas.openxmlformats.org/officeDocument/2006/relationships/slideLayout"/><Relationship Id="rId14" Target="../slideLayouts/slideLayout14.xml" Type="http://schemas.openxmlformats.org/officeDocument/2006/relationships/slideLayout"/><Relationship Id="rId22" Target="../media/image1.emf" Type="http://schemas.openxmlformats.org/officeDocument/2006/relationships/image"/></Relationships>
</file>

<file path=ppt/slideMasters/slideMaster1.xml><?xml version="1.0" encoding="utf-8"?>
<p:sldMaster xmlns:p="http://schemas.openxmlformats.org/presentationml/2006/main" xmlns:a="http://schemas.openxmlformats.org/drawingml/2006/main" xmlns:r="http://schemas.openxmlformats.org/officeDocument/2006/relationships" preserve="1">
  <p:cSld>
    <p:bg>
      <p:bgRef idx="1001">
        <a:schemeClr val="bg1"/>
      </p:bgRef>
    </p:bg>
    <p:spTree>
      <p:nvGrpSpPr>
        <p:cNvPr id="1" name=""/>
        <p:cNvGrpSpPr/>
        <p:nvPr/>
      </p:nvGrpSpPr>
      <p:grpSpPr>
        <a:xfrm>
          <a:off x="0" y="0"/>
          <a:ext cx="0" cy="0"/>
          <a:chOff x="0" y="0"/>
          <a:chExt cx="0" cy="0"/>
        </a:xfrm>
      </p:grpSpPr>
      <p:pic>
        <p:nvPicPr>
          <p:cNvPr hidden="1" id="7" name="Object 6"/>
          <p:cNvPicPr/>
          <p:nvPr/>
        </p:nvPicPr>
        <p:blipFill>
          <a:blip r:embed="rId21"/>
          <a:stretch>
            <a:fillRect/>
          </a:stretch>
          <a:srcRect/>
        </p:blipFill>
        <p:spPr>
          <a:xfrm>
            <a:off x="2119" y="2118"/>
            <a:ext cx="2116" cy="2116"/>
          </a:xfrm>
          <a:prstGeom prst="rect">
            <a:avLst/>
          </a:prstGeom>
        </p:spPr>
      </p:pic>
      <p:sp>
        <p:nvSpPr>
          <p:cNvPr id="2" name="Title Placeholder 1"/>
          <p:cNvSpPr>
            <a:spLocks noGrp="1"/>
          </p:cNvSpPr>
          <p:nvPr>
            <p:ph type="title"/>
          </p:nvPr>
        </p:nvSpPr>
        <p:spPr>
          <a:xfrm>
            <a:off x="479425" y="494490"/>
            <a:ext cx="11233150" cy="451808"/>
          </a:xfrm>
          <a:prstGeom prst="rect">
            <a:avLst/>
          </a:prstGeom>
        </p:spPr>
        <p:txBody>
          <a:bodyPr anchor="t" bIns="0" lIns="0" rIns="0" rtlCol="0" tIns="0" vert="horz">
            <a:noAutofit/>
          </a:bodyPr>
          <a:lstStyle/>
          <a:p>
            <a:r>
              <a:rPr dirty="0" lang="en-US" noProof="0"/>
              <a:t>Click to edit headline</a:t>
            </a:r>
          </a:p>
        </p:txBody>
      </p:sp>
      <p:sp>
        <p:nvSpPr>
          <p:cNvPr id="3" name="Text Placeholder 2"/>
          <p:cNvSpPr>
            <a:spLocks noGrp="1"/>
          </p:cNvSpPr>
          <p:nvPr>
            <p:ph idx="1" type="body"/>
          </p:nvPr>
        </p:nvSpPr>
        <p:spPr>
          <a:xfrm>
            <a:off x="479425" y="1416345"/>
            <a:ext cx="11235102" cy="4863764"/>
          </a:xfrm>
          <a:prstGeom prst="rect">
            <a:avLst/>
          </a:prstGeom>
        </p:spPr>
        <p:txBody>
          <a:bodyPr bIns="0" lIns="0" rIns="0" rtlCol="0" tIns="0" vert="horz">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dirty="0" lang="en-US" noProof="0"/>
          </a:p>
        </p:txBody>
      </p:sp>
      <p:sp>
        <p:nvSpPr>
          <p:cNvPr id="4" name="Date Placeholder 3"/>
          <p:cNvSpPr>
            <a:spLocks noGrp="1"/>
          </p:cNvSpPr>
          <p:nvPr>
            <p:ph idx="2" sz="half" type="dt"/>
          </p:nvPr>
        </p:nvSpPr>
        <p:spPr>
          <a:xfrm>
            <a:off x="3008551" y="6529068"/>
            <a:ext cx="759950" cy="153888"/>
          </a:xfrm>
          <a:prstGeom prst="rect">
            <a:avLst/>
          </a:prstGeom>
        </p:spPr>
        <p:txBody>
          <a:bodyPr anchor="ctr" bIns="0" lIns="0" rIns="0" rtlCol="0" tIns="0" vert="horz" wrap="square">
            <a:spAutoFit/>
          </a:bodyPr>
          <a:lstStyle>
            <a:lvl1pPr algn="l">
              <a:defRPr sz="1000">
                <a:solidFill>
                  <a:schemeClr val="bg2"/>
                </a:solidFill>
              </a:defRPr>
            </a:lvl1pPr>
          </a:lstStyle>
          <a:p>
            <a:fld id="{A0ABC626-455B-41B0-A0E7-A5E156590607}" type="datetime1">
              <a:rPr lang="en-US" smtClean="0"/>
              <a:pPr/>
              <a:t>4/5/2024</a:t>
            </a:fld>
            <a:endParaRPr lang="en-US"/>
          </a:p>
        </p:txBody>
      </p:sp>
      <p:sp>
        <p:nvSpPr>
          <p:cNvPr id="5" name="Footer Placeholder 4"/>
          <p:cNvSpPr>
            <a:spLocks noGrp="1"/>
          </p:cNvSpPr>
          <p:nvPr>
            <p:ph idx="3" sz="quarter" type="ftr"/>
          </p:nvPr>
        </p:nvSpPr>
        <p:spPr>
          <a:xfrm>
            <a:off x="920896" y="6529068"/>
            <a:ext cx="2087655" cy="153888"/>
          </a:xfrm>
          <a:prstGeom prst="rect">
            <a:avLst/>
          </a:prstGeom>
        </p:spPr>
        <p:txBody>
          <a:bodyPr anchor="ctr" bIns="0" lIns="0" rIns="0" rtlCol="0" tIns="0" vert="horz" wrap="square">
            <a:spAutoFit/>
          </a:bodyPr>
          <a:lstStyle>
            <a:lvl1pPr algn="ctr">
              <a:defRPr sz="1000">
                <a:solidFill>
                  <a:schemeClr val="bg2"/>
                </a:solidFill>
              </a:defRPr>
            </a:lvl1pPr>
          </a:lstStyle>
          <a:p>
            <a:pPr algn="l"/>
            <a:r>
              <a:rPr dirty="0" lang="en-US"/>
              <a:t>COMPANY CONFIDENTIAL</a:t>
            </a:r>
          </a:p>
        </p:txBody>
      </p:sp>
      <p:sp>
        <p:nvSpPr>
          <p:cNvPr id="6" name="Slide Number Placeholder 5"/>
          <p:cNvSpPr>
            <a:spLocks noGrp="1"/>
          </p:cNvSpPr>
          <p:nvPr>
            <p:ph idx="4" sz="quarter" type="sldNum"/>
          </p:nvPr>
        </p:nvSpPr>
        <p:spPr>
          <a:xfrm>
            <a:off x="479426" y="6529068"/>
            <a:ext cx="270170" cy="153888"/>
          </a:xfrm>
          <a:prstGeom prst="rect">
            <a:avLst/>
          </a:prstGeom>
        </p:spPr>
        <p:txBody>
          <a:bodyPr anchor="ctr" bIns="0" lIns="0" rIns="0" rtlCol="0" tIns="0" vert="horz" wrap="square">
            <a:spAutoFit/>
          </a:bodyPr>
          <a:lstStyle>
            <a:lvl1pPr algn="l">
              <a:defRPr sz="1000">
                <a:solidFill>
                  <a:schemeClr val="bg2"/>
                </a:solidFill>
              </a:defRPr>
            </a:lvl1pPr>
          </a:lstStyle>
          <a:p>
            <a:fld id="{6C385236-B7BA-4938-9EA6-6DEC8CA653D7}" type="slidenum">
              <a:rPr lang="en-US" smtClean="0"/>
              <a:pPr/>
              <a:t>‹#›</a:t>
            </a:fld>
            <a:endParaRPr dirty="0" lang="en-US"/>
          </a:p>
        </p:txBody>
      </p:sp>
      <p:pic>
        <p:nvPicPr>
          <p:cNvPr id="60" name="Picture 59">
            <a:extLst>
              <a:ext uri="{FF2B5EF4-FFF2-40B4-BE49-F238E27FC236}">
                <a16:creationId xmlns:a16="http://schemas.microsoft.com/office/drawing/2014/main" id="{E554F899-0C42-4584-AB31-B3CB5C39A5FE}"/>
              </a:ext>
            </a:extLst>
          </p:cNvPr>
          <p:cNvPicPr>
            <a:picLocks noChangeAspect="1"/>
          </p:cNvPicPr>
          <p:nvPr userDrawn="1"/>
        </p:nvPicPr>
        <p:blipFill>
          <a:blip cstate="email" r:embed="rId23">
            <a:extLst>
              <a:ext uri="{28A0092B-C50C-407E-A947-70E740481C1C}">
                <a14:useLocalDpi xmlns:a14="http://schemas.microsoft.com/office/drawing/2010/main"/>
              </a:ext>
            </a:extLst>
          </a:blip>
          <a:stretch>
            <a:fillRect/>
          </a:stretch>
        </p:blipFill>
        <p:spPr>
          <a:xfrm>
            <a:off x="10221763" y="6280109"/>
            <a:ext cx="1698923" cy="578036"/>
          </a:xfrm>
          <a:prstGeom prst="rect">
            <a:avLst/>
          </a:prstGeom>
        </p:spPr>
      </p:pic>
      <p:cxnSp>
        <p:nvCxnSpPr>
          <p:cNvPr id="9" name="Straight Connector 8">
            <a:extLst>
              <a:ext uri="{FF2B5EF4-FFF2-40B4-BE49-F238E27FC236}">
                <a16:creationId xmlns:a16="http://schemas.microsoft.com/office/drawing/2014/main" id="{79F4330D-ED58-4D57-AF19-921FEB513F99}"/>
              </a:ext>
            </a:extLst>
          </p:cNvPr>
          <p:cNvCxnSpPr/>
          <p:nvPr userDrawn="1"/>
        </p:nvCxnSpPr>
        <p:spPr>
          <a:xfrm>
            <a:off x="759891" y="6529068"/>
            <a:ext cx="0" cy="153888"/>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565658"/>
      </p:ext>
    </p:extLst>
  </p:cSld>
  <p:clrMap accent1="accent1" accent2="accent2" accent3="accent3" accent4="accent4" accent5="accent5" accent6="accent6" bg1="lt1" bg2="lt2" folHlink="folHlink" hlink="hlink" tx1="dk1" tx2="dk2"/>
  <p:sldLayoutIdLst>
    <p:sldLayoutId id="2147483649" r:id="rId1"/>
    <p:sldLayoutId id="2147483697" r:id="rId2"/>
    <p:sldLayoutId id="2147483735" r:id="rId3"/>
    <p:sldLayoutId id="2147483698" r:id="rId4"/>
    <p:sldLayoutId id="2147483660" r:id="rId5"/>
    <p:sldLayoutId id="2147483725" r:id="rId6"/>
    <p:sldLayoutId id="2147483650" r:id="rId7"/>
    <p:sldLayoutId id="2147483652" r:id="rId8"/>
    <p:sldLayoutId id="2147483721" r:id="rId9"/>
    <p:sldLayoutId id="2147483724" r:id="rId10"/>
    <p:sldLayoutId id="2147483653" r:id="rId11"/>
    <p:sldLayoutId id="2147483723" r:id="rId12"/>
    <p:sldLayoutId id="2147483654" r:id="rId13"/>
    <p:sldLayoutId id="2147483732" r:id="rId14"/>
    <p:sldLayoutId id="2147483731" r:id="rId15"/>
    <p:sldLayoutId id="2147483728" r:id="rId16"/>
    <p:sldLayoutId id="2147483736" r:id="rId17"/>
    <p:sldLayoutId id="2147483720" r:id="rId18"/>
  </p:sldLayoutIdLst>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hf dt="0" hdr="0"/>
  <p:txStyles>
    <p:titleStyle>
      <a:lvl1pPr algn="l" defTabSz="1023967" eaLnBrk="1" hangingPunct="1" latinLnBrk="0" rtl="0">
        <a:lnSpc>
          <a:spcPts val="3100"/>
        </a:lnSpc>
        <a:spcBef>
          <a:spcPct val="0"/>
        </a:spcBef>
        <a:spcAft>
          <a:spcPts val="400"/>
        </a:spcAft>
        <a:buNone/>
        <a:tabLst>
          <a:tab algn="l" pos="989013"/>
        </a:tabLst>
        <a:defRPr b="1" kern="1200" sz="2800">
          <a:solidFill>
            <a:schemeClr val="tx1"/>
          </a:solidFill>
          <a:latin typeface="+mj-lt"/>
          <a:ea typeface="+mj-ea"/>
          <a:cs typeface="+mj-cs"/>
        </a:defRPr>
      </a:lvl1pPr>
    </p:titleStyle>
    <p:bodyStyle>
      <a:lvl1pPr algn="l" defTabSz="1023967" eaLnBrk="1" hangingPunct="1" indent="-199105" latinLnBrk="0" marL="199105" rtl="0">
        <a:spcBef>
          <a:spcPct val="20000"/>
        </a:spcBef>
        <a:buFont charset="0" panose="020B0604020202020204" pitchFamily="34" typeface="Arial"/>
        <a:buChar char="•"/>
        <a:defRPr kern="1200" sz="1400">
          <a:solidFill>
            <a:schemeClr val="tx1"/>
          </a:solidFill>
          <a:latin typeface="+mn-lt"/>
          <a:ea typeface="+mn-ea"/>
          <a:cs typeface="+mn-cs"/>
        </a:defRPr>
      </a:lvl1pPr>
      <a:lvl2pPr algn="l" defTabSz="1023967" eaLnBrk="1" hangingPunct="1" indent="-199105" latinLnBrk="0" marL="398209" rtl="0">
        <a:spcBef>
          <a:spcPct val="20000"/>
        </a:spcBef>
        <a:buFont charset="0" panose="020B0604020202020204" pitchFamily="34" typeface="Arial"/>
        <a:buChar char="–"/>
        <a:defRPr kern="1200" sz="1400">
          <a:solidFill>
            <a:schemeClr val="tx1"/>
          </a:solidFill>
          <a:latin typeface="+mn-lt"/>
          <a:ea typeface="+mn-ea"/>
          <a:cs typeface="+mn-cs"/>
        </a:defRPr>
      </a:lvl2pPr>
      <a:lvl3pPr algn="l" defTabSz="1023967" eaLnBrk="1" hangingPunct="1" indent="-199105" latinLnBrk="0" marL="597314" rtl="0">
        <a:spcBef>
          <a:spcPct val="20000"/>
        </a:spcBef>
        <a:buFont charset="0" panose="02070309020205020404" pitchFamily="49" typeface="Courier New"/>
        <a:buChar char="o"/>
        <a:defRPr kern="1200" sz="1300">
          <a:solidFill>
            <a:schemeClr val="tx1"/>
          </a:solidFill>
          <a:latin typeface="+mn-lt"/>
          <a:ea typeface="+mn-ea"/>
          <a:cs typeface="+mn-cs"/>
        </a:defRPr>
      </a:lvl3pPr>
      <a:lvl4pPr algn="l" defTabSz="1023967" eaLnBrk="1" hangingPunct="1" indent="-213327" latinLnBrk="0" marL="810641" rtl="0">
        <a:spcBef>
          <a:spcPct val="20000"/>
        </a:spcBef>
        <a:buFont charset="0" panose="02070309020205020404" pitchFamily="49" typeface="Courier New"/>
        <a:buChar char="o"/>
        <a:defRPr kern="1200" sz="1200">
          <a:solidFill>
            <a:schemeClr val="tx1"/>
          </a:solidFill>
          <a:latin typeface="+mn-lt"/>
          <a:ea typeface="+mn-ea"/>
          <a:cs typeface="+mn-cs"/>
        </a:defRPr>
      </a:lvl4pPr>
      <a:lvl5pPr algn="l" defTabSz="1023967" eaLnBrk="1" hangingPunct="1" indent="-199105" latinLnBrk="0" marL="1009745" rtl="0">
        <a:spcBef>
          <a:spcPct val="20000"/>
        </a:spcBef>
        <a:buFont charset="0" panose="02070309020205020404" pitchFamily="49" typeface="Courier New"/>
        <a:buChar char="o"/>
        <a:defRPr kern="1200" sz="1200">
          <a:solidFill>
            <a:schemeClr val="tx1"/>
          </a:solidFill>
          <a:latin typeface="+mn-lt"/>
          <a:ea typeface="+mn-ea"/>
          <a:cs typeface="+mn-cs"/>
        </a:defRPr>
      </a:lvl5pPr>
      <a:lvl6pPr algn="l" defTabSz="1023967" eaLnBrk="1" hangingPunct="1" indent="-255992" latinLnBrk="0" marL="2815910" rtl="0">
        <a:spcBef>
          <a:spcPct val="20000"/>
        </a:spcBef>
        <a:buFont charset="0" panose="020B0604020202020204" pitchFamily="34" typeface="Arial"/>
        <a:buChar char="•"/>
        <a:defRPr kern="1200" sz="2300">
          <a:solidFill>
            <a:schemeClr val="tx1"/>
          </a:solidFill>
          <a:latin typeface="+mn-lt"/>
          <a:ea typeface="+mn-ea"/>
          <a:cs typeface="+mn-cs"/>
        </a:defRPr>
      </a:lvl6pPr>
      <a:lvl7pPr algn="l" defTabSz="1023967" eaLnBrk="1" hangingPunct="1" indent="-255992" latinLnBrk="0" marL="3327892" rtl="0">
        <a:spcBef>
          <a:spcPct val="20000"/>
        </a:spcBef>
        <a:buFont charset="0" panose="020B0604020202020204" pitchFamily="34" typeface="Arial"/>
        <a:buChar char="•"/>
        <a:defRPr kern="1200" sz="2300">
          <a:solidFill>
            <a:schemeClr val="tx1"/>
          </a:solidFill>
          <a:latin typeface="+mn-lt"/>
          <a:ea typeface="+mn-ea"/>
          <a:cs typeface="+mn-cs"/>
        </a:defRPr>
      </a:lvl7pPr>
      <a:lvl8pPr algn="l" defTabSz="1023967" eaLnBrk="1" hangingPunct="1" indent="-255992" latinLnBrk="0" marL="3839876" rtl="0">
        <a:spcBef>
          <a:spcPct val="20000"/>
        </a:spcBef>
        <a:buFont charset="0" panose="020B0604020202020204" pitchFamily="34" typeface="Arial"/>
        <a:buChar char="•"/>
        <a:defRPr kern="1200" sz="2300">
          <a:solidFill>
            <a:schemeClr val="tx1"/>
          </a:solidFill>
          <a:latin typeface="+mn-lt"/>
          <a:ea typeface="+mn-ea"/>
          <a:cs typeface="+mn-cs"/>
        </a:defRPr>
      </a:lvl8pPr>
      <a:lvl9pPr algn="l" defTabSz="1023967" eaLnBrk="1" hangingPunct="1" indent="-255992" latinLnBrk="0" marL="4351859" rtl="0">
        <a:spcBef>
          <a:spcPct val="20000"/>
        </a:spcBef>
        <a:buFont charset="0" panose="020B0604020202020204" pitchFamily="34" typeface="Arial"/>
        <a:buChar char="•"/>
        <a:defRPr kern="1200" sz="2300">
          <a:solidFill>
            <a:schemeClr val="tx1"/>
          </a:solidFill>
          <a:latin typeface="+mn-lt"/>
          <a:ea typeface="+mn-ea"/>
          <a:cs typeface="+mn-cs"/>
        </a:defRPr>
      </a:lvl9pPr>
    </p:bodyStyle>
    <p:otherStyle>
      <a:defPPr>
        <a:defRPr lang="en-US"/>
      </a:defPPr>
      <a:lvl1pPr algn="l" defTabSz="1023967" eaLnBrk="1" hangingPunct="1" latinLnBrk="0" marL="0" rtl="0">
        <a:defRPr kern="1200" sz="2000">
          <a:solidFill>
            <a:schemeClr val="tx1"/>
          </a:solidFill>
          <a:latin typeface="+mn-lt"/>
          <a:ea typeface="+mn-ea"/>
          <a:cs typeface="+mn-cs"/>
        </a:defRPr>
      </a:lvl1pPr>
      <a:lvl2pPr algn="l" defTabSz="1023967" eaLnBrk="1" hangingPunct="1" latinLnBrk="0" marL="511984" rtl="0">
        <a:defRPr kern="1200" sz="2000">
          <a:solidFill>
            <a:schemeClr val="tx1"/>
          </a:solidFill>
          <a:latin typeface="+mn-lt"/>
          <a:ea typeface="+mn-ea"/>
          <a:cs typeface="+mn-cs"/>
        </a:defRPr>
      </a:lvl2pPr>
      <a:lvl3pPr algn="l" defTabSz="1023967" eaLnBrk="1" hangingPunct="1" latinLnBrk="0" marL="1023967" rtl="0">
        <a:defRPr kern="1200" sz="2000">
          <a:solidFill>
            <a:schemeClr val="tx1"/>
          </a:solidFill>
          <a:latin typeface="+mn-lt"/>
          <a:ea typeface="+mn-ea"/>
          <a:cs typeface="+mn-cs"/>
        </a:defRPr>
      </a:lvl3pPr>
      <a:lvl4pPr algn="l" defTabSz="1023967" eaLnBrk="1" hangingPunct="1" latinLnBrk="0" marL="1535951" rtl="0">
        <a:defRPr kern="1200" sz="2000">
          <a:solidFill>
            <a:schemeClr val="tx1"/>
          </a:solidFill>
          <a:latin typeface="+mn-lt"/>
          <a:ea typeface="+mn-ea"/>
          <a:cs typeface="+mn-cs"/>
        </a:defRPr>
      </a:lvl4pPr>
      <a:lvl5pPr algn="l" defTabSz="1023967" eaLnBrk="1" hangingPunct="1" latinLnBrk="0" marL="2047934" rtl="0">
        <a:defRPr kern="1200" sz="2000">
          <a:solidFill>
            <a:schemeClr val="tx1"/>
          </a:solidFill>
          <a:latin typeface="+mn-lt"/>
          <a:ea typeface="+mn-ea"/>
          <a:cs typeface="+mn-cs"/>
        </a:defRPr>
      </a:lvl5pPr>
      <a:lvl6pPr algn="l" defTabSz="1023967" eaLnBrk="1" hangingPunct="1" latinLnBrk="0" marL="2559918" rtl="0">
        <a:defRPr kern="1200" sz="2000">
          <a:solidFill>
            <a:schemeClr val="tx1"/>
          </a:solidFill>
          <a:latin typeface="+mn-lt"/>
          <a:ea typeface="+mn-ea"/>
          <a:cs typeface="+mn-cs"/>
        </a:defRPr>
      </a:lvl6pPr>
      <a:lvl7pPr algn="l" defTabSz="1023967" eaLnBrk="1" hangingPunct="1" latinLnBrk="0" marL="3071901" rtl="0">
        <a:defRPr kern="1200" sz="2000">
          <a:solidFill>
            <a:schemeClr val="tx1"/>
          </a:solidFill>
          <a:latin typeface="+mn-lt"/>
          <a:ea typeface="+mn-ea"/>
          <a:cs typeface="+mn-cs"/>
        </a:defRPr>
      </a:lvl7pPr>
      <a:lvl8pPr algn="l" defTabSz="1023967" eaLnBrk="1" hangingPunct="1" latinLnBrk="0" marL="3583884" rtl="0">
        <a:defRPr kern="1200" sz="2000">
          <a:solidFill>
            <a:schemeClr val="tx1"/>
          </a:solidFill>
          <a:latin typeface="+mn-lt"/>
          <a:ea typeface="+mn-ea"/>
          <a:cs typeface="+mn-cs"/>
        </a:defRPr>
      </a:lvl8pPr>
      <a:lvl9pPr algn="l" defTabSz="1023967" eaLnBrk="1" hangingPunct="1" latinLnBrk="0" marL="4095868" rtl="0">
        <a:defRPr kern="1200" sz="20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 userDrawn="1">
          <p15:clr>
            <a:srgbClr val="F26B43"/>
          </p15:clr>
        </p15:guide>
        <p15:guide id="2" pos="302" userDrawn="1">
          <p15:clr>
            <a:srgbClr val="F26B43"/>
          </p15:clr>
        </p15:guide>
        <p15:guide id="4" orient="horz" pos="3952" userDrawn="1">
          <p15:clr>
            <a:srgbClr val="F26B43"/>
          </p15:clr>
        </p15:guide>
        <p15:guide id="5" pos="7378" userDrawn="1">
          <p15:clr>
            <a:srgbClr val="F26B43"/>
          </p15:clr>
        </p15:guide>
        <p15:guide id="10" orient="horz" pos="890" userDrawn="1">
          <p15:clr>
            <a:srgbClr val="F26B43"/>
          </p15:clr>
        </p15:guide>
        <p15:guide id="18" pos="1317" userDrawn="1">
          <p15:clr>
            <a:srgbClr val="A4A3A4"/>
          </p15:clr>
        </p15:guide>
        <p15:guide id="19" pos="1452" userDrawn="1">
          <p15:clr>
            <a:srgbClr val="A4A3A4"/>
          </p15:clr>
        </p15:guide>
        <p15:guide id="22" pos="2544" userDrawn="1">
          <p15:clr>
            <a:srgbClr val="A4A3A4"/>
          </p15:clr>
        </p15:guide>
        <p15:guide id="23" pos="2679" userDrawn="1">
          <p15:clr>
            <a:srgbClr val="A4A3A4"/>
          </p15:clr>
        </p15:guide>
        <p15:guide id="26" pos="3771" userDrawn="1">
          <p15:clr>
            <a:srgbClr val="A4A3A4"/>
          </p15:clr>
        </p15:guide>
        <p15:guide id="27" pos="3906" userDrawn="1">
          <p15:clr>
            <a:srgbClr val="A4A3A4"/>
          </p15:clr>
        </p15:guide>
        <p15:guide id="30" pos="4998" userDrawn="1">
          <p15:clr>
            <a:srgbClr val="A4A3A4"/>
          </p15:clr>
        </p15:guide>
        <p15:guide id="31" pos="5133" userDrawn="1">
          <p15:clr>
            <a:srgbClr val="A4A3A4"/>
          </p15:clr>
        </p15:guide>
        <p15:guide id="34" pos="6225" userDrawn="1">
          <p15:clr>
            <a:srgbClr val="A4A3A4"/>
          </p15:clr>
        </p15:guide>
        <p15:guide id="35" pos="6360"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arget="../media/image34.jpeg" Type="http://schemas.openxmlformats.org/officeDocument/2006/relationships/image"/><Relationship Id="rId2" Target="../notesSlides/notesSlide1.xml" Type="http://schemas.openxmlformats.org/officeDocument/2006/relationships/notesSlide"/><Relationship Id="rId1" Target="../slideLayouts/slideLayout10.xml" Type="http://schemas.openxmlformats.org/officeDocument/2006/relationships/slideLayout"/><Relationship Id="rId6" Target="../media/image37.jpeg" Type="http://schemas.openxmlformats.org/officeDocument/2006/relationships/image"/><Relationship Id="rId5" Target="../media/image36.jpeg" Type="http://schemas.openxmlformats.org/officeDocument/2006/relationships/image"/><Relationship Id="rId4" Target="../media/image35.jpeg" Type="http://schemas.openxmlformats.org/officeDocument/2006/relationships/image"/></Relationships>
</file>

<file path=ppt/slides/_rels/slide12.xml.rels><?xml version="1.0" encoding="UTF-8" standalone="yes" ?><Relationships xmlns="http://schemas.openxmlformats.org/package/2006/relationships"><Relationship Id="rId8" Target="../media/image42.jpeg" Type="http://schemas.openxmlformats.org/officeDocument/2006/relationships/image"/><Relationship Id="rId3" Target="../media/image38.png" Type="http://schemas.openxmlformats.org/officeDocument/2006/relationships/image"/><Relationship Id="rId7" Target="../media/image34.jpeg" Type="http://schemas.openxmlformats.org/officeDocument/2006/relationships/image"/><Relationship Id="rId2" Target="../notesSlides/notesSlide2.xml" Type="http://schemas.openxmlformats.org/officeDocument/2006/relationships/notesSlide"/><Relationship Id="rId1" Target="../slideLayouts/slideLayout10.xml" Type="http://schemas.openxmlformats.org/officeDocument/2006/relationships/slideLayout"/><Relationship Id="rId6" Target="../media/image41.png" Type="http://schemas.openxmlformats.org/officeDocument/2006/relationships/image"/><Relationship Id="rId5" Target="../media/image40.png" Type="http://schemas.openxmlformats.org/officeDocument/2006/relationships/image"/><Relationship Id="rId10" Target="../media/image44.jpeg" Type="http://schemas.openxmlformats.org/officeDocument/2006/relationships/image"/><Relationship Id="rId4" Target="../media/image39.svg" Type="http://schemas.openxmlformats.org/officeDocument/2006/relationships/image"/><Relationship Id="rId9" Target="../media/image43.jpeg" Type="http://schemas.openxmlformats.org/officeDocument/2006/relationships/image"/></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arget="../media/image46.png" Type="http://schemas.openxmlformats.org/officeDocument/2006/relationships/image"/><Relationship Id="rId7" Target="../media/image50.png" Type="http://schemas.openxmlformats.org/officeDocument/2006/relationships/image"/><Relationship Id="rId2" Target="../media/image45.png" Type="http://schemas.openxmlformats.org/officeDocument/2006/relationships/image"/><Relationship Id="rId1" Target="../slideLayouts/slideLayout7.xml" Type="http://schemas.openxmlformats.org/officeDocument/2006/relationships/slideLayout"/><Relationship Id="rId6" Target="../media/image49.jpeg" Type="http://schemas.openxmlformats.org/officeDocument/2006/relationships/image"/><Relationship Id="rId5" Target="../media/image48.jpeg" Type="http://schemas.openxmlformats.org/officeDocument/2006/relationships/image"/><Relationship Id="rId4" Target="../media/image47.png" Type="http://schemas.openxmlformats.org/officeDocument/2006/relationships/image"/></Relationships>
</file>

<file path=ppt/slides/_rels/slide15.xml.rels><?xml version="1.0" encoding="UTF-8" standalone="yes" ?><Relationships xmlns="http://schemas.openxmlformats.org/package/2006/relationships"><Relationship Id="rId3" Target="../media/image50.png" Type="http://schemas.openxmlformats.org/officeDocument/2006/relationships/image"/><Relationship Id="rId7" Target="../media/image53.jpeg" Type="http://schemas.openxmlformats.org/officeDocument/2006/relationships/image"/><Relationship Id="rId2" Target="../media/image45.png" Type="http://schemas.openxmlformats.org/officeDocument/2006/relationships/image"/><Relationship Id="rId1" Target="../slideLayouts/slideLayout7.xml" Type="http://schemas.openxmlformats.org/officeDocument/2006/relationships/slideLayout"/><Relationship Id="rId6" Target="../media/image52.png" Type="http://schemas.openxmlformats.org/officeDocument/2006/relationships/image"/><Relationship Id="rId5" Target="../media/image49.jpeg" Type="http://schemas.openxmlformats.org/officeDocument/2006/relationships/image"/><Relationship Id="rId4" Target="../media/image51.png" Type="http://schemas.openxmlformats.org/officeDocument/2006/relationships/image"/></Relationships>
</file>

<file path=ppt/slides/_rels/slide16.xml.rels><?xml version="1.0" encoding="UTF-8" standalone="yes" ?><Relationships xmlns="http://schemas.openxmlformats.org/package/2006/relationships"><Relationship Id="rId8" Target="../media/image60.png" Type="http://schemas.openxmlformats.org/officeDocument/2006/relationships/image"/><Relationship Id="rId3" Target="../media/image55.jpeg" Type="http://schemas.openxmlformats.org/officeDocument/2006/relationships/image"/><Relationship Id="rId7" Target="../media/image59.png" Type="http://schemas.openxmlformats.org/officeDocument/2006/relationships/image"/><Relationship Id="rId2" Target="../media/image54.jpeg" Type="http://schemas.openxmlformats.org/officeDocument/2006/relationships/image"/><Relationship Id="rId1" Target="../slideLayouts/slideLayout7.xml" Type="http://schemas.openxmlformats.org/officeDocument/2006/relationships/slideLayout"/><Relationship Id="rId6" Target="../media/image58.png" Type="http://schemas.openxmlformats.org/officeDocument/2006/relationships/image"/><Relationship Id="rId5" Target="../media/image57.png" Type="http://schemas.openxmlformats.org/officeDocument/2006/relationships/image"/><Relationship Id="rId4" Target="../media/image56.jpeg" Type="http://schemas.openxmlformats.org/officeDocument/2006/relationships/image"/></Relationships>
</file>

<file path=ppt/slides/_rels/slide17.xml.rels><?xml version="1.0" encoding="UTF-8" standalone="yes" ?><Relationships xmlns="http://schemas.openxmlformats.org/package/2006/relationships"><Relationship Id="rId3" Target="../media/image61.jpeg" Type="http://schemas.openxmlformats.org/officeDocument/2006/relationships/image"/><Relationship Id="rId2" Target="../notesSlides/notesSlide3.xml" Type="http://schemas.openxmlformats.org/officeDocument/2006/relationships/notesSlide"/><Relationship Id="rId1" Target="../slideLayouts/slideLayout10.xml" Type="http://schemas.openxmlformats.org/officeDocument/2006/relationships/slideLayout"/><Relationship Id="rId6" Target="../media/image64.jpeg" Type="http://schemas.openxmlformats.org/officeDocument/2006/relationships/image"/><Relationship Id="rId5" Target="../media/image63.jpeg" Type="http://schemas.openxmlformats.org/officeDocument/2006/relationships/image"/><Relationship Id="rId4" Target="../media/image62.jpeg" Type="http://schemas.openxmlformats.org/officeDocument/2006/relationships/image"/></Relationships>
</file>

<file path=ppt/slides/_rels/slide18.xml.rels><?xml version="1.0" encoding="UTF-8" standalone="yes" ?><Relationships xmlns="http://schemas.openxmlformats.org/package/2006/relationships"><Relationship Id="rId3" Target="../media/image66.png" Type="http://schemas.openxmlformats.org/officeDocument/2006/relationships/image"/><Relationship Id="rId2" Target="../media/image65.jpeg" Type="http://schemas.openxmlformats.org/officeDocument/2006/relationships/image"/><Relationship Id="rId1" Target="../slideLayouts/slideLayout7.xml" Type="http://schemas.openxmlformats.org/officeDocument/2006/relationships/slideLayout"/></Relationships>
</file>

<file path=ppt/slides/_rels/slide19.xml.rels><?xml version="1.0" encoding="UTF-8" standalone="yes" ?><Relationships xmlns="http://schemas.openxmlformats.org/package/2006/relationships"><Relationship Id="rId3" Target="../media/image68.png" Type="http://schemas.openxmlformats.org/officeDocument/2006/relationships/image"/><Relationship Id="rId2" Target="../media/image67.jpeg" Type="http://schemas.openxmlformats.org/officeDocument/2006/relationships/image"/><Relationship Id="rId1" Target="../slideLayouts/slideLayout7.xml" Type="http://schemas.openxmlformats.org/officeDocument/2006/relationships/slideLayout"/></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71.png"/></Relationships>
</file>

<file path=ppt/slides/_rels/slide22.xml.rels><?xml version="1.0" encoding="UTF-8" standalone="yes" ?><Relationships xmlns="http://schemas.openxmlformats.org/package/2006/relationships"><Relationship Id="rId8" Target="../media/image79.jpeg" Type="http://schemas.openxmlformats.org/officeDocument/2006/relationships/image"/><Relationship Id="rId13" Target="../media/image84.jpeg" Type="http://schemas.openxmlformats.org/officeDocument/2006/relationships/image"/><Relationship Id="rId18" Target="../media/image89.png" Type="http://schemas.openxmlformats.org/officeDocument/2006/relationships/image"/><Relationship Id="rId3" Target="../media/image74.jpeg" Type="http://schemas.openxmlformats.org/officeDocument/2006/relationships/image"/><Relationship Id="rId7" Target="../media/image78.png" Type="http://schemas.openxmlformats.org/officeDocument/2006/relationships/image"/><Relationship Id="rId12" Target="../media/image83.jpeg" Type="http://schemas.openxmlformats.org/officeDocument/2006/relationships/image"/><Relationship Id="rId17" Target="../media/image88.jpeg" Type="http://schemas.openxmlformats.org/officeDocument/2006/relationships/image"/><Relationship Id="rId2" Target="../media/image73.jpeg" Type="http://schemas.openxmlformats.org/officeDocument/2006/relationships/image"/><Relationship Id="rId16" Target="../media/image87.jpeg" Type="http://schemas.openxmlformats.org/officeDocument/2006/relationships/image"/><Relationship Id="rId1" Target="../slideLayouts/slideLayout10.xml" Type="http://schemas.openxmlformats.org/officeDocument/2006/relationships/slideLayout"/><Relationship Id="rId6" Target="../media/image77.jpeg" Type="http://schemas.openxmlformats.org/officeDocument/2006/relationships/image"/><Relationship Id="rId11" Target="../media/image82.jpeg" Type="http://schemas.openxmlformats.org/officeDocument/2006/relationships/image"/><Relationship Id="rId5" Target="../media/image76.jpeg" Type="http://schemas.openxmlformats.org/officeDocument/2006/relationships/image"/><Relationship Id="rId15" Target="../media/image86.jpeg" Type="http://schemas.openxmlformats.org/officeDocument/2006/relationships/image"/><Relationship Id="rId10" Target="../media/image81.jpeg" Type="http://schemas.openxmlformats.org/officeDocument/2006/relationships/image"/><Relationship Id="rId19" Target="../media/image90.jpeg" Type="http://schemas.openxmlformats.org/officeDocument/2006/relationships/image"/><Relationship Id="rId4" Target="../media/image75.jpeg" Type="http://schemas.openxmlformats.org/officeDocument/2006/relationships/image"/><Relationship Id="rId9" Target="../media/image80.jpeg" Type="http://schemas.openxmlformats.org/officeDocument/2006/relationships/image"/><Relationship Id="rId14" Target="../media/image85.jpeg" Type="http://schemas.openxmlformats.org/officeDocument/2006/relationships/image"/></Relationships>
</file>

<file path=ppt/slides/_rels/slide23.xml.rels><?xml version="1.0" encoding="UTF-8" standalone="yes" ?><Relationships xmlns="http://schemas.openxmlformats.org/package/2006/relationships"><Relationship Id="rId8" Target="../media/image97.jpeg" Type="http://schemas.openxmlformats.org/officeDocument/2006/relationships/image"/><Relationship Id="rId13" Target="../media/image102.jpeg" Type="http://schemas.openxmlformats.org/officeDocument/2006/relationships/image"/><Relationship Id="rId3" Target="../media/image92.jpeg" Type="http://schemas.openxmlformats.org/officeDocument/2006/relationships/image"/><Relationship Id="rId7" Target="../media/image96.jpeg" Type="http://schemas.openxmlformats.org/officeDocument/2006/relationships/image"/><Relationship Id="rId12" Target="../media/image101.jpeg" Type="http://schemas.openxmlformats.org/officeDocument/2006/relationships/image"/><Relationship Id="rId2" Target="../media/image91.jpeg" Type="http://schemas.openxmlformats.org/officeDocument/2006/relationships/image"/><Relationship Id="rId16" Target="../media/image105.png" Type="http://schemas.openxmlformats.org/officeDocument/2006/relationships/image"/><Relationship Id="rId1" Target="../slideLayouts/slideLayout9.xml" Type="http://schemas.openxmlformats.org/officeDocument/2006/relationships/slideLayout"/><Relationship Id="rId6" Target="../media/image95.jpeg" Type="http://schemas.openxmlformats.org/officeDocument/2006/relationships/image"/><Relationship Id="rId11" Target="../media/image100.jpeg" Type="http://schemas.openxmlformats.org/officeDocument/2006/relationships/image"/><Relationship Id="rId5" Target="../media/image94.jpeg" Type="http://schemas.openxmlformats.org/officeDocument/2006/relationships/image"/><Relationship Id="rId15" Target="../media/image104.jpeg" Type="http://schemas.openxmlformats.org/officeDocument/2006/relationships/image"/><Relationship Id="rId10" Target="../media/image99.jpeg" Type="http://schemas.openxmlformats.org/officeDocument/2006/relationships/image"/><Relationship Id="rId4" Target="../media/image93.jpeg" Type="http://schemas.openxmlformats.org/officeDocument/2006/relationships/image"/><Relationship Id="rId9" Target="../media/image98.jpeg" Type="http://schemas.openxmlformats.org/officeDocument/2006/relationships/image"/><Relationship Id="rId14" Target="../media/image103.jpeg" Type="http://schemas.openxmlformats.org/officeDocument/2006/relationships/image"/></Relationships>
</file>

<file path=ppt/slides/_rels/slide24.xml.rels><?xml version="1.0" encoding="UTF-8" standalone="yes" ?><Relationships xmlns="http://schemas.openxmlformats.org/package/2006/relationships"><Relationship Id="rId8" Target="../media/image112.png" Type="http://schemas.openxmlformats.org/officeDocument/2006/relationships/image"/><Relationship Id="rId13" Target="../media/image117.jpeg" Type="http://schemas.openxmlformats.org/officeDocument/2006/relationships/image"/><Relationship Id="rId18" Target="../media/image122.png" Type="http://schemas.openxmlformats.org/officeDocument/2006/relationships/image"/><Relationship Id="rId26" Target="../media/image130.jpeg" Type="http://schemas.openxmlformats.org/officeDocument/2006/relationships/image"/><Relationship Id="rId39" Target="../media/image143.png" Type="http://schemas.openxmlformats.org/officeDocument/2006/relationships/image"/><Relationship Id="rId3" Target="../media/image107.jpeg" Type="http://schemas.openxmlformats.org/officeDocument/2006/relationships/image"/><Relationship Id="rId21" Target="../media/image125.jpeg" Type="http://schemas.openxmlformats.org/officeDocument/2006/relationships/image"/><Relationship Id="rId34" Target="../media/image138.jpeg" Type="http://schemas.openxmlformats.org/officeDocument/2006/relationships/image"/><Relationship Id="rId7" Target="../media/image111.png" Type="http://schemas.openxmlformats.org/officeDocument/2006/relationships/image"/><Relationship Id="rId12" Target="../media/image116.png" Type="http://schemas.openxmlformats.org/officeDocument/2006/relationships/image"/><Relationship Id="rId17" Target="../media/image121.jpeg" Type="http://schemas.openxmlformats.org/officeDocument/2006/relationships/image"/><Relationship Id="rId25" Target="../media/image129.png" Type="http://schemas.openxmlformats.org/officeDocument/2006/relationships/image"/><Relationship Id="rId33" Target="../media/image137.jpeg" Type="http://schemas.openxmlformats.org/officeDocument/2006/relationships/image"/><Relationship Id="rId38" Target="../media/image142.png" Type="http://schemas.openxmlformats.org/officeDocument/2006/relationships/image"/><Relationship Id="rId2" Target="../media/image106.jpeg" Type="http://schemas.openxmlformats.org/officeDocument/2006/relationships/image"/><Relationship Id="rId16" Target="../media/image120.jpeg" Type="http://schemas.openxmlformats.org/officeDocument/2006/relationships/image"/><Relationship Id="rId20" Target="../media/image124.png" Type="http://schemas.openxmlformats.org/officeDocument/2006/relationships/image"/><Relationship Id="rId29" Target="../media/image133.jpeg" Type="http://schemas.openxmlformats.org/officeDocument/2006/relationships/image"/><Relationship Id="rId1" Target="../slideLayouts/slideLayout9.xml" Type="http://schemas.openxmlformats.org/officeDocument/2006/relationships/slideLayout"/><Relationship Id="rId6" Target="../media/image110.jpeg" Type="http://schemas.openxmlformats.org/officeDocument/2006/relationships/image"/><Relationship Id="rId11" Target="../media/image115.png" Type="http://schemas.openxmlformats.org/officeDocument/2006/relationships/image"/><Relationship Id="rId24" Target="../media/image128.jpeg" Type="http://schemas.openxmlformats.org/officeDocument/2006/relationships/image"/><Relationship Id="rId32" Target="../media/image136.png" Type="http://schemas.openxmlformats.org/officeDocument/2006/relationships/image"/><Relationship Id="rId37" Target="../media/image141.jpeg" Type="http://schemas.openxmlformats.org/officeDocument/2006/relationships/image"/><Relationship Id="rId40" Target="../media/image144.jpeg" Type="http://schemas.openxmlformats.org/officeDocument/2006/relationships/image"/><Relationship Id="rId5" Target="../media/image109.jpeg" Type="http://schemas.openxmlformats.org/officeDocument/2006/relationships/image"/><Relationship Id="rId15" Target="../media/image119.jpeg" Type="http://schemas.openxmlformats.org/officeDocument/2006/relationships/image"/><Relationship Id="rId23" Target="../media/image127.png" Type="http://schemas.openxmlformats.org/officeDocument/2006/relationships/image"/><Relationship Id="rId28" Target="../media/image132.jpeg" Type="http://schemas.openxmlformats.org/officeDocument/2006/relationships/image"/><Relationship Id="rId36" Target="../media/image140.png" Type="http://schemas.openxmlformats.org/officeDocument/2006/relationships/image"/><Relationship Id="rId10" Target="../media/image114.png" Type="http://schemas.openxmlformats.org/officeDocument/2006/relationships/image"/><Relationship Id="rId19" Target="../media/image123.jpeg" Type="http://schemas.openxmlformats.org/officeDocument/2006/relationships/image"/><Relationship Id="rId31" Target="../media/image135.png" Type="http://schemas.openxmlformats.org/officeDocument/2006/relationships/image"/><Relationship Id="rId4" Target="../media/image108.jpeg" Type="http://schemas.openxmlformats.org/officeDocument/2006/relationships/image"/><Relationship Id="rId9" Target="../media/image113.png" Type="http://schemas.openxmlformats.org/officeDocument/2006/relationships/image"/><Relationship Id="rId14" Target="../media/image118.jpeg" Type="http://schemas.openxmlformats.org/officeDocument/2006/relationships/image"/><Relationship Id="rId22" Target="../media/image126.jpeg" Type="http://schemas.openxmlformats.org/officeDocument/2006/relationships/image"/><Relationship Id="rId27" Target="../media/image131.png" Type="http://schemas.openxmlformats.org/officeDocument/2006/relationships/image"/><Relationship Id="rId30" Target="../media/image134.jpeg" Type="http://schemas.openxmlformats.org/officeDocument/2006/relationships/image"/><Relationship Id="rId35" Target="../media/image139.jpeg" Type="http://schemas.openxmlformats.org/officeDocument/2006/relationships/image"/></Relationships>
</file>

<file path=ppt/slides/_rels/slide25.xml.rels><?xml version="1.0" encoding="UTF-8" standalone="yes" ?><Relationships xmlns="http://schemas.openxmlformats.org/package/2006/relationships"><Relationship Id="rId8" Target="../media/image120.jpeg" Type="http://schemas.openxmlformats.org/officeDocument/2006/relationships/image"/><Relationship Id="rId13" Target="../media/image129.png" Type="http://schemas.openxmlformats.org/officeDocument/2006/relationships/image"/><Relationship Id="rId18" Target="../media/image125.jpeg" Type="http://schemas.openxmlformats.org/officeDocument/2006/relationships/image"/><Relationship Id="rId3" Target="../media/image127.png" Type="http://schemas.openxmlformats.org/officeDocument/2006/relationships/image"/><Relationship Id="rId21" Target="../media/image150.png" Type="http://schemas.openxmlformats.org/officeDocument/2006/relationships/image"/><Relationship Id="rId7" Target="../media/image119.jpeg" Type="http://schemas.openxmlformats.org/officeDocument/2006/relationships/image"/><Relationship Id="rId12" Target="../media/image148.jpeg" Type="http://schemas.openxmlformats.org/officeDocument/2006/relationships/image"/><Relationship Id="rId17" Target="../media/image124.png" Type="http://schemas.openxmlformats.org/officeDocument/2006/relationships/image"/><Relationship Id="rId25" Target="../media/image154.png" Type="http://schemas.openxmlformats.org/officeDocument/2006/relationships/image"/><Relationship Id="rId2" Target="../media/image145.jpeg" Type="http://schemas.openxmlformats.org/officeDocument/2006/relationships/image"/><Relationship Id="rId16" Target="../media/image123.jpeg" Type="http://schemas.openxmlformats.org/officeDocument/2006/relationships/image"/><Relationship Id="rId20" Target="../media/image149.png" Type="http://schemas.openxmlformats.org/officeDocument/2006/relationships/image"/><Relationship Id="rId1" Target="../slideLayouts/slideLayout9.xml" Type="http://schemas.openxmlformats.org/officeDocument/2006/relationships/slideLayout"/><Relationship Id="rId6" Target="../media/image118.jpeg" Type="http://schemas.openxmlformats.org/officeDocument/2006/relationships/image"/><Relationship Id="rId11" Target="../media/image147.jpeg" Type="http://schemas.openxmlformats.org/officeDocument/2006/relationships/image"/><Relationship Id="rId24" Target="../media/image153.png" Type="http://schemas.openxmlformats.org/officeDocument/2006/relationships/image"/><Relationship Id="rId5" Target="../media/image117.jpeg" Type="http://schemas.openxmlformats.org/officeDocument/2006/relationships/image"/><Relationship Id="rId15" Target="../media/image122.png" Type="http://schemas.openxmlformats.org/officeDocument/2006/relationships/image"/><Relationship Id="rId23" Target="../media/image152.png" Type="http://schemas.openxmlformats.org/officeDocument/2006/relationships/image"/><Relationship Id="rId10" Target="../media/image146.jpeg" Type="http://schemas.openxmlformats.org/officeDocument/2006/relationships/image"/><Relationship Id="rId19" Target="../media/image126.jpeg" Type="http://schemas.openxmlformats.org/officeDocument/2006/relationships/image"/><Relationship Id="rId4" Target="../media/image128.jpeg" Type="http://schemas.openxmlformats.org/officeDocument/2006/relationships/image"/><Relationship Id="rId9" Target="../media/image121.jpeg" Type="http://schemas.openxmlformats.org/officeDocument/2006/relationships/image"/><Relationship Id="rId14" Target="../media/image137.jpeg" Type="http://schemas.openxmlformats.org/officeDocument/2006/relationships/image"/><Relationship Id="rId22" Target="../media/image151.png" Type="http://schemas.openxmlformats.org/officeDocument/2006/relationships/image"/></Relationships>
</file>

<file path=ppt/slides/_rels/slide26.xml.rels><?xml version="1.0" encoding="UTF-8" standalone="yes" ?><Relationships xmlns="http://schemas.openxmlformats.org/package/2006/relationships"><Relationship Id="rId3" Target="../media/image156.jpeg" Type="http://schemas.openxmlformats.org/officeDocument/2006/relationships/image"/><Relationship Id="rId2" Target="../media/image155.jpeg" Type="http://schemas.openxmlformats.org/officeDocument/2006/relationships/image"/><Relationship Id="rId1" Target="../slideLayouts/slideLayout7.xml" Type="http://schemas.openxmlformats.org/officeDocument/2006/relationships/slideLayout"/><Relationship Id="rId5" Target="../media/image158.png" Type="http://schemas.openxmlformats.org/officeDocument/2006/relationships/image"/><Relationship Id="rId4" Target="../media/image157.png" Type="http://schemas.openxmlformats.org/officeDocument/2006/relationships/image"/></Relationships>
</file>

<file path=ppt/slides/_rels/slide27.xml.rels><?xml version="1.0" encoding="UTF-8" standalone="yes" ?><Relationships xmlns="http://schemas.openxmlformats.org/package/2006/relationships"><Relationship Id="rId8" Target="../media/image165.png" Type="http://schemas.openxmlformats.org/officeDocument/2006/relationships/image"/><Relationship Id="rId3" Target="../media/image160.jpeg" Type="http://schemas.openxmlformats.org/officeDocument/2006/relationships/image"/><Relationship Id="rId7" Target="../media/image164.png" Type="http://schemas.openxmlformats.org/officeDocument/2006/relationships/image"/><Relationship Id="rId2" Target="../media/image159.jpeg" Type="http://schemas.openxmlformats.org/officeDocument/2006/relationships/image"/><Relationship Id="rId1" Target="../slideLayouts/slideLayout7.xml" Type="http://schemas.openxmlformats.org/officeDocument/2006/relationships/slideLayout"/><Relationship Id="rId6" Target="../media/image163.jpeg" Type="http://schemas.openxmlformats.org/officeDocument/2006/relationships/image"/><Relationship Id="rId5" Target="../media/image162.jpeg" Type="http://schemas.openxmlformats.org/officeDocument/2006/relationships/image"/><Relationship Id="rId4" Target="../media/image161.jpeg" Type="http://schemas.openxmlformats.org/officeDocument/2006/relationships/image"/></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arget="../media/image167.jpeg" Type="http://schemas.openxmlformats.org/officeDocument/2006/relationships/image"/><Relationship Id="rId7" Target="../media/image39.svg" Type="http://schemas.openxmlformats.org/officeDocument/2006/relationships/image"/><Relationship Id="rId2" Target="../media/image166.png" Type="http://schemas.openxmlformats.org/officeDocument/2006/relationships/image"/><Relationship Id="rId1" Target="../slideLayouts/slideLayout7.xml" Type="http://schemas.openxmlformats.org/officeDocument/2006/relationships/slideLayout"/><Relationship Id="rId6" Target="../media/image38.png" Type="http://schemas.openxmlformats.org/officeDocument/2006/relationships/image"/><Relationship Id="rId5" Target="../media/image169.jpeg" Type="http://schemas.openxmlformats.org/officeDocument/2006/relationships/image"/><Relationship Id="rId4" Target="../media/image168.jpeg" Type="http://schemas.openxmlformats.org/officeDocument/2006/relationships/image"/></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arget="../media/image39.svg" Type="http://schemas.openxmlformats.org/officeDocument/2006/relationships/image"/><Relationship Id="rId7" Target="../media/image168.jpeg" Type="http://schemas.openxmlformats.org/officeDocument/2006/relationships/image"/><Relationship Id="rId2" Target="../media/image38.png" Type="http://schemas.openxmlformats.org/officeDocument/2006/relationships/image"/><Relationship Id="rId1" Target="../slideLayouts/slideLayout7.xml" Type="http://schemas.openxmlformats.org/officeDocument/2006/relationships/slideLayout"/><Relationship Id="rId6" Target="../media/image172.svg" Type="http://schemas.openxmlformats.org/officeDocument/2006/relationships/image"/><Relationship Id="rId5" Target="../media/image171.png" Type="http://schemas.openxmlformats.org/officeDocument/2006/relationships/image"/><Relationship Id="rId4" Target="../media/image170.jpeg" Type="http://schemas.openxmlformats.org/officeDocument/2006/relationships/image"/></Relationships>
</file>

<file path=ppt/slides/_rels/slide31.xml.rels><?xml version="1.0" encoding="UTF-8" standalone="yes" ?><Relationships xmlns="http://schemas.openxmlformats.org/package/2006/relationships"><Relationship Id="rId3" Target="../media/image174.jpeg" Type="http://schemas.openxmlformats.org/officeDocument/2006/relationships/image"/><Relationship Id="rId2" Target="../media/image173.jpeg" Type="http://schemas.openxmlformats.org/officeDocument/2006/relationships/image"/><Relationship Id="rId1" Target="../slideLayouts/slideLayout7.xml" Type="http://schemas.openxmlformats.org/officeDocument/2006/relationships/slideLayout"/><Relationship Id="rId5" Target="../media/image176.svg" Type="http://schemas.openxmlformats.org/officeDocument/2006/relationships/image"/><Relationship Id="rId4" Target="../media/image175.png" Type="http://schemas.openxmlformats.org/officeDocument/2006/relationships/image"/></Relationships>
</file>

<file path=ppt/slides/_rels/slide32.xml.rels><?xml version="1.0" encoding="UTF-8" standalone="yes" ?><Relationships xmlns="http://schemas.openxmlformats.org/package/2006/relationships"><Relationship Id="rId8" Target="../media/image178.tif" Type="http://schemas.openxmlformats.org/officeDocument/2006/relationships/image"/><Relationship Id="rId3" Target="../media/image38.png" Type="http://schemas.openxmlformats.org/officeDocument/2006/relationships/image"/><Relationship Id="rId7" Target="../media/image177.tif" Type="http://schemas.openxmlformats.org/officeDocument/2006/relationships/image"/><Relationship Id="rId2" Target="../media/image168.jpeg" Type="http://schemas.openxmlformats.org/officeDocument/2006/relationships/image"/><Relationship Id="rId1" Target="../slideLayouts/slideLayout7.xml" Type="http://schemas.openxmlformats.org/officeDocument/2006/relationships/slideLayout"/><Relationship Id="rId6" Target="../media/image172.svg" Type="http://schemas.openxmlformats.org/officeDocument/2006/relationships/image"/><Relationship Id="rId5" Target="../media/image171.png" Type="http://schemas.openxmlformats.org/officeDocument/2006/relationships/image"/><Relationship Id="rId4" Target="../media/image39.svg" Type="http://schemas.openxmlformats.org/officeDocument/2006/relationships/image"/></Relationships>
</file>

<file path=ppt/slides/_rels/slide33.xml.rels><?xml version="1.0" encoding="UTF-8" standalone="yes" ?><Relationships xmlns="http://schemas.openxmlformats.org/package/2006/relationships"><Relationship Id="rId3" Target="../media/image38.png" Type="http://schemas.openxmlformats.org/officeDocument/2006/relationships/image"/><Relationship Id="rId2" Target="../media/image179.jpeg" Type="http://schemas.openxmlformats.org/officeDocument/2006/relationships/image"/><Relationship Id="rId1" Target="../slideLayouts/slideLayout7.xml" Type="http://schemas.openxmlformats.org/officeDocument/2006/relationships/slideLayout"/><Relationship Id="rId6" Target="../media/image172.svg" Type="http://schemas.openxmlformats.org/officeDocument/2006/relationships/image"/><Relationship Id="rId5" Target="../media/image171.png" Type="http://schemas.openxmlformats.org/officeDocument/2006/relationships/image"/><Relationship Id="rId4" Target="../media/image39.svg" Type="http://schemas.openxmlformats.org/officeDocument/2006/relationships/image"/></Relationships>
</file>

<file path=ppt/slides/_rels/slide34.xml.rels><?xml version="1.0" encoding="UTF-8" standalone="yes" ?><Relationships xmlns="http://schemas.openxmlformats.org/package/2006/relationships"><Relationship Id="rId3" Target="../media/image181.jpeg" Type="http://schemas.openxmlformats.org/officeDocument/2006/relationships/image"/><Relationship Id="rId2" Target="../media/image180.jpeg" Type="http://schemas.openxmlformats.org/officeDocument/2006/relationships/image"/><Relationship Id="rId1" Target="../slideLayouts/slideLayout7.xml" Type="http://schemas.openxmlformats.org/officeDocument/2006/relationships/slideLayout"/><Relationship Id="rId4" Target="../media/image173.jpeg" Type="http://schemas.openxmlformats.org/officeDocument/2006/relationships/image"/></Relationships>
</file>

<file path=ppt/slides/_rels/slide35.xml.rels><?xml version="1.0" encoding="UTF-8" standalone="yes" ?><Relationships xmlns="http://schemas.openxmlformats.org/package/2006/relationships"><Relationship Id="rId3" Target="../media/image175.png" Type="http://schemas.openxmlformats.org/officeDocument/2006/relationships/image"/><Relationship Id="rId2" Target="../media/image182.jpeg" Type="http://schemas.openxmlformats.org/officeDocument/2006/relationships/image"/><Relationship Id="rId1" Target="../slideLayouts/slideLayout7.xml" Type="http://schemas.openxmlformats.org/officeDocument/2006/relationships/slideLayout"/><Relationship Id="rId4" Target="../media/image176.svg" Type="http://schemas.openxmlformats.org/officeDocument/2006/relationships/image"/></Relationships>
</file>

<file path=ppt/slides/_rels/slide36.xml.rels><?xml version="1.0" encoding="UTF-8" standalone="yes" ?><Relationships xmlns="http://schemas.openxmlformats.org/package/2006/relationships"><Relationship Id="rId3" Target="../media/image175.png" Type="http://schemas.openxmlformats.org/officeDocument/2006/relationships/image"/><Relationship Id="rId2" Target="../media/image183.png" Type="http://schemas.openxmlformats.org/officeDocument/2006/relationships/image"/><Relationship Id="rId1" Target="../slideLayouts/slideLayout7.xml" Type="http://schemas.openxmlformats.org/officeDocument/2006/relationships/slideLayout"/><Relationship Id="rId5" Target="../media/image168.jpeg" Type="http://schemas.openxmlformats.org/officeDocument/2006/relationships/image"/><Relationship Id="rId4" Target="../media/image176.svg" Type="http://schemas.openxmlformats.org/officeDocument/2006/relationships/image"/></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8" Target="../media/image189.png" Type="http://schemas.openxmlformats.org/officeDocument/2006/relationships/image"/><Relationship Id="rId3" Target="../media/image185.png" Type="http://schemas.openxmlformats.org/officeDocument/2006/relationships/image"/><Relationship Id="rId7" Target="../media/image188.jpeg" Type="http://schemas.openxmlformats.org/officeDocument/2006/relationships/image"/><Relationship Id="rId12" Target="../media/image193.png" Type="http://schemas.openxmlformats.org/officeDocument/2006/relationships/image"/><Relationship Id="rId2" Target="../media/image184.png" Type="http://schemas.openxmlformats.org/officeDocument/2006/relationships/image"/><Relationship Id="rId1" Target="../slideLayouts/slideLayout16.xml" Type="http://schemas.openxmlformats.org/officeDocument/2006/relationships/slideLayout"/><Relationship Id="rId6" Target="../media/image187.jpeg" Type="http://schemas.openxmlformats.org/officeDocument/2006/relationships/image"/><Relationship Id="rId11" Target="../media/image192.png" Type="http://schemas.openxmlformats.org/officeDocument/2006/relationships/image"/><Relationship Id="rId5" Target="../media/hdphoto3.wdp" Type="http://schemas.microsoft.com/office/2007/relationships/hdphoto"/><Relationship Id="rId10" Target="../media/image191.png" Type="http://schemas.openxmlformats.org/officeDocument/2006/relationships/image"/><Relationship Id="rId4" Target="../media/image186.png" Type="http://schemas.openxmlformats.org/officeDocument/2006/relationships/image"/><Relationship Id="rId9" Target="../media/image190.jpeg" Type="http://schemas.openxmlformats.org/officeDocument/2006/relationships/image"/></Relationships>
</file>

<file path=ppt/slides/_rels/slide39.xml.rels><?xml version="1.0" encoding="UTF-8" standalone="yes" ?><Relationships xmlns="http://schemas.openxmlformats.org/package/2006/relationships"><Relationship Id="rId8" Target="../media/image199.png" Type="http://schemas.openxmlformats.org/officeDocument/2006/relationships/image"/><Relationship Id="rId13" Target="../media/image204.png" Type="http://schemas.openxmlformats.org/officeDocument/2006/relationships/image"/><Relationship Id="rId18" Target="../media/image192.png" Type="http://schemas.openxmlformats.org/officeDocument/2006/relationships/image"/><Relationship Id="rId3" Target="../media/image195.png" Type="http://schemas.openxmlformats.org/officeDocument/2006/relationships/image"/><Relationship Id="rId7" Target="../media/image198.jpeg" Type="http://schemas.openxmlformats.org/officeDocument/2006/relationships/image"/><Relationship Id="rId12" Target="../media/image203.jpeg" Type="http://schemas.openxmlformats.org/officeDocument/2006/relationships/image"/><Relationship Id="rId17" Target="../media/image191.png" Type="http://schemas.openxmlformats.org/officeDocument/2006/relationships/image"/><Relationship Id="rId2" Target="../media/image194.jpeg" Type="http://schemas.openxmlformats.org/officeDocument/2006/relationships/image"/><Relationship Id="rId16" Target="../media/image193.png" Type="http://schemas.openxmlformats.org/officeDocument/2006/relationships/image"/><Relationship Id="rId1" Target="../slideLayouts/slideLayout9.xml" Type="http://schemas.openxmlformats.org/officeDocument/2006/relationships/slideLayout"/><Relationship Id="rId6" Target="../media/hdphoto4.wdp" Type="http://schemas.microsoft.com/office/2007/relationships/hdphoto"/><Relationship Id="rId11" Target="../media/image202.jpeg" Type="http://schemas.openxmlformats.org/officeDocument/2006/relationships/image"/><Relationship Id="rId5" Target="../media/image197.png" Type="http://schemas.openxmlformats.org/officeDocument/2006/relationships/image"/><Relationship Id="rId15" Target="../media/image206.png" Type="http://schemas.openxmlformats.org/officeDocument/2006/relationships/image"/><Relationship Id="rId10" Target="../media/image201.jpeg" Type="http://schemas.openxmlformats.org/officeDocument/2006/relationships/image"/><Relationship Id="rId19" Target="../media/image207.png" Type="http://schemas.openxmlformats.org/officeDocument/2006/relationships/image"/><Relationship Id="rId4" Target="../media/image196.jpeg" Type="http://schemas.openxmlformats.org/officeDocument/2006/relationships/image"/><Relationship Id="rId9" Target="../media/image200.jpeg" Type="http://schemas.openxmlformats.org/officeDocument/2006/relationships/image"/><Relationship Id="rId14" Target="../media/image205.jpeg" Type="http://schemas.openxmlformats.org/officeDocument/2006/relationships/image"/></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0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9.png"/><Relationship Id="rId1" Type="http://schemas.openxmlformats.org/officeDocument/2006/relationships/slideLayout" Target="../slideLayouts/slideLayout7.xml"/><Relationship Id="rId5" Type="http://schemas.openxmlformats.org/officeDocument/2006/relationships/image" Target="../media/image212.png"/><Relationship Id="rId4" Type="http://schemas.openxmlformats.org/officeDocument/2006/relationships/image" Target="../media/image211.png"/></Relationships>
</file>

<file path=ppt/slides/_rels/slide46.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9.png"/><Relationship Id="rId1" Type="http://schemas.openxmlformats.org/officeDocument/2006/relationships/slideLayout" Target="../slideLayouts/slideLayout7.xml"/><Relationship Id="rId5" Type="http://schemas.openxmlformats.org/officeDocument/2006/relationships/image" Target="../media/image212.png"/><Relationship Id="rId4" Type="http://schemas.openxmlformats.org/officeDocument/2006/relationships/image" Target="../media/image211.png"/></Relationships>
</file>

<file path=ppt/slides/_rels/slide47.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9.png"/><Relationship Id="rId1" Type="http://schemas.openxmlformats.org/officeDocument/2006/relationships/slideLayout" Target="../slideLayouts/slideLayout7.xml"/><Relationship Id="rId5" Type="http://schemas.openxmlformats.org/officeDocument/2006/relationships/image" Target="../media/image212.png"/><Relationship Id="rId4" Type="http://schemas.openxmlformats.org/officeDocument/2006/relationships/image" Target="../media/image21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214.png"/><Relationship Id="rId2" Type="http://schemas.openxmlformats.org/officeDocument/2006/relationships/image" Target="../media/image213.png"/><Relationship Id="rId1" Type="http://schemas.openxmlformats.org/officeDocument/2006/relationships/slideLayout" Target="../slideLayouts/slideLayout7.xml"/><Relationship Id="rId5" Type="http://schemas.openxmlformats.org/officeDocument/2006/relationships/image" Target="../media/image216.png"/><Relationship Id="rId4" Type="http://schemas.openxmlformats.org/officeDocument/2006/relationships/image" Target="../media/image21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image" Target="../media/image218.png"/><Relationship Id="rId2" Type="http://schemas.openxmlformats.org/officeDocument/2006/relationships/image" Target="../media/image217.png"/><Relationship Id="rId1" Type="http://schemas.openxmlformats.org/officeDocument/2006/relationships/slideLayout" Target="../slideLayouts/slideLayout8.xml"/><Relationship Id="rId5" Type="http://schemas.openxmlformats.org/officeDocument/2006/relationships/image" Target="../media/image220.png"/><Relationship Id="rId4" Type="http://schemas.openxmlformats.org/officeDocument/2006/relationships/image" Target="../media/image219.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222.png"/><Relationship Id="rId2" Type="http://schemas.openxmlformats.org/officeDocument/2006/relationships/image" Target="../media/image221.jpeg"/><Relationship Id="rId1" Type="http://schemas.openxmlformats.org/officeDocument/2006/relationships/slideLayout" Target="../slideLayouts/slideLayout7.xml"/><Relationship Id="rId6" Type="http://schemas.openxmlformats.org/officeDocument/2006/relationships/image" Target="../media/image225.svg"/><Relationship Id="rId5" Type="http://schemas.openxmlformats.org/officeDocument/2006/relationships/image" Target="../media/image224.png"/><Relationship Id="rId4" Type="http://schemas.openxmlformats.org/officeDocument/2006/relationships/image" Target="../media/image223.svg"/></Relationships>
</file>

<file path=ppt/slides/_rels/slide6.xml.rels><?xml version="1.0" encoding="UTF-8" standalone="yes" ?><Relationships xmlns="http://schemas.openxmlformats.org/package/2006/relationships"><Relationship Id="rId8" Target="../media/image21.png" Type="http://schemas.openxmlformats.org/officeDocument/2006/relationships/image"/><Relationship Id="rId3" Target="../media/hdphoto1.wdp" Type="http://schemas.microsoft.com/office/2007/relationships/hdphoto"/><Relationship Id="rId7" Target="../media/hdphoto2.wdp" Type="http://schemas.microsoft.com/office/2007/relationships/hdphoto"/><Relationship Id="rId2" Target="../media/image17.png" Type="http://schemas.openxmlformats.org/officeDocument/2006/relationships/image"/><Relationship Id="rId1" Target="../slideLayouts/slideLayout7.xml" Type="http://schemas.openxmlformats.org/officeDocument/2006/relationships/slideLayout"/><Relationship Id="rId6" Target="../media/image20.png" Type="http://schemas.openxmlformats.org/officeDocument/2006/relationships/image"/><Relationship Id="rId5" Target="../media/image19.png" Type="http://schemas.openxmlformats.org/officeDocument/2006/relationships/image"/><Relationship Id="rId10" Target="../media/image23.png" Type="http://schemas.openxmlformats.org/officeDocument/2006/relationships/image"/><Relationship Id="rId4" Target="../media/image18.png" Type="http://schemas.openxmlformats.org/officeDocument/2006/relationships/image"/><Relationship Id="rId9" Target="../media/image22.png" Type="http://schemas.openxmlformats.org/officeDocument/2006/relationships/image"/></Relationships>
</file>

<file path=ppt/slides/_rels/slide7.xml.rels><?xml version="1.0" encoding="UTF-8" standalone="yes" ?><Relationships xmlns="http://schemas.openxmlformats.org/package/2006/relationships"><Relationship Id="rId8" Target="../media/hdphoto2.wdp" Type="http://schemas.microsoft.com/office/2007/relationships/hdphoto"/><Relationship Id="rId3" Target="../media/image17.png" Type="http://schemas.openxmlformats.org/officeDocument/2006/relationships/image"/><Relationship Id="rId7" Target="../media/image20.png" Type="http://schemas.openxmlformats.org/officeDocument/2006/relationships/image"/><Relationship Id="rId2" Target="../media/image24.png" Type="http://schemas.openxmlformats.org/officeDocument/2006/relationships/image"/><Relationship Id="rId1" Target="../slideLayouts/slideLayout7.xml" Type="http://schemas.openxmlformats.org/officeDocument/2006/relationships/slideLayout"/><Relationship Id="rId6" Target="../media/image26.png" Type="http://schemas.openxmlformats.org/officeDocument/2006/relationships/image"/><Relationship Id="rId5" Target="../media/image25.png" Type="http://schemas.openxmlformats.org/officeDocument/2006/relationships/image"/><Relationship Id="rId10" Target="../media/image27.png" Type="http://schemas.openxmlformats.org/officeDocument/2006/relationships/image"/><Relationship Id="rId4" Target="../media/hdphoto1.wdp" Type="http://schemas.microsoft.com/office/2007/relationships/hdphoto"/><Relationship Id="rId9" Target="../media/image22.png" Type="http://schemas.openxmlformats.org/officeDocument/2006/relationships/image"/></Relationships>
</file>

<file path=ppt/slides/_rels/slide8.xml.rels><?xml version="1.0" encoding="UTF-8" standalone="yes" ?><Relationships xmlns="http://schemas.openxmlformats.org/package/2006/relationships"><Relationship Id="rId3" Target="../media/image29.jpeg" Type="http://schemas.openxmlformats.org/officeDocument/2006/relationships/image"/><Relationship Id="rId2" Target="../media/image28.jpeg" Type="http://schemas.openxmlformats.org/officeDocument/2006/relationships/image"/><Relationship Id="rId1" Target="../slideLayouts/slideLayout8.xml" Type="http://schemas.openxmlformats.org/officeDocument/2006/relationships/slideLayout"/><Relationship Id="rId5" Target="../media/image31.jpeg" Type="http://schemas.openxmlformats.org/officeDocument/2006/relationships/image"/><Relationship Id="rId4" Target="../media/image30.jpeg" Type="http://schemas.openxmlformats.org/officeDocument/2006/relationships/image"/></Relationships>
</file>

<file path=ppt/slides/_rels/slide9.xml.rels><?xml version="1.0" encoding="UTF-8" standalone="yes" ?><Relationships xmlns="http://schemas.openxmlformats.org/package/2006/relationships"><Relationship Id="rId3" Target="../media/image33.jpeg" Type="http://schemas.openxmlformats.org/officeDocument/2006/relationships/image"/><Relationship Id="rId2" Target="../media/image32.jpeg" Type="http://schemas.openxmlformats.org/officeDocument/2006/relationships/image"/><Relationship Id="rId1" Target="../slideLayouts/slideLayout8.xml" Type="http://schemas.openxmlformats.org/officeDocument/2006/relationships/slideLayout"/><Relationship Id="rId5" Target="../media/image31.jpeg" Type="http://schemas.openxmlformats.org/officeDocument/2006/relationships/image"/><Relationship Id="rId4" Target="../media/image28.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E1D26FC-380D-1982-D3D6-FE7B3AF6E490}"/>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0"/>
            <a:ext cx="12191638" cy="6273798"/>
          </a:xfrm>
          <a:prstGeom prst="rect">
            <a:avLst/>
          </a:prstGeom>
        </p:spPr>
      </p:pic>
      <p:sp>
        <p:nvSpPr>
          <p:cNvPr id="6" name="Rectangle 5">
            <a:extLst>
              <a:ext uri="{FF2B5EF4-FFF2-40B4-BE49-F238E27FC236}">
                <a16:creationId xmlns:a16="http://schemas.microsoft.com/office/drawing/2014/main" id="{ED68D798-D85B-43F4-8D55-7E2F22C5781F}"/>
              </a:ext>
            </a:extLst>
          </p:cNvPr>
          <p:cNvSpPr/>
          <p:nvPr/>
        </p:nvSpPr>
        <p:spPr>
          <a:xfrm>
            <a:off x="0" y="-1"/>
            <a:ext cx="12192000" cy="6273799"/>
          </a:xfrm>
          <a:prstGeom prst="rect">
            <a:avLst/>
          </a:prstGeom>
          <a:gradFill>
            <a:gsLst>
              <a:gs pos="0">
                <a:schemeClr val="tx1">
                  <a:alpha val="90000"/>
                </a:schemeClr>
              </a:gs>
              <a:gs pos="64000">
                <a:srgbClr val="28313F">
                  <a:alpha val="25000"/>
                </a:srgbClr>
              </a:gs>
              <a:gs pos="100000">
                <a:schemeClr val="tx1">
                  <a:alpha val="76000"/>
                </a:schemeClr>
              </a:gs>
            </a:gsLst>
            <a:lin ang="27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11" name="Rectangle 10">
            <a:extLst>
              <a:ext uri="{FF2B5EF4-FFF2-40B4-BE49-F238E27FC236}">
                <a16:creationId xmlns:a16="http://schemas.microsoft.com/office/drawing/2014/main" id="{EEBE2C7F-4F8A-4D25-9DD8-FEBA0A3051B9}"/>
              </a:ext>
            </a:extLst>
          </p:cNvPr>
          <p:cNvSpPr/>
          <p:nvPr/>
        </p:nvSpPr>
        <p:spPr>
          <a:xfrm>
            <a:off x="0" y="0"/>
            <a:ext cx="12192000" cy="3543300"/>
          </a:xfrm>
          <a:prstGeom prst="rect">
            <a:avLst/>
          </a:prstGeom>
          <a:gradFill>
            <a:gsLst>
              <a:gs pos="0">
                <a:schemeClr val="tx1">
                  <a:alpha val="42000"/>
                </a:schemeClr>
              </a:gs>
              <a:gs pos="91000">
                <a:schemeClr val="tx1">
                  <a:alpha val="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3" name="Title 2">
            <a:extLst>
              <a:ext uri="{FF2B5EF4-FFF2-40B4-BE49-F238E27FC236}">
                <a16:creationId xmlns:a16="http://schemas.microsoft.com/office/drawing/2014/main" id="{08F58484-5BC4-4866-93A0-0360B816257A}"/>
              </a:ext>
            </a:extLst>
          </p:cNvPr>
          <p:cNvSpPr>
            <a:spLocks noGrp="1"/>
          </p:cNvSpPr>
          <p:nvPr>
            <p:ph type="title"/>
          </p:nvPr>
        </p:nvSpPr>
        <p:spPr>
          <a:xfrm>
            <a:off x="479425" y="476250"/>
            <a:ext cx="11233150" cy="1169582"/>
          </a:xfrm>
        </p:spPr>
        <p:txBody>
          <a:bodyPr/>
          <a:lstStyle/>
          <a:p>
            <a:r>
              <a:rPr lang="en-US" sz="1800" b="0">
                <a:solidFill>
                  <a:schemeClr val="bg1"/>
                </a:solidFill>
                <a:latin typeface="Roboto" panose="02000000000000000000" pitchFamily="2" charset="0"/>
              </a:rPr>
              <a:t>VHS010-VHS011</a:t>
            </a:r>
            <a:br>
              <a:rPr lang="en-US">
                <a:solidFill>
                  <a:schemeClr val="bg1"/>
                </a:solidFill>
              </a:rPr>
            </a:br>
            <a:r>
              <a:rPr lang="en-US">
                <a:solidFill>
                  <a:schemeClr val="bg1"/>
                </a:solidFill>
              </a:rPr>
              <a:t>The mini industrial vacuums range</a:t>
            </a:r>
            <a:endParaRPr lang="en-US" dirty="0">
              <a:solidFill>
                <a:schemeClr val="bg1"/>
              </a:solidFill>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566939D6-6557-4237-898B-931BC890A7B3}"/>
                  </a:ext>
                </a:extLst>
              </p14:cNvPr>
              <p14:cNvContentPartPr/>
              <p14:nvPr/>
            </p14:nvContentPartPr>
            <p14:xfrm>
              <a:off x="-255960" y="1515154"/>
              <a:ext cx="360" cy="360"/>
            </p14:xfrm>
          </p:contentPart>
        </mc:Choice>
        <mc:Fallback xmlns="">
          <p:pic>
            <p:nvPicPr>
              <p:cNvPr id="4" name="Ink 3">
                <a:extLst>
                  <a:ext uri="{FF2B5EF4-FFF2-40B4-BE49-F238E27FC236}">
                    <a16:creationId xmlns:a16="http://schemas.microsoft.com/office/drawing/2014/main" id="{566939D6-6557-4237-898B-931BC890A7B3}"/>
                  </a:ext>
                </a:extLst>
              </p:cNvPr>
              <p:cNvPicPr/>
              <p:nvPr/>
            </p:nvPicPr>
            <p:blipFill>
              <a:blip r:embed="rId4"/>
              <a:stretch>
                <a:fillRect/>
              </a:stretch>
            </p:blipFill>
            <p:spPr>
              <a:xfrm>
                <a:off x="-264960" y="1506514"/>
                <a:ext cx="18000" cy="18000"/>
              </a:xfrm>
              <a:prstGeom prst="rect">
                <a:avLst/>
              </a:prstGeom>
            </p:spPr>
          </p:pic>
        </mc:Fallback>
      </mc:AlternateContent>
    </p:spTree>
    <p:extLst>
      <p:ext uri="{BB962C8B-B14F-4D97-AF65-F5344CB8AC3E}">
        <p14:creationId xmlns:p14="http://schemas.microsoft.com/office/powerpoint/2010/main" val="3506869045"/>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07D39F2-76E8-5B94-C5BE-A83A41D60EB9}"/>
              </a:ext>
            </a:extLst>
          </p:cNvPr>
          <p:cNvSpPr>
            <a:spLocks noGrp="1"/>
          </p:cNvSpPr>
          <p:nvPr>
            <p:ph type="ctrTitle"/>
          </p:nvPr>
        </p:nvSpPr>
        <p:spPr/>
        <p:txBody>
          <a:bodyPr/>
          <a:lstStyle/>
          <a:p>
            <a:r>
              <a:rPr lang="en-US"/>
              <a:t>2</a:t>
            </a:r>
          </a:p>
        </p:txBody>
      </p:sp>
      <p:sp>
        <p:nvSpPr>
          <p:cNvPr id="9" name="Text Placeholder 8">
            <a:extLst>
              <a:ext uri="{FF2B5EF4-FFF2-40B4-BE49-F238E27FC236}">
                <a16:creationId xmlns:a16="http://schemas.microsoft.com/office/drawing/2014/main" id="{35BB4253-8397-D591-B5B7-7758254B9090}"/>
              </a:ext>
            </a:extLst>
          </p:cNvPr>
          <p:cNvSpPr>
            <a:spLocks noGrp="1"/>
          </p:cNvSpPr>
          <p:nvPr>
            <p:ph type="body" sz="quarter" idx="13"/>
          </p:nvPr>
        </p:nvSpPr>
        <p:spPr/>
        <p:txBody>
          <a:bodyPr/>
          <a:lstStyle/>
          <a:p>
            <a:r>
              <a:rPr lang="en-US"/>
              <a:t>Primary application and use</a:t>
            </a:r>
          </a:p>
        </p:txBody>
      </p:sp>
      <p:sp>
        <p:nvSpPr>
          <p:cNvPr id="2" name="Footer Placeholder 1">
            <a:extLst>
              <a:ext uri="{FF2B5EF4-FFF2-40B4-BE49-F238E27FC236}">
                <a16:creationId xmlns:a16="http://schemas.microsoft.com/office/drawing/2014/main" id="{6FB66796-507D-CA21-3BFF-3B03135CCEE0}"/>
              </a:ext>
            </a:extLst>
          </p:cNvPr>
          <p:cNvSpPr>
            <a:spLocks noGrp="1"/>
          </p:cNvSpPr>
          <p:nvPr>
            <p:ph type="ftr" sz="quarter" idx="15"/>
          </p:nvPr>
        </p:nvSpPr>
        <p:spPr/>
        <p:txBody>
          <a:bodyPr/>
          <a:lstStyle/>
          <a:p>
            <a:pPr algn="l"/>
            <a:r>
              <a:rPr lang="en-US"/>
              <a:t>COMPANY CONFIDENTIAL</a:t>
            </a:r>
            <a:endParaRPr lang="en-US" dirty="0"/>
          </a:p>
        </p:txBody>
      </p:sp>
      <p:sp>
        <p:nvSpPr>
          <p:cNvPr id="3" name="Slide Number Placeholder 2">
            <a:extLst>
              <a:ext uri="{FF2B5EF4-FFF2-40B4-BE49-F238E27FC236}">
                <a16:creationId xmlns:a16="http://schemas.microsoft.com/office/drawing/2014/main" id="{E8FF4ECB-D350-93C4-084E-0C834EA18F39}"/>
              </a:ext>
            </a:extLst>
          </p:cNvPr>
          <p:cNvSpPr>
            <a:spLocks noGrp="1"/>
          </p:cNvSpPr>
          <p:nvPr>
            <p:ph type="sldNum" sz="quarter" idx="16"/>
          </p:nvPr>
        </p:nvSpPr>
        <p:spPr/>
        <p:txBody>
          <a:bodyPr/>
          <a:lstStyle/>
          <a:p>
            <a:fld id="{6C385236-B7BA-4938-9EA6-6DEC8CA653D7}" type="slidenum">
              <a:rPr lang="en-US" smtClean="0"/>
              <a:pPr/>
              <a:t>10</a:t>
            </a:fld>
            <a:endParaRPr lang="en-US"/>
          </a:p>
        </p:txBody>
      </p:sp>
    </p:spTree>
    <p:extLst>
      <p:ext uri="{BB962C8B-B14F-4D97-AF65-F5344CB8AC3E}">
        <p14:creationId xmlns:p14="http://schemas.microsoft.com/office/powerpoint/2010/main" val="2928729735"/>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6BBCFC5B-D7E8-D9EA-2E37-64817C79D9C9}"/>
              </a:ext>
            </a:extLst>
          </p:cNvPr>
          <p:cNvSpPr>
            <a:spLocks noGrp="1"/>
          </p:cNvSpPr>
          <p:nvPr>
            <p:ph sz="quarter" idx="23"/>
          </p:nvPr>
        </p:nvSpPr>
        <p:spPr>
          <a:xfrm>
            <a:off x="3361796" y="1434164"/>
            <a:ext cx="2586038" cy="4603109"/>
          </a:xfrm>
        </p:spPr>
        <p:txBody>
          <a:bodyPr lIns="108000" tIns="2194560" rIns="108000"/>
          <a:lstStyle/>
          <a:p>
            <a:pPr marL="177800" indent="-177800">
              <a:lnSpc>
                <a:spcPct val="120000"/>
              </a:lnSpc>
              <a:spcBef>
                <a:spcPts val="0"/>
              </a:spcBef>
            </a:pPr>
            <a:r>
              <a:rPr lang="en-US" sz="1000">
                <a:latin typeface="Roboto Bold" panose="02000000000000000000" pitchFamily="2" charset="0"/>
                <a:ea typeface="Roboto Bold" panose="02000000000000000000" pitchFamily="2" charset="0"/>
              </a:rPr>
              <a:t>Typical cleaning job: </a:t>
            </a:r>
          </a:p>
          <a:p>
            <a:pPr marL="355600" lvl="1" indent="-177800">
              <a:lnSpc>
                <a:spcPct val="120000"/>
              </a:lnSpc>
              <a:spcBef>
                <a:spcPts val="0"/>
              </a:spcBef>
            </a:pPr>
            <a:r>
              <a:rPr lang="en-US" sz="1000"/>
              <a:t>Collection and cleaning metal 3D printers, glove box, finished parts, emptying bins…</a:t>
            </a:r>
          </a:p>
          <a:p>
            <a:pPr marL="355600" lvl="1" indent="-177800">
              <a:lnSpc>
                <a:spcPct val="120000"/>
              </a:lnSpc>
              <a:spcBef>
                <a:spcPts val="0"/>
              </a:spcBef>
            </a:pPr>
            <a:endParaRPr lang="en-US" sz="1000"/>
          </a:p>
          <a:p>
            <a:pPr marL="355600" lvl="1" indent="-177800">
              <a:lnSpc>
                <a:spcPct val="120000"/>
              </a:lnSpc>
              <a:spcBef>
                <a:spcPts val="0"/>
              </a:spcBef>
            </a:pPr>
            <a:endParaRPr lang="en-US" sz="1000"/>
          </a:p>
          <a:p>
            <a:pPr marL="177800" indent="-177800">
              <a:lnSpc>
                <a:spcPct val="120000"/>
              </a:lnSpc>
              <a:spcBef>
                <a:spcPts val="0"/>
              </a:spcBef>
            </a:pPr>
            <a:r>
              <a:rPr lang="en-US" sz="1000">
                <a:latin typeface="Roboto Bold" panose="02000000000000000000" pitchFamily="2" charset="0"/>
                <a:ea typeface="Roboto Bold" panose="02000000000000000000" pitchFamily="2" charset="0"/>
              </a:rPr>
              <a:t>Key features:</a:t>
            </a:r>
          </a:p>
          <a:p>
            <a:pPr marL="355600" lvl="1" indent="-177800">
              <a:lnSpc>
                <a:spcPct val="120000"/>
              </a:lnSpc>
              <a:spcBef>
                <a:spcPts val="0"/>
              </a:spcBef>
            </a:pPr>
            <a:r>
              <a:rPr lang="en-US" sz="1000"/>
              <a:t>Certified for conductive combustible dust, safe with IP65 enclosure</a:t>
            </a:r>
          </a:p>
          <a:p>
            <a:pPr marL="355600" lvl="1" indent="-177800">
              <a:lnSpc>
                <a:spcPct val="120000"/>
              </a:lnSpc>
              <a:spcBef>
                <a:spcPts val="0"/>
              </a:spcBef>
            </a:pPr>
            <a:r>
              <a:rPr lang="en-US" sz="1000"/>
              <a:t>Safe bag system disposal and H CLASS certified</a:t>
            </a:r>
          </a:p>
        </p:txBody>
      </p:sp>
      <p:sp>
        <p:nvSpPr>
          <p:cNvPr id="14" name="Content Placeholder 13">
            <a:extLst>
              <a:ext uri="{FF2B5EF4-FFF2-40B4-BE49-F238E27FC236}">
                <a16:creationId xmlns:a16="http://schemas.microsoft.com/office/drawing/2014/main" id="{A6579999-FD25-9378-B44C-77E9C7BDA49D}"/>
              </a:ext>
            </a:extLst>
          </p:cNvPr>
          <p:cNvSpPr>
            <a:spLocks noGrp="1"/>
          </p:cNvSpPr>
          <p:nvPr>
            <p:ph sz="quarter" idx="27"/>
          </p:nvPr>
        </p:nvSpPr>
        <p:spPr>
          <a:xfrm>
            <a:off x="9126537" y="1434164"/>
            <a:ext cx="2586038" cy="4603109"/>
          </a:xfrm>
        </p:spPr>
        <p:txBody>
          <a:bodyPr lIns="108000" tIns="2194560" rIns="108000"/>
          <a:lstStyle/>
          <a:p>
            <a:pPr marL="177800" indent="-177800">
              <a:lnSpc>
                <a:spcPct val="120000"/>
              </a:lnSpc>
              <a:spcBef>
                <a:spcPts val="0"/>
              </a:spcBef>
            </a:pPr>
            <a:r>
              <a:rPr lang="en-US" sz="1000">
                <a:latin typeface="Roboto Bold" panose="02000000000000000000" pitchFamily="2" charset="0"/>
                <a:ea typeface="Roboto Bold" panose="02000000000000000000" pitchFamily="2" charset="0"/>
              </a:rPr>
              <a:t>Typical cleaning job: </a:t>
            </a:r>
          </a:p>
          <a:p>
            <a:pPr marL="355600" lvl="1" indent="-177800">
              <a:lnSpc>
                <a:spcPct val="120000"/>
              </a:lnSpc>
              <a:spcBef>
                <a:spcPts val="0"/>
              </a:spcBef>
            </a:pPr>
            <a:r>
              <a:rPr lang="en-US" sz="1000"/>
              <a:t>Collection of dust and wood chips from automatic machines and equipment </a:t>
            </a:r>
          </a:p>
          <a:p>
            <a:pPr marL="355600" lvl="1" indent="-177800">
              <a:lnSpc>
                <a:spcPct val="120000"/>
              </a:lnSpc>
              <a:spcBef>
                <a:spcPts val="0"/>
              </a:spcBef>
            </a:pPr>
            <a:r>
              <a:rPr lang="en-US" sz="1000"/>
              <a:t>Cleaning of floors, desks, surfaces</a:t>
            </a:r>
          </a:p>
          <a:p>
            <a:pPr marL="355600" lvl="1" indent="-177800">
              <a:lnSpc>
                <a:spcPct val="120000"/>
              </a:lnSpc>
              <a:spcBef>
                <a:spcPts val="0"/>
              </a:spcBef>
            </a:pPr>
            <a:endParaRPr lang="en-US" sz="1000"/>
          </a:p>
          <a:p>
            <a:pPr marL="177800" indent="-177800">
              <a:lnSpc>
                <a:spcPct val="120000"/>
              </a:lnSpc>
              <a:spcBef>
                <a:spcPts val="0"/>
              </a:spcBef>
            </a:pPr>
            <a:r>
              <a:rPr lang="en-US" sz="1000">
                <a:latin typeface="Roboto Bold" panose="02000000000000000000" pitchFamily="2" charset="0"/>
                <a:ea typeface="Roboto Bold" panose="02000000000000000000" pitchFamily="2" charset="0"/>
              </a:rPr>
              <a:t>Key features:</a:t>
            </a:r>
          </a:p>
          <a:p>
            <a:pPr marL="355600" lvl="1" indent="-177800">
              <a:lnSpc>
                <a:spcPct val="120000"/>
              </a:lnSpc>
              <a:spcBef>
                <a:spcPts val="0"/>
              </a:spcBef>
            </a:pPr>
            <a:r>
              <a:rPr lang="en-US" sz="1000"/>
              <a:t>Suitable for hazardous and combustible dusts, as ex painted wood dust or very fine dusts</a:t>
            </a:r>
          </a:p>
        </p:txBody>
      </p:sp>
      <p:sp>
        <p:nvSpPr>
          <p:cNvPr id="9" name="Content Placeholder 8">
            <a:extLst>
              <a:ext uri="{FF2B5EF4-FFF2-40B4-BE49-F238E27FC236}">
                <a16:creationId xmlns:a16="http://schemas.microsoft.com/office/drawing/2014/main" id="{124B920A-F5ED-2F19-FAEA-E8A2BEEF8708}"/>
              </a:ext>
            </a:extLst>
          </p:cNvPr>
          <p:cNvSpPr>
            <a:spLocks noGrp="1"/>
          </p:cNvSpPr>
          <p:nvPr>
            <p:ph sz="quarter" idx="18"/>
          </p:nvPr>
        </p:nvSpPr>
        <p:spPr>
          <a:xfrm>
            <a:off x="479425" y="1434164"/>
            <a:ext cx="2586038" cy="4603109"/>
          </a:xfrm>
        </p:spPr>
        <p:txBody>
          <a:bodyPr lIns="108000" tIns="2194560" rIns="108000"/>
          <a:lstStyle/>
          <a:p>
            <a:pPr marL="177800" indent="-177800">
              <a:lnSpc>
                <a:spcPct val="120000"/>
              </a:lnSpc>
              <a:spcBef>
                <a:spcPts val="0"/>
              </a:spcBef>
            </a:pPr>
            <a:r>
              <a:rPr lang="en-US" sz="1000" dirty="0">
                <a:latin typeface="Roboto Bold" panose="02000000000000000000" pitchFamily="2" charset="0"/>
                <a:ea typeface="Roboto Bold" panose="02000000000000000000" pitchFamily="2" charset="0"/>
              </a:rPr>
              <a:t>Typical cleaning </a:t>
            </a:r>
            <a:r>
              <a:rPr lang="en-US" sz="1000">
                <a:latin typeface="Roboto Bold" panose="02000000000000000000" pitchFamily="2" charset="0"/>
                <a:ea typeface="Roboto Bold" panose="02000000000000000000" pitchFamily="2" charset="0"/>
              </a:rPr>
              <a:t>job: </a:t>
            </a:r>
            <a:endParaRPr lang="en-US" sz="1000" dirty="0">
              <a:latin typeface="Roboto Bold" panose="02000000000000000000" pitchFamily="2" charset="0"/>
              <a:ea typeface="Roboto Bold" panose="02000000000000000000" pitchFamily="2" charset="0"/>
            </a:endParaRPr>
          </a:p>
          <a:p>
            <a:pPr marL="355600" lvl="1" indent="-177800">
              <a:lnSpc>
                <a:spcPct val="120000"/>
              </a:lnSpc>
              <a:spcBef>
                <a:spcPts val="0"/>
              </a:spcBef>
            </a:pPr>
            <a:r>
              <a:rPr lang="en-US" sz="1000" dirty="0"/>
              <a:t>Cleaning packaging machine or process equipment as conveyor belts, mixer, mill etc.</a:t>
            </a:r>
          </a:p>
          <a:p>
            <a:pPr marL="355600" lvl="1" indent="-177800">
              <a:lnSpc>
                <a:spcPct val="120000"/>
              </a:lnSpc>
              <a:spcBef>
                <a:spcPts val="0"/>
              </a:spcBef>
            </a:pPr>
            <a:r>
              <a:rPr lang="en-US" sz="1000" dirty="0"/>
              <a:t>Cleaning of floors, desks</a:t>
            </a:r>
            <a:r>
              <a:rPr lang="en-US" sz="1000"/>
              <a:t>, surfaces</a:t>
            </a:r>
          </a:p>
          <a:p>
            <a:pPr marL="355600" lvl="1" indent="-177800">
              <a:lnSpc>
                <a:spcPct val="120000"/>
              </a:lnSpc>
              <a:spcBef>
                <a:spcPts val="0"/>
              </a:spcBef>
            </a:pPr>
            <a:endParaRPr lang="en-US" sz="1000"/>
          </a:p>
          <a:p>
            <a:pPr marL="177800" indent="-177800">
              <a:lnSpc>
                <a:spcPct val="120000"/>
              </a:lnSpc>
              <a:spcBef>
                <a:spcPts val="0"/>
              </a:spcBef>
            </a:pPr>
            <a:r>
              <a:rPr lang="en-US" sz="1000">
                <a:latin typeface="Roboto Bold" panose="02000000000000000000" pitchFamily="2" charset="0"/>
                <a:ea typeface="Roboto Bold" panose="02000000000000000000" pitchFamily="2" charset="0"/>
              </a:rPr>
              <a:t>Key features:</a:t>
            </a:r>
          </a:p>
          <a:p>
            <a:pPr marL="355600" lvl="1" indent="-177800">
              <a:lnSpc>
                <a:spcPct val="120000"/>
              </a:lnSpc>
              <a:spcBef>
                <a:spcPts val="0"/>
              </a:spcBef>
            </a:pPr>
            <a:r>
              <a:rPr lang="en-US" sz="1000"/>
              <a:t>For Z22 Atex zones and for combustible dusts</a:t>
            </a:r>
          </a:p>
          <a:p>
            <a:pPr marL="355600" lvl="1" indent="-177800">
              <a:lnSpc>
                <a:spcPct val="120000"/>
              </a:lnSpc>
              <a:spcBef>
                <a:spcPts val="0"/>
              </a:spcBef>
            </a:pPr>
            <a:r>
              <a:rPr lang="en-US" sz="1000"/>
              <a:t>Long life filter and no consumables</a:t>
            </a:r>
          </a:p>
          <a:p>
            <a:pPr marL="355600" lvl="1" indent="-177800">
              <a:lnSpc>
                <a:spcPct val="120000"/>
              </a:lnSpc>
              <a:spcBef>
                <a:spcPts val="0"/>
              </a:spcBef>
            </a:pPr>
            <a:r>
              <a:rPr lang="en-US" sz="1000"/>
              <a:t>Washable container</a:t>
            </a:r>
          </a:p>
          <a:p>
            <a:pPr marL="355600" lvl="1" indent="-177800">
              <a:lnSpc>
                <a:spcPct val="120000"/>
              </a:lnSpc>
              <a:spcBef>
                <a:spcPts val="0"/>
              </a:spcBef>
            </a:pPr>
            <a:r>
              <a:rPr lang="en-US" sz="1000"/>
              <a:t>Food colored accessories</a:t>
            </a:r>
          </a:p>
        </p:txBody>
      </p:sp>
      <p:sp>
        <p:nvSpPr>
          <p:cNvPr id="7" name="Text Placeholder 6">
            <a:extLst>
              <a:ext uri="{FF2B5EF4-FFF2-40B4-BE49-F238E27FC236}">
                <a16:creationId xmlns:a16="http://schemas.microsoft.com/office/drawing/2014/main" id="{C81B4971-9BF9-39AB-FFEE-69FFBC5C4A01}"/>
              </a:ext>
            </a:extLst>
          </p:cNvPr>
          <p:cNvSpPr>
            <a:spLocks noGrp="1"/>
          </p:cNvSpPr>
          <p:nvPr>
            <p:ph type="body" sz="quarter" idx="13"/>
          </p:nvPr>
        </p:nvSpPr>
        <p:spPr>
          <a:xfrm>
            <a:off x="479425" y="2910539"/>
            <a:ext cx="2586038" cy="775354"/>
          </a:xfrm>
        </p:spPr>
        <p:txBody>
          <a:bodyPr lIns="180000" tIns="108000" rIns="180000"/>
          <a:lstStyle/>
          <a:p>
            <a:r>
              <a:rPr lang="it-IT" sz="1600" dirty="0"/>
              <a:t>Food Industry</a:t>
            </a:r>
            <a:endParaRPr lang="en-US" sz="1500" dirty="0"/>
          </a:p>
          <a:p>
            <a:r>
              <a:rPr lang="en-US" sz="1100" b="0" i="1" dirty="0">
                <a:solidFill>
                  <a:schemeClr val="tx2"/>
                </a:solidFill>
                <a:latin typeface="+mn-lt"/>
              </a:rPr>
              <a:t>Primary and secondary packaging </a:t>
            </a:r>
          </a:p>
        </p:txBody>
      </p:sp>
      <p:sp>
        <p:nvSpPr>
          <p:cNvPr id="12" name="Content Placeholder 11">
            <a:extLst>
              <a:ext uri="{FF2B5EF4-FFF2-40B4-BE49-F238E27FC236}">
                <a16:creationId xmlns:a16="http://schemas.microsoft.com/office/drawing/2014/main" id="{A0543E58-8E9B-0041-0C7C-855A05BE5A2D}"/>
              </a:ext>
            </a:extLst>
          </p:cNvPr>
          <p:cNvSpPr>
            <a:spLocks noGrp="1"/>
          </p:cNvSpPr>
          <p:nvPr>
            <p:ph sz="quarter" idx="25"/>
          </p:nvPr>
        </p:nvSpPr>
        <p:spPr>
          <a:xfrm>
            <a:off x="6244167" y="1434164"/>
            <a:ext cx="2586038" cy="4603109"/>
          </a:xfrm>
        </p:spPr>
        <p:txBody>
          <a:bodyPr lIns="108000" tIns="2194560" rIns="108000"/>
          <a:lstStyle/>
          <a:p>
            <a:pPr marL="177800" indent="-177800">
              <a:lnSpc>
                <a:spcPct val="120000"/>
              </a:lnSpc>
              <a:spcBef>
                <a:spcPts val="0"/>
              </a:spcBef>
            </a:pPr>
            <a:r>
              <a:rPr lang="en-US" sz="1000">
                <a:latin typeface="Roboto Bold" panose="02000000000000000000" pitchFamily="2" charset="0"/>
                <a:ea typeface="Roboto Bold" panose="02000000000000000000" pitchFamily="2" charset="0"/>
              </a:rPr>
              <a:t>Typical cleaning job: </a:t>
            </a:r>
          </a:p>
          <a:p>
            <a:pPr marL="355600" lvl="1" indent="-177800">
              <a:lnSpc>
                <a:spcPct val="120000"/>
              </a:lnSpc>
              <a:spcBef>
                <a:spcPts val="0"/>
              </a:spcBef>
            </a:pPr>
            <a:r>
              <a:rPr lang="en-US" sz="1000"/>
              <a:t>Cleaning pharmaceutical process machines  or process equipment</a:t>
            </a:r>
          </a:p>
          <a:p>
            <a:pPr marL="355600" lvl="1" indent="-177800">
              <a:lnSpc>
                <a:spcPct val="120000"/>
              </a:lnSpc>
              <a:spcBef>
                <a:spcPts val="0"/>
              </a:spcBef>
            </a:pPr>
            <a:r>
              <a:rPr lang="en-US" sz="1000"/>
              <a:t>Cleaning of floors, desks, surfaces in production area</a:t>
            </a:r>
          </a:p>
          <a:p>
            <a:pPr marL="355600" lvl="1" indent="-177800">
              <a:lnSpc>
                <a:spcPct val="120000"/>
              </a:lnSpc>
              <a:spcBef>
                <a:spcPts val="0"/>
              </a:spcBef>
            </a:pPr>
            <a:endParaRPr lang="en-US" sz="1000"/>
          </a:p>
          <a:p>
            <a:pPr marL="177800" indent="-177800">
              <a:lnSpc>
                <a:spcPct val="120000"/>
              </a:lnSpc>
              <a:spcBef>
                <a:spcPts val="0"/>
              </a:spcBef>
            </a:pPr>
            <a:r>
              <a:rPr lang="en-US" sz="1000">
                <a:latin typeface="Roboto Bold" panose="02000000000000000000" pitchFamily="2" charset="0"/>
                <a:ea typeface="Roboto Bold" panose="02000000000000000000" pitchFamily="2" charset="0"/>
              </a:rPr>
              <a:t>Key features:</a:t>
            </a:r>
          </a:p>
          <a:p>
            <a:pPr marL="355600" lvl="1" indent="-177800">
              <a:lnSpc>
                <a:spcPct val="120000"/>
              </a:lnSpc>
              <a:spcBef>
                <a:spcPts val="0"/>
              </a:spcBef>
            </a:pPr>
            <a:r>
              <a:rPr lang="en-US" sz="1000"/>
              <a:t>Fully Stainless-steel body</a:t>
            </a:r>
          </a:p>
          <a:p>
            <a:pPr marL="355600" lvl="1" indent="-177800">
              <a:lnSpc>
                <a:spcPct val="120000"/>
              </a:lnSpc>
              <a:spcBef>
                <a:spcPts val="0"/>
              </a:spcBef>
            </a:pPr>
            <a:r>
              <a:rPr lang="en-US" sz="1000"/>
              <a:t>HEPA14 filtration </a:t>
            </a:r>
          </a:p>
          <a:p>
            <a:pPr marL="355600" lvl="1" indent="-177800">
              <a:lnSpc>
                <a:spcPct val="120000"/>
              </a:lnSpc>
              <a:spcBef>
                <a:spcPts val="0"/>
              </a:spcBef>
            </a:pPr>
            <a:r>
              <a:rPr lang="en-US" sz="1000"/>
              <a:t>Not contaminating working environment</a:t>
            </a:r>
          </a:p>
        </p:txBody>
      </p:sp>
      <p:sp>
        <p:nvSpPr>
          <p:cNvPr id="4" name="Footer Placeholder 3">
            <a:extLst>
              <a:ext uri="{FF2B5EF4-FFF2-40B4-BE49-F238E27FC236}">
                <a16:creationId xmlns:a16="http://schemas.microsoft.com/office/drawing/2014/main" id="{DAD23597-D01F-EE17-9E73-408368DF130C}"/>
              </a:ext>
            </a:extLst>
          </p:cNvPr>
          <p:cNvSpPr>
            <a:spLocks noGrp="1"/>
          </p:cNvSpPr>
          <p:nvPr>
            <p:ph type="ftr" sz="quarter" idx="30"/>
          </p:nvPr>
        </p:nvSpPr>
        <p:spPr/>
        <p:txBody>
          <a:bodyPr/>
          <a:lstStyle/>
          <a:p>
            <a:pPr algn="l"/>
            <a:r>
              <a:rPr lang="en-US" dirty="0"/>
              <a:t>COMPANY CONFIDENTIAL</a:t>
            </a:r>
          </a:p>
        </p:txBody>
      </p:sp>
      <p:sp>
        <p:nvSpPr>
          <p:cNvPr id="5" name="Slide Number Placeholder 4">
            <a:extLst>
              <a:ext uri="{FF2B5EF4-FFF2-40B4-BE49-F238E27FC236}">
                <a16:creationId xmlns:a16="http://schemas.microsoft.com/office/drawing/2014/main" id="{DC65ECBA-F317-A48D-27DF-51F07A786FE0}"/>
              </a:ext>
            </a:extLst>
          </p:cNvPr>
          <p:cNvSpPr>
            <a:spLocks noGrp="1"/>
          </p:cNvSpPr>
          <p:nvPr>
            <p:ph type="sldNum" sz="quarter" idx="31"/>
          </p:nvPr>
        </p:nvSpPr>
        <p:spPr/>
        <p:txBody>
          <a:bodyPr/>
          <a:lstStyle/>
          <a:p>
            <a:fld id="{6C385236-B7BA-4938-9EA6-6DEC8CA653D7}" type="slidenum">
              <a:rPr lang="en-US" smtClean="0"/>
              <a:pPr/>
              <a:t>11</a:t>
            </a:fld>
            <a:endParaRPr lang="en-US"/>
          </a:p>
        </p:txBody>
      </p:sp>
      <p:sp>
        <p:nvSpPr>
          <p:cNvPr id="6" name="Title 5">
            <a:extLst>
              <a:ext uri="{FF2B5EF4-FFF2-40B4-BE49-F238E27FC236}">
                <a16:creationId xmlns:a16="http://schemas.microsoft.com/office/drawing/2014/main" id="{F9A066F9-EA08-E0E1-591B-AC43403760C0}"/>
              </a:ext>
            </a:extLst>
          </p:cNvPr>
          <p:cNvSpPr>
            <a:spLocks noGrp="1"/>
          </p:cNvSpPr>
          <p:nvPr>
            <p:ph type="title"/>
          </p:nvPr>
        </p:nvSpPr>
        <p:spPr>
          <a:xfrm>
            <a:off x="479425" y="494490"/>
            <a:ext cx="4294706" cy="388013"/>
          </a:xfrm>
        </p:spPr>
        <p:txBody>
          <a:bodyPr/>
          <a:lstStyle/>
          <a:p>
            <a:r>
              <a:rPr lang="en-US"/>
              <a:t>Key features and benefits</a:t>
            </a:r>
          </a:p>
        </p:txBody>
      </p:sp>
      <p:sp>
        <p:nvSpPr>
          <p:cNvPr id="31" name="Text Placeholder 6">
            <a:extLst>
              <a:ext uri="{FF2B5EF4-FFF2-40B4-BE49-F238E27FC236}">
                <a16:creationId xmlns:a16="http://schemas.microsoft.com/office/drawing/2014/main" id="{A41F32CA-5A8C-2F73-2267-DFBC1EEE80F4}"/>
              </a:ext>
            </a:extLst>
          </p:cNvPr>
          <p:cNvSpPr txBox="1">
            <a:spLocks/>
          </p:cNvSpPr>
          <p:nvPr/>
        </p:nvSpPr>
        <p:spPr>
          <a:xfrm>
            <a:off x="3361795" y="2910539"/>
            <a:ext cx="2586038" cy="775354"/>
          </a:xfrm>
          <a:prstGeom prst="rect">
            <a:avLst/>
          </a:prstGeom>
          <a:noFill/>
        </p:spPr>
        <p:txBody>
          <a:bodyPr vert="horz" lIns="180000" tIns="108000" rIns="180000" bIns="0" rtlCol="0" anchor="t">
            <a:noAutofit/>
          </a:bodyPr>
          <a:lstStyle>
            <a:lvl1pPr marL="0" indent="0" algn="l" defTabSz="1023967" rtl="0" eaLnBrk="1" latinLnBrk="0" hangingPunct="1">
              <a:spcBef>
                <a:spcPct val="20000"/>
              </a:spcBef>
              <a:buFont typeface="Arial" panose="020B0604020202020204" pitchFamily="34" charset="0"/>
              <a:buNone/>
              <a:defRPr sz="1400" b="1" kern="1200">
                <a:solidFill>
                  <a:schemeClr val="accent3"/>
                </a:solidFill>
                <a:latin typeface="+mj-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b="1"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b="1"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b="1"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b="1"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sz="1600" dirty="0"/>
              <a:t>AM industry*</a:t>
            </a:r>
          </a:p>
          <a:p>
            <a:r>
              <a:rPr lang="en-US" sz="1100" b="0" i="1" dirty="0">
                <a:solidFill>
                  <a:schemeClr val="tx2"/>
                </a:solidFill>
                <a:latin typeface="+mn-lt"/>
              </a:rPr>
              <a:t>Production line, part of the process</a:t>
            </a:r>
          </a:p>
        </p:txBody>
      </p:sp>
      <p:sp>
        <p:nvSpPr>
          <p:cNvPr id="32" name="Text Placeholder 6">
            <a:extLst>
              <a:ext uri="{FF2B5EF4-FFF2-40B4-BE49-F238E27FC236}">
                <a16:creationId xmlns:a16="http://schemas.microsoft.com/office/drawing/2014/main" id="{3B21AF14-D13F-ABAF-3A24-A1594E719EBF}"/>
              </a:ext>
            </a:extLst>
          </p:cNvPr>
          <p:cNvSpPr txBox="1">
            <a:spLocks/>
          </p:cNvSpPr>
          <p:nvPr/>
        </p:nvSpPr>
        <p:spPr>
          <a:xfrm>
            <a:off x="6240259" y="2910539"/>
            <a:ext cx="2586038" cy="775354"/>
          </a:xfrm>
          <a:prstGeom prst="rect">
            <a:avLst/>
          </a:prstGeom>
          <a:noFill/>
        </p:spPr>
        <p:txBody>
          <a:bodyPr vert="horz" lIns="180000" tIns="108000" rIns="180000" bIns="0" rtlCol="0" anchor="t">
            <a:noAutofit/>
          </a:bodyPr>
          <a:lstStyle>
            <a:lvl1pPr marL="0" indent="0" algn="l" defTabSz="1023967" rtl="0" eaLnBrk="1" latinLnBrk="0" hangingPunct="1">
              <a:spcBef>
                <a:spcPct val="20000"/>
              </a:spcBef>
              <a:buFont typeface="Arial" panose="020B0604020202020204" pitchFamily="34" charset="0"/>
              <a:buNone/>
              <a:defRPr sz="1400" b="1" kern="1200">
                <a:solidFill>
                  <a:schemeClr val="accent3"/>
                </a:solidFill>
                <a:latin typeface="+mj-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b="1"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b="1"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b="1"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b="1"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sz="1500" dirty="0"/>
              <a:t>Pharma industry</a:t>
            </a:r>
          </a:p>
          <a:p>
            <a:r>
              <a:rPr lang="en-US" sz="1100" b="0" i="1" dirty="0">
                <a:solidFill>
                  <a:schemeClr val="tx2"/>
                </a:solidFill>
                <a:latin typeface="+mn-lt"/>
              </a:rPr>
              <a:t>Primary and secondary packaging </a:t>
            </a:r>
          </a:p>
        </p:txBody>
      </p:sp>
      <p:sp>
        <p:nvSpPr>
          <p:cNvPr id="33" name="Text Placeholder 6">
            <a:extLst>
              <a:ext uri="{FF2B5EF4-FFF2-40B4-BE49-F238E27FC236}">
                <a16:creationId xmlns:a16="http://schemas.microsoft.com/office/drawing/2014/main" id="{96681025-9403-407C-EEE5-3A4E471BBBDB}"/>
              </a:ext>
            </a:extLst>
          </p:cNvPr>
          <p:cNvSpPr txBox="1">
            <a:spLocks/>
          </p:cNvSpPr>
          <p:nvPr/>
        </p:nvSpPr>
        <p:spPr>
          <a:xfrm>
            <a:off x="9126537" y="2910539"/>
            <a:ext cx="2586038" cy="775354"/>
          </a:xfrm>
          <a:prstGeom prst="rect">
            <a:avLst/>
          </a:prstGeom>
          <a:noFill/>
        </p:spPr>
        <p:txBody>
          <a:bodyPr vert="horz" lIns="180000" tIns="108000" rIns="180000" bIns="0" rtlCol="0" anchor="t">
            <a:noAutofit/>
          </a:bodyPr>
          <a:lstStyle>
            <a:lvl1pPr marL="0" indent="0" algn="l" defTabSz="1023967" rtl="0" eaLnBrk="1" latinLnBrk="0" hangingPunct="1">
              <a:spcBef>
                <a:spcPct val="20000"/>
              </a:spcBef>
              <a:buFont typeface="Arial" panose="020B0604020202020204" pitchFamily="34" charset="0"/>
              <a:buNone/>
              <a:defRPr sz="1400" b="1" kern="1200">
                <a:solidFill>
                  <a:schemeClr val="accent3"/>
                </a:solidFill>
                <a:latin typeface="+mj-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b="1"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b="1"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b="1"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b="1"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sz="1600" dirty="0"/>
              <a:t>Generic manufacturing </a:t>
            </a:r>
          </a:p>
          <a:p>
            <a:r>
              <a:rPr lang="en-US" sz="1100" b="0" i="1">
                <a:solidFill>
                  <a:schemeClr val="tx2"/>
                </a:solidFill>
                <a:latin typeface="+mn-lt"/>
              </a:rPr>
              <a:t>Textile, Wood</a:t>
            </a:r>
            <a:r>
              <a:rPr lang="en-US" sz="1100" b="0" i="1" dirty="0">
                <a:solidFill>
                  <a:schemeClr val="tx2"/>
                </a:solidFill>
                <a:latin typeface="+mn-lt"/>
              </a:rPr>
              <a:t>, Painting, furniture </a:t>
            </a:r>
            <a:endParaRPr lang="en-US" sz="1200" dirty="0"/>
          </a:p>
        </p:txBody>
      </p:sp>
      <p:pic>
        <p:nvPicPr>
          <p:cNvPr id="2" name="Immagine 1">
            <a:extLst>
              <a:ext uri="{FF2B5EF4-FFF2-40B4-BE49-F238E27FC236}">
                <a16:creationId xmlns:a16="http://schemas.microsoft.com/office/drawing/2014/main" id="{A199CFE7-C3D5-EC52-8BA5-88ECC0ED1AE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79329" y="1431925"/>
            <a:ext cx="2586134" cy="1475874"/>
          </a:xfrm>
          <a:prstGeom prst="rect">
            <a:avLst/>
          </a:prstGeom>
        </p:spPr>
      </p:pic>
      <p:sp>
        <p:nvSpPr>
          <p:cNvPr id="23" name="CasellaDiTesto 22">
            <a:extLst>
              <a:ext uri="{FF2B5EF4-FFF2-40B4-BE49-F238E27FC236}">
                <a16:creationId xmlns:a16="http://schemas.microsoft.com/office/drawing/2014/main" id="{8A34AA69-3ED0-7B7C-3DA4-91CF6B40D0B6}"/>
              </a:ext>
            </a:extLst>
          </p:cNvPr>
          <p:cNvSpPr txBox="1"/>
          <p:nvPr/>
        </p:nvSpPr>
        <p:spPr>
          <a:xfrm>
            <a:off x="3242510" y="6039512"/>
            <a:ext cx="1744579" cy="246221"/>
          </a:xfrm>
          <a:prstGeom prst="rect">
            <a:avLst/>
          </a:prstGeom>
          <a:noFill/>
        </p:spPr>
        <p:txBody>
          <a:bodyPr wrap="square">
            <a:spAutoFit/>
          </a:bodyPr>
          <a:lstStyle/>
          <a:p>
            <a:r>
              <a:rPr lang="en-US" sz="1000" dirty="0">
                <a:latin typeface="Roboto Bold" panose="02000000000000000000" pitchFamily="2" charset="0"/>
                <a:ea typeface="Roboto Bold" panose="02000000000000000000" pitchFamily="2" charset="0"/>
              </a:rPr>
              <a:t>* Not for north America</a:t>
            </a:r>
            <a:endParaRPr lang="it-IT" dirty="0"/>
          </a:p>
        </p:txBody>
      </p:sp>
      <p:pic>
        <p:nvPicPr>
          <p:cNvPr id="19" name="Immagine 2" descr="Immagine che contiene interno, muro, persona, vestiti&#10;&#10;Descrizione generata automaticamente">
            <a:extLst>
              <a:ext uri="{FF2B5EF4-FFF2-40B4-BE49-F238E27FC236}">
                <a16:creationId xmlns:a16="http://schemas.microsoft.com/office/drawing/2014/main" id="{B664DA04-B09E-9C59-BD51-9DC0B3CC77E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360081" y="1431927"/>
            <a:ext cx="2587752" cy="1463027"/>
          </a:xfrm>
          <a:prstGeom prst="rect">
            <a:avLst/>
          </a:prstGeom>
        </p:spPr>
      </p:pic>
      <p:pic>
        <p:nvPicPr>
          <p:cNvPr id="21" name="Immagine 14">
            <a:extLst>
              <a:ext uri="{FF2B5EF4-FFF2-40B4-BE49-F238E27FC236}">
                <a16:creationId xmlns:a16="http://schemas.microsoft.com/office/drawing/2014/main" id="{255BB0BF-5BDB-344B-E29C-82D1870F132C}"/>
              </a:ext>
            </a:extLst>
          </p:cNvPr>
          <p:cNvPicPr>
            <a:picLocks/>
          </p:cNvPicPr>
          <p:nvPr/>
        </p:nvPicPr>
        <p:blipFill rotWithShape="1">
          <a:blip r:embed="rId5" cstate="print">
            <a:extLst>
              <a:ext uri="{28A0092B-C50C-407E-A947-70E740481C1C}">
                <a14:useLocalDpi xmlns:a14="http://schemas.microsoft.com/office/drawing/2010/main"/>
              </a:ext>
            </a:extLst>
          </a:blip>
          <a:srcRect/>
          <a:stretch/>
        </p:blipFill>
        <p:spPr>
          <a:xfrm>
            <a:off x="6240259" y="1431925"/>
            <a:ext cx="2578229" cy="1463027"/>
          </a:xfrm>
          <a:prstGeom prst="rect">
            <a:avLst/>
          </a:prstGeom>
        </p:spPr>
      </p:pic>
      <p:pic>
        <p:nvPicPr>
          <p:cNvPr id="22" name="Immagine 19">
            <a:extLst>
              <a:ext uri="{FF2B5EF4-FFF2-40B4-BE49-F238E27FC236}">
                <a16:creationId xmlns:a16="http://schemas.microsoft.com/office/drawing/2014/main" id="{95ADE9C9-6495-F1FB-4BE1-78D19F1A99A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9134345" y="1431925"/>
            <a:ext cx="2578229" cy="1463027"/>
          </a:xfrm>
          <a:prstGeom prst="rect">
            <a:avLst/>
          </a:prstGeom>
        </p:spPr>
      </p:pic>
    </p:spTree>
    <p:extLst>
      <p:ext uri="{BB962C8B-B14F-4D97-AF65-F5344CB8AC3E}">
        <p14:creationId xmlns:p14="http://schemas.microsoft.com/office/powerpoint/2010/main" val="1844249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124B920A-F5ED-2F19-FAEA-E8A2BEEF8708}"/>
              </a:ext>
            </a:extLst>
          </p:cNvPr>
          <p:cNvSpPr>
            <a:spLocks noGrp="1"/>
          </p:cNvSpPr>
          <p:nvPr>
            <p:ph idx="18" sz="quarter"/>
          </p:nvPr>
        </p:nvSpPr>
        <p:spPr>
          <a:xfrm>
            <a:off x="479425" y="1434164"/>
            <a:ext cx="2586038" cy="4603109"/>
          </a:xfrm>
        </p:spPr>
        <p:txBody>
          <a:bodyPr lIns="108000" rIns="108000" tIns="2194560"/>
          <a:lstStyle/>
          <a:p>
            <a:pPr indent="-177800" marL="177800">
              <a:lnSpc>
                <a:spcPct val="120000"/>
              </a:lnSpc>
              <a:spcBef>
                <a:spcPts val="0"/>
              </a:spcBef>
            </a:pPr>
            <a:r>
              <a:rPr lang="en-US" sz="1000">
                <a:latin charset="0" panose="02000000000000000000" pitchFamily="2" typeface="Roboto Light"/>
                <a:ea charset="0" panose="02000000000000000000" pitchFamily="2" typeface="Roboto Bold"/>
              </a:rPr>
              <a:t>Final product packed in direct contact with its packaging</a:t>
            </a:r>
          </a:p>
          <a:p>
            <a:pPr indent="-177800" marL="177800">
              <a:lnSpc>
                <a:spcPct val="120000"/>
              </a:lnSpc>
              <a:spcBef>
                <a:spcPts val="0"/>
              </a:spcBef>
            </a:pPr>
            <a:r>
              <a:rPr lang="en-US" sz="1000">
                <a:latin charset="0" panose="02000000000000000000" pitchFamily="2" typeface="Roboto Light"/>
                <a:ea charset="0" panose="02000000000000000000" pitchFamily="2" typeface="Roboto Bold"/>
              </a:rPr>
              <a:t>Job-To-Be-Done for VHS011 LC Z22: floor cleaning</a:t>
            </a:r>
          </a:p>
        </p:txBody>
      </p:sp>
      <p:sp>
        <p:nvSpPr>
          <p:cNvPr id="7" name="Text Placeholder 6">
            <a:extLst>
              <a:ext uri="{FF2B5EF4-FFF2-40B4-BE49-F238E27FC236}">
                <a16:creationId xmlns:a16="http://schemas.microsoft.com/office/drawing/2014/main" id="{C81B4971-9BF9-39AB-FFEE-69FFBC5C4A01}"/>
              </a:ext>
            </a:extLst>
          </p:cNvPr>
          <p:cNvSpPr>
            <a:spLocks noGrp="1"/>
          </p:cNvSpPr>
          <p:nvPr>
            <p:ph idx="13" sz="quarter" type="body"/>
          </p:nvPr>
        </p:nvSpPr>
        <p:spPr>
          <a:xfrm>
            <a:off x="479425" y="2920778"/>
            <a:ext cx="2586038" cy="775354"/>
          </a:xfrm>
        </p:spPr>
        <p:txBody>
          <a:bodyPr lIns="180000" rIns="180000" tIns="108000"/>
          <a:lstStyle/>
          <a:p>
            <a:pPr algn="l" defTabSz="1349375" eaLnBrk="1" fontAlgn="auto" hangingPunct="1" indent="0" latinLnBrk="0" lvl="0" marL="0" marR="0" rtl="0">
              <a:lnSpc>
                <a:spcPct val="120000"/>
              </a:lnSpc>
              <a:spcBef>
                <a:spcPts val="0"/>
              </a:spcBef>
              <a:spcAft>
                <a:spcPts val="0"/>
              </a:spcAft>
              <a:buClrTx/>
              <a:buSzTx/>
              <a:buFont charset="0" panose="020B0604020202020204" pitchFamily="34" typeface="Arial"/>
              <a:buNone/>
              <a:tabLst>
                <a:tab algn="l" pos="263525"/>
              </a:tabLst>
              <a:defRPr/>
            </a:pPr>
            <a:r>
              <a:rPr b="1" baseline="0" cap="none" i="0" kern="1200" kumimoji="0" lang="en-US" noProof="0" normalizeH="0" spc="0" strike="noStrike" sz="1100" u="none">
                <a:ln>
                  <a:noFill/>
                </a:ln>
                <a:solidFill>
                  <a:srgbClr val="38AFD9"/>
                </a:solidFill>
                <a:effectLst/>
                <a:uLnTx/>
                <a:uFillTx/>
                <a:latin charset="0" panose="050A0102010101010101" pitchFamily="18" typeface="Segoe MDL2 Assets"/>
                <a:ea typeface="+mn-ea"/>
                <a:cs typeface="+mn-cs"/>
              </a:rPr>
              <a:t> </a:t>
            </a:r>
            <a:r>
              <a:rPr lang="en-US" sz="1100">
                <a:solidFill>
                  <a:srgbClr val="38AFD9"/>
                </a:solidFill>
                <a:latin typeface="Roboto Bold"/>
              </a:rPr>
              <a:t>	</a:t>
            </a:r>
            <a:r>
              <a:rPr b="1" baseline="0" cap="none" i="0" kern="1200" kumimoji="0" lang="en-US" noProof="0" normalizeH="0" spc="0" strike="noStrike" sz="1100" u="none">
                <a:ln>
                  <a:noFill/>
                </a:ln>
                <a:solidFill>
                  <a:srgbClr val="38AFD9"/>
                </a:solidFill>
                <a:effectLst/>
                <a:uLnTx/>
                <a:uFillTx/>
                <a:latin typeface="Roboto Bold"/>
                <a:ea typeface="+mn-ea"/>
                <a:cs typeface="+mn-cs"/>
              </a:rPr>
              <a:t>Primary packaging </a:t>
            </a:r>
            <a:br>
              <a:rPr b="1" baseline="0" cap="none" i="0" kern="1200" kumimoji="0" lang="en-US" noProof="0" normalizeH="0" spc="0" strike="noStrike" sz="1100" u="none">
                <a:ln>
                  <a:noFill/>
                </a:ln>
                <a:solidFill>
                  <a:srgbClr val="38AFD9"/>
                </a:solidFill>
                <a:effectLst/>
                <a:uLnTx/>
                <a:uFillTx/>
                <a:latin typeface="Roboto Bold"/>
                <a:ea typeface="+mn-ea"/>
                <a:cs typeface="+mn-cs"/>
              </a:rPr>
            </a:br>
            <a:r>
              <a:rPr b="1" baseline="0" cap="none" i="0" kern="1200" kumimoji="0" lang="en-US" noProof="0" normalizeH="0" spc="0" strike="noStrike" sz="1100" u="none">
                <a:ln>
                  <a:noFill/>
                </a:ln>
                <a:solidFill>
                  <a:srgbClr val="38AFD9"/>
                </a:solidFill>
                <a:effectLst/>
                <a:uLnTx/>
                <a:uFillTx/>
                <a:latin typeface="Roboto Bold"/>
                <a:ea typeface="+mn-ea"/>
                <a:cs typeface="+mn-cs"/>
              </a:rPr>
              <a:t>	classified zone</a:t>
            </a:r>
            <a:endParaRPr b="1" baseline="0" cap="none" i="0" kern="1200" kumimoji="0" lang="en-US" noProof="0" normalizeH="0" spc="0" strike="noStrike" sz="1200" u="none">
              <a:ln>
                <a:noFill/>
              </a:ln>
              <a:solidFill>
                <a:srgbClr val="F47358"/>
              </a:solidFill>
              <a:effectLst/>
              <a:uLnTx/>
              <a:uFillTx/>
              <a:latin typeface="Roboto Bold"/>
              <a:ea typeface="+mn-ea"/>
              <a:cs typeface="+mn-cs"/>
            </a:endParaRPr>
          </a:p>
        </p:txBody>
      </p:sp>
      <p:sp>
        <p:nvSpPr>
          <p:cNvPr id="4" name="Footer Placeholder 3">
            <a:extLst>
              <a:ext uri="{FF2B5EF4-FFF2-40B4-BE49-F238E27FC236}">
                <a16:creationId xmlns:a16="http://schemas.microsoft.com/office/drawing/2014/main" id="{DAD23597-D01F-EE17-9E73-408368DF130C}"/>
              </a:ext>
            </a:extLst>
          </p:cNvPr>
          <p:cNvSpPr>
            <a:spLocks noGrp="1"/>
          </p:cNvSpPr>
          <p:nvPr>
            <p:ph idx="30" sz="quarter" type="ftr"/>
          </p:nvPr>
        </p:nvSpPr>
        <p:spPr/>
        <p:txBody>
          <a:bodyPr/>
          <a:lstStyle/>
          <a:p>
            <a:pPr algn="l"/>
            <a:r>
              <a:rPr dirty="0" lang="en-US"/>
              <a:t>COMPANY CONFIDENTIAL</a:t>
            </a:r>
          </a:p>
        </p:txBody>
      </p:sp>
      <p:sp>
        <p:nvSpPr>
          <p:cNvPr id="5" name="Slide Number Placeholder 4">
            <a:extLst>
              <a:ext uri="{FF2B5EF4-FFF2-40B4-BE49-F238E27FC236}">
                <a16:creationId xmlns:a16="http://schemas.microsoft.com/office/drawing/2014/main" id="{DC65ECBA-F317-A48D-27DF-51F07A786FE0}"/>
              </a:ext>
            </a:extLst>
          </p:cNvPr>
          <p:cNvSpPr>
            <a:spLocks noGrp="1"/>
          </p:cNvSpPr>
          <p:nvPr>
            <p:ph idx="31" sz="quarter" type="sldNum"/>
          </p:nvPr>
        </p:nvSpPr>
        <p:spPr/>
        <p:txBody>
          <a:bodyPr/>
          <a:lstStyle/>
          <a:p>
            <a:fld id="{6C385236-B7BA-4938-9EA6-6DEC8CA653D7}" type="slidenum">
              <a:rPr lang="en-US" smtClean="0"/>
              <a:pPr/>
              <a:t>12</a:t>
            </a:fld>
            <a:endParaRPr lang="en-US"/>
          </a:p>
        </p:txBody>
      </p:sp>
      <p:sp>
        <p:nvSpPr>
          <p:cNvPr id="6" name="Title 5">
            <a:extLst>
              <a:ext uri="{FF2B5EF4-FFF2-40B4-BE49-F238E27FC236}">
                <a16:creationId xmlns:a16="http://schemas.microsoft.com/office/drawing/2014/main" id="{F9A066F9-EA08-E0E1-591B-AC43403760C0}"/>
              </a:ext>
            </a:extLst>
          </p:cNvPr>
          <p:cNvSpPr>
            <a:spLocks noGrp="1"/>
          </p:cNvSpPr>
          <p:nvPr>
            <p:ph type="title"/>
          </p:nvPr>
        </p:nvSpPr>
        <p:spPr>
          <a:xfrm>
            <a:off x="479424" y="494490"/>
            <a:ext cx="8847455" cy="388013"/>
          </a:xfrm>
        </p:spPr>
        <p:txBody>
          <a:bodyPr/>
          <a:lstStyle/>
          <a:p>
            <a:r>
              <a:rPr lang="en-US"/>
              <a:t>Food industry application focus</a:t>
            </a:r>
          </a:p>
        </p:txBody>
      </p:sp>
      <p:sp>
        <p:nvSpPr>
          <p:cNvPr id="17" name="Text Placeholder 7">
            <a:extLst>
              <a:ext uri="{FF2B5EF4-FFF2-40B4-BE49-F238E27FC236}">
                <a16:creationId xmlns:a16="http://schemas.microsoft.com/office/drawing/2014/main" id="{AA6A5504-20D8-619B-0EFD-E20242CE4D6A}"/>
              </a:ext>
            </a:extLst>
          </p:cNvPr>
          <p:cNvSpPr txBox="1">
            <a:spLocks/>
          </p:cNvSpPr>
          <p:nvPr/>
        </p:nvSpPr>
        <p:spPr>
          <a:xfrm>
            <a:off x="475521" y="873877"/>
            <a:ext cx="11235102" cy="376456"/>
          </a:xfrm>
          <a:prstGeom prst="rect">
            <a:avLst/>
          </a:prstGeom>
        </p:spPr>
        <p:txBody>
          <a:bodyPr bIns="0" lIns="0" rIns="0" rtlCol="0" tIns="0" vert="horz">
            <a:noAutofit/>
          </a:bodyPr>
          <a:lstStyle>
            <a:lvl1pPr algn="l" defTabSz="1023967" eaLnBrk="1" hangingPunct="1" indent="0" latinLnBrk="0" marL="0" rtl="0">
              <a:spcBef>
                <a:spcPct val="20000"/>
              </a:spcBef>
              <a:buFont charset="0" panose="020B0604020202020204" pitchFamily="34" typeface="Arial"/>
              <a:buNone/>
              <a:defRPr kern="1200" sz="1800">
                <a:solidFill>
                  <a:schemeClr val="tx1"/>
                </a:solidFill>
                <a:latin typeface="+mn-lt"/>
                <a:ea typeface="+mn-ea"/>
                <a:cs typeface="+mn-cs"/>
              </a:defRPr>
            </a:lvl1pPr>
            <a:lvl2pPr algn="l" defTabSz="1023967" eaLnBrk="1" hangingPunct="1" indent="0" latinLnBrk="0" marL="199104" rtl="0">
              <a:spcBef>
                <a:spcPct val="20000"/>
              </a:spcBef>
              <a:buFont charset="0" panose="020B0604020202020204" pitchFamily="34" typeface="Arial"/>
              <a:buNone/>
              <a:defRPr kern="1200" sz="1400">
                <a:solidFill>
                  <a:schemeClr val="tx1"/>
                </a:solidFill>
                <a:latin typeface="+mn-lt"/>
                <a:ea typeface="+mn-ea"/>
                <a:cs typeface="+mn-cs"/>
              </a:defRPr>
            </a:lvl2pPr>
            <a:lvl3pPr algn="l" defTabSz="1023967" eaLnBrk="1" hangingPunct="1" indent="-199105" latinLnBrk="0" marL="597314" rtl="0">
              <a:spcBef>
                <a:spcPct val="20000"/>
              </a:spcBef>
              <a:buFont charset="0" panose="02070309020205020404" pitchFamily="49" typeface="Courier New"/>
              <a:buChar char="o"/>
              <a:defRPr kern="1200" sz="1300">
                <a:solidFill>
                  <a:schemeClr val="tx1"/>
                </a:solidFill>
                <a:latin typeface="+mn-lt"/>
                <a:ea typeface="+mn-ea"/>
                <a:cs typeface="+mn-cs"/>
              </a:defRPr>
            </a:lvl3pPr>
            <a:lvl4pPr algn="l" defTabSz="1023967" eaLnBrk="1" hangingPunct="1" indent="-213327" latinLnBrk="0" marL="810641" rtl="0">
              <a:spcBef>
                <a:spcPct val="20000"/>
              </a:spcBef>
              <a:buFont charset="0" panose="02070309020205020404" pitchFamily="49" typeface="Courier New"/>
              <a:buChar char="o"/>
              <a:defRPr kern="1200" sz="1200">
                <a:solidFill>
                  <a:schemeClr val="tx1"/>
                </a:solidFill>
                <a:latin typeface="+mn-lt"/>
                <a:ea typeface="+mn-ea"/>
                <a:cs typeface="+mn-cs"/>
              </a:defRPr>
            </a:lvl4pPr>
            <a:lvl5pPr algn="l" defTabSz="1023967" eaLnBrk="1" hangingPunct="1" indent="-199105" latinLnBrk="0" marL="1009745" rtl="0">
              <a:spcBef>
                <a:spcPct val="20000"/>
              </a:spcBef>
              <a:buFont charset="0" panose="02070309020205020404" pitchFamily="49" typeface="Courier New"/>
              <a:buChar char="o"/>
              <a:defRPr kern="1200" sz="1200">
                <a:solidFill>
                  <a:schemeClr val="tx1"/>
                </a:solidFill>
                <a:latin typeface="+mn-lt"/>
                <a:ea typeface="+mn-ea"/>
                <a:cs typeface="+mn-cs"/>
              </a:defRPr>
            </a:lvl5pPr>
            <a:lvl6pPr algn="l" defTabSz="1023967" eaLnBrk="1" hangingPunct="1" indent="-255992" latinLnBrk="0" marL="2815910" rtl="0">
              <a:spcBef>
                <a:spcPct val="20000"/>
              </a:spcBef>
              <a:buFont charset="0" panose="020B0604020202020204" pitchFamily="34" typeface="Arial"/>
              <a:buChar char="•"/>
              <a:defRPr kern="1200" sz="2300">
                <a:solidFill>
                  <a:schemeClr val="tx1"/>
                </a:solidFill>
                <a:latin typeface="+mn-lt"/>
                <a:ea typeface="+mn-ea"/>
                <a:cs typeface="+mn-cs"/>
              </a:defRPr>
            </a:lvl6pPr>
            <a:lvl7pPr algn="l" defTabSz="1023967" eaLnBrk="1" hangingPunct="1" indent="-255992" latinLnBrk="0" marL="3327892" rtl="0">
              <a:spcBef>
                <a:spcPct val="20000"/>
              </a:spcBef>
              <a:buFont charset="0" panose="020B0604020202020204" pitchFamily="34" typeface="Arial"/>
              <a:buChar char="•"/>
              <a:defRPr kern="1200" sz="2300">
                <a:solidFill>
                  <a:schemeClr val="tx1"/>
                </a:solidFill>
                <a:latin typeface="+mn-lt"/>
                <a:ea typeface="+mn-ea"/>
                <a:cs typeface="+mn-cs"/>
              </a:defRPr>
            </a:lvl7pPr>
            <a:lvl8pPr algn="l" defTabSz="1023967" eaLnBrk="1" hangingPunct="1" indent="-255992" latinLnBrk="0" marL="3839876" rtl="0">
              <a:spcBef>
                <a:spcPct val="20000"/>
              </a:spcBef>
              <a:buFont charset="0" panose="020B0604020202020204" pitchFamily="34" typeface="Arial"/>
              <a:buChar char="•"/>
              <a:defRPr kern="1200" sz="2300">
                <a:solidFill>
                  <a:schemeClr val="tx1"/>
                </a:solidFill>
                <a:latin typeface="+mn-lt"/>
                <a:ea typeface="+mn-ea"/>
                <a:cs typeface="+mn-cs"/>
              </a:defRPr>
            </a:lvl8pPr>
            <a:lvl9pPr algn="l" defTabSz="1023967" eaLnBrk="1" hangingPunct="1" indent="-255992" latinLnBrk="0" marL="4351859" rtl="0">
              <a:spcBef>
                <a:spcPct val="20000"/>
              </a:spcBef>
              <a:buFont charset="0" panose="020B0604020202020204" pitchFamily="34" typeface="Arial"/>
              <a:buChar char="•"/>
              <a:defRPr kern="1200" sz="2300">
                <a:solidFill>
                  <a:schemeClr val="tx1"/>
                </a:solidFill>
                <a:latin typeface="+mn-lt"/>
                <a:ea typeface="+mn-ea"/>
                <a:cs typeface="+mn-cs"/>
              </a:defRPr>
            </a:lvl9pPr>
          </a:lstStyle>
          <a:p>
            <a:r>
              <a:rPr lang="en-US"/>
              <a:t>Jobs to be done / relevant areas</a:t>
            </a:r>
            <a:endParaRPr dirty="0" lang="en-US"/>
          </a:p>
        </p:txBody>
      </p:sp>
      <p:grpSp>
        <p:nvGrpSpPr>
          <p:cNvPr id="18" name="Group 17">
            <a:extLst>
              <a:ext uri="{FF2B5EF4-FFF2-40B4-BE49-F238E27FC236}">
                <a16:creationId xmlns:a16="http://schemas.microsoft.com/office/drawing/2014/main" id="{EA79694B-3FC7-3F5E-8CB3-D3C2E6D4671F}"/>
              </a:ext>
            </a:extLst>
          </p:cNvPr>
          <p:cNvGrpSpPr/>
          <p:nvPr/>
        </p:nvGrpSpPr>
        <p:grpSpPr>
          <a:xfrm>
            <a:off x="11078038" y="494490"/>
            <a:ext cx="648000" cy="648000"/>
            <a:chOff x="5400128" y="2125855"/>
            <a:chExt cx="597389" cy="597389"/>
          </a:xfrm>
        </p:grpSpPr>
        <p:sp>
          <p:nvSpPr>
            <p:cNvPr id="19" name="Oval 18">
              <a:extLst>
                <a:ext uri="{FF2B5EF4-FFF2-40B4-BE49-F238E27FC236}">
                  <a16:creationId xmlns:a16="http://schemas.microsoft.com/office/drawing/2014/main" id="{B3A79068-BB50-30EC-4D7F-724CD6E812F8}"/>
                </a:ext>
              </a:extLst>
            </p:cNvPr>
            <p:cNvSpPr/>
            <p:nvPr/>
          </p:nvSpPr>
          <p:spPr>
            <a:xfrm>
              <a:off x="5400128" y="2125855"/>
              <a:ext cx="597389" cy="597389"/>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000">
                <a:solidFill>
                  <a:schemeClr val="tx1"/>
                </a:solidFill>
              </a:endParaRPr>
            </a:p>
          </p:txBody>
        </p:sp>
        <p:pic>
          <p:nvPicPr>
            <p:cNvPr id="21" name="Graphic 20">
              <a:extLst>
                <a:ext uri="{FF2B5EF4-FFF2-40B4-BE49-F238E27FC236}">
                  <a16:creationId xmlns:a16="http://schemas.microsoft.com/office/drawing/2014/main" id="{74DD6DD8-47FF-E473-2D4B-961C8EAAFC9D}"/>
                </a:ext>
              </a:extLst>
            </p:cNvPr>
            <p:cNvPicPr>
              <a:picLocks noChangeAspect="1"/>
            </p:cNvPicPr>
            <p:nvPr/>
          </p:nvPicPr>
          <p:blipFill>
            <a:blip cstate="email"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545938" y="2247637"/>
              <a:ext cx="305768" cy="266734"/>
            </a:xfrm>
            <a:prstGeom prst="rect">
              <a:avLst/>
            </a:prstGeom>
          </p:spPr>
        </p:pic>
      </p:grpSp>
      <p:sp>
        <p:nvSpPr>
          <p:cNvPr id="29" name="Content Placeholder 8">
            <a:extLst>
              <a:ext uri="{FF2B5EF4-FFF2-40B4-BE49-F238E27FC236}">
                <a16:creationId xmlns:a16="http://schemas.microsoft.com/office/drawing/2014/main" id="{B7F4B913-8AB1-4005-C4DF-C5EB90479837}"/>
              </a:ext>
            </a:extLst>
          </p:cNvPr>
          <p:cNvSpPr txBox="1">
            <a:spLocks/>
          </p:cNvSpPr>
          <p:nvPr/>
        </p:nvSpPr>
        <p:spPr>
          <a:xfrm>
            <a:off x="3366283" y="1434164"/>
            <a:ext cx="2586038" cy="4603109"/>
          </a:xfrm>
          <a:prstGeom prst="rect">
            <a:avLst/>
          </a:prstGeom>
          <a:solidFill>
            <a:schemeClr val="bg1"/>
          </a:solidFill>
          <a:effectLst>
            <a:outerShdw algn="ctr" blurRad="139700" rotWithShape="0" sx="102000" sy="102000">
              <a:schemeClr val="bg2">
                <a:alpha val="30000"/>
              </a:schemeClr>
            </a:outerShdw>
          </a:effectLst>
        </p:spPr>
        <p:txBody>
          <a:bodyPr bIns="216000" lIns="108000" rIns="108000" rtlCol="0" tIns="2194560" vert="horz">
            <a:noAutofit/>
          </a:bodyPr>
          <a:lstStyle>
            <a:lvl1pPr algn="l" defTabSz="1023967" eaLnBrk="1" hangingPunct="1" indent="-199105" latinLnBrk="0" marL="199105" rtl="0">
              <a:spcBef>
                <a:spcPct val="20000"/>
              </a:spcBef>
              <a:buFont charset="0" panose="020B0604020202020204" pitchFamily="34" typeface="Arial"/>
              <a:buChar char="•"/>
              <a:defRPr dirty="0" kern="1200" lang="en-US" noProof="0" sz="1400">
                <a:solidFill>
                  <a:schemeClr val="tx1"/>
                </a:solidFill>
                <a:latin typeface="+mn-lt"/>
                <a:ea typeface="+mn-ea"/>
                <a:cs typeface="+mn-cs"/>
              </a:defRPr>
            </a:lvl1pPr>
            <a:lvl2pPr algn="l" defTabSz="1023967" eaLnBrk="1" hangingPunct="1" indent="-199105" latinLnBrk="0" marL="398209" rtl="0">
              <a:spcBef>
                <a:spcPct val="20000"/>
              </a:spcBef>
              <a:buFont charset="0" panose="020B0604020202020204" pitchFamily="34" typeface="Arial"/>
              <a:buChar char="–"/>
              <a:defRPr dirty="0" kern="1200" lang="en-US" noProof="0" sz="1400">
                <a:solidFill>
                  <a:schemeClr val="tx1"/>
                </a:solidFill>
                <a:latin typeface="+mn-lt"/>
                <a:ea typeface="+mn-ea"/>
                <a:cs typeface="+mn-cs"/>
              </a:defRPr>
            </a:lvl2pPr>
            <a:lvl3pPr algn="l" defTabSz="1023967" eaLnBrk="1" hangingPunct="1" indent="-199105" latinLnBrk="0" marL="597314" rtl="0">
              <a:spcBef>
                <a:spcPct val="20000"/>
              </a:spcBef>
              <a:buFont charset="0" panose="02070309020205020404" pitchFamily="49" typeface="Courier New"/>
              <a:buChar char="o"/>
              <a:defRPr dirty="0" kern="1200" lang="en-US" noProof="0" sz="1300">
                <a:solidFill>
                  <a:schemeClr val="tx1"/>
                </a:solidFill>
                <a:latin typeface="+mn-lt"/>
                <a:ea typeface="+mn-ea"/>
                <a:cs typeface="+mn-cs"/>
              </a:defRPr>
            </a:lvl3pPr>
            <a:lvl4pPr algn="l" defTabSz="1023967" eaLnBrk="1" hangingPunct="1" indent="-213327" latinLnBrk="0" marL="810641" rtl="0">
              <a:spcBef>
                <a:spcPct val="20000"/>
              </a:spcBef>
              <a:buFont charset="0" panose="02070309020205020404" pitchFamily="49" typeface="Courier New"/>
              <a:buChar char="o"/>
              <a:defRPr dirty="0" kern="1200" lang="en-US" noProof="0" sz="1200">
                <a:solidFill>
                  <a:schemeClr val="tx1"/>
                </a:solidFill>
                <a:latin typeface="+mn-lt"/>
                <a:ea typeface="+mn-ea"/>
                <a:cs typeface="+mn-cs"/>
              </a:defRPr>
            </a:lvl4pPr>
            <a:lvl5pPr algn="l" defTabSz="1023967" eaLnBrk="1" hangingPunct="1" indent="-199105" latinLnBrk="0" marL="1009745" rtl="0">
              <a:spcBef>
                <a:spcPct val="20000"/>
              </a:spcBef>
              <a:buFont charset="0" panose="02070309020205020404" pitchFamily="49" typeface="Courier New"/>
              <a:buChar char="o"/>
              <a:defRPr dirty="0" kern="1200" lang="en-US" noProof="0" sz="1200">
                <a:solidFill>
                  <a:schemeClr val="tx1"/>
                </a:solidFill>
                <a:latin typeface="+mn-lt"/>
                <a:ea typeface="+mn-ea"/>
                <a:cs typeface="+mn-cs"/>
              </a:defRPr>
            </a:lvl5pPr>
            <a:lvl6pPr algn="l" defTabSz="1023967" eaLnBrk="1" hangingPunct="1" indent="-255992" latinLnBrk="0" marL="2815910" rtl="0">
              <a:spcBef>
                <a:spcPct val="20000"/>
              </a:spcBef>
              <a:buFont charset="0" panose="020B0604020202020204" pitchFamily="34" typeface="Arial"/>
              <a:buChar char="•"/>
              <a:defRPr kern="1200" sz="2300">
                <a:solidFill>
                  <a:schemeClr val="tx1"/>
                </a:solidFill>
                <a:latin typeface="+mn-lt"/>
                <a:ea typeface="+mn-ea"/>
                <a:cs typeface="+mn-cs"/>
              </a:defRPr>
            </a:lvl6pPr>
            <a:lvl7pPr algn="l" defTabSz="1023967" eaLnBrk="1" hangingPunct="1" indent="-255992" latinLnBrk="0" marL="3327892" rtl="0">
              <a:spcBef>
                <a:spcPct val="20000"/>
              </a:spcBef>
              <a:buFont charset="0" panose="020B0604020202020204" pitchFamily="34" typeface="Arial"/>
              <a:buChar char="•"/>
              <a:defRPr kern="1200" sz="2300">
                <a:solidFill>
                  <a:schemeClr val="tx1"/>
                </a:solidFill>
                <a:latin typeface="+mn-lt"/>
                <a:ea typeface="+mn-ea"/>
                <a:cs typeface="+mn-cs"/>
              </a:defRPr>
            </a:lvl7pPr>
            <a:lvl8pPr algn="l" defTabSz="1023967" eaLnBrk="1" hangingPunct="1" indent="-255992" latinLnBrk="0" marL="3839876" rtl="0">
              <a:spcBef>
                <a:spcPct val="20000"/>
              </a:spcBef>
              <a:buFont charset="0" panose="020B0604020202020204" pitchFamily="34" typeface="Arial"/>
              <a:buChar char="•"/>
              <a:defRPr kern="1200" sz="2300">
                <a:solidFill>
                  <a:schemeClr val="tx1"/>
                </a:solidFill>
                <a:latin typeface="+mn-lt"/>
                <a:ea typeface="+mn-ea"/>
                <a:cs typeface="+mn-cs"/>
              </a:defRPr>
            </a:lvl8pPr>
            <a:lvl9pPr algn="l" defTabSz="1023967" eaLnBrk="1" hangingPunct="1" indent="-255992" latinLnBrk="0" marL="4351859" rtl="0">
              <a:spcBef>
                <a:spcPct val="20000"/>
              </a:spcBef>
              <a:buFont charset="0" panose="020B0604020202020204" pitchFamily="34" typeface="Arial"/>
              <a:buChar char="•"/>
              <a:defRPr kern="1200" sz="2300">
                <a:solidFill>
                  <a:schemeClr val="tx1"/>
                </a:solidFill>
                <a:latin typeface="+mn-lt"/>
                <a:ea typeface="+mn-ea"/>
                <a:cs typeface="+mn-cs"/>
              </a:defRPr>
            </a:lvl9pPr>
          </a:lstStyle>
          <a:p>
            <a:pPr indent="-177800" marL="177800">
              <a:lnSpc>
                <a:spcPct val="120000"/>
              </a:lnSpc>
              <a:spcBef>
                <a:spcPts val="0"/>
              </a:spcBef>
            </a:pPr>
            <a:r>
              <a:rPr lang="en-US" sz="1000">
                <a:latin charset="0" panose="02000000000000000000" pitchFamily="2" typeface="Roboto Light"/>
                <a:ea charset="0" panose="02000000000000000000" pitchFamily="2" typeface="Roboto Bold"/>
              </a:rPr>
              <a:t>Final product packed in direct contact with its packaging</a:t>
            </a:r>
          </a:p>
          <a:p>
            <a:pPr indent="-177800" marL="177800">
              <a:lnSpc>
                <a:spcPct val="120000"/>
              </a:lnSpc>
              <a:spcBef>
                <a:spcPts val="0"/>
              </a:spcBef>
            </a:pPr>
            <a:r>
              <a:rPr lang="en-US" sz="1000">
                <a:latin charset="0" panose="02000000000000000000" pitchFamily="2" typeface="Roboto Light"/>
                <a:ea charset="0" panose="02000000000000000000" pitchFamily="2" typeface="Roboto Bold"/>
              </a:rPr>
              <a:t>Job-To-Be-Done for VHS011 LC Z22: cleaning packaging lines in narrow spaces</a:t>
            </a:r>
          </a:p>
          <a:p>
            <a:pPr indent="-177800" marL="177800">
              <a:lnSpc>
                <a:spcPct val="120000"/>
              </a:lnSpc>
              <a:spcBef>
                <a:spcPts val="0"/>
              </a:spcBef>
            </a:pPr>
            <a:r>
              <a:rPr lang="en-US" sz="1000">
                <a:latin charset="0" panose="02000000000000000000" pitchFamily="2" typeface="Roboto Light"/>
                <a:ea charset="0" panose="02000000000000000000" pitchFamily="2" typeface="Roboto Bold"/>
              </a:rPr>
              <a:t> cleaning of conveyor belts and packaging machine</a:t>
            </a:r>
          </a:p>
        </p:txBody>
      </p:sp>
      <p:sp>
        <p:nvSpPr>
          <p:cNvPr id="30" name="Content Placeholder 8">
            <a:extLst>
              <a:ext uri="{FF2B5EF4-FFF2-40B4-BE49-F238E27FC236}">
                <a16:creationId xmlns:a16="http://schemas.microsoft.com/office/drawing/2014/main" id="{032186B4-5C81-285E-8EA4-565EC2E54AC4}"/>
              </a:ext>
            </a:extLst>
          </p:cNvPr>
          <p:cNvSpPr txBox="1">
            <a:spLocks/>
          </p:cNvSpPr>
          <p:nvPr/>
        </p:nvSpPr>
        <p:spPr>
          <a:xfrm>
            <a:off x="9140000" y="1434164"/>
            <a:ext cx="2586038" cy="4603109"/>
          </a:xfrm>
          <a:prstGeom prst="rect">
            <a:avLst/>
          </a:prstGeom>
          <a:solidFill>
            <a:schemeClr val="bg1"/>
          </a:solidFill>
          <a:effectLst>
            <a:outerShdw algn="ctr" blurRad="139700" rotWithShape="0" sx="102000" sy="102000">
              <a:schemeClr val="bg2">
                <a:alpha val="30000"/>
              </a:schemeClr>
            </a:outerShdw>
          </a:effectLst>
        </p:spPr>
        <p:txBody>
          <a:bodyPr bIns="216000" lIns="108000" rIns="108000" rtlCol="0" tIns="2194560" vert="horz">
            <a:noAutofit/>
          </a:bodyPr>
          <a:lstStyle>
            <a:lvl1pPr algn="l" defTabSz="1023967" eaLnBrk="1" hangingPunct="1" indent="-199105" latinLnBrk="0" marL="199105" rtl="0">
              <a:spcBef>
                <a:spcPct val="20000"/>
              </a:spcBef>
              <a:buFont charset="0" panose="020B0604020202020204" pitchFamily="34" typeface="Arial"/>
              <a:buChar char="•"/>
              <a:defRPr dirty="0" kern="1200" lang="en-US" noProof="0" sz="1400">
                <a:solidFill>
                  <a:schemeClr val="tx1"/>
                </a:solidFill>
                <a:latin typeface="+mn-lt"/>
                <a:ea typeface="+mn-ea"/>
                <a:cs typeface="+mn-cs"/>
              </a:defRPr>
            </a:lvl1pPr>
            <a:lvl2pPr algn="l" defTabSz="1023967" eaLnBrk="1" hangingPunct="1" indent="-199105" latinLnBrk="0" marL="398209" rtl="0">
              <a:spcBef>
                <a:spcPct val="20000"/>
              </a:spcBef>
              <a:buFont charset="0" panose="020B0604020202020204" pitchFamily="34" typeface="Arial"/>
              <a:buChar char="–"/>
              <a:defRPr dirty="0" kern="1200" lang="en-US" noProof="0" sz="1400">
                <a:solidFill>
                  <a:schemeClr val="tx1"/>
                </a:solidFill>
                <a:latin typeface="+mn-lt"/>
                <a:ea typeface="+mn-ea"/>
                <a:cs typeface="+mn-cs"/>
              </a:defRPr>
            </a:lvl2pPr>
            <a:lvl3pPr algn="l" defTabSz="1023967" eaLnBrk="1" hangingPunct="1" indent="-199105" latinLnBrk="0" marL="597314" rtl="0">
              <a:spcBef>
                <a:spcPct val="20000"/>
              </a:spcBef>
              <a:buFont charset="0" panose="02070309020205020404" pitchFamily="49" typeface="Courier New"/>
              <a:buChar char="o"/>
              <a:defRPr dirty="0" kern="1200" lang="en-US" noProof="0" sz="1300">
                <a:solidFill>
                  <a:schemeClr val="tx1"/>
                </a:solidFill>
                <a:latin typeface="+mn-lt"/>
                <a:ea typeface="+mn-ea"/>
                <a:cs typeface="+mn-cs"/>
              </a:defRPr>
            </a:lvl3pPr>
            <a:lvl4pPr algn="l" defTabSz="1023967" eaLnBrk="1" hangingPunct="1" indent="-213327" latinLnBrk="0" marL="810641" rtl="0">
              <a:spcBef>
                <a:spcPct val="20000"/>
              </a:spcBef>
              <a:buFont charset="0" panose="02070309020205020404" pitchFamily="49" typeface="Courier New"/>
              <a:buChar char="o"/>
              <a:defRPr dirty="0" kern="1200" lang="en-US" noProof="0" sz="1200">
                <a:solidFill>
                  <a:schemeClr val="tx1"/>
                </a:solidFill>
                <a:latin typeface="+mn-lt"/>
                <a:ea typeface="+mn-ea"/>
                <a:cs typeface="+mn-cs"/>
              </a:defRPr>
            </a:lvl4pPr>
            <a:lvl5pPr algn="l" defTabSz="1023967" eaLnBrk="1" hangingPunct="1" indent="-199105" latinLnBrk="0" marL="1009745" rtl="0">
              <a:spcBef>
                <a:spcPct val="20000"/>
              </a:spcBef>
              <a:buFont charset="0" panose="02070309020205020404" pitchFamily="49" typeface="Courier New"/>
              <a:buChar char="o"/>
              <a:defRPr dirty="0" kern="1200" lang="en-US" noProof="0" sz="1200">
                <a:solidFill>
                  <a:schemeClr val="tx1"/>
                </a:solidFill>
                <a:latin typeface="+mn-lt"/>
                <a:ea typeface="+mn-ea"/>
                <a:cs typeface="+mn-cs"/>
              </a:defRPr>
            </a:lvl5pPr>
            <a:lvl6pPr algn="l" defTabSz="1023967" eaLnBrk="1" hangingPunct="1" indent="-255992" latinLnBrk="0" marL="2815910" rtl="0">
              <a:spcBef>
                <a:spcPct val="20000"/>
              </a:spcBef>
              <a:buFont charset="0" panose="020B0604020202020204" pitchFamily="34" typeface="Arial"/>
              <a:buChar char="•"/>
              <a:defRPr kern="1200" sz="2300">
                <a:solidFill>
                  <a:schemeClr val="tx1"/>
                </a:solidFill>
                <a:latin typeface="+mn-lt"/>
                <a:ea typeface="+mn-ea"/>
                <a:cs typeface="+mn-cs"/>
              </a:defRPr>
            </a:lvl6pPr>
            <a:lvl7pPr algn="l" defTabSz="1023967" eaLnBrk="1" hangingPunct="1" indent="-255992" latinLnBrk="0" marL="3327892" rtl="0">
              <a:spcBef>
                <a:spcPct val="20000"/>
              </a:spcBef>
              <a:buFont charset="0" panose="020B0604020202020204" pitchFamily="34" typeface="Arial"/>
              <a:buChar char="•"/>
              <a:defRPr kern="1200" sz="2300">
                <a:solidFill>
                  <a:schemeClr val="tx1"/>
                </a:solidFill>
                <a:latin typeface="+mn-lt"/>
                <a:ea typeface="+mn-ea"/>
                <a:cs typeface="+mn-cs"/>
              </a:defRPr>
            </a:lvl7pPr>
            <a:lvl8pPr algn="l" defTabSz="1023967" eaLnBrk="1" hangingPunct="1" indent="-255992" latinLnBrk="0" marL="3839876" rtl="0">
              <a:spcBef>
                <a:spcPct val="20000"/>
              </a:spcBef>
              <a:buFont charset="0" panose="020B0604020202020204" pitchFamily="34" typeface="Arial"/>
              <a:buChar char="•"/>
              <a:defRPr kern="1200" sz="2300">
                <a:solidFill>
                  <a:schemeClr val="tx1"/>
                </a:solidFill>
                <a:latin typeface="+mn-lt"/>
                <a:ea typeface="+mn-ea"/>
                <a:cs typeface="+mn-cs"/>
              </a:defRPr>
            </a:lvl8pPr>
            <a:lvl9pPr algn="l" defTabSz="1023967" eaLnBrk="1" hangingPunct="1" indent="-255992" latinLnBrk="0" marL="4351859" rtl="0">
              <a:spcBef>
                <a:spcPct val="20000"/>
              </a:spcBef>
              <a:buFont charset="0" panose="020B0604020202020204" pitchFamily="34" typeface="Arial"/>
              <a:buChar char="•"/>
              <a:defRPr kern="1200" sz="2300">
                <a:solidFill>
                  <a:schemeClr val="tx1"/>
                </a:solidFill>
                <a:latin typeface="+mn-lt"/>
                <a:ea typeface="+mn-ea"/>
                <a:cs typeface="+mn-cs"/>
              </a:defRPr>
            </a:lvl9pPr>
          </a:lstStyle>
          <a:p>
            <a:pPr indent="-177800" marL="177800">
              <a:lnSpc>
                <a:spcPct val="120000"/>
              </a:lnSpc>
              <a:spcBef>
                <a:spcPts val="0"/>
              </a:spcBef>
            </a:pPr>
            <a:r>
              <a:rPr lang="en-US" sz="1000">
                <a:latin charset="0" panose="02000000000000000000" pitchFamily="2" typeface="Roboto Light"/>
                <a:ea charset="0" panose="02000000000000000000" pitchFamily="2" typeface="Roboto Bold"/>
              </a:rPr>
              <a:t>Final product packed in direct contact with its packaging</a:t>
            </a:r>
          </a:p>
          <a:p>
            <a:pPr indent="-177800" marL="177800">
              <a:lnSpc>
                <a:spcPct val="120000"/>
              </a:lnSpc>
              <a:spcBef>
                <a:spcPts val="0"/>
              </a:spcBef>
            </a:pPr>
            <a:r>
              <a:rPr lang="en-US" sz="1000">
                <a:latin charset="0" panose="02000000000000000000" pitchFamily="2" typeface="Roboto Light"/>
                <a:ea charset="0" panose="02000000000000000000" pitchFamily="2" typeface="Roboto Bold"/>
              </a:rPr>
              <a:t>Job-To-Be-Done for VHS011 LC ACD: cleaning packaging lines in narrow spaces</a:t>
            </a:r>
          </a:p>
          <a:p>
            <a:pPr indent="-177800" marL="177800">
              <a:lnSpc>
                <a:spcPct val="120000"/>
              </a:lnSpc>
              <a:spcBef>
                <a:spcPts val="0"/>
              </a:spcBef>
            </a:pPr>
            <a:r>
              <a:rPr lang="en-US" sz="1000">
                <a:latin charset="0" panose="02000000000000000000" pitchFamily="2" typeface="Roboto Light"/>
                <a:ea charset="0" panose="02000000000000000000" pitchFamily="2" typeface="Roboto Bold"/>
              </a:rPr>
              <a:t> cleaning of conveyor belts and packaging machine</a:t>
            </a:r>
          </a:p>
        </p:txBody>
      </p:sp>
      <p:sp>
        <p:nvSpPr>
          <p:cNvPr id="34" name="Content Placeholder 8">
            <a:extLst>
              <a:ext uri="{FF2B5EF4-FFF2-40B4-BE49-F238E27FC236}">
                <a16:creationId xmlns:a16="http://schemas.microsoft.com/office/drawing/2014/main" id="{CA8DD52E-9B15-7817-2660-7F0AD55B932D}"/>
              </a:ext>
            </a:extLst>
          </p:cNvPr>
          <p:cNvSpPr txBox="1">
            <a:spLocks/>
          </p:cNvSpPr>
          <p:nvPr/>
        </p:nvSpPr>
        <p:spPr>
          <a:xfrm>
            <a:off x="6253141" y="1434164"/>
            <a:ext cx="2586038" cy="4603109"/>
          </a:xfrm>
          <a:prstGeom prst="rect">
            <a:avLst/>
          </a:prstGeom>
          <a:solidFill>
            <a:schemeClr val="bg1"/>
          </a:solidFill>
          <a:effectLst>
            <a:outerShdw algn="ctr" blurRad="139700" rotWithShape="0" sx="102000" sy="102000">
              <a:schemeClr val="bg2">
                <a:alpha val="30000"/>
              </a:schemeClr>
            </a:outerShdw>
          </a:effectLst>
        </p:spPr>
        <p:txBody>
          <a:bodyPr bIns="216000" lIns="108000" rIns="108000" rtlCol="0" tIns="2194560" vert="horz">
            <a:noAutofit/>
          </a:bodyPr>
          <a:lstStyle>
            <a:lvl1pPr algn="l" defTabSz="1023967" eaLnBrk="1" hangingPunct="1" indent="-199105" latinLnBrk="0" marL="199105" rtl="0">
              <a:spcBef>
                <a:spcPct val="20000"/>
              </a:spcBef>
              <a:buFont charset="0" panose="020B0604020202020204" pitchFamily="34" typeface="Arial"/>
              <a:buChar char="•"/>
              <a:defRPr dirty="0" kern="1200" lang="en-US" noProof="0" sz="1400">
                <a:solidFill>
                  <a:schemeClr val="tx1"/>
                </a:solidFill>
                <a:latin typeface="+mn-lt"/>
                <a:ea typeface="+mn-ea"/>
                <a:cs typeface="+mn-cs"/>
              </a:defRPr>
            </a:lvl1pPr>
            <a:lvl2pPr algn="l" defTabSz="1023967" eaLnBrk="1" hangingPunct="1" indent="-199105" latinLnBrk="0" marL="398209" rtl="0">
              <a:spcBef>
                <a:spcPct val="20000"/>
              </a:spcBef>
              <a:buFont charset="0" panose="020B0604020202020204" pitchFamily="34" typeface="Arial"/>
              <a:buChar char="–"/>
              <a:defRPr dirty="0" kern="1200" lang="en-US" noProof="0" sz="1400">
                <a:solidFill>
                  <a:schemeClr val="tx1"/>
                </a:solidFill>
                <a:latin typeface="+mn-lt"/>
                <a:ea typeface="+mn-ea"/>
                <a:cs typeface="+mn-cs"/>
              </a:defRPr>
            </a:lvl2pPr>
            <a:lvl3pPr algn="l" defTabSz="1023967" eaLnBrk="1" hangingPunct="1" indent="-199105" latinLnBrk="0" marL="597314" rtl="0">
              <a:spcBef>
                <a:spcPct val="20000"/>
              </a:spcBef>
              <a:buFont charset="0" panose="02070309020205020404" pitchFamily="49" typeface="Courier New"/>
              <a:buChar char="o"/>
              <a:defRPr dirty="0" kern="1200" lang="en-US" noProof="0" sz="1300">
                <a:solidFill>
                  <a:schemeClr val="tx1"/>
                </a:solidFill>
                <a:latin typeface="+mn-lt"/>
                <a:ea typeface="+mn-ea"/>
                <a:cs typeface="+mn-cs"/>
              </a:defRPr>
            </a:lvl3pPr>
            <a:lvl4pPr algn="l" defTabSz="1023967" eaLnBrk="1" hangingPunct="1" indent="-213327" latinLnBrk="0" marL="810641" rtl="0">
              <a:spcBef>
                <a:spcPct val="20000"/>
              </a:spcBef>
              <a:buFont charset="0" panose="02070309020205020404" pitchFamily="49" typeface="Courier New"/>
              <a:buChar char="o"/>
              <a:defRPr dirty="0" kern="1200" lang="en-US" noProof="0" sz="1200">
                <a:solidFill>
                  <a:schemeClr val="tx1"/>
                </a:solidFill>
                <a:latin typeface="+mn-lt"/>
                <a:ea typeface="+mn-ea"/>
                <a:cs typeface="+mn-cs"/>
              </a:defRPr>
            </a:lvl4pPr>
            <a:lvl5pPr algn="l" defTabSz="1023967" eaLnBrk="1" hangingPunct="1" indent="-199105" latinLnBrk="0" marL="1009745" rtl="0">
              <a:spcBef>
                <a:spcPct val="20000"/>
              </a:spcBef>
              <a:buFont charset="0" panose="02070309020205020404" pitchFamily="49" typeface="Courier New"/>
              <a:buChar char="o"/>
              <a:defRPr dirty="0" kern="1200" lang="en-US" noProof="0" sz="1200">
                <a:solidFill>
                  <a:schemeClr val="tx1"/>
                </a:solidFill>
                <a:latin typeface="+mn-lt"/>
                <a:ea typeface="+mn-ea"/>
                <a:cs typeface="+mn-cs"/>
              </a:defRPr>
            </a:lvl5pPr>
            <a:lvl6pPr algn="l" defTabSz="1023967" eaLnBrk="1" hangingPunct="1" indent="-255992" latinLnBrk="0" marL="2815910" rtl="0">
              <a:spcBef>
                <a:spcPct val="20000"/>
              </a:spcBef>
              <a:buFont charset="0" panose="020B0604020202020204" pitchFamily="34" typeface="Arial"/>
              <a:buChar char="•"/>
              <a:defRPr kern="1200" sz="2300">
                <a:solidFill>
                  <a:schemeClr val="tx1"/>
                </a:solidFill>
                <a:latin typeface="+mn-lt"/>
                <a:ea typeface="+mn-ea"/>
                <a:cs typeface="+mn-cs"/>
              </a:defRPr>
            </a:lvl6pPr>
            <a:lvl7pPr algn="l" defTabSz="1023967" eaLnBrk="1" hangingPunct="1" indent="-255992" latinLnBrk="0" marL="3327892" rtl="0">
              <a:spcBef>
                <a:spcPct val="20000"/>
              </a:spcBef>
              <a:buFont charset="0" panose="020B0604020202020204" pitchFamily="34" typeface="Arial"/>
              <a:buChar char="•"/>
              <a:defRPr kern="1200" sz="2300">
                <a:solidFill>
                  <a:schemeClr val="tx1"/>
                </a:solidFill>
                <a:latin typeface="+mn-lt"/>
                <a:ea typeface="+mn-ea"/>
                <a:cs typeface="+mn-cs"/>
              </a:defRPr>
            </a:lvl7pPr>
            <a:lvl8pPr algn="l" defTabSz="1023967" eaLnBrk="1" hangingPunct="1" indent="-255992" latinLnBrk="0" marL="3839876" rtl="0">
              <a:spcBef>
                <a:spcPct val="20000"/>
              </a:spcBef>
              <a:buFont charset="0" panose="020B0604020202020204" pitchFamily="34" typeface="Arial"/>
              <a:buChar char="•"/>
              <a:defRPr kern="1200" sz="2300">
                <a:solidFill>
                  <a:schemeClr val="tx1"/>
                </a:solidFill>
                <a:latin typeface="+mn-lt"/>
                <a:ea typeface="+mn-ea"/>
                <a:cs typeface="+mn-cs"/>
              </a:defRPr>
            </a:lvl8pPr>
            <a:lvl9pPr algn="l" defTabSz="1023967" eaLnBrk="1" hangingPunct="1" indent="-255992" latinLnBrk="0" marL="4351859" rtl="0">
              <a:spcBef>
                <a:spcPct val="20000"/>
              </a:spcBef>
              <a:buFont charset="0" panose="020B0604020202020204" pitchFamily="34" typeface="Arial"/>
              <a:buChar char="•"/>
              <a:defRPr kern="1200" sz="2300">
                <a:solidFill>
                  <a:schemeClr val="tx1"/>
                </a:solidFill>
                <a:latin typeface="+mn-lt"/>
                <a:ea typeface="+mn-ea"/>
                <a:cs typeface="+mn-cs"/>
              </a:defRPr>
            </a:lvl9pPr>
          </a:lstStyle>
          <a:p>
            <a:pPr indent="-177800" marL="177800">
              <a:lnSpc>
                <a:spcPct val="120000"/>
              </a:lnSpc>
              <a:spcBef>
                <a:spcPts val="0"/>
              </a:spcBef>
            </a:pPr>
            <a:r>
              <a:rPr lang="en-US" sz="1000">
                <a:latin charset="0" panose="02000000000000000000" pitchFamily="2" typeface="Roboto Light"/>
                <a:ea charset="0" panose="02000000000000000000" pitchFamily="2" typeface="Roboto Bold"/>
              </a:rPr>
              <a:t>Final product packed in direct contact with its packaging</a:t>
            </a:r>
          </a:p>
          <a:p>
            <a:pPr indent="-177800" marL="177800">
              <a:lnSpc>
                <a:spcPct val="120000"/>
              </a:lnSpc>
              <a:spcBef>
                <a:spcPts val="0"/>
              </a:spcBef>
            </a:pPr>
            <a:r>
              <a:rPr lang="en-US" sz="1000">
                <a:latin charset="0" panose="02000000000000000000" pitchFamily="2" typeface="Roboto Light"/>
                <a:ea charset="0" panose="02000000000000000000" pitchFamily="2" typeface="Roboto Bold"/>
              </a:rPr>
              <a:t>Job-To-Be-Done for VHS011 LC ACD: floor cleaning</a:t>
            </a:r>
          </a:p>
        </p:txBody>
      </p:sp>
      <p:pic>
        <p:nvPicPr>
          <p:cNvPr id="35" name="Immagine 51">
            <a:extLst>
              <a:ext uri="{FF2B5EF4-FFF2-40B4-BE49-F238E27FC236}">
                <a16:creationId xmlns:a16="http://schemas.microsoft.com/office/drawing/2014/main" id="{B9FDB104-F665-DCED-66F6-521F448D28DD}"/>
              </a:ext>
            </a:extLst>
          </p:cNvPr>
          <p:cNvPicPr>
            <a:picLocks noChangeAspect="1"/>
          </p:cNvPicPr>
          <p:nvPr/>
        </p:nvPicPr>
        <p:blipFill>
          <a:blip cstate="email" r:embed="rId5">
            <a:extLst>
              <a:ext uri="{28A0092B-C50C-407E-A947-70E740481C1C}">
                <a14:useLocalDpi xmlns:a14="http://schemas.microsoft.com/office/drawing/2010/main"/>
              </a:ext>
            </a:extLst>
          </a:blip>
          <a:stretch>
            <a:fillRect/>
          </a:stretch>
        </p:blipFill>
        <p:spPr>
          <a:xfrm>
            <a:off x="580840" y="5514975"/>
            <a:ext cx="340056" cy="275957"/>
          </a:xfrm>
          <a:prstGeom prst="rect">
            <a:avLst/>
          </a:prstGeom>
        </p:spPr>
      </p:pic>
      <p:sp>
        <p:nvSpPr>
          <p:cNvPr id="36" name="CasellaDiTesto 55">
            <a:extLst>
              <a:ext uri="{FF2B5EF4-FFF2-40B4-BE49-F238E27FC236}">
                <a16:creationId xmlns:a16="http://schemas.microsoft.com/office/drawing/2014/main" id="{1A48A088-7DFC-04A2-A066-0A8002CF71E5}"/>
              </a:ext>
            </a:extLst>
          </p:cNvPr>
          <p:cNvSpPr txBox="1"/>
          <p:nvPr/>
        </p:nvSpPr>
        <p:spPr>
          <a:xfrm>
            <a:off x="913876" y="5522148"/>
            <a:ext cx="1327004" cy="261610"/>
          </a:xfrm>
          <a:prstGeom prst="rect">
            <a:avLst/>
          </a:prstGeom>
          <a:noFill/>
        </p:spPr>
        <p:txBody>
          <a:bodyPr wrap="square">
            <a:spAutoFit/>
          </a:bodyPr>
          <a:lstStyle/>
          <a:p>
            <a:r>
              <a:rPr b="1" dirty="0" lang="en-US" sz="1100">
                <a:solidFill>
                  <a:schemeClr val="accent6"/>
                </a:solidFill>
                <a:latin typeface="+mj-lt"/>
              </a:rPr>
              <a:t>Classified zone</a:t>
            </a:r>
            <a:endParaRPr dirty="0" lang="it-IT">
              <a:solidFill>
                <a:schemeClr val="accent6"/>
              </a:solidFill>
            </a:endParaRPr>
          </a:p>
        </p:txBody>
      </p:sp>
      <p:pic>
        <p:nvPicPr>
          <p:cNvPr id="37" name="Immagine 51">
            <a:extLst>
              <a:ext uri="{FF2B5EF4-FFF2-40B4-BE49-F238E27FC236}">
                <a16:creationId xmlns:a16="http://schemas.microsoft.com/office/drawing/2014/main" id="{5D879AAB-C5A1-DE74-4B6D-EADCEFF16E93}"/>
              </a:ext>
            </a:extLst>
          </p:cNvPr>
          <p:cNvPicPr>
            <a:picLocks noChangeAspect="1"/>
          </p:cNvPicPr>
          <p:nvPr/>
        </p:nvPicPr>
        <p:blipFill>
          <a:blip cstate="email" r:embed="rId5">
            <a:extLst>
              <a:ext uri="{28A0092B-C50C-407E-A947-70E740481C1C}">
                <a14:useLocalDpi xmlns:a14="http://schemas.microsoft.com/office/drawing/2010/main"/>
              </a:ext>
            </a:extLst>
          </a:blip>
          <a:stretch>
            <a:fillRect/>
          </a:stretch>
        </p:blipFill>
        <p:spPr>
          <a:xfrm>
            <a:off x="3496246" y="5514975"/>
            <a:ext cx="340056" cy="275957"/>
          </a:xfrm>
          <a:prstGeom prst="rect">
            <a:avLst/>
          </a:prstGeom>
        </p:spPr>
      </p:pic>
      <p:sp>
        <p:nvSpPr>
          <p:cNvPr id="38" name="CasellaDiTesto 55">
            <a:extLst>
              <a:ext uri="{FF2B5EF4-FFF2-40B4-BE49-F238E27FC236}">
                <a16:creationId xmlns:a16="http://schemas.microsoft.com/office/drawing/2014/main" id="{957C6ABB-BE7B-E460-E03A-3352DB6564C1}"/>
              </a:ext>
            </a:extLst>
          </p:cNvPr>
          <p:cNvSpPr txBox="1"/>
          <p:nvPr/>
        </p:nvSpPr>
        <p:spPr>
          <a:xfrm>
            <a:off x="3829282" y="5522148"/>
            <a:ext cx="1327004" cy="261610"/>
          </a:xfrm>
          <a:prstGeom prst="rect">
            <a:avLst/>
          </a:prstGeom>
          <a:noFill/>
        </p:spPr>
        <p:txBody>
          <a:bodyPr wrap="square">
            <a:spAutoFit/>
          </a:bodyPr>
          <a:lstStyle/>
          <a:p>
            <a:r>
              <a:rPr dirty="0" lang="en-US" sz="1100">
                <a:solidFill>
                  <a:schemeClr val="accent6"/>
                </a:solidFill>
                <a:latin typeface="+mj-lt"/>
              </a:rPr>
              <a:t>Classified zone</a:t>
            </a:r>
            <a:endParaRPr dirty="0" lang="it-IT">
              <a:solidFill>
                <a:schemeClr val="accent6"/>
              </a:solidFill>
            </a:endParaRPr>
          </a:p>
        </p:txBody>
      </p:sp>
      <p:grpSp>
        <p:nvGrpSpPr>
          <p:cNvPr id="41" name="Group 40">
            <a:extLst>
              <a:ext uri="{FF2B5EF4-FFF2-40B4-BE49-F238E27FC236}">
                <a16:creationId xmlns:a16="http://schemas.microsoft.com/office/drawing/2014/main" id="{02CF0E6D-345A-12D4-0354-AD710A698F39}"/>
              </a:ext>
            </a:extLst>
          </p:cNvPr>
          <p:cNvGrpSpPr/>
          <p:nvPr/>
        </p:nvGrpSpPr>
        <p:grpSpPr>
          <a:xfrm>
            <a:off x="6389026" y="5529321"/>
            <a:ext cx="1863376" cy="261610"/>
            <a:chOff x="6358364" y="4187157"/>
            <a:chExt cx="1863376" cy="261610"/>
          </a:xfrm>
        </p:grpSpPr>
        <p:pic>
          <p:nvPicPr>
            <p:cNvPr id="42" name="Picture 34">
              <a:extLst>
                <a:ext uri="{FF2B5EF4-FFF2-40B4-BE49-F238E27FC236}">
                  <a16:creationId xmlns:a16="http://schemas.microsoft.com/office/drawing/2014/main" id="{AB12B5BE-126A-5DBE-444E-F72E92871B90}"/>
                </a:ext>
              </a:extLst>
            </p:cNvPr>
            <p:cNvPicPr>
              <a:picLocks noChangeAspect="1"/>
            </p:cNvPicPr>
            <p:nvPr/>
          </p:nvPicPr>
          <p:blipFill>
            <a:blip cstate="email" r:embed="rId6">
              <a:extLst>
                <a:ext uri="{28A0092B-C50C-407E-A947-70E740481C1C}">
                  <a14:useLocalDpi xmlns:a14="http://schemas.microsoft.com/office/drawing/2010/main"/>
                </a:ext>
              </a:extLst>
            </a:blip>
            <a:stretch>
              <a:fillRect/>
            </a:stretch>
          </p:blipFill>
          <p:spPr>
            <a:xfrm>
              <a:off x="6358364" y="4212297"/>
              <a:ext cx="556786" cy="195922"/>
            </a:xfrm>
            <a:prstGeom prst="rect">
              <a:avLst/>
            </a:prstGeom>
            <a:ln>
              <a:noFill/>
            </a:ln>
            <a:effectLst/>
          </p:spPr>
        </p:pic>
        <p:sp>
          <p:nvSpPr>
            <p:cNvPr id="43" name="CasellaDiTesto 60">
              <a:extLst>
                <a:ext uri="{FF2B5EF4-FFF2-40B4-BE49-F238E27FC236}">
                  <a16:creationId xmlns:a16="http://schemas.microsoft.com/office/drawing/2014/main" id="{C79F5E59-70F2-07C4-E246-6E2EB3677790}"/>
                </a:ext>
              </a:extLst>
            </p:cNvPr>
            <p:cNvSpPr txBox="1"/>
            <p:nvPr/>
          </p:nvSpPr>
          <p:spPr>
            <a:xfrm>
              <a:off x="6915150" y="4187157"/>
              <a:ext cx="1306590" cy="261610"/>
            </a:xfrm>
            <a:prstGeom prst="rect">
              <a:avLst/>
            </a:prstGeom>
            <a:noFill/>
          </p:spPr>
          <p:txBody>
            <a:bodyPr wrap="square">
              <a:spAutoFit/>
            </a:bodyPr>
            <a:lstStyle/>
            <a:p>
              <a:r>
                <a:rPr b="1" dirty="0" lang="en-US" sz="1100">
                  <a:solidFill>
                    <a:schemeClr val="accent3"/>
                  </a:solidFill>
                  <a:latin typeface="+mj-lt"/>
                </a:rPr>
                <a:t>Combustible dust</a:t>
              </a:r>
              <a:endParaRPr b="1" dirty="0" lang="it-IT" sz="1100">
                <a:solidFill>
                  <a:schemeClr val="accent3"/>
                </a:solidFill>
                <a:latin typeface="+mj-lt"/>
              </a:endParaRPr>
            </a:p>
          </p:txBody>
        </p:sp>
      </p:grpSp>
      <p:grpSp>
        <p:nvGrpSpPr>
          <p:cNvPr id="44" name="Group 43">
            <a:extLst>
              <a:ext uri="{FF2B5EF4-FFF2-40B4-BE49-F238E27FC236}">
                <a16:creationId xmlns:a16="http://schemas.microsoft.com/office/drawing/2014/main" id="{146E400C-34CB-E9FB-1749-EF15245C6D34}"/>
              </a:ext>
            </a:extLst>
          </p:cNvPr>
          <p:cNvGrpSpPr/>
          <p:nvPr/>
        </p:nvGrpSpPr>
        <p:grpSpPr>
          <a:xfrm>
            <a:off x="9288779" y="5529321"/>
            <a:ext cx="1863376" cy="261610"/>
            <a:chOff x="6358364" y="4187157"/>
            <a:chExt cx="1863376" cy="261610"/>
          </a:xfrm>
        </p:grpSpPr>
        <p:pic>
          <p:nvPicPr>
            <p:cNvPr id="45" name="Picture 34">
              <a:extLst>
                <a:ext uri="{FF2B5EF4-FFF2-40B4-BE49-F238E27FC236}">
                  <a16:creationId xmlns:a16="http://schemas.microsoft.com/office/drawing/2014/main" id="{EF0BAA35-00AC-9C39-EFE9-617B6A8717D8}"/>
                </a:ext>
              </a:extLst>
            </p:cNvPr>
            <p:cNvPicPr>
              <a:picLocks noChangeAspect="1"/>
            </p:cNvPicPr>
            <p:nvPr/>
          </p:nvPicPr>
          <p:blipFill>
            <a:blip cstate="email" r:embed="rId6">
              <a:extLst>
                <a:ext uri="{28A0092B-C50C-407E-A947-70E740481C1C}">
                  <a14:useLocalDpi xmlns:a14="http://schemas.microsoft.com/office/drawing/2010/main"/>
                </a:ext>
              </a:extLst>
            </a:blip>
            <a:stretch>
              <a:fillRect/>
            </a:stretch>
          </p:blipFill>
          <p:spPr>
            <a:xfrm>
              <a:off x="6358364" y="4212297"/>
              <a:ext cx="556786" cy="195922"/>
            </a:xfrm>
            <a:prstGeom prst="rect">
              <a:avLst/>
            </a:prstGeom>
            <a:ln>
              <a:noFill/>
            </a:ln>
            <a:effectLst/>
          </p:spPr>
        </p:pic>
        <p:sp>
          <p:nvSpPr>
            <p:cNvPr id="46" name="CasellaDiTesto 60">
              <a:extLst>
                <a:ext uri="{FF2B5EF4-FFF2-40B4-BE49-F238E27FC236}">
                  <a16:creationId xmlns:a16="http://schemas.microsoft.com/office/drawing/2014/main" id="{91BF548D-BC0E-C780-FCD3-83DDC5A863D7}"/>
                </a:ext>
              </a:extLst>
            </p:cNvPr>
            <p:cNvSpPr txBox="1"/>
            <p:nvPr/>
          </p:nvSpPr>
          <p:spPr>
            <a:xfrm>
              <a:off x="6915150" y="4187157"/>
              <a:ext cx="1306590" cy="261610"/>
            </a:xfrm>
            <a:prstGeom prst="rect">
              <a:avLst/>
            </a:prstGeom>
            <a:noFill/>
          </p:spPr>
          <p:txBody>
            <a:bodyPr wrap="square">
              <a:spAutoFit/>
            </a:bodyPr>
            <a:lstStyle/>
            <a:p>
              <a:r>
                <a:rPr b="1" dirty="0" lang="en-US" sz="1100">
                  <a:solidFill>
                    <a:schemeClr val="accent3"/>
                  </a:solidFill>
                  <a:latin typeface="+mj-lt"/>
                </a:rPr>
                <a:t>Combustible dust</a:t>
              </a:r>
              <a:endParaRPr b="1" dirty="0" lang="it-IT" sz="1100">
                <a:solidFill>
                  <a:schemeClr val="accent3"/>
                </a:solidFill>
                <a:latin typeface="+mj-lt"/>
              </a:endParaRPr>
            </a:p>
          </p:txBody>
        </p:sp>
      </p:grpSp>
      <p:sp>
        <p:nvSpPr>
          <p:cNvPr id="47" name="Text Placeholder 6">
            <a:extLst>
              <a:ext uri="{FF2B5EF4-FFF2-40B4-BE49-F238E27FC236}">
                <a16:creationId xmlns:a16="http://schemas.microsoft.com/office/drawing/2014/main" id="{9F4465B6-6EBF-59CC-E5D2-2B5CCC9FBB0B}"/>
              </a:ext>
            </a:extLst>
          </p:cNvPr>
          <p:cNvSpPr txBox="1">
            <a:spLocks/>
          </p:cNvSpPr>
          <p:nvPr/>
        </p:nvSpPr>
        <p:spPr>
          <a:xfrm>
            <a:off x="3366283" y="2920778"/>
            <a:ext cx="2586038" cy="775354"/>
          </a:xfrm>
          <a:prstGeom prst="rect">
            <a:avLst/>
          </a:prstGeom>
          <a:noFill/>
        </p:spPr>
        <p:txBody>
          <a:bodyPr anchor="t" bIns="0" lIns="180000" rIns="180000" rtlCol="0" tIns="108000" vert="horz">
            <a:noAutofit/>
          </a:bodyPr>
          <a:lstStyle>
            <a:lvl1pPr algn="l" defTabSz="1023967" eaLnBrk="1" hangingPunct="1" indent="0" latinLnBrk="0" marL="0" rtl="0">
              <a:spcBef>
                <a:spcPct val="20000"/>
              </a:spcBef>
              <a:buFont charset="0" panose="020B0604020202020204" pitchFamily="34" typeface="Arial"/>
              <a:buNone/>
              <a:defRPr b="1" kern="1200" sz="1400">
                <a:solidFill>
                  <a:schemeClr val="accent3"/>
                </a:solidFill>
                <a:latin typeface="+mj-lt"/>
                <a:ea typeface="+mn-ea"/>
                <a:cs typeface="+mn-cs"/>
              </a:defRPr>
            </a:lvl1pPr>
            <a:lvl2pPr algn="l" defTabSz="1023967" eaLnBrk="1" hangingPunct="1" indent="-199105" latinLnBrk="0" marL="398209" rtl="0">
              <a:spcBef>
                <a:spcPct val="20000"/>
              </a:spcBef>
              <a:buFont charset="0" panose="020B0604020202020204" pitchFamily="34" typeface="Arial"/>
              <a:buChar char="–"/>
              <a:defRPr b="1" kern="1200" sz="1400">
                <a:solidFill>
                  <a:schemeClr val="tx1"/>
                </a:solidFill>
                <a:latin typeface="+mn-lt"/>
                <a:ea typeface="+mn-ea"/>
                <a:cs typeface="+mn-cs"/>
              </a:defRPr>
            </a:lvl2pPr>
            <a:lvl3pPr algn="l" defTabSz="1023967" eaLnBrk="1" hangingPunct="1" indent="-199105" latinLnBrk="0" marL="597314" rtl="0">
              <a:spcBef>
                <a:spcPct val="20000"/>
              </a:spcBef>
              <a:buFont charset="0" panose="02070309020205020404" pitchFamily="49" typeface="Courier New"/>
              <a:buChar char="o"/>
              <a:defRPr b="1" kern="1200" sz="1300">
                <a:solidFill>
                  <a:schemeClr val="tx1"/>
                </a:solidFill>
                <a:latin typeface="+mn-lt"/>
                <a:ea typeface="+mn-ea"/>
                <a:cs typeface="+mn-cs"/>
              </a:defRPr>
            </a:lvl3pPr>
            <a:lvl4pPr algn="l" defTabSz="1023967" eaLnBrk="1" hangingPunct="1" indent="-213327" latinLnBrk="0" marL="810641" rtl="0">
              <a:spcBef>
                <a:spcPct val="20000"/>
              </a:spcBef>
              <a:buFont charset="0" panose="02070309020205020404" pitchFamily="49" typeface="Courier New"/>
              <a:buChar char="o"/>
              <a:defRPr b="1" kern="1200" sz="1200">
                <a:solidFill>
                  <a:schemeClr val="tx1"/>
                </a:solidFill>
                <a:latin typeface="+mn-lt"/>
                <a:ea typeface="+mn-ea"/>
                <a:cs typeface="+mn-cs"/>
              </a:defRPr>
            </a:lvl4pPr>
            <a:lvl5pPr algn="l" defTabSz="1023967" eaLnBrk="1" hangingPunct="1" indent="-199105" latinLnBrk="0" marL="1009745" rtl="0">
              <a:spcBef>
                <a:spcPct val="20000"/>
              </a:spcBef>
              <a:buFont charset="0" panose="02070309020205020404" pitchFamily="49" typeface="Courier New"/>
              <a:buChar char="o"/>
              <a:defRPr b="1" kern="1200" sz="1200">
                <a:solidFill>
                  <a:schemeClr val="tx1"/>
                </a:solidFill>
                <a:latin typeface="+mn-lt"/>
                <a:ea typeface="+mn-ea"/>
                <a:cs typeface="+mn-cs"/>
              </a:defRPr>
            </a:lvl5pPr>
            <a:lvl6pPr algn="l" defTabSz="1023967" eaLnBrk="1" hangingPunct="1" indent="-255992" latinLnBrk="0" marL="2815910" rtl="0">
              <a:spcBef>
                <a:spcPct val="20000"/>
              </a:spcBef>
              <a:buFont charset="0" panose="020B0604020202020204" pitchFamily="34" typeface="Arial"/>
              <a:buChar char="•"/>
              <a:defRPr kern="1200" sz="2300">
                <a:solidFill>
                  <a:schemeClr val="tx1"/>
                </a:solidFill>
                <a:latin typeface="+mn-lt"/>
                <a:ea typeface="+mn-ea"/>
                <a:cs typeface="+mn-cs"/>
              </a:defRPr>
            </a:lvl6pPr>
            <a:lvl7pPr algn="l" defTabSz="1023967" eaLnBrk="1" hangingPunct="1" indent="-255992" latinLnBrk="0" marL="3327892" rtl="0">
              <a:spcBef>
                <a:spcPct val="20000"/>
              </a:spcBef>
              <a:buFont charset="0" panose="020B0604020202020204" pitchFamily="34" typeface="Arial"/>
              <a:buChar char="•"/>
              <a:defRPr kern="1200" sz="2300">
                <a:solidFill>
                  <a:schemeClr val="tx1"/>
                </a:solidFill>
                <a:latin typeface="+mn-lt"/>
                <a:ea typeface="+mn-ea"/>
                <a:cs typeface="+mn-cs"/>
              </a:defRPr>
            </a:lvl7pPr>
            <a:lvl8pPr algn="l" defTabSz="1023967" eaLnBrk="1" hangingPunct="1" indent="-255992" latinLnBrk="0" marL="3839876" rtl="0">
              <a:spcBef>
                <a:spcPct val="20000"/>
              </a:spcBef>
              <a:buFont charset="0" panose="020B0604020202020204" pitchFamily="34" typeface="Arial"/>
              <a:buChar char="•"/>
              <a:defRPr kern="1200" sz="2300">
                <a:solidFill>
                  <a:schemeClr val="tx1"/>
                </a:solidFill>
                <a:latin typeface="+mn-lt"/>
                <a:ea typeface="+mn-ea"/>
                <a:cs typeface="+mn-cs"/>
              </a:defRPr>
            </a:lvl8pPr>
            <a:lvl9pPr algn="l" defTabSz="1023967" eaLnBrk="1" hangingPunct="1" indent="-255992" latinLnBrk="0" marL="4351859" rtl="0">
              <a:spcBef>
                <a:spcPct val="20000"/>
              </a:spcBef>
              <a:buFont charset="0" panose="020B0604020202020204" pitchFamily="34" typeface="Arial"/>
              <a:buChar char="•"/>
              <a:defRPr kern="1200" sz="2300">
                <a:solidFill>
                  <a:schemeClr val="tx1"/>
                </a:solidFill>
                <a:latin typeface="+mn-lt"/>
                <a:ea typeface="+mn-ea"/>
                <a:cs typeface="+mn-cs"/>
              </a:defRPr>
            </a:lvl9pPr>
          </a:lstStyle>
          <a:p>
            <a:pPr defTabSz="1349375">
              <a:lnSpc>
                <a:spcPct val="120000"/>
              </a:lnSpc>
              <a:spcBef>
                <a:spcPts val="0"/>
              </a:spcBef>
              <a:tabLst>
                <a:tab algn="l" pos="263525"/>
              </a:tabLst>
              <a:defRPr/>
            </a:pPr>
            <a:r>
              <a:rPr lang="en-US" sz="1100">
                <a:solidFill>
                  <a:srgbClr val="38AFD9"/>
                </a:solidFill>
                <a:latin charset="0" panose="050A0102010101010101" pitchFamily="18" typeface="Segoe MDL2 Assets"/>
              </a:rPr>
              <a:t> </a:t>
            </a:r>
            <a:r>
              <a:rPr lang="en-US" sz="1100">
                <a:solidFill>
                  <a:srgbClr val="38AFD9"/>
                </a:solidFill>
                <a:latin typeface="Roboto Bold"/>
              </a:rPr>
              <a:t>	Primary packaging</a:t>
            </a:r>
            <a:endParaRPr lang="en-US" sz="1200">
              <a:solidFill>
                <a:srgbClr val="F47358"/>
              </a:solidFill>
              <a:latin typeface="Roboto Bold"/>
            </a:endParaRPr>
          </a:p>
        </p:txBody>
      </p:sp>
      <p:sp>
        <p:nvSpPr>
          <p:cNvPr id="48" name="Text Placeholder 6">
            <a:extLst>
              <a:ext uri="{FF2B5EF4-FFF2-40B4-BE49-F238E27FC236}">
                <a16:creationId xmlns:a16="http://schemas.microsoft.com/office/drawing/2014/main" id="{F3CAF939-4EC0-DFF8-EFBB-19CC336997AF}"/>
              </a:ext>
            </a:extLst>
          </p:cNvPr>
          <p:cNvSpPr txBox="1">
            <a:spLocks/>
          </p:cNvSpPr>
          <p:nvPr/>
        </p:nvSpPr>
        <p:spPr>
          <a:xfrm>
            <a:off x="6253141" y="2920778"/>
            <a:ext cx="2586038" cy="775354"/>
          </a:xfrm>
          <a:prstGeom prst="rect">
            <a:avLst/>
          </a:prstGeom>
          <a:noFill/>
        </p:spPr>
        <p:txBody>
          <a:bodyPr anchor="t" bIns="0" lIns="180000" rIns="180000" rtlCol="0" tIns="108000" vert="horz">
            <a:noAutofit/>
          </a:bodyPr>
          <a:lstStyle>
            <a:lvl1pPr algn="l" defTabSz="1023967" eaLnBrk="1" hangingPunct="1" indent="0" latinLnBrk="0" marL="0" rtl="0">
              <a:spcBef>
                <a:spcPct val="20000"/>
              </a:spcBef>
              <a:buFont charset="0" panose="020B0604020202020204" pitchFamily="34" typeface="Arial"/>
              <a:buNone/>
              <a:defRPr b="1" kern="1200" sz="1400">
                <a:solidFill>
                  <a:schemeClr val="accent3"/>
                </a:solidFill>
                <a:latin typeface="+mj-lt"/>
                <a:ea typeface="+mn-ea"/>
                <a:cs typeface="+mn-cs"/>
              </a:defRPr>
            </a:lvl1pPr>
            <a:lvl2pPr algn="l" defTabSz="1023967" eaLnBrk="1" hangingPunct="1" indent="-199105" latinLnBrk="0" marL="398209" rtl="0">
              <a:spcBef>
                <a:spcPct val="20000"/>
              </a:spcBef>
              <a:buFont charset="0" panose="020B0604020202020204" pitchFamily="34" typeface="Arial"/>
              <a:buChar char="–"/>
              <a:defRPr b="1" kern="1200" sz="1400">
                <a:solidFill>
                  <a:schemeClr val="tx1"/>
                </a:solidFill>
                <a:latin typeface="+mn-lt"/>
                <a:ea typeface="+mn-ea"/>
                <a:cs typeface="+mn-cs"/>
              </a:defRPr>
            </a:lvl2pPr>
            <a:lvl3pPr algn="l" defTabSz="1023967" eaLnBrk="1" hangingPunct="1" indent="-199105" latinLnBrk="0" marL="597314" rtl="0">
              <a:spcBef>
                <a:spcPct val="20000"/>
              </a:spcBef>
              <a:buFont charset="0" panose="02070309020205020404" pitchFamily="49" typeface="Courier New"/>
              <a:buChar char="o"/>
              <a:defRPr b="1" kern="1200" sz="1300">
                <a:solidFill>
                  <a:schemeClr val="tx1"/>
                </a:solidFill>
                <a:latin typeface="+mn-lt"/>
                <a:ea typeface="+mn-ea"/>
                <a:cs typeface="+mn-cs"/>
              </a:defRPr>
            </a:lvl3pPr>
            <a:lvl4pPr algn="l" defTabSz="1023967" eaLnBrk="1" hangingPunct="1" indent="-213327" latinLnBrk="0" marL="810641" rtl="0">
              <a:spcBef>
                <a:spcPct val="20000"/>
              </a:spcBef>
              <a:buFont charset="0" panose="02070309020205020404" pitchFamily="49" typeface="Courier New"/>
              <a:buChar char="o"/>
              <a:defRPr b="1" kern="1200" sz="1200">
                <a:solidFill>
                  <a:schemeClr val="tx1"/>
                </a:solidFill>
                <a:latin typeface="+mn-lt"/>
                <a:ea typeface="+mn-ea"/>
                <a:cs typeface="+mn-cs"/>
              </a:defRPr>
            </a:lvl4pPr>
            <a:lvl5pPr algn="l" defTabSz="1023967" eaLnBrk="1" hangingPunct="1" indent="-199105" latinLnBrk="0" marL="1009745" rtl="0">
              <a:spcBef>
                <a:spcPct val="20000"/>
              </a:spcBef>
              <a:buFont charset="0" panose="02070309020205020404" pitchFamily="49" typeface="Courier New"/>
              <a:buChar char="o"/>
              <a:defRPr b="1" kern="1200" sz="1200">
                <a:solidFill>
                  <a:schemeClr val="tx1"/>
                </a:solidFill>
                <a:latin typeface="+mn-lt"/>
                <a:ea typeface="+mn-ea"/>
                <a:cs typeface="+mn-cs"/>
              </a:defRPr>
            </a:lvl5pPr>
            <a:lvl6pPr algn="l" defTabSz="1023967" eaLnBrk="1" hangingPunct="1" indent="-255992" latinLnBrk="0" marL="2815910" rtl="0">
              <a:spcBef>
                <a:spcPct val="20000"/>
              </a:spcBef>
              <a:buFont charset="0" panose="020B0604020202020204" pitchFamily="34" typeface="Arial"/>
              <a:buChar char="•"/>
              <a:defRPr kern="1200" sz="2300">
                <a:solidFill>
                  <a:schemeClr val="tx1"/>
                </a:solidFill>
                <a:latin typeface="+mn-lt"/>
                <a:ea typeface="+mn-ea"/>
                <a:cs typeface="+mn-cs"/>
              </a:defRPr>
            </a:lvl6pPr>
            <a:lvl7pPr algn="l" defTabSz="1023967" eaLnBrk="1" hangingPunct="1" indent="-255992" latinLnBrk="0" marL="3327892" rtl="0">
              <a:spcBef>
                <a:spcPct val="20000"/>
              </a:spcBef>
              <a:buFont charset="0" panose="020B0604020202020204" pitchFamily="34" typeface="Arial"/>
              <a:buChar char="•"/>
              <a:defRPr kern="1200" sz="2300">
                <a:solidFill>
                  <a:schemeClr val="tx1"/>
                </a:solidFill>
                <a:latin typeface="+mn-lt"/>
                <a:ea typeface="+mn-ea"/>
                <a:cs typeface="+mn-cs"/>
              </a:defRPr>
            </a:lvl7pPr>
            <a:lvl8pPr algn="l" defTabSz="1023967" eaLnBrk="1" hangingPunct="1" indent="-255992" latinLnBrk="0" marL="3839876" rtl="0">
              <a:spcBef>
                <a:spcPct val="20000"/>
              </a:spcBef>
              <a:buFont charset="0" panose="020B0604020202020204" pitchFamily="34" typeface="Arial"/>
              <a:buChar char="•"/>
              <a:defRPr kern="1200" sz="2300">
                <a:solidFill>
                  <a:schemeClr val="tx1"/>
                </a:solidFill>
                <a:latin typeface="+mn-lt"/>
                <a:ea typeface="+mn-ea"/>
                <a:cs typeface="+mn-cs"/>
              </a:defRPr>
            </a:lvl8pPr>
            <a:lvl9pPr algn="l" defTabSz="1023967" eaLnBrk="1" hangingPunct="1" indent="-255992" latinLnBrk="0" marL="4351859" rtl="0">
              <a:spcBef>
                <a:spcPct val="20000"/>
              </a:spcBef>
              <a:buFont charset="0" panose="020B0604020202020204" pitchFamily="34" typeface="Arial"/>
              <a:buChar char="•"/>
              <a:defRPr kern="1200" sz="2300">
                <a:solidFill>
                  <a:schemeClr val="tx1"/>
                </a:solidFill>
                <a:latin typeface="+mn-lt"/>
                <a:ea typeface="+mn-ea"/>
                <a:cs typeface="+mn-cs"/>
              </a:defRPr>
            </a:lvl9pPr>
          </a:lstStyle>
          <a:p>
            <a:pPr defTabSz="1349375">
              <a:lnSpc>
                <a:spcPct val="120000"/>
              </a:lnSpc>
              <a:spcBef>
                <a:spcPts val="0"/>
              </a:spcBef>
              <a:tabLst>
                <a:tab algn="l" pos="263525"/>
              </a:tabLst>
              <a:defRPr/>
            </a:pPr>
            <a:r>
              <a:rPr lang="en-US" sz="1100">
                <a:solidFill>
                  <a:srgbClr val="38AFD9"/>
                </a:solidFill>
                <a:latin charset="0" panose="050A0102010101010101" pitchFamily="18" typeface="Segoe MDL2 Assets"/>
              </a:rPr>
              <a:t> </a:t>
            </a:r>
            <a:r>
              <a:rPr lang="en-US" sz="1100">
                <a:solidFill>
                  <a:srgbClr val="38AFD9"/>
                </a:solidFill>
                <a:latin typeface="Roboto Bold"/>
              </a:rPr>
              <a:t>	Primary packaging</a:t>
            </a:r>
            <a:endParaRPr lang="en-US" sz="1200">
              <a:solidFill>
                <a:srgbClr val="F47358"/>
              </a:solidFill>
              <a:latin typeface="Roboto Bold"/>
            </a:endParaRPr>
          </a:p>
        </p:txBody>
      </p:sp>
      <p:sp>
        <p:nvSpPr>
          <p:cNvPr id="49" name="Text Placeholder 6">
            <a:extLst>
              <a:ext uri="{FF2B5EF4-FFF2-40B4-BE49-F238E27FC236}">
                <a16:creationId xmlns:a16="http://schemas.microsoft.com/office/drawing/2014/main" id="{4213F291-56CD-2A7A-41E8-CDCA2EC6BECF}"/>
              </a:ext>
            </a:extLst>
          </p:cNvPr>
          <p:cNvSpPr txBox="1">
            <a:spLocks/>
          </p:cNvSpPr>
          <p:nvPr/>
        </p:nvSpPr>
        <p:spPr>
          <a:xfrm>
            <a:off x="9140000" y="2920778"/>
            <a:ext cx="2586038" cy="775354"/>
          </a:xfrm>
          <a:prstGeom prst="rect">
            <a:avLst/>
          </a:prstGeom>
          <a:noFill/>
        </p:spPr>
        <p:txBody>
          <a:bodyPr anchor="t" bIns="0" lIns="180000" rIns="180000" rtlCol="0" tIns="108000" vert="horz">
            <a:noAutofit/>
          </a:bodyPr>
          <a:lstStyle>
            <a:lvl1pPr algn="l" defTabSz="1023967" eaLnBrk="1" hangingPunct="1" indent="0" latinLnBrk="0" marL="0" rtl="0">
              <a:spcBef>
                <a:spcPct val="20000"/>
              </a:spcBef>
              <a:buFont charset="0" panose="020B0604020202020204" pitchFamily="34" typeface="Arial"/>
              <a:buNone/>
              <a:defRPr b="1" kern="1200" sz="1400">
                <a:solidFill>
                  <a:schemeClr val="accent3"/>
                </a:solidFill>
                <a:latin typeface="+mj-lt"/>
                <a:ea typeface="+mn-ea"/>
                <a:cs typeface="+mn-cs"/>
              </a:defRPr>
            </a:lvl1pPr>
            <a:lvl2pPr algn="l" defTabSz="1023967" eaLnBrk="1" hangingPunct="1" indent="-199105" latinLnBrk="0" marL="398209" rtl="0">
              <a:spcBef>
                <a:spcPct val="20000"/>
              </a:spcBef>
              <a:buFont charset="0" panose="020B0604020202020204" pitchFamily="34" typeface="Arial"/>
              <a:buChar char="–"/>
              <a:defRPr b="1" kern="1200" sz="1400">
                <a:solidFill>
                  <a:schemeClr val="tx1"/>
                </a:solidFill>
                <a:latin typeface="+mn-lt"/>
                <a:ea typeface="+mn-ea"/>
                <a:cs typeface="+mn-cs"/>
              </a:defRPr>
            </a:lvl2pPr>
            <a:lvl3pPr algn="l" defTabSz="1023967" eaLnBrk="1" hangingPunct="1" indent="-199105" latinLnBrk="0" marL="597314" rtl="0">
              <a:spcBef>
                <a:spcPct val="20000"/>
              </a:spcBef>
              <a:buFont charset="0" panose="02070309020205020404" pitchFamily="49" typeface="Courier New"/>
              <a:buChar char="o"/>
              <a:defRPr b="1" kern="1200" sz="1300">
                <a:solidFill>
                  <a:schemeClr val="tx1"/>
                </a:solidFill>
                <a:latin typeface="+mn-lt"/>
                <a:ea typeface="+mn-ea"/>
                <a:cs typeface="+mn-cs"/>
              </a:defRPr>
            </a:lvl3pPr>
            <a:lvl4pPr algn="l" defTabSz="1023967" eaLnBrk="1" hangingPunct="1" indent="-213327" latinLnBrk="0" marL="810641" rtl="0">
              <a:spcBef>
                <a:spcPct val="20000"/>
              </a:spcBef>
              <a:buFont charset="0" panose="02070309020205020404" pitchFamily="49" typeface="Courier New"/>
              <a:buChar char="o"/>
              <a:defRPr b="1" kern="1200" sz="1200">
                <a:solidFill>
                  <a:schemeClr val="tx1"/>
                </a:solidFill>
                <a:latin typeface="+mn-lt"/>
                <a:ea typeface="+mn-ea"/>
                <a:cs typeface="+mn-cs"/>
              </a:defRPr>
            </a:lvl4pPr>
            <a:lvl5pPr algn="l" defTabSz="1023967" eaLnBrk="1" hangingPunct="1" indent="-199105" latinLnBrk="0" marL="1009745" rtl="0">
              <a:spcBef>
                <a:spcPct val="20000"/>
              </a:spcBef>
              <a:buFont charset="0" panose="02070309020205020404" pitchFamily="49" typeface="Courier New"/>
              <a:buChar char="o"/>
              <a:defRPr b="1" kern="1200" sz="1200">
                <a:solidFill>
                  <a:schemeClr val="tx1"/>
                </a:solidFill>
                <a:latin typeface="+mn-lt"/>
                <a:ea typeface="+mn-ea"/>
                <a:cs typeface="+mn-cs"/>
              </a:defRPr>
            </a:lvl5pPr>
            <a:lvl6pPr algn="l" defTabSz="1023967" eaLnBrk="1" hangingPunct="1" indent="-255992" latinLnBrk="0" marL="2815910" rtl="0">
              <a:spcBef>
                <a:spcPct val="20000"/>
              </a:spcBef>
              <a:buFont charset="0" panose="020B0604020202020204" pitchFamily="34" typeface="Arial"/>
              <a:buChar char="•"/>
              <a:defRPr kern="1200" sz="2300">
                <a:solidFill>
                  <a:schemeClr val="tx1"/>
                </a:solidFill>
                <a:latin typeface="+mn-lt"/>
                <a:ea typeface="+mn-ea"/>
                <a:cs typeface="+mn-cs"/>
              </a:defRPr>
            </a:lvl6pPr>
            <a:lvl7pPr algn="l" defTabSz="1023967" eaLnBrk="1" hangingPunct="1" indent="-255992" latinLnBrk="0" marL="3327892" rtl="0">
              <a:spcBef>
                <a:spcPct val="20000"/>
              </a:spcBef>
              <a:buFont charset="0" panose="020B0604020202020204" pitchFamily="34" typeface="Arial"/>
              <a:buChar char="•"/>
              <a:defRPr kern="1200" sz="2300">
                <a:solidFill>
                  <a:schemeClr val="tx1"/>
                </a:solidFill>
                <a:latin typeface="+mn-lt"/>
                <a:ea typeface="+mn-ea"/>
                <a:cs typeface="+mn-cs"/>
              </a:defRPr>
            </a:lvl7pPr>
            <a:lvl8pPr algn="l" defTabSz="1023967" eaLnBrk="1" hangingPunct="1" indent="-255992" latinLnBrk="0" marL="3839876" rtl="0">
              <a:spcBef>
                <a:spcPct val="20000"/>
              </a:spcBef>
              <a:buFont charset="0" panose="020B0604020202020204" pitchFamily="34" typeface="Arial"/>
              <a:buChar char="•"/>
              <a:defRPr kern="1200" sz="2300">
                <a:solidFill>
                  <a:schemeClr val="tx1"/>
                </a:solidFill>
                <a:latin typeface="+mn-lt"/>
                <a:ea typeface="+mn-ea"/>
                <a:cs typeface="+mn-cs"/>
              </a:defRPr>
            </a:lvl8pPr>
            <a:lvl9pPr algn="l" defTabSz="1023967" eaLnBrk="1" hangingPunct="1" indent="-255992" latinLnBrk="0" marL="4351859" rtl="0">
              <a:spcBef>
                <a:spcPct val="20000"/>
              </a:spcBef>
              <a:buFont charset="0" panose="020B0604020202020204" pitchFamily="34" typeface="Arial"/>
              <a:buChar char="•"/>
              <a:defRPr kern="1200" sz="2300">
                <a:solidFill>
                  <a:schemeClr val="tx1"/>
                </a:solidFill>
                <a:latin typeface="+mn-lt"/>
                <a:ea typeface="+mn-ea"/>
                <a:cs typeface="+mn-cs"/>
              </a:defRPr>
            </a:lvl9pPr>
          </a:lstStyle>
          <a:p>
            <a:pPr defTabSz="1349375">
              <a:lnSpc>
                <a:spcPct val="120000"/>
              </a:lnSpc>
              <a:spcBef>
                <a:spcPts val="0"/>
              </a:spcBef>
              <a:tabLst>
                <a:tab algn="l" pos="263525"/>
              </a:tabLst>
              <a:defRPr/>
            </a:pPr>
            <a:r>
              <a:rPr lang="en-US" sz="1100">
                <a:solidFill>
                  <a:srgbClr val="38AFD9"/>
                </a:solidFill>
                <a:latin charset="0" panose="050A0102010101010101" pitchFamily="18" typeface="Segoe MDL2 Assets"/>
              </a:rPr>
              <a:t> </a:t>
            </a:r>
            <a:r>
              <a:rPr lang="en-US" sz="1100">
                <a:solidFill>
                  <a:srgbClr val="38AFD9"/>
                </a:solidFill>
                <a:latin typeface="Roboto Bold"/>
              </a:rPr>
              <a:t>	Primary packaging </a:t>
            </a:r>
            <a:br>
              <a:rPr lang="en-US" sz="1100">
                <a:solidFill>
                  <a:srgbClr val="38AFD9"/>
                </a:solidFill>
                <a:latin typeface="Roboto Bold"/>
              </a:rPr>
            </a:br>
            <a:r>
              <a:rPr lang="en-US" sz="1100">
                <a:solidFill>
                  <a:srgbClr val="38AFD9"/>
                </a:solidFill>
                <a:latin typeface="Roboto Bold"/>
              </a:rPr>
              <a:t>	not classified zone</a:t>
            </a:r>
          </a:p>
        </p:txBody>
      </p:sp>
      <p:pic>
        <p:nvPicPr>
          <p:cNvPr id="3" name="Immagine 1">
            <a:extLst>
              <a:ext uri="{FF2B5EF4-FFF2-40B4-BE49-F238E27FC236}">
                <a16:creationId xmlns:a16="http://schemas.microsoft.com/office/drawing/2014/main" id="{4D26F02B-10CE-9CC0-D6F9-5159FABA932B}"/>
              </a:ext>
            </a:extLst>
          </p:cNvPr>
          <p:cNvPicPr>
            <a:picLocks noChangeAspect="1"/>
          </p:cNvPicPr>
          <p:nvPr/>
        </p:nvPicPr>
        <p:blipFill rotWithShape="1">
          <a:blip cstate="print" r:embed="rId7">
            <a:extLst>
              <a:ext uri="{28A0092B-C50C-407E-A947-70E740481C1C}">
                <a14:useLocalDpi xmlns:a14="http://schemas.microsoft.com/office/drawing/2010/main"/>
              </a:ext>
            </a:extLst>
          </a:blip>
          <a:srcRect/>
          <a:stretch/>
        </p:blipFill>
        <p:spPr>
          <a:xfrm>
            <a:off x="479329" y="1431925"/>
            <a:ext cx="2586134" cy="1475874"/>
          </a:xfrm>
          <a:prstGeom prst="rect">
            <a:avLst/>
          </a:prstGeom>
        </p:spPr>
      </p:pic>
      <p:pic>
        <p:nvPicPr>
          <p:cNvPr id="8" name="Immagine 21">
            <a:extLst>
              <a:ext uri="{FF2B5EF4-FFF2-40B4-BE49-F238E27FC236}">
                <a16:creationId xmlns:a16="http://schemas.microsoft.com/office/drawing/2014/main" id="{192BDA20-CAD5-E7D2-8567-02C65C3F6425}"/>
              </a:ext>
            </a:extLst>
          </p:cNvPr>
          <p:cNvPicPr>
            <a:picLocks noChangeAspect="1"/>
          </p:cNvPicPr>
          <p:nvPr/>
        </p:nvPicPr>
        <p:blipFill rotWithShape="1">
          <a:blip cstate="print" r:embed="rId8">
            <a:extLst>
              <a:ext uri="{28A0092B-C50C-407E-A947-70E740481C1C}">
                <a14:useLocalDpi xmlns:a14="http://schemas.microsoft.com/office/drawing/2010/main"/>
              </a:ext>
            </a:extLst>
          </a:blip>
          <a:srcRect b="116" t="116"/>
          <a:stretch/>
        </p:blipFill>
        <p:spPr>
          <a:xfrm>
            <a:off x="3366186" y="1434164"/>
            <a:ext cx="2587752" cy="1469087"/>
          </a:xfrm>
          <a:prstGeom prst="rect">
            <a:avLst/>
          </a:prstGeom>
        </p:spPr>
      </p:pic>
      <p:pic>
        <p:nvPicPr>
          <p:cNvPr id="10" name="Immagine 34">
            <a:extLst>
              <a:ext uri="{FF2B5EF4-FFF2-40B4-BE49-F238E27FC236}">
                <a16:creationId xmlns:a16="http://schemas.microsoft.com/office/drawing/2014/main" id="{D8E62A3D-FAC6-8488-DCA4-D649D21B40D1}"/>
              </a:ext>
            </a:extLst>
          </p:cNvPr>
          <p:cNvPicPr>
            <a:picLocks noChangeAspect="1"/>
          </p:cNvPicPr>
          <p:nvPr/>
        </p:nvPicPr>
        <p:blipFill rotWithShape="1">
          <a:blip cstate="print" r:embed="rId9">
            <a:extLst>
              <a:ext uri="{28A0092B-C50C-407E-A947-70E740481C1C}">
                <a14:useLocalDpi xmlns:a14="http://schemas.microsoft.com/office/drawing/2010/main"/>
              </a:ext>
            </a:extLst>
          </a:blip>
          <a:srcRect/>
          <a:stretch/>
        </p:blipFill>
        <p:spPr>
          <a:xfrm>
            <a:off x="6251427" y="1431925"/>
            <a:ext cx="2587752" cy="1475874"/>
          </a:xfrm>
          <a:prstGeom prst="rect">
            <a:avLst/>
          </a:prstGeom>
        </p:spPr>
      </p:pic>
      <p:pic>
        <p:nvPicPr>
          <p:cNvPr id="11" name="Immagine 46">
            <a:extLst>
              <a:ext uri="{FF2B5EF4-FFF2-40B4-BE49-F238E27FC236}">
                <a16:creationId xmlns:a16="http://schemas.microsoft.com/office/drawing/2014/main" id="{02A7DC1C-2D20-EC82-8BC3-014534C29DB2}"/>
              </a:ext>
            </a:extLst>
          </p:cNvPr>
          <p:cNvPicPr>
            <a:picLocks noChangeAspect="1"/>
          </p:cNvPicPr>
          <p:nvPr/>
        </p:nvPicPr>
        <p:blipFill rotWithShape="1">
          <a:blip cstate="print" r:embed="rId10">
            <a:extLst>
              <a:ext uri="{28A0092B-C50C-407E-A947-70E740481C1C}">
                <a14:useLocalDpi xmlns:a14="http://schemas.microsoft.com/office/drawing/2010/main"/>
              </a:ext>
            </a:extLst>
          </a:blip>
          <a:srcRect/>
          <a:stretch/>
        </p:blipFill>
        <p:spPr>
          <a:xfrm>
            <a:off x="9140000" y="1431925"/>
            <a:ext cx="2587752" cy="1475875"/>
          </a:xfrm>
          <a:prstGeom prst="rect">
            <a:avLst/>
          </a:prstGeom>
        </p:spPr>
      </p:pic>
    </p:spTree>
    <p:extLst>
      <p:ext uri="{BB962C8B-B14F-4D97-AF65-F5344CB8AC3E}">
        <p14:creationId xmlns:p14="http://schemas.microsoft.com/office/powerpoint/2010/main" val="189923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800E614-70DA-1AE6-8F68-2EAC6B26C4BE}"/>
              </a:ext>
            </a:extLst>
          </p:cNvPr>
          <p:cNvSpPr>
            <a:spLocks noGrp="1"/>
          </p:cNvSpPr>
          <p:nvPr>
            <p:ph type="ctrTitle"/>
          </p:nvPr>
        </p:nvSpPr>
        <p:spPr/>
        <p:txBody>
          <a:bodyPr/>
          <a:lstStyle/>
          <a:p>
            <a:r>
              <a:rPr lang="en-US"/>
              <a:t>3</a:t>
            </a:r>
          </a:p>
        </p:txBody>
      </p:sp>
      <p:sp>
        <p:nvSpPr>
          <p:cNvPr id="15" name="Text Placeholder 14">
            <a:extLst>
              <a:ext uri="{FF2B5EF4-FFF2-40B4-BE49-F238E27FC236}">
                <a16:creationId xmlns:a16="http://schemas.microsoft.com/office/drawing/2014/main" id="{AD1394FA-8571-55D1-E503-5D2100327D00}"/>
              </a:ext>
            </a:extLst>
          </p:cNvPr>
          <p:cNvSpPr>
            <a:spLocks noGrp="1"/>
          </p:cNvSpPr>
          <p:nvPr>
            <p:ph type="body" sz="quarter" idx="13"/>
          </p:nvPr>
        </p:nvSpPr>
        <p:spPr/>
        <p:txBody>
          <a:bodyPr/>
          <a:lstStyle/>
          <a:p>
            <a:r>
              <a:rPr lang="en-US"/>
              <a:t>Key features and benefits </a:t>
            </a:r>
          </a:p>
          <a:p>
            <a:endParaRPr lang="en-US"/>
          </a:p>
        </p:txBody>
      </p:sp>
      <p:sp>
        <p:nvSpPr>
          <p:cNvPr id="10" name="Footer Placeholder 9">
            <a:extLst>
              <a:ext uri="{FF2B5EF4-FFF2-40B4-BE49-F238E27FC236}">
                <a16:creationId xmlns:a16="http://schemas.microsoft.com/office/drawing/2014/main" id="{A3C408A6-FD7A-B037-8ADA-1A961D973C17}"/>
              </a:ext>
            </a:extLst>
          </p:cNvPr>
          <p:cNvSpPr>
            <a:spLocks noGrp="1"/>
          </p:cNvSpPr>
          <p:nvPr>
            <p:ph type="ftr" sz="quarter" idx="15"/>
          </p:nvPr>
        </p:nvSpPr>
        <p:spPr/>
        <p:txBody>
          <a:bodyPr/>
          <a:lstStyle/>
          <a:p>
            <a:pPr algn="l"/>
            <a:r>
              <a:rPr lang="en-US"/>
              <a:t>COMPANY CONFIDENTIAL</a:t>
            </a:r>
            <a:endParaRPr lang="en-US" dirty="0"/>
          </a:p>
        </p:txBody>
      </p:sp>
      <p:sp>
        <p:nvSpPr>
          <p:cNvPr id="11" name="Slide Number Placeholder 10">
            <a:extLst>
              <a:ext uri="{FF2B5EF4-FFF2-40B4-BE49-F238E27FC236}">
                <a16:creationId xmlns:a16="http://schemas.microsoft.com/office/drawing/2014/main" id="{D551360D-ED07-B0FA-F1CF-B0ADF54A1002}"/>
              </a:ext>
            </a:extLst>
          </p:cNvPr>
          <p:cNvSpPr>
            <a:spLocks noGrp="1"/>
          </p:cNvSpPr>
          <p:nvPr>
            <p:ph type="sldNum" sz="quarter" idx="16"/>
          </p:nvPr>
        </p:nvSpPr>
        <p:spPr/>
        <p:txBody>
          <a:bodyPr/>
          <a:lstStyle/>
          <a:p>
            <a:fld id="{6C385236-B7BA-4938-9EA6-6DEC8CA653D7}" type="slidenum">
              <a:rPr lang="en-US" smtClean="0"/>
              <a:pPr/>
              <a:t>13</a:t>
            </a:fld>
            <a:endParaRPr lang="en-US"/>
          </a:p>
        </p:txBody>
      </p:sp>
    </p:spTree>
    <p:extLst>
      <p:ext uri="{BB962C8B-B14F-4D97-AF65-F5344CB8AC3E}">
        <p14:creationId xmlns:p14="http://schemas.microsoft.com/office/powerpoint/2010/main" val="1561368853"/>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B297F854-0790-3437-2A66-A7AEDAE2F6F0}"/>
              </a:ext>
            </a:extLst>
          </p:cNvPr>
          <p:cNvSpPr/>
          <p:nvPr/>
        </p:nvSpPr>
        <p:spPr>
          <a:xfrm>
            <a:off x="8569757" y="0"/>
            <a:ext cx="3653993" cy="6273799"/>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pic>
        <p:nvPicPr>
          <p:cNvPr id="2" name="Immagine 116">
            <a:extLst>
              <a:ext uri="{FF2B5EF4-FFF2-40B4-BE49-F238E27FC236}">
                <a16:creationId xmlns:a16="http://schemas.microsoft.com/office/drawing/2014/main" id="{2C132CD0-5120-8AE1-434C-3FE030D4607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554128" y="4441236"/>
            <a:ext cx="2240811" cy="1830542"/>
          </a:xfrm>
          <a:prstGeom prst="rect">
            <a:avLst/>
          </a:prstGeom>
        </p:spPr>
      </p:pic>
      <p:sp>
        <p:nvSpPr>
          <p:cNvPr id="9" name="Text Placeholder 8">
            <a:extLst>
              <a:ext uri="{FF2B5EF4-FFF2-40B4-BE49-F238E27FC236}">
                <a16:creationId xmlns:a16="http://schemas.microsoft.com/office/drawing/2014/main" id="{7A069F36-0ECE-4449-5823-9A6459251027}"/>
              </a:ext>
            </a:extLst>
          </p:cNvPr>
          <p:cNvSpPr>
            <a:spLocks noGrp="1"/>
          </p:cNvSpPr>
          <p:nvPr>
            <p:ph type="body" sz="quarter" idx="14"/>
          </p:nvPr>
        </p:nvSpPr>
        <p:spPr/>
        <p:txBody>
          <a:bodyPr/>
          <a:lstStyle/>
          <a:p>
            <a:r>
              <a:rPr lang="en-US"/>
              <a:t>VHS011 Z22 EXA / C2D2</a:t>
            </a:r>
          </a:p>
          <a:p>
            <a:endParaRPr lang="en-US"/>
          </a:p>
        </p:txBody>
      </p:sp>
      <p:sp>
        <p:nvSpPr>
          <p:cNvPr id="7" name="Title 6">
            <a:extLst>
              <a:ext uri="{FF2B5EF4-FFF2-40B4-BE49-F238E27FC236}">
                <a16:creationId xmlns:a16="http://schemas.microsoft.com/office/drawing/2014/main" id="{9F29DE9E-357C-4AC4-1132-D8B55C4026F1}"/>
              </a:ext>
            </a:extLst>
          </p:cNvPr>
          <p:cNvSpPr>
            <a:spLocks noGrp="1"/>
          </p:cNvSpPr>
          <p:nvPr>
            <p:ph type="title"/>
          </p:nvPr>
        </p:nvSpPr>
        <p:spPr/>
        <p:txBody>
          <a:bodyPr/>
          <a:lstStyle/>
          <a:p>
            <a:r>
              <a:rPr lang="en-US"/>
              <a:t>Key features and design</a:t>
            </a:r>
          </a:p>
        </p:txBody>
      </p:sp>
      <p:sp>
        <p:nvSpPr>
          <p:cNvPr id="4" name="Footer Placeholder 3">
            <a:extLst>
              <a:ext uri="{FF2B5EF4-FFF2-40B4-BE49-F238E27FC236}">
                <a16:creationId xmlns:a16="http://schemas.microsoft.com/office/drawing/2014/main" id="{672950DB-5800-BF60-59A7-C02B4F557D1E}"/>
              </a:ext>
            </a:extLst>
          </p:cNvPr>
          <p:cNvSpPr>
            <a:spLocks noGrp="1"/>
          </p:cNvSpPr>
          <p:nvPr>
            <p:ph type="ftr" sz="quarter" idx="16"/>
          </p:nvPr>
        </p:nvSpPr>
        <p:spPr/>
        <p:txBody>
          <a:bodyPr/>
          <a:lstStyle/>
          <a:p>
            <a:pPr algn="l"/>
            <a:r>
              <a:rPr lang="en-US"/>
              <a:t>COMPANY CONFIDENTIAL</a:t>
            </a:r>
            <a:endParaRPr lang="en-US" dirty="0"/>
          </a:p>
        </p:txBody>
      </p:sp>
      <p:sp>
        <p:nvSpPr>
          <p:cNvPr id="5" name="Slide Number Placeholder 4">
            <a:extLst>
              <a:ext uri="{FF2B5EF4-FFF2-40B4-BE49-F238E27FC236}">
                <a16:creationId xmlns:a16="http://schemas.microsoft.com/office/drawing/2014/main" id="{73997439-FCED-FE1F-BD98-DD00637C02B7}"/>
              </a:ext>
            </a:extLst>
          </p:cNvPr>
          <p:cNvSpPr>
            <a:spLocks noGrp="1"/>
          </p:cNvSpPr>
          <p:nvPr>
            <p:ph type="sldNum" sz="quarter" idx="17"/>
          </p:nvPr>
        </p:nvSpPr>
        <p:spPr/>
        <p:txBody>
          <a:bodyPr/>
          <a:lstStyle/>
          <a:p>
            <a:fld id="{6C385236-B7BA-4938-9EA6-6DEC8CA653D7}" type="slidenum">
              <a:rPr lang="en-US" smtClean="0"/>
              <a:pPr/>
              <a:t>14</a:t>
            </a:fld>
            <a:endParaRPr lang="en-US"/>
          </a:p>
        </p:txBody>
      </p:sp>
      <p:pic>
        <p:nvPicPr>
          <p:cNvPr id="11" name="Picture 10">
            <a:extLst>
              <a:ext uri="{FF2B5EF4-FFF2-40B4-BE49-F238E27FC236}">
                <a16:creationId xmlns:a16="http://schemas.microsoft.com/office/drawing/2014/main" id="{C4A544BA-1B46-661A-B700-E5092778F73E}"/>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3443251" y="839688"/>
            <a:ext cx="2772936" cy="5689379"/>
          </a:xfrm>
          <a:prstGeom prst="rect">
            <a:avLst/>
          </a:prstGeom>
        </p:spPr>
      </p:pic>
      <p:sp>
        <p:nvSpPr>
          <p:cNvPr id="12" name="Rectangle 11">
            <a:extLst>
              <a:ext uri="{FF2B5EF4-FFF2-40B4-BE49-F238E27FC236}">
                <a16:creationId xmlns:a16="http://schemas.microsoft.com/office/drawing/2014/main" id="{C93DB031-D64E-8EAD-261B-B6C3861CEEC6}"/>
              </a:ext>
            </a:extLst>
          </p:cNvPr>
          <p:cNvSpPr/>
          <p:nvPr/>
        </p:nvSpPr>
        <p:spPr>
          <a:xfrm>
            <a:off x="479422" y="1439742"/>
            <a:ext cx="3003556" cy="483081"/>
          </a:xfrm>
          <a:prstGeom prst="rect">
            <a:avLst/>
          </a:prstGeom>
        </p:spPr>
        <p:txBody>
          <a:bodyPr wrap="square" lIns="0" tIns="0" rIns="0" bIns="91440">
            <a:spAutoFit/>
          </a:bodyPr>
          <a:lstStyle/>
          <a:p>
            <a:pPr>
              <a:lnSpc>
                <a:spcPct val="120000"/>
              </a:lnSpc>
            </a:pPr>
            <a:r>
              <a:rPr lang="en-US" sz="1100" dirty="0"/>
              <a:t>Vacuum gauge for a constant monitoring of the performance and filtration efficiency</a:t>
            </a:r>
          </a:p>
        </p:txBody>
      </p:sp>
      <p:sp>
        <p:nvSpPr>
          <p:cNvPr id="25" name="Rectangle 24">
            <a:extLst>
              <a:ext uri="{FF2B5EF4-FFF2-40B4-BE49-F238E27FC236}">
                <a16:creationId xmlns:a16="http://schemas.microsoft.com/office/drawing/2014/main" id="{08B97BA7-51E7-2099-AF08-192D4669682B}"/>
              </a:ext>
            </a:extLst>
          </p:cNvPr>
          <p:cNvSpPr/>
          <p:nvPr/>
        </p:nvSpPr>
        <p:spPr>
          <a:xfrm>
            <a:off x="479422" y="2338908"/>
            <a:ext cx="3003556" cy="483081"/>
          </a:xfrm>
          <a:prstGeom prst="rect">
            <a:avLst/>
          </a:prstGeom>
        </p:spPr>
        <p:txBody>
          <a:bodyPr wrap="square" lIns="0" tIns="0" rIns="0" bIns="91440">
            <a:spAutoFit/>
          </a:bodyPr>
          <a:lstStyle/>
          <a:p>
            <a:pPr>
              <a:lnSpc>
                <a:spcPct val="120000"/>
              </a:lnSpc>
            </a:pPr>
            <a:r>
              <a:rPr lang="en-US" sz="1100"/>
              <a:t>PullClean cleaning filter system, easy and efficient operation</a:t>
            </a:r>
          </a:p>
        </p:txBody>
      </p:sp>
      <p:sp>
        <p:nvSpPr>
          <p:cNvPr id="36" name="Rectangle 35">
            <a:extLst>
              <a:ext uri="{FF2B5EF4-FFF2-40B4-BE49-F238E27FC236}">
                <a16:creationId xmlns:a16="http://schemas.microsoft.com/office/drawing/2014/main" id="{D998A648-00F5-CFE4-F05D-ED8E8755E54B}"/>
              </a:ext>
            </a:extLst>
          </p:cNvPr>
          <p:cNvSpPr/>
          <p:nvPr/>
        </p:nvSpPr>
        <p:spPr>
          <a:xfrm>
            <a:off x="479422" y="3128434"/>
            <a:ext cx="3570063" cy="686213"/>
          </a:xfrm>
          <a:prstGeom prst="rect">
            <a:avLst/>
          </a:prstGeom>
        </p:spPr>
        <p:txBody>
          <a:bodyPr wrap="square" lIns="0" tIns="0" rIns="0" bIns="91440">
            <a:spAutoFit/>
          </a:bodyPr>
          <a:lstStyle/>
          <a:p>
            <a:pPr>
              <a:lnSpc>
                <a:spcPct val="120000"/>
              </a:lnSpc>
            </a:pPr>
            <a:r>
              <a:rPr lang="en-US" sz="1100"/>
              <a:t>High efficiency filters: M-Class (as standard); </a:t>
            </a:r>
            <a:br>
              <a:rPr lang="en-US" sz="1100"/>
            </a:br>
            <a:r>
              <a:rPr lang="en-US" sz="1100"/>
              <a:t>PTFE or HEPA 14 upstream filter 99,995% 0.1 - 0.2 microns (as option) all filters are antistatic</a:t>
            </a:r>
          </a:p>
        </p:txBody>
      </p:sp>
      <p:sp>
        <p:nvSpPr>
          <p:cNvPr id="38" name="Rectangle 37">
            <a:extLst>
              <a:ext uri="{FF2B5EF4-FFF2-40B4-BE49-F238E27FC236}">
                <a16:creationId xmlns:a16="http://schemas.microsoft.com/office/drawing/2014/main" id="{80764611-337F-9EF3-4A28-7506ED623C20}"/>
              </a:ext>
            </a:extLst>
          </p:cNvPr>
          <p:cNvSpPr/>
          <p:nvPr/>
        </p:nvSpPr>
        <p:spPr>
          <a:xfrm>
            <a:off x="479422" y="4188478"/>
            <a:ext cx="3155318" cy="483081"/>
          </a:xfrm>
          <a:prstGeom prst="rect">
            <a:avLst/>
          </a:prstGeom>
        </p:spPr>
        <p:txBody>
          <a:bodyPr wrap="square" lIns="0" tIns="0" rIns="0" bIns="91440">
            <a:spAutoFit/>
          </a:bodyPr>
          <a:lstStyle/>
          <a:p>
            <a:pPr>
              <a:lnSpc>
                <a:spcPct val="120000"/>
              </a:lnSpc>
            </a:pPr>
            <a:r>
              <a:rPr lang="en-US" sz="1100"/>
              <a:t>Safe and mistake proof connection for certified ATEX accessories Ø40 EXA</a:t>
            </a:r>
          </a:p>
        </p:txBody>
      </p:sp>
      <p:sp>
        <p:nvSpPr>
          <p:cNvPr id="40" name="Rectangle 39">
            <a:extLst>
              <a:ext uri="{FF2B5EF4-FFF2-40B4-BE49-F238E27FC236}">
                <a16:creationId xmlns:a16="http://schemas.microsoft.com/office/drawing/2014/main" id="{87CA2174-E7B8-E7DC-2946-BEF34AF16B4F}"/>
              </a:ext>
            </a:extLst>
          </p:cNvPr>
          <p:cNvSpPr/>
          <p:nvPr/>
        </p:nvSpPr>
        <p:spPr>
          <a:xfrm>
            <a:off x="479422" y="4902837"/>
            <a:ext cx="3155319" cy="483081"/>
          </a:xfrm>
          <a:prstGeom prst="rect">
            <a:avLst/>
          </a:prstGeom>
        </p:spPr>
        <p:txBody>
          <a:bodyPr wrap="square" lIns="0" tIns="0" rIns="0" bIns="91440">
            <a:spAutoFit/>
          </a:bodyPr>
          <a:lstStyle/>
          <a:p>
            <a:pPr>
              <a:lnSpc>
                <a:spcPct val="120000"/>
              </a:lnSpc>
            </a:pPr>
            <a:r>
              <a:rPr lang="en-US" sz="1100"/>
              <a:t>15 L removable container AISI304, easily washable thanks to removable wheel-base </a:t>
            </a:r>
          </a:p>
        </p:txBody>
      </p:sp>
      <p:sp>
        <p:nvSpPr>
          <p:cNvPr id="47" name="Rectangle 46">
            <a:extLst>
              <a:ext uri="{FF2B5EF4-FFF2-40B4-BE49-F238E27FC236}">
                <a16:creationId xmlns:a16="http://schemas.microsoft.com/office/drawing/2014/main" id="{4C6567FA-7D24-5AEF-86EE-7973AA9045AD}"/>
              </a:ext>
            </a:extLst>
          </p:cNvPr>
          <p:cNvSpPr/>
          <p:nvPr/>
        </p:nvSpPr>
        <p:spPr>
          <a:xfrm>
            <a:off x="2743200" y="5780840"/>
            <a:ext cx="1306285" cy="279948"/>
          </a:xfrm>
          <a:prstGeom prst="rect">
            <a:avLst/>
          </a:prstGeom>
        </p:spPr>
        <p:txBody>
          <a:bodyPr wrap="square" lIns="0" tIns="0" rIns="0" bIns="91440">
            <a:spAutoFit/>
          </a:bodyPr>
          <a:lstStyle/>
          <a:p>
            <a:pPr>
              <a:lnSpc>
                <a:spcPct val="120000"/>
              </a:lnSpc>
            </a:pPr>
            <a:r>
              <a:rPr lang="en-US" sz="1100"/>
              <a:t>Antistatic wheels</a:t>
            </a:r>
          </a:p>
        </p:txBody>
      </p:sp>
      <p:grpSp>
        <p:nvGrpSpPr>
          <p:cNvPr id="70" name="Group 69">
            <a:extLst>
              <a:ext uri="{FF2B5EF4-FFF2-40B4-BE49-F238E27FC236}">
                <a16:creationId xmlns:a16="http://schemas.microsoft.com/office/drawing/2014/main" id="{94AA83AE-612B-58C6-7311-5240F2FDA35D}"/>
              </a:ext>
            </a:extLst>
          </p:cNvPr>
          <p:cNvGrpSpPr/>
          <p:nvPr/>
        </p:nvGrpSpPr>
        <p:grpSpPr>
          <a:xfrm>
            <a:off x="475521" y="5730622"/>
            <a:ext cx="1954573" cy="336773"/>
            <a:chOff x="404448" y="5616706"/>
            <a:chExt cx="2615723" cy="450689"/>
          </a:xfrm>
        </p:grpSpPr>
        <p:pic>
          <p:nvPicPr>
            <p:cNvPr id="52" name="Immagine 71">
              <a:extLst>
                <a:ext uri="{FF2B5EF4-FFF2-40B4-BE49-F238E27FC236}">
                  <a16:creationId xmlns:a16="http://schemas.microsoft.com/office/drawing/2014/main" id="{EB102A21-ABF4-D82C-592A-47DF493C9C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4448" y="5616706"/>
              <a:ext cx="555374" cy="450689"/>
            </a:xfrm>
            <a:prstGeom prst="rect">
              <a:avLst/>
            </a:prstGeom>
          </p:spPr>
        </p:pic>
        <p:pic>
          <p:nvPicPr>
            <p:cNvPr id="53" name="Immagine 72">
              <a:extLst>
                <a:ext uri="{FF2B5EF4-FFF2-40B4-BE49-F238E27FC236}">
                  <a16:creationId xmlns:a16="http://schemas.microsoft.com/office/drawing/2014/main" id="{BD5B3B33-9A1C-A76B-741B-51B51E527F8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0162" y="5616706"/>
              <a:ext cx="456698" cy="450689"/>
            </a:xfrm>
            <a:prstGeom prst="rect">
              <a:avLst/>
            </a:prstGeom>
          </p:spPr>
        </p:pic>
        <p:pic>
          <p:nvPicPr>
            <p:cNvPr id="54" name="Immagine 73">
              <a:extLst>
                <a:ext uri="{FF2B5EF4-FFF2-40B4-BE49-F238E27FC236}">
                  <a16:creationId xmlns:a16="http://schemas.microsoft.com/office/drawing/2014/main" id="{0029C68F-4AF6-9778-BF04-E954317120D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96018" y="5616706"/>
              <a:ext cx="1324153" cy="450689"/>
            </a:xfrm>
            <a:prstGeom prst="rect">
              <a:avLst/>
            </a:prstGeom>
          </p:spPr>
        </p:pic>
      </p:grpSp>
      <p:cxnSp>
        <p:nvCxnSpPr>
          <p:cNvPr id="46" name="Straight Arrow Connector 38">
            <a:extLst>
              <a:ext uri="{FF2B5EF4-FFF2-40B4-BE49-F238E27FC236}">
                <a16:creationId xmlns:a16="http://schemas.microsoft.com/office/drawing/2014/main" id="{FEFA5BFC-0DB4-D39C-001B-3E056E9047F6}"/>
              </a:ext>
            </a:extLst>
          </p:cNvPr>
          <p:cNvCxnSpPr>
            <a:cxnSpLocks/>
          </p:cNvCxnSpPr>
          <p:nvPr/>
        </p:nvCxnSpPr>
        <p:spPr>
          <a:xfrm flipV="1">
            <a:off x="2744837" y="5881839"/>
            <a:ext cx="1379488" cy="178949"/>
          </a:xfrm>
          <a:prstGeom prst="bentConnector3">
            <a:avLst>
              <a:gd name="adj1" fmla="val 99714"/>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F6E694C-833A-5B59-77F0-37B05873EDC0}"/>
              </a:ext>
            </a:extLst>
          </p:cNvPr>
          <p:cNvCxnSpPr>
            <a:cxnSpLocks/>
          </p:cNvCxnSpPr>
          <p:nvPr/>
        </p:nvCxnSpPr>
        <p:spPr>
          <a:xfrm>
            <a:off x="478619" y="1917965"/>
            <a:ext cx="4020682" cy="0"/>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AAAA116-33B5-E2CC-856D-DA263885020A}"/>
              </a:ext>
            </a:extLst>
          </p:cNvPr>
          <p:cNvCxnSpPr>
            <a:cxnSpLocks/>
          </p:cNvCxnSpPr>
          <p:nvPr/>
        </p:nvCxnSpPr>
        <p:spPr>
          <a:xfrm>
            <a:off x="478619" y="2827020"/>
            <a:ext cx="4093381" cy="0"/>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8A28555-9A78-5A9C-2625-CEDA7CB7EE9D}"/>
              </a:ext>
            </a:extLst>
          </p:cNvPr>
          <p:cNvCxnSpPr>
            <a:cxnSpLocks/>
          </p:cNvCxnSpPr>
          <p:nvPr/>
        </p:nvCxnSpPr>
        <p:spPr>
          <a:xfrm>
            <a:off x="475521" y="3814281"/>
            <a:ext cx="4458429" cy="0"/>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4C13311-D120-37DA-17D9-043467DBA47D}"/>
              </a:ext>
            </a:extLst>
          </p:cNvPr>
          <p:cNvCxnSpPr>
            <a:cxnSpLocks/>
          </p:cNvCxnSpPr>
          <p:nvPr/>
        </p:nvCxnSpPr>
        <p:spPr>
          <a:xfrm>
            <a:off x="475521" y="4669693"/>
            <a:ext cx="4023780" cy="0"/>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DF717A29-AE78-7405-41E0-37DE1C583D17}"/>
              </a:ext>
            </a:extLst>
          </p:cNvPr>
          <p:cNvCxnSpPr>
            <a:cxnSpLocks/>
          </p:cNvCxnSpPr>
          <p:nvPr/>
        </p:nvCxnSpPr>
        <p:spPr>
          <a:xfrm flipV="1">
            <a:off x="475521" y="5212018"/>
            <a:ext cx="4400276" cy="178949"/>
          </a:xfrm>
          <a:prstGeom prst="bentConnector3">
            <a:avLst>
              <a:gd name="adj1" fmla="val 99976"/>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CEA2BD6C-53BC-201C-BFD2-3F04B3000A62}"/>
              </a:ext>
            </a:extLst>
          </p:cNvPr>
          <p:cNvCxnSpPr>
            <a:cxnSpLocks/>
          </p:cNvCxnSpPr>
          <p:nvPr/>
        </p:nvCxnSpPr>
        <p:spPr>
          <a:xfrm>
            <a:off x="4146876" y="3102655"/>
            <a:ext cx="787074" cy="0"/>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6C51C8F-602B-434B-BFC8-A98A028CAA00}"/>
              </a:ext>
            </a:extLst>
          </p:cNvPr>
          <p:cNvCxnSpPr>
            <a:cxnSpLocks/>
          </p:cNvCxnSpPr>
          <p:nvPr/>
        </p:nvCxnSpPr>
        <p:spPr>
          <a:xfrm>
            <a:off x="4146876" y="3102655"/>
            <a:ext cx="0" cy="71162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68" name="Immagine 107">
            <a:extLst>
              <a:ext uri="{FF2B5EF4-FFF2-40B4-BE49-F238E27FC236}">
                <a16:creationId xmlns:a16="http://schemas.microsoft.com/office/drawing/2014/main" id="{43D48ACA-876E-2EB9-5135-3AE5F2D0948D}"/>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rot="10800000">
            <a:off x="9332500" y="1257093"/>
            <a:ext cx="2128506" cy="2210656"/>
          </a:xfrm>
          <a:prstGeom prst="rect">
            <a:avLst/>
          </a:prstGeom>
        </p:spPr>
      </p:pic>
      <p:sp>
        <p:nvSpPr>
          <p:cNvPr id="69" name="Rectangle 68">
            <a:extLst>
              <a:ext uri="{FF2B5EF4-FFF2-40B4-BE49-F238E27FC236}">
                <a16:creationId xmlns:a16="http://schemas.microsoft.com/office/drawing/2014/main" id="{FD4B4397-88CC-B2C5-A45F-4DC1D17B5F38}"/>
              </a:ext>
            </a:extLst>
          </p:cNvPr>
          <p:cNvSpPr/>
          <p:nvPr/>
        </p:nvSpPr>
        <p:spPr>
          <a:xfrm>
            <a:off x="6279643" y="1446682"/>
            <a:ext cx="1996738" cy="483081"/>
          </a:xfrm>
          <a:prstGeom prst="rect">
            <a:avLst/>
          </a:prstGeom>
        </p:spPr>
        <p:txBody>
          <a:bodyPr wrap="square" lIns="0" tIns="0" rIns="0" bIns="91440">
            <a:spAutoFit/>
          </a:bodyPr>
          <a:lstStyle/>
          <a:p>
            <a:pPr algn="r">
              <a:lnSpc>
                <a:spcPct val="120000"/>
              </a:lnSpc>
            </a:pPr>
            <a:r>
              <a:rPr lang="en-US" sz="1100"/>
              <a:t>Free dust motor enclosure with a protection rate IP65</a:t>
            </a:r>
          </a:p>
        </p:txBody>
      </p:sp>
      <p:sp>
        <p:nvSpPr>
          <p:cNvPr id="73" name="Rectangle 72">
            <a:extLst>
              <a:ext uri="{FF2B5EF4-FFF2-40B4-BE49-F238E27FC236}">
                <a16:creationId xmlns:a16="http://schemas.microsoft.com/office/drawing/2014/main" id="{8E80E876-EFCE-3325-7351-3C5CE1FF9054}"/>
              </a:ext>
            </a:extLst>
          </p:cNvPr>
          <p:cNvSpPr/>
          <p:nvPr/>
        </p:nvSpPr>
        <p:spPr>
          <a:xfrm>
            <a:off x="6279643" y="2140533"/>
            <a:ext cx="1996738" cy="483081"/>
          </a:xfrm>
          <a:prstGeom prst="rect">
            <a:avLst/>
          </a:prstGeom>
        </p:spPr>
        <p:txBody>
          <a:bodyPr wrap="square" lIns="0" tIns="0" rIns="0" bIns="91440">
            <a:spAutoFit/>
          </a:bodyPr>
          <a:lstStyle/>
          <a:p>
            <a:pPr algn="r">
              <a:lnSpc>
                <a:spcPct val="120000"/>
              </a:lnSpc>
            </a:pPr>
            <a:r>
              <a:rPr lang="en-US" sz="1100"/>
              <a:t>Rounded shape for an easy cleaning of the overall surface </a:t>
            </a:r>
          </a:p>
        </p:txBody>
      </p:sp>
      <p:sp>
        <p:nvSpPr>
          <p:cNvPr id="74" name="Rectangle 73">
            <a:extLst>
              <a:ext uri="{FF2B5EF4-FFF2-40B4-BE49-F238E27FC236}">
                <a16:creationId xmlns:a16="http://schemas.microsoft.com/office/drawing/2014/main" id="{03606FC8-0DE2-8E77-C45E-481282D8A244}"/>
              </a:ext>
            </a:extLst>
          </p:cNvPr>
          <p:cNvSpPr/>
          <p:nvPr/>
        </p:nvSpPr>
        <p:spPr>
          <a:xfrm>
            <a:off x="5901372" y="2809706"/>
            <a:ext cx="2375009" cy="279948"/>
          </a:xfrm>
          <a:prstGeom prst="rect">
            <a:avLst/>
          </a:prstGeom>
        </p:spPr>
        <p:txBody>
          <a:bodyPr wrap="square" lIns="0" tIns="0" rIns="0" bIns="91440">
            <a:spAutoFit/>
          </a:bodyPr>
          <a:lstStyle/>
          <a:p>
            <a:pPr algn="r">
              <a:lnSpc>
                <a:spcPct val="120000"/>
              </a:lnSpc>
            </a:pPr>
            <a:r>
              <a:rPr lang="en-US" sz="1100"/>
              <a:t>Quiet – only 72 dB(A) level noise</a:t>
            </a:r>
          </a:p>
        </p:txBody>
      </p:sp>
      <p:sp>
        <p:nvSpPr>
          <p:cNvPr id="75" name="Rectangle 74">
            <a:extLst>
              <a:ext uri="{FF2B5EF4-FFF2-40B4-BE49-F238E27FC236}">
                <a16:creationId xmlns:a16="http://schemas.microsoft.com/office/drawing/2014/main" id="{BD877A1F-613C-C2FE-B423-7F70E5488D0C}"/>
              </a:ext>
            </a:extLst>
          </p:cNvPr>
          <p:cNvSpPr/>
          <p:nvPr/>
        </p:nvSpPr>
        <p:spPr>
          <a:xfrm>
            <a:off x="6279643" y="3311301"/>
            <a:ext cx="1996738" cy="483081"/>
          </a:xfrm>
          <a:prstGeom prst="rect">
            <a:avLst/>
          </a:prstGeom>
        </p:spPr>
        <p:txBody>
          <a:bodyPr wrap="square" lIns="0" tIns="0" rIns="0" bIns="91440">
            <a:spAutoFit/>
          </a:bodyPr>
          <a:lstStyle/>
          <a:p>
            <a:pPr algn="r">
              <a:lnSpc>
                <a:spcPct val="120000"/>
              </a:lnSpc>
            </a:pPr>
            <a:r>
              <a:rPr lang="en-US" sz="1100"/>
              <a:t>Easy and fast service: everything quickly accessible</a:t>
            </a:r>
          </a:p>
        </p:txBody>
      </p:sp>
      <p:sp>
        <p:nvSpPr>
          <p:cNvPr id="76" name="Rectangle 75">
            <a:extLst>
              <a:ext uri="{FF2B5EF4-FFF2-40B4-BE49-F238E27FC236}">
                <a16:creationId xmlns:a16="http://schemas.microsoft.com/office/drawing/2014/main" id="{9DB329AB-231D-1B77-9ACC-65D5F29D13D2}"/>
              </a:ext>
            </a:extLst>
          </p:cNvPr>
          <p:cNvSpPr/>
          <p:nvPr/>
        </p:nvSpPr>
        <p:spPr>
          <a:xfrm>
            <a:off x="6279643" y="4011636"/>
            <a:ext cx="1996738" cy="686213"/>
          </a:xfrm>
          <a:prstGeom prst="rect">
            <a:avLst/>
          </a:prstGeom>
        </p:spPr>
        <p:txBody>
          <a:bodyPr wrap="square" lIns="0" tIns="0" rIns="0" bIns="91440">
            <a:spAutoFit/>
          </a:bodyPr>
          <a:lstStyle/>
          <a:p>
            <a:pPr algn="r">
              <a:lnSpc>
                <a:spcPct val="120000"/>
              </a:lnSpc>
            </a:pPr>
            <a:r>
              <a:rPr lang="en-US" sz="1100"/>
              <a:t>Fully grounded and bonded,  avoids electrostatic sparks, electrical hazard</a:t>
            </a:r>
          </a:p>
        </p:txBody>
      </p:sp>
      <p:sp>
        <p:nvSpPr>
          <p:cNvPr id="77" name="Rectangle 76">
            <a:extLst>
              <a:ext uri="{FF2B5EF4-FFF2-40B4-BE49-F238E27FC236}">
                <a16:creationId xmlns:a16="http://schemas.microsoft.com/office/drawing/2014/main" id="{8EF934E6-3209-AB8B-D801-208D63D8F447}"/>
              </a:ext>
            </a:extLst>
          </p:cNvPr>
          <p:cNvSpPr/>
          <p:nvPr/>
        </p:nvSpPr>
        <p:spPr>
          <a:xfrm>
            <a:off x="6458599" y="4903090"/>
            <a:ext cx="1817782" cy="483081"/>
          </a:xfrm>
          <a:prstGeom prst="rect">
            <a:avLst/>
          </a:prstGeom>
        </p:spPr>
        <p:txBody>
          <a:bodyPr wrap="square" lIns="0" tIns="0" rIns="0" bIns="91440">
            <a:spAutoFit/>
          </a:bodyPr>
          <a:lstStyle/>
          <a:p>
            <a:pPr algn="r">
              <a:lnSpc>
                <a:spcPct val="120000"/>
              </a:lnSpc>
            </a:pPr>
            <a:r>
              <a:rPr lang="en-US" sz="1100"/>
              <a:t>Parking brake, stable also on slightly sloped</a:t>
            </a:r>
          </a:p>
        </p:txBody>
      </p:sp>
      <p:sp>
        <p:nvSpPr>
          <p:cNvPr id="78" name="Rectangle 77">
            <a:extLst>
              <a:ext uri="{FF2B5EF4-FFF2-40B4-BE49-F238E27FC236}">
                <a16:creationId xmlns:a16="http://schemas.microsoft.com/office/drawing/2014/main" id="{EBF90CD8-66DD-69F9-7F44-100527B76CFB}"/>
              </a:ext>
            </a:extLst>
          </p:cNvPr>
          <p:cNvSpPr/>
          <p:nvPr/>
        </p:nvSpPr>
        <p:spPr>
          <a:xfrm>
            <a:off x="5901372" y="5584376"/>
            <a:ext cx="2375009" cy="483081"/>
          </a:xfrm>
          <a:prstGeom prst="rect">
            <a:avLst/>
          </a:prstGeom>
        </p:spPr>
        <p:txBody>
          <a:bodyPr wrap="square" lIns="0" tIns="0" rIns="0" bIns="91440">
            <a:spAutoFit/>
          </a:bodyPr>
          <a:lstStyle/>
          <a:p>
            <a:pPr algn="r">
              <a:lnSpc>
                <a:spcPct val="120000"/>
              </a:lnSpc>
            </a:pPr>
            <a:r>
              <a:rPr lang="en-US" sz="1100"/>
              <a:t>High maneuverability thanks to </a:t>
            </a:r>
            <a:br>
              <a:rPr lang="en-US" sz="1100"/>
            </a:br>
            <a:r>
              <a:rPr lang="en-US" sz="1100"/>
              <a:t>the 4 ball bearing pivoting wheels</a:t>
            </a:r>
          </a:p>
        </p:txBody>
      </p:sp>
      <p:grpSp>
        <p:nvGrpSpPr>
          <p:cNvPr id="166" name="Group 165">
            <a:extLst>
              <a:ext uri="{FF2B5EF4-FFF2-40B4-BE49-F238E27FC236}">
                <a16:creationId xmlns:a16="http://schemas.microsoft.com/office/drawing/2014/main" id="{A19ED5A3-CB4A-D276-3F79-66600C98FB24}"/>
              </a:ext>
            </a:extLst>
          </p:cNvPr>
          <p:cNvGrpSpPr/>
          <p:nvPr/>
        </p:nvGrpSpPr>
        <p:grpSpPr>
          <a:xfrm>
            <a:off x="4933950" y="1692637"/>
            <a:ext cx="3342431" cy="4372213"/>
            <a:chOff x="4933950" y="1692637"/>
            <a:chExt cx="3592832" cy="4372213"/>
          </a:xfrm>
        </p:grpSpPr>
        <p:cxnSp>
          <p:nvCxnSpPr>
            <p:cNvPr id="89" name="Straight Arrow Connector 88">
              <a:extLst>
                <a:ext uri="{FF2B5EF4-FFF2-40B4-BE49-F238E27FC236}">
                  <a16:creationId xmlns:a16="http://schemas.microsoft.com/office/drawing/2014/main" id="{88827C2D-C99A-5FB2-323E-CFA00DD4EDD5}"/>
                </a:ext>
              </a:extLst>
            </p:cNvPr>
            <p:cNvCxnSpPr>
              <a:cxnSpLocks/>
            </p:cNvCxnSpPr>
            <p:nvPr/>
          </p:nvCxnSpPr>
          <p:spPr>
            <a:xfrm rot="10800000">
              <a:off x="5346700" y="1692637"/>
              <a:ext cx="3180080" cy="238029"/>
            </a:xfrm>
            <a:prstGeom prst="bentConnector3">
              <a:avLst>
                <a:gd name="adj1" fmla="val 100320"/>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94" name="Straight Arrow Connector 88">
              <a:extLst>
                <a:ext uri="{FF2B5EF4-FFF2-40B4-BE49-F238E27FC236}">
                  <a16:creationId xmlns:a16="http://schemas.microsoft.com/office/drawing/2014/main" id="{AA2A94E6-A606-184C-3057-1693BA7E0029}"/>
                </a:ext>
              </a:extLst>
            </p:cNvPr>
            <p:cNvCxnSpPr>
              <a:cxnSpLocks/>
            </p:cNvCxnSpPr>
            <p:nvPr/>
          </p:nvCxnSpPr>
          <p:spPr>
            <a:xfrm rot="10800000">
              <a:off x="4933950" y="1894169"/>
              <a:ext cx="3592830" cy="726445"/>
            </a:xfrm>
            <a:prstGeom prst="bentConnector3">
              <a:avLst>
                <a:gd name="adj1" fmla="val 10037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97" name="Straight Arrow Connector 88">
              <a:extLst>
                <a:ext uri="{FF2B5EF4-FFF2-40B4-BE49-F238E27FC236}">
                  <a16:creationId xmlns:a16="http://schemas.microsoft.com/office/drawing/2014/main" id="{F8236027-7F8F-E46B-5727-1B888F03183D}"/>
                </a:ext>
              </a:extLst>
            </p:cNvPr>
            <p:cNvCxnSpPr>
              <a:cxnSpLocks/>
            </p:cNvCxnSpPr>
            <p:nvPr/>
          </p:nvCxnSpPr>
          <p:spPr>
            <a:xfrm rot="10800000">
              <a:off x="5346700" y="2742619"/>
              <a:ext cx="3180080" cy="343828"/>
            </a:xfrm>
            <a:prstGeom prst="bentConnector3">
              <a:avLst>
                <a:gd name="adj1" fmla="val 100120"/>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100" name="Straight Arrow Connector 88">
              <a:extLst>
                <a:ext uri="{FF2B5EF4-FFF2-40B4-BE49-F238E27FC236}">
                  <a16:creationId xmlns:a16="http://schemas.microsoft.com/office/drawing/2014/main" id="{3682BE32-7619-38D0-0564-77CB40B9DE3D}"/>
                </a:ext>
              </a:extLst>
            </p:cNvPr>
            <p:cNvCxnSpPr>
              <a:cxnSpLocks/>
            </p:cNvCxnSpPr>
            <p:nvPr/>
          </p:nvCxnSpPr>
          <p:spPr>
            <a:xfrm rot="10800000" flipV="1">
              <a:off x="5249308" y="3797358"/>
              <a:ext cx="3277472" cy="391830"/>
            </a:xfrm>
            <a:prstGeom prst="bentConnector3">
              <a:avLst>
                <a:gd name="adj1" fmla="val 99987"/>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103" name="Straight Arrow Connector 88">
              <a:extLst>
                <a:ext uri="{FF2B5EF4-FFF2-40B4-BE49-F238E27FC236}">
                  <a16:creationId xmlns:a16="http://schemas.microsoft.com/office/drawing/2014/main" id="{F33984EB-E717-8495-ADD6-38394F8408A3}"/>
                </a:ext>
              </a:extLst>
            </p:cNvPr>
            <p:cNvCxnSpPr>
              <a:cxnSpLocks/>
            </p:cNvCxnSpPr>
            <p:nvPr/>
          </p:nvCxnSpPr>
          <p:spPr>
            <a:xfrm flipH="1">
              <a:off x="5501640" y="4699338"/>
              <a:ext cx="3025142" cy="0"/>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110" name="Straight Arrow Connector 88">
              <a:extLst>
                <a:ext uri="{FF2B5EF4-FFF2-40B4-BE49-F238E27FC236}">
                  <a16:creationId xmlns:a16="http://schemas.microsoft.com/office/drawing/2014/main" id="{F687B131-7E1D-7D8C-1146-060546C0292A}"/>
                </a:ext>
              </a:extLst>
            </p:cNvPr>
            <p:cNvCxnSpPr>
              <a:cxnSpLocks/>
            </p:cNvCxnSpPr>
            <p:nvPr/>
          </p:nvCxnSpPr>
          <p:spPr>
            <a:xfrm flipH="1">
              <a:off x="5734050" y="5390966"/>
              <a:ext cx="2792732" cy="0"/>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112" name="Straight Arrow Connector 88">
              <a:extLst>
                <a:ext uri="{FF2B5EF4-FFF2-40B4-BE49-F238E27FC236}">
                  <a16:creationId xmlns:a16="http://schemas.microsoft.com/office/drawing/2014/main" id="{B018F123-72E3-8BEE-DF17-68CA151FA6E8}"/>
                </a:ext>
              </a:extLst>
            </p:cNvPr>
            <p:cNvCxnSpPr>
              <a:cxnSpLocks/>
            </p:cNvCxnSpPr>
            <p:nvPr/>
          </p:nvCxnSpPr>
          <p:spPr>
            <a:xfrm flipH="1">
              <a:off x="5105400" y="6064850"/>
              <a:ext cx="3421382" cy="0"/>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grpSp>
      <p:cxnSp>
        <p:nvCxnSpPr>
          <p:cNvPr id="121" name="Straight Arrow Connector 88">
            <a:extLst>
              <a:ext uri="{FF2B5EF4-FFF2-40B4-BE49-F238E27FC236}">
                <a16:creationId xmlns:a16="http://schemas.microsoft.com/office/drawing/2014/main" id="{984BFCC6-E404-5FAE-58DB-40880F2ADF30}"/>
              </a:ext>
            </a:extLst>
          </p:cNvPr>
          <p:cNvCxnSpPr>
            <a:cxnSpLocks/>
          </p:cNvCxnSpPr>
          <p:nvPr/>
        </p:nvCxnSpPr>
        <p:spPr>
          <a:xfrm>
            <a:off x="10392196" y="937518"/>
            <a:ext cx="0" cy="1227969"/>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133" name="Rectangle 132">
            <a:extLst>
              <a:ext uri="{FF2B5EF4-FFF2-40B4-BE49-F238E27FC236}">
                <a16:creationId xmlns:a16="http://schemas.microsoft.com/office/drawing/2014/main" id="{E894942B-4B4C-8BC0-7AC0-DAFF8B72F35F}"/>
              </a:ext>
            </a:extLst>
          </p:cNvPr>
          <p:cNvSpPr/>
          <p:nvPr/>
        </p:nvSpPr>
        <p:spPr>
          <a:xfrm>
            <a:off x="9424097" y="653823"/>
            <a:ext cx="1949378" cy="279948"/>
          </a:xfrm>
          <a:prstGeom prst="rect">
            <a:avLst/>
          </a:prstGeom>
        </p:spPr>
        <p:txBody>
          <a:bodyPr wrap="square" lIns="0" tIns="0" rIns="0" bIns="91440">
            <a:spAutoFit/>
          </a:bodyPr>
          <a:lstStyle/>
          <a:p>
            <a:pPr algn="ctr">
              <a:lnSpc>
                <a:spcPct val="120000"/>
              </a:lnSpc>
            </a:pPr>
            <a:r>
              <a:rPr lang="en-US" sz="1100"/>
              <a:t>Handle and power cord holder</a:t>
            </a:r>
          </a:p>
        </p:txBody>
      </p:sp>
      <p:cxnSp>
        <p:nvCxnSpPr>
          <p:cNvPr id="136" name="Straight Arrow Connector 88">
            <a:extLst>
              <a:ext uri="{FF2B5EF4-FFF2-40B4-BE49-F238E27FC236}">
                <a16:creationId xmlns:a16="http://schemas.microsoft.com/office/drawing/2014/main" id="{309F37BE-00B5-B375-2B3D-589CE1E1AAC4}"/>
              </a:ext>
            </a:extLst>
          </p:cNvPr>
          <p:cNvCxnSpPr>
            <a:cxnSpLocks/>
          </p:cNvCxnSpPr>
          <p:nvPr/>
        </p:nvCxnSpPr>
        <p:spPr>
          <a:xfrm rot="10800000" flipV="1">
            <a:off x="9265921" y="4595149"/>
            <a:ext cx="2372817" cy="325269"/>
          </a:xfrm>
          <a:prstGeom prst="bentConnector3">
            <a:avLst>
              <a:gd name="adj1" fmla="val 99134"/>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142" name="Rectangle 141">
            <a:extLst>
              <a:ext uri="{FF2B5EF4-FFF2-40B4-BE49-F238E27FC236}">
                <a16:creationId xmlns:a16="http://schemas.microsoft.com/office/drawing/2014/main" id="{68ACE8A6-4C23-AA7D-6E6D-6BEC2990E26D}"/>
              </a:ext>
            </a:extLst>
          </p:cNvPr>
          <p:cNvSpPr/>
          <p:nvPr/>
        </p:nvSpPr>
        <p:spPr>
          <a:xfrm>
            <a:off x="10444506" y="4932338"/>
            <a:ext cx="1194231" cy="279948"/>
          </a:xfrm>
          <a:prstGeom prst="rect">
            <a:avLst/>
          </a:prstGeom>
        </p:spPr>
        <p:txBody>
          <a:bodyPr wrap="square" lIns="0" tIns="0" rIns="0" bIns="91440">
            <a:spAutoFit/>
          </a:bodyPr>
          <a:lstStyle/>
          <a:p>
            <a:pPr algn="r">
              <a:lnSpc>
                <a:spcPct val="120000"/>
              </a:lnSpc>
            </a:pPr>
            <a:r>
              <a:rPr lang="en-US" sz="1100"/>
              <a:t>Cable gland ATEX</a:t>
            </a:r>
          </a:p>
        </p:txBody>
      </p:sp>
      <p:sp>
        <p:nvSpPr>
          <p:cNvPr id="143" name="Rectangle 142">
            <a:extLst>
              <a:ext uri="{FF2B5EF4-FFF2-40B4-BE49-F238E27FC236}">
                <a16:creationId xmlns:a16="http://schemas.microsoft.com/office/drawing/2014/main" id="{1CC98AC8-2C0C-1497-DB11-2A534257958F}"/>
              </a:ext>
            </a:extLst>
          </p:cNvPr>
          <p:cNvSpPr/>
          <p:nvPr/>
        </p:nvSpPr>
        <p:spPr>
          <a:xfrm>
            <a:off x="10339421" y="5600049"/>
            <a:ext cx="1298503" cy="483081"/>
          </a:xfrm>
          <a:prstGeom prst="rect">
            <a:avLst/>
          </a:prstGeom>
        </p:spPr>
        <p:txBody>
          <a:bodyPr wrap="square" lIns="0" tIns="0" rIns="0" bIns="91440">
            <a:spAutoFit/>
          </a:bodyPr>
          <a:lstStyle/>
          <a:p>
            <a:pPr lvl="0" algn="r">
              <a:lnSpc>
                <a:spcPct val="120000"/>
              </a:lnSpc>
            </a:pPr>
            <a:r>
              <a:rPr lang="en-US" sz="1100"/>
              <a:t>Brushless motor</a:t>
            </a:r>
          </a:p>
          <a:p>
            <a:pPr lvl="0" algn="r">
              <a:lnSpc>
                <a:spcPct val="120000"/>
              </a:lnSpc>
            </a:pPr>
            <a:r>
              <a:rPr lang="en-US" sz="1100"/>
              <a:t>up to 10.000 hours</a:t>
            </a:r>
            <a:endParaRPr lang="en-US" sz="1100" dirty="0"/>
          </a:p>
        </p:txBody>
      </p:sp>
      <p:cxnSp>
        <p:nvCxnSpPr>
          <p:cNvPr id="147" name="Straight Arrow Connector 88">
            <a:extLst>
              <a:ext uri="{FF2B5EF4-FFF2-40B4-BE49-F238E27FC236}">
                <a16:creationId xmlns:a16="http://schemas.microsoft.com/office/drawing/2014/main" id="{696C495B-E3E9-A58A-1B3C-06B32ABC312D}"/>
              </a:ext>
            </a:extLst>
          </p:cNvPr>
          <p:cNvCxnSpPr>
            <a:cxnSpLocks/>
          </p:cNvCxnSpPr>
          <p:nvPr/>
        </p:nvCxnSpPr>
        <p:spPr>
          <a:xfrm flipH="1">
            <a:off x="9692640" y="5214188"/>
            <a:ext cx="1946099" cy="0"/>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152" name="Straight Arrow Connector 88">
            <a:extLst>
              <a:ext uri="{FF2B5EF4-FFF2-40B4-BE49-F238E27FC236}">
                <a16:creationId xmlns:a16="http://schemas.microsoft.com/office/drawing/2014/main" id="{E40919A5-1372-68E0-E832-53193A5AF9DF}"/>
              </a:ext>
            </a:extLst>
          </p:cNvPr>
          <p:cNvCxnSpPr>
            <a:cxnSpLocks/>
          </p:cNvCxnSpPr>
          <p:nvPr/>
        </p:nvCxnSpPr>
        <p:spPr>
          <a:xfrm rot="10800000">
            <a:off x="9750426" y="5464702"/>
            <a:ext cx="1887499" cy="612735"/>
          </a:xfrm>
          <a:prstGeom prst="bentConnector3">
            <a:avLst>
              <a:gd name="adj1" fmla="val 100464"/>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159" name="Rectangle 158">
            <a:extLst>
              <a:ext uri="{FF2B5EF4-FFF2-40B4-BE49-F238E27FC236}">
                <a16:creationId xmlns:a16="http://schemas.microsoft.com/office/drawing/2014/main" id="{E5EE1A09-F5A7-8457-0D96-7DF308560436}"/>
              </a:ext>
            </a:extLst>
          </p:cNvPr>
          <p:cNvSpPr/>
          <p:nvPr/>
        </p:nvSpPr>
        <p:spPr>
          <a:xfrm>
            <a:off x="10340234" y="4315128"/>
            <a:ext cx="1298503" cy="279948"/>
          </a:xfrm>
          <a:prstGeom prst="rect">
            <a:avLst/>
          </a:prstGeom>
        </p:spPr>
        <p:txBody>
          <a:bodyPr wrap="square" lIns="0" tIns="0" rIns="0" bIns="91440">
            <a:spAutoFit/>
          </a:bodyPr>
          <a:lstStyle/>
          <a:p>
            <a:pPr algn="r">
              <a:lnSpc>
                <a:spcPct val="120000"/>
              </a:lnSpc>
            </a:pPr>
            <a:r>
              <a:rPr lang="en-US" sz="1100"/>
              <a:t>Main switch ATEX</a:t>
            </a:r>
          </a:p>
        </p:txBody>
      </p:sp>
      <p:cxnSp>
        <p:nvCxnSpPr>
          <p:cNvPr id="160" name="Straight Arrow Connector 88">
            <a:extLst>
              <a:ext uri="{FF2B5EF4-FFF2-40B4-BE49-F238E27FC236}">
                <a16:creationId xmlns:a16="http://schemas.microsoft.com/office/drawing/2014/main" id="{087260D9-1C07-35C4-0C47-CA65A571E26D}"/>
              </a:ext>
            </a:extLst>
          </p:cNvPr>
          <p:cNvCxnSpPr>
            <a:cxnSpLocks/>
          </p:cNvCxnSpPr>
          <p:nvPr/>
        </p:nvCxnSpPr>
        <p:spPr>
          <a:xfrm flipH="1">
            <a:off x="9448819" y="937776"/>
            <a:ext cx="1915131" cy="0"/>
          </a:xfrm>
          <a:prstGeom prst="straightConnector1">
            <a:avLst/>
          </a:prstGeom>
          <a:ln>
            <a:solidFill>
              <a:schemeClr val="accent3"/>
            </a:solidFill>
            <a:tailEnd type="none"/>
          </a:ln>
        </p:spPr>
        <p:style>
          <a:lnRef idx="1">
            <a:schemeClr val="accent1"/>
          </a:lnRef>
          <a:fillRef idx="0">
            <a:schemeClr val="accent1"/>
          </a:fillRef>
          <a:effectRef idx="0">
            <a:schemeClr val="accent1"/>
          </a:effectRef>
          <a:fontRef idx="minor">
            <a:schemeClr val="tx1"/>
          </a:fontRef>
        </p:style>
      </p:cxnSp>
      <p:sp>
        <p:nvSpPr>
          <p:cNvPr id="164" name="Rectangle 163">
            <a:extLst>
              <a:ext uri="{FF2B5EF4-FFF2-40B4-BE49-F238E27FC236}">
                <a16:creationId xmlns:a16="http://schemas.microsoft.com/office/drawing/2014/main" id="{34C88D39-8894-9665-66C6-DC7DB426D3EE}"/>
              </a:ext>
            </a:extLst>
          </p:cNvPr>
          <p:cNvSpPr/>
          <p:nvPr/>
        </p:nvSpPr>
        <p:spPr>
          <a:xfrm>
            <a:off x="9027920" y="1159558"/>
            <a:ext cx="1298503" cy="483081"/>
          </a:xfrm>
          <a:prstGeom prst="rect">
            <a:avLst/>
          </a:prstGeom>
        </p:spPr>
        <p:txBody>
          <a:bodyPr wrap="square" lIns="0" tIns="0" rIns="0" bIns="91440">
            <a:spAutoFit/>
          </a:bodyPr>
          <a:lstStyle/>
          <a:p>
            <a:pPr>
              <a:lnSpc>
                <a:spcPct val="120000"/>
              </a:lnSpc>
            </a:pPr>
            <a:r>
              <a:rPr lang="en-US" sz="1100"/>
              <a:t>Power cord</a:t>
            </a:r>
          </a:p>
          <a:p>
            <a:pPr>
              <a:lnSpc>
                <a:spcPct val="120000"/>
              </a:lnSpc>
            </a:pPr>
            <a:r>
              <a:rPr lang="en-US" sz="1100"/>
              <a:t>9 meters</a:t>
            </a:r>
          </a:p>
        </p:txBody>
      </p:sp>
      <p:sp>
        <p:nvSpPr>
          <p:cNvPr id="165" name="Rectangle 164">
            <a:extLst>
              <a:ext uri="{FF2B5EF4-FFF2-40B4-BE49-F238E27FC236}">
                <a16:creationId xmlns:a16="http://schemas.microsoft.com/office/drawing/2014/main" id="{94D0212B-1B7E-B941-99C8-C2924C594B44}"/>
              </a:ext>
            </a:extLst>
          </p:cNvPr>
          <p:cNvSpPr/>
          <p:nvPr/>
        </p:nvSpPr>
        <p:spPr>
          <a:xfrm>
            <a:off x="10786458" y="1159558"/>
            <a:ext cx="852279" cy="483081"/>
          </a:xfrm>
          <a:prstGeom prst="rect">
            <a:avLst/>
          </a:prstGeom>
        </p:spPr>
        <p:txBody>
          <a:bodyPr wrap="square" lIns="0" tIns="0" rIns="0" bIns="91440">
            <a:spAutoFit/>
          </a:bodyPr>
          <a:lstStyle/>
          <a:p>
            <a:pPr algn="r">
              <a:lnSpc>
                <a:spcPct val="120000"/>
              </a:lnSpc>
            </a:pPr>
            <a:r>
              <a:rPr lang="en-US" sz="1100"/>
              <a:t>Plug </a:t>
            </a:r>
            <a:br>
              <a:rPr lang="en-US" sz="1100"/>
            </a:br>
            <a:r>
              <a:rPr lang="en-US" sz="1100"/>
              <a:t>2P+T </a:t>
            </a:r>
          </a:p>
        </p:txBody>
      </p:sp>
      <p:cxnSp>
        <p:nvCxnSpPr>
          <p:cNvPr id="167" name="Straight Arrow Connector 88">
            <a:extLst>
              <a:ext uri="{FF2B5EF4-FFF2-40B4-BE49-F238E27FC236}">
                <a16:creationId xmlns:a16="http://schemas.microsoft.com/office/drawing/2014/main" id="{BD4912BB-F093-8951-66DB-324607959768}"/>
              </a:ext>
            </a:extLst>
          </p:cNvPr>
          <p:cNvCxnSpPr>
            <a:cxnSpLocks/>
          </p:cNvCxnSpPr>
          <p:nvPr/>
        </p:nvCxnSpPr>
        <p:spPr>
          <a:xfrm>
            <a:off x="9027920" y="1644052"/>
            <a:ext cx="973330" cy="0"/>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173" name="Straight Arrow Connector 88">
            <a:extLst>
              <a:ext uri="{FF2B5EF4-FFF2-40B4-BE49-F238E27FC236}">
                <a16:creationId xmlns:a16="http://schemas.microsoft.com/office/drawing/2014/main" id="{FDBDBEC7-476F-0BDE-AD50-067134323A93}"/>
              </a:ext>
            </a:extLst>
          </p:cNvPr>
          <p:cNvCxnSpPr>
            <a:cxnSpLocks/>
          </p:cNvCxnSpPr>
          <p:nvPr/>
        </p:nvCxnSpPr>
        <p:spPr>
          <a:xfrm flipH="1">
            <a:off x="10664048" y="1644052"/>
            <a:ext cx="973330" cy="0"/>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174" name="Rectangle 173">
            <a:extLst>
              <a:ext uri="{FF2B5EF4-FFF2-40B4-BE49-F238E27FC236}">
                <a16:creationId xmlns:a16="http://schemas.microsoft.com/office/drawing/2014/main" id="{D97DB4FF-61B9-67A0-F6BB-8C8130B7A14C}"/>
              </a:ext>
            </a:extLst>
          </p:cNvPr>
          <p:cNvSpPr/>
          <p:nvPr/>
        </p:nvSpPr>
        <p:spPr>
          <a:xfrm>
            <a:off x="9424097" y="3537087"/>
            <a:ext cx="1949378" cy="370827"/>
          </a:xfrm>
          <a:prstGeom prst="rect">
            <a:avLst/>
          </a:prstGeom>
        </p:spPr>
        <p:txBody>
          <a:bodyPr wrap="square" lIns="0" tIns="90000" rIns="0" bIns="91440">
            <a:spAutoFit/>
          </a:bodyPr>
          <a:lstStyle/>
          <a:p>
            <a:pPr algn="ctr">
              <a:lnSpc>
                <a:spcPct val="120000"/>
              </a:lnSpc>
            </a:pPr>
            <a:r>
              <a:rPr lang="en-US" sz="1100"/>
              <a:t>Accessories holder</a:t>
            </a:r>
          </a:p>
        </p:txBody>
      </p:sp>
      <p:cxnSp>
        <p:nvCxnSpPr>
          <p:cNvPr id="175" name="Straight Arrow Connector 88">
            <a:extLst>
              <a:ext uri="{FF2B5EF4-FFF2-40B4-BE49-F238E27FC236}">
                <a16:creationId xmlns:a16="http://schemas.microsoft.com/office/drawing/2014/main" id="{DA25D3A4-0E41-79DB-273C-6EAE59654D43}"/>
              </a:ext>
            </a:extLst>
          </p:cNvPr>
          <p:cNvCxnSpPr>
            <a:cxnSpLocks/>
          </p:cNvCxnSpPr>
          <p:nvPr/>
        </p:nvCxnSpPr>
        <p:spPr>
          <a:xfrm flipH="1">
            <a:off x="9751412" y="3532507"/>
            <a:ext cx="1252539" cy="0"/>
          </a:xfrm>
          <a:prstGeom prst="straightConnector1">
            <a:avLst/>
          </a:prstGeom>
          <a:ln>
            <a:solidFill>
              <a:schemeClr val="accent3"/>
            </a:solidFill>
            <a:tailEnd type="none"/>
          </a:ln>
        </p:spPr>
        <p:style>
          <a:lnRef idx="1">
            <a:schemeClr val="accent1"/>
          </a:lnRef>
          <a:fillRef idx="0">
            <a:schemeClr val="accent1"/>
          </a:fillRef>
          <a:effectRef idx="0">
            <a:schemeClr val="accent1"/>
          </a:effectRef>
          <a:fontRef idx="minor">
            <a:schemeClr val="tx1"/>
          </a:fontRef>
        </p:style>
      </p:cxnSp>
      <p:grpSp>
        <p:nvGrpSpPr>
          <p:cNvPr id="192" name="Group 191">
            <a:extLst>
              <a:ext uri="{FF2B5EF4-FFF2-40B4-BE49-F238E27FC236}">
                <a16:creationId xmlns:a16="http://schemas.microsoft.com/office/drawing/2014/main" id="{033ACD5B-052E-8932-0231-A2DA85C348E0}"/>
              </a:ext>
            </a:extLst>
          </p:cNvPr>
          <p:cNvGrpSpPr/>
          <p:nvPr/>
        </p:nvGrpSpPr>
        <p:grpSpPr>
          <a:xfrm>
            <a:off x="9974072" y="3067921"/>
            <a:ext cx="823504" cy="467264"/>
            <a:chOff x="9974072" y="3014581"/>
            <a:chExt cx="823504" cy="361528"/>
          </a:xfrm>
        </p:grpSpPr>
        <p:cxnSp>
          <p:nvCxnSpPr>
            <p:cNvPr id="184" name="Straight Arrow Connector 88">
              <a:extLst>
                <a:ext uri="{FF2B5EF4-FFF2-40B4-BE49-F238E27FC236}">
                  <a16:creationId xmlns:a16="http://schemas.microsoft.com/office/drawing/2014/main" id="{35A71F22-C205-C6AF-A219-C22FEAEF2916}"/>
                </a:ext>
              </a:extLst>
            </p:cNvPr>
            <p:cNvCxnSpPr>
              <a:cxnSpLocks/>
            </p:cNvCxnSpPr>
            <p:nvPr/>
          </p:nvCxnSpPr>
          <p:spPr>
            <a:xfrm flipV="1">
              <a:off x="9974072" y="3014581"/>
              <a:ext cx="0" cy="361528"/>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186" name="Straight Arrow Connector 88">
              <a:extLst>
                <a:ext uri="{FF2B5EF4-FFF2-40B4-BE49-F238E27FC236}">
                  <a16:creationId xmlns:a16="http://schemas.microsoft.com/office/drawing/2014/main" id="{707592D5-1B8A-0E76-E677-03888B4D1BE1}"/>
                </a:ext>
              </a:extLst>
            </p:cNvPr>
            <p:cNvCxnSpPr>
              <a:cxnSpLocks/>
            </p:cNvCxnSpPr>
            <p:nvPr/>
          </p:nvCxnSpPr>
          <p:spPr>
            <a:xfrm flipV="1">
              <a:off x="10797576" y="3014581"/>
              <a:ext cx="0" cy="361528"/>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14532210"/>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B297F854-0790-3437-2A66-A7AEDAE2F6F0}"/>
              </a:ext>
            </a:extLst>
          </p:cNvPr>
          <p:cNvSpPr/>
          <p:nvPr/>
        </p:nvSpPr>
        <p:spPr>
          <a:xfrm>
            <a:off x="8569757" y="0"/>
            <a:ext cx="3653993" cy="6273799"/>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pic>
        <p:nvPicPr>
          <p:cNvPr id="2" name="Immagine 116">
            <a:extLst>
              <a:ext uri="{FF2B5EF4-FFF2-40B4-BE49-F238E27FC236}">
                <a16:creationId xmlns:a16="http://schemas.microsoft.com/office/drawing/2014/main" id="{0B8C41BC-8849-318B-EAE6-D8D4B472260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554128" y="4441236"/>
            <a:ext cx="2240811" cy="1830542"/>
          </a:xfrm>
          <a:prstGeom prst="rect">
            <a:avLst/>
          </a:prstGeom>
        </p:spPr>
      </p:pic>
      <p:pic>
        <p:nvPicPr>
          <p:cNvPr id="3" name="Immagine 107">
            <a:extLst>
              <a:ext uri="{FF2B5EF4-FFF2-40B4-BE49-F238E27FC236}">
                <a16:creationId xmlns:a16="http://schemas.microsoft.com/office/drawing/2014/main" id="{AE80E71E-B3F7-E097-CE33-8E04F75BED7F}"/>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rot="10800000">
            <a:off x="9332500" y="1257093"/>
            <a:ext cx="2128506" cy="2210656"/>
          </a:xfrm>
          <a:prstGeom prst="rect">
            <a:avLst/>
          </a:prstGeom>
        </p:spPr>
      </p:pic>
      <p:sp>
        <p:nvSpPr>
          <p:cNvPr id="9" name="Text Placeholder 8">
            <a:extLst>
              <a:ext uri="{FF2B5EF4-FFF2-40B4-BE49-F238E27FC236}">
                <a16:creationId xmlns:a16="http://schemas.microsoft.com/office/drawing/2014/main" id="{7A069F36-0ECE-4449-5823-9A6459251027}"/>
              </a:ext>
            </a:extLst>
          </p:cNvPr>
          <p:cNvSpPr>
            <a:spLocks noGrp="1"/>
          </p:cNvSpPr>
          <p:nvPr>
            <p:ph type="body" sz="quarter" idx="14"/>
          </p:nvPr>
        </p:nvSpPr>
        <p:spPr>
          <a:xfrm>
            <a:off x="475521" y="873877"/>
            <a:ext cx="5983078" cy="376456"/>
          </a:xfrm>
        </p:spPr>
        <p:txBody>
          <a:bodyPr/>
          <a:lstStyle/>
          <a:p>
            <a:r>
              <a:rPr lang="en-US"/>
              <a:t>VHS010 Z22 EXA / C2D2</a:t>
            </a:r>
          </a:p>
        </p:txBody>
      </p:sp>
      <p:sp>
        <p:nvSpPr>
          <p:cNvPr id="7" name="Title 6">
            <a:extLst>
              <a:ext uri="{FF2B5EF4-FFF2-40B4-BE49-F238E27FC236}">
                <a16:creationId xmlns:a16="http://schemas.microsoft.com/office/drawing/2014/main" id="{9F29DE9E-357C-4AC4-1132-D8B55C4026F1}"/>
              </a:ext>
            </a:extLst>
          </p:cNvPr>
          <p:cNvSpPr>
            <a:spLocks noGrp="1"/>
          </p:cNvSpPr>
          <p:nvPr>
            <p:ph type="title"/>
          </p:nvPr>
        </p:nvSpPr>
        <p:spPr/>
        <p:txBody>
          <a:bodyPr/>
          <a:lstStyle/>
          <a:p>
            <a:r>
              <a:rPr lang="en-US"/>
              <a:t>Key features and design</a:t>
            </a:r>
          </a:p>
        </p:txBody>
      </p:sp>
      <p:sp>
        <p:nvSpPr>
          <p:cNvPr id="4" name="Footer Placeholder 3">
            <a:extLst>
              <a:ext uri="{FF2B5EF4-FFF2-40B4-BE49-F238E27FC236}">
                <a16:creationId xmlns:a16="http://schemas.microsoft.com/office/drawing/2014/main" id="{672950DB-5800-BF60-59A7-C02B4F557D1E}"/>
              </a:ext>
            </a:extLst>
          </p:cNvPr>
          <p:cNvSpPr>
            <a:spLocks noGrp="1"/>
          </p:cNvSpPr>
          <p:nvPr>
            <p:ph type="ftr" sz="quarter" idx="16"/>
          </p:nvPr>
        </p:nvSpPr>
        <p:spPr/>
        <p:txBody>
          <a:bodyPr/>
          <a:lstStyle/>
          <a:p>
            <a:pPr algn="l"/>
            <a:r>
              <a:rPr lang="en-US"/>
              <a:t>COMPANY CONFIDENTIAL</a:t>
            </a:r>
            <a:endParaRPr lang="en-US" dirty="0"/>
          </a:p>
        </p:txBody>
      </p:sp>
      <p:sp>
        <p:nvSpPr>
          <p:cNvPr id="5" name="Slide Number Placeholder 4">
            <a:extLst>
              <a:ext uri="{FF2B5EF4-FFF2-40B4-BE49-F238E27FC236}">
                <a16:creationId xmlns:a16="http://schemas.microsoft.com/office/drawing/2014/main" id="{73997439-FCED-FE1F-BD98-DD00637C02B7}"/>
              </a:ext>
            </a:extLst>
          </p:cNvPr>
          <p:cNvSpPr>
            <a:spLocks noGrp="1"/>
          </p:cNvSpPr>
          <p:nvPr>
            <p:ph type="sldNum" sz="quarter" idx="17"/>
          </p:nvPr>
        </p:nvSpPr>
        <p:spPr/>
        <p:txBody>
          <a:bodyPr/>
          <a:lstStyle/>
          <a:p>
            <a:fld id="{6C385236-B7BA-4938-9EA6-6DEC8CA653D7}" type="slidenum">
              <a:rPr lang="en-US" smtClean="0"/>
              <a:pPr/>
              <a:t>15</a:t>
            </a:fld>
            <a:endParaRPr lang="en-US"/>
          </a:p>
        </p:txBody>
      </p:sp>
      <p:pic>
        <p:nvPicPr>
          <p:cNvPr id="11" name="Picture 10">
            <a:extLst>
              <a:ext uri="{FF2B5EF4-FFF2-40B4-BE49-F238E27FC236}">
                <a16:creationId xmlns:a16="http://schemas.microsoft.com/office/drawing/2014/main" id="{C4A544BA-1B46-661A-B700-E5092778F73E}"/>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3592557" y="1235305"/>
            <a:ext cx="2565832" cy="5311084"/>
          </a:xfrm>
          <a:prstGeom prst="rect">
            <a:avLst/>
          </a:prstGeom>
        </p:spPr>
      </p:pic>
      <p:pic>
        <p:nvPicPr>
          <p:cNvPr id="54" name="Immagine 73">
            <a:extLst>
              <a:ext uri="{FF2B5EF4-FFF2-40B4-BE49-F238E27FC236}">
                <a16:creationId xmlns:a16="http://schemas.microsoft.com/office/drawing/2014/main" id="{0029C68F-4AF6-9778-BF04-E954317120D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39638" y="5730622"/>
            <a:ext cx="989460" cy="336773"/>
          </a:xfrm>
          <a:prstGeom prst="rect">
            <a:avLst/>
          </a:prstGeom>
        </p:spPr>
      </p:pic>
      <p:sp>
        <p:nvSpPr>
          <p:cNvPr id="25" name="Rectangle 24">
            <a:extLst>
              <a:ext uri="{FF2B5EF4-FFF2-40B4-BE49-F238E27FC236}">
                <a16:creationId xmlns:a16="http://schemas.microsoft.com/office/drawing/2014/main" id="{08B97BA7-51E7-2099-AF08-192D4669682B}"/>
              </a:ext>
            </a:extLst>
          </p:cNvPr>
          <p:cNvSpPr/>
          <p:nvPr/>
        </p:nvSpPr>
        <p:spPr>
          <a:xfrm>
            <a:off x="479422" y="2253653"/>
            <a:ext cx="3570063" cy="279948"/>
          </a:xfrm>
          <a:prstGeom prst="rect">
            <a:avLst/>
          </a:prstGeom>
        </p:spPr>
        <p:txBody>
          <a:bodyPr wrap="square" lIns="0" tIns="0" rIns="0" bIns="91440">
            <a:spAutoFit/>
          </a:bodyPr>
          <a:lstStyle/>
          <a:p>
            <a:pPr>
              <a:lnSpc>
                <a:spcPct val="120000"/>
              </a:lnSpc>
            </a:pPr>
            <a:r>
              <a:rPr lang="en-US" sz="1100"/>
              <a:t>HEPA 14 safety filter efficiency 99,995% 0.1 - 0.2 microns</a:t>
            </a:r>
          </a:p>
        </p:txBody>
      </p:sp>
      <p:cxnSp>
        <p:nvCxnSpPr>
          <p:cNvPr id="22" name="Straight Arrow Connector 21">
            <a:extLst>
              <a:ext uri="{FF2B5EF4-FFF2-40B4-BE49-F238E27FC236}">
                <a16:creationId xmlns:a16="http://schemas.microsoft.com/office/drawing/2014/main" id="{5AAAA116-33B5-E2CC-856D-DA263885020A}"/>
              </a:ext>
            </a:extLst>
          </p:cNvPr>
          <p:cNvCxnSpPr>
            <a:cxnSpLocks/>
          </p:cNvCxnSpPr>
          <p:nvPr/>
        </p:nvCxnSpPr>
        <p:spPr>
          <a:xfrm>
            <a:off x="478619" y="2536272"/>
            <a:ext cx="4277600" cy="930158"/>
          </a:xfrm>
          <a:prstGeom prst="bentConnector3">
            <a:avLst>
              <a:gd name="adj1" fmla="val 100324"/>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D998A648-00F5-CFE4-F05D-ED8E8755E54B}"/>
              </a:ext>
            </a:extLst>
          </p:cNvPr>
          <p:cNvSpPr/>
          <p:nvPr/>
        </p:nvSpPr>
        <p:spPr>
          <a:xfrm>
            <a:off x="479422" y="2867102"/>
            <a:ext cx="3570063" cy="279948"/>
          </a:xfrm>
          <a:prstGeom prst="rect">
            <a:avLst/>
          </a:prstGeom>
        </p:spPr>
        <p:txBody>
          <a:bodyPr wrap="square" lIns="0" tIns="0" rIns="0" bIns="91440">
            <a:spAutoFit/>
          </a:bodyPr>
          <a:lstStyle/>
          <a:p>
            <a:pPr>
              <a:lnSpc>
                <a:spcPct val="120000"/>
              </a:lnSpc>
            </a:pPr>
            <a:r>
              <a:rPr lang="en-US" sz="1100"/>
              <a:t>30 L externally painted AISI 304 container</a:t>
            </a:r>
          </a:p>
        </p:txBody>
      </p:sp>
      <p:cxnSp>
        <p:nvCxnSpPr>
          <p:cNvPr id="27" name="Straight Arrow Connector 26">
            <a:extLst>
              <a:ext uri="{FF2B5EF4-FFF2-40B4-BE49-F238E27FC236}">
                <a16:creationId xmlns:a16="http://schemas.microsoft.com/office/drawing/2014/main" id="{F8A28555-9A78-5A9C-2625-CEDA7CB7EE9D}"/>
              </a:ext>
            </a:extLst>
          </p:cNvPr>
          <p:cNvCxnSpPr>
            <a:cxnSpLocks/>
          </p:cNvCxnSpPr>
          <p:nvPr/>
        </p:nvCxnSpPr>
        <p:spPr>
          <a:xfrm>
            <a:off x="475521" y="3144378"/>
            <a:ext cx="4088378" cy="735076"/>
          </a:xfrm>
          <a:prstGeom prst="bentConnector3">
            <a:avLst>
              <a:gd name="adj1" fmla="val 100323"/>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80764611-337F-9EF3-4A28-7506ED623C20}"/>
              </a:ext>
            </a:extLst>
          </p:cNvPr>
          <p:cNvSpPr/>
          <p:nvPr/>
        </p:nvSpPr>
        <p:spPr>
          <a:xfrm>
            <a:off x="479422" y="3477880"/>
            <a:ext cx="3155318" cy="483081"/>
          </a:xfrm>
          <a:prstGeom prst="rect">
            <a:avLst/>
          </a:prstGeom>
        </p:spPr>
        <p:txBody>
          <a:bodyPr wrap="square" lIns="0" tIns="0" rIns="0" bIns="91440">
            <a:spAutoFit/>
          </a:bodyPr>
          <a:lstStyle/>
          <a:p>
            <a:pPr>
              <a:lnSpc>
                <a:spcPct val="120000"/>
              </a:lnSpc>
            </a:pPr>
            <a:r>
              <a:rPr lang="en-US" sz="1100"/>
              <a:t>Safe and mistake proof connection for certified ATEX accessories Ø40</a:t>
            </a:r>
          </a:p>
        </p:txBody>
      </p:sp>
      <p:cxnSp>
        <p:nvCxnSpPr>
          <p:cNvPr id="37" name="Straight Arrow Connector 36">
            <a:extLst>
              <a:ext uri="{FF2B5EF4-FFF2-40B4-BE49-F238E27FC236}">
                <a16:creationId xmlns:a16="http://schemas.microsoft.com/office/drawing/2014/main" id="{14C13311-D120-37DA-17D9-043467DBA47D}"/>
              </a:ext>
            </a:extLst>
          </p:cNvPr>
          <p:cNvCxnSpPr>
            <a:cxnSpLocks/>
          </p:cNvCxnSpPr>
          <p:nvPr/>
        </p:nvCxnSpPr>
        <p:spPr>
          <a:xfrm>
            <a:off x="475521" y="3968467"/>
            <a:ext cx="4058853" cy="454167"/>
          </a:xfrm>
          <a:prstGeom prst="bentConnector3">
            <a:avLst>
              <a:gd name="adj1" fmla="val 99985"/>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87CA2174-E7B8-E7DC-2946-BEF34AF16B4F}"/>
              </a:ext>
            </a:extLst>
          </p:cNvPr>
          <p:cNvSpPr/>
          <p:nvPr/>
        </p:nvSpPr>
        <p:spPr>
          <a:xfrm>
            <a:off x="479422" y="4299297"/>
            <a:ext cx="3155319" cy="483081"/>
          </a:xfrm>
          <a:prstGeom prst="rect">
            <a:avLst/>
          </a:prstGeom>
        </p:spPr>
        <p:txBody>
          <a:bodyPr wrap="square" lIns="0" tIns="0" rIns="0" bIns="91440">
            <a:spAutoFit/>
          </a:bodyPr>
          <a:lstStyle/>
          <a:p>
            <a:pPr>
              <a:lnSpc>
                <a:spcPct val="120000"/>
              </a:lnSpc>
            </a:pPr>
            <a:r>
              <a:rPr lang="en-US" sz="1100"/>
              <a:t>Fully grounded and bonded,  avoids electrostatic sparks, electrical hazard</a:t>
            </a:r>
          </a:p>
        </p:txBody>
      </p:sp>
      <p:cxnSp>
        <p:nvCxnSpPr>
          <p:cNvPr id="39" name="Straight Arrow Connector 38">
            <a:extLst>
              <a:ext uri="{FF2B5EF4-FFF2-40B4-BE49-F238E27FC236}">
                <a16:creationId xmlns:a16="http://schemas.microsoft.com/office/drawing/2014/main" id="{DF717A29-AE78-7405-41E0-37DE1C583D17}"/>
              </a:ext>
            </a:extLst>
          </p:cNvPr>
          <p:cNvCxnSpPr>
            <a:cxnSpLocks/>
          </p:cNvCxnSpPr>
          <p:nvPr/>
        </p:nvCxnSpPr>
        <p:spPr>
          <a:xfrm>
            <a:off x="475521" y="4787427"/>
            <a:ext cx="4280698" cy="271060"/>
          </a:xfrm>
          <a:prstGeom prst="bentConnector3">
            <a:avLst>
              <a:gd name="adj1" fmla="val 100065"/>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FD4B4397-88CC-B2C5-A45F-4DC1D17B5F38}"/>
              </a:ext>
            </a:extLst>
          </p:cNvPr>
          <p:cNvSpPr/>
          <p:nvPr/>
        </p:nvSpPr>
        <p:spPr>
          <a:xfrm>
            <a:off x="6279643" y="1446682"/>
            <a:ext cx="1996738" cy="483081"/>
          </a:xfrm>
          <a:prstGeom prst="rect">
            <a:avLst/>
          </a:prstGeom>
        </p:spPr>
        <p:txBody>
          <a:bodyPr wrap="square" lIns="0" tIns="0" rIns="0" bIns="91440">
            <a:spAutoFit/>
          </a:bodyPr>
          <a:lstStyle/>
          <a:p>
            <a:pPr algn="r">
              <a:lnSpc>
                <a:spcPct val="120000"/>
              </a:lnSpc>
            </a:pPr>
            <a:r>
              <a:rPr lang="en-US" sz="1100"/>
              <a:t>Free dust motor enclosure with a protection rate IP65</a:t>
            </a:r>
          </a:p>
        </p:txBody>
      </p:sp>
      <p:sp>
        <p:nvSpPr>
          <p:cNvPr id="73" name="Rectangle 72">
            <a:extLst>
              <a:ext uri="{FF2B5EF4-FFF2-40B4-BE49-F238E27FC236}">
                <a16:creationId xmlns:a16="http://schemas.microsoft.com/office/drawing/2014/main" id="{8E80E876-EFCE-3325-7351-3C5CE1FF9054}"/>
              </a:ext>
            </a:extLst>
          </p:cNvPr>
          <p:cNvSpPr/>
          <p:nvPr/>
        </p:nvSpPr>
        <p:spPr>
          <a:xfrm>
            <a:off x="6279643" y="2374524"/>
            <a:ext cx="1996738" cy="483081"/>
          </a:xfrm>
          <a:prstGeom prst="rect">
            <a:avLst/>
          </a:prstGeom>
        </p:spPr>
        <p:txBody>
          <a:bodyPr wrap="square" lIns="0" tIns="0" rIns="0" bIns="91440">
            <a:spAutoFit/>
          </a:bodyPr>
          <a:lstStyle/>
          <a:p>
            <a:pPr algn="r">
              <a:lnSpc>
                <a:spcPct val="120000"/>
              </a:lnSpc>
            </a:pPr>
            <a:r>
              <a:rPr lang="en-US" sz="1100"/>
              <a:t>Rounded shape for an easy cleaning of the overall surface </a:t>
            </a:r>
          </a:p>
        </p:txBody>
      </p:sp>
      <p:sp>
        <p:nvSpPr>
          <p:cNvPr id="74" name="Rectangle 73">
            <a:extLst>
              <a:ext uri="{FF2B5EF4-FFF2-40B4-BE49-F238E27FC236}">
                <a16:creationId xmlns:a16="http://schemas.microsoft.com/office/drawing/2014/main" id="{03606FC8-0DE2-8E77-C45E-481282D8A244}"/>
              </a:ext>
            </a:extLst>
          </p:cNvPr>
          <p:cNvSpPr/>
          <p:nvPr/>
        </p:nvSpPr>
        <p:spPr>
          <a:xfrm>
            <a:off x="5901372" y="3264266"/>
            <a:ext cx="2375009" cy="279948"/>
          </a:xfrm>
          <a:prstGeom prst="rect">
            <a:avLst/>
          </a:prstGeom>
        </p:spPr>
        <p:txBody>
          <a:bodyPr wrap="square" lIns="0" tIns="0" rIns="0" bIns="91440">
            <a:spAutoFit/>
          </a:bodyPr>
          <a:lstStyle/>
          <a:p>
            <a:pPr algn="r">
              <a:lnSpc>
                <a:spcPct val="120000"/>
              </a:lnSpc>
            </a:pPr>
            <a:r>
              <a:rPr lang="en-US" sz="1100"/>
              <a:t>Quiet – only 72 dB(A) level noise</a:t>
            </a:r>
          </a:p>
        </p:txBody>
      </p:sp>
      <p:sp>
        <p:nvSpPr>
          <p:cNvPr id="75" name="Rectangle 74">
            <a:extLst>
              <a:ext uri="{FF2B5EF4-FFF2-40B4-BE49-F238E27FC236}">
                <a16:creationId xmlns:a16="http://schemas.microsoft.com/office/drawing/2014/main" id="{BD877A1F-613C-C2FE-B423-7F70E5488D0C}"/>
              </a:ext>
            </a:extLst>
          </p:cNvPr>
          <p:cNvSpPr/>
          <p:nvPr/>
        </p:nvSpPr>
        <p:spPr>
          <a:xfrm>
            <a:off x="5901372" y="4311235"/>
            <a:ext cx="2375009" cy="279948"/>
          </a:xfrm>
          <a:prstGeom prst="rect">
            <a:avLst/>
          </a:prstGeom>
        </p:spPr>
        <p:txBody>
          <a:bodyPr wrap="square" lIns="0" tIns="0" rIns="0" bIns="91440">
            <a:spAutoFit/>
          </a:bodyPr>
          <a:lstStyle/>
          <a:p>
            <a:pPr algn="r">
              <a:lnSpc>
                <a:spcPct val="120000"/>
              </a:lnSpc>
            </a:pPr>
            <a:r>
              <a:rPr lang="en-US" sz="1100"/>
              <a:t>Convenient and safe disposal system </a:t>
            </a:r>
          </a:p>
        </p:txBody>
      </p:sp>
      <p:sp>
        <p:nvSpPr>
          <p:cNvPr id="76" name="Rectangle 75">
            <a:extLst>
              <a:ext uri="{FF2B5EF4-FFF2-40B4-BE49-F238E27FC236}">
                <a16:creationId xmlns:a16="http://schemas.microsoft.com/office/drawing/2014/main" id="{9DB329AB-231D-1B77-9ACC-65D5F29D13D2}"/>
              </a:ext>
            </a:extLst>
          </p:cNvPr>
          <p:cNvSpPr/>
          <p:nvPr/>
        </p:nvSpPr>
        <p:spPr>
          <a:xfrm>
            <a:off x="6565359" y="4857139"/>
            <a:ext cx="1711022" cy="483081"/>
          </a:xfrm>
          <a:prstGeom prst="rect">
            <a:avLst/>
          </a:prstGeom>
        </p:spPr>
        <p:txBody>
          <a:bodyPr wrap="square" lIns="0" tIns="0" rIns="0" bIns="91440">
            <a:spAutoFit/>
          </a:bodyPr>
          <a:lstStyle/>
          <a:p>
            <a:pPr algn="r">
              <a:lnSpc>
                <a:spcPct val="120000"/>
              </a:lnSpc>
            </a:pPr>
            <a:r>
              <a:rPr lang="en-US" sz="1100"/>
              <a:t>Parking brake , stable also on slightly sloped</a:t>
            </a:r>
          </a:p>
        </p:txBody>
      </p:sp>
      <p:sp>
        <p:nvSpPr>
          <p:cNvPr id="78" name="Rectangle 77">
            <a:extLst>
              <a:ext uri="{FF2B5EF4-FFF2-40B4-BE49-F238E27FC236}">
                <a16:creationId xmlns:a16="http://schemas.microsoft.com/office/drawing/2014/main" id="{EBF90CD8-66DD-69F9-7F44-100527B76CFB}"/>
              </a:ext>
            </a:extLst>
          </p:cNvPr>
          <p:cNvSpPr/>
          <p:nvPr/>
        </p:nvSpPr>
        <p:spPr>
          <a:xfrm>
            <a:off x="5901372" y="5584376"/>
            <a:ext cx="2375009" cy="483081"/>
          </a:xfrm>
          <a:prstGeom prst="rect">
            <a:avLst/>
          </a:prstGeom>
        </p:spPr>
        <p:txBody>
          <a:bodyPr wrap="square" lIns="0" tIns="0" rIns="0" bIns="91440">
            <a:spAutoFit/>
          </a:bodyPr>
          <a:lstStyle/>
          <a:p>
            <a:pPr algn="r">
              <a:lnSpc>
                <a:spcPct val="120000"/>
              </a:lnSpc>
            </a:pPr>
            <a:r>
              <a:rPr lang="en-US" sz="1100"/>
              <a:t>High maneuverability, container </a:t>
            </a:r>
            <a:br>
              <a:rPr lang="en-US" sz="1100"/>
            </a:br>
            <a:r>
              <a:rPr lang="en-US" sz="1100"/>
              <a:t>with 4 ball bearing pivoting wheels</a:t>
            </a:r>
          </a:p>
        </p:txBody>
      </p:sp>
      <p:cxnSp>
        <p:nvCxnSpPr>
          <p:cNvPr id="94" name="Straight Arrow Connector 88">
            <a:extLst>
              <a:ext uri="{FF2B5EF4-FFF2-40B4-BE49-F238E27FC236}">
                <a16:creationId xmlns:a16="http://schemas.microsoft.com/office/drawing/2014/main" id="{AA2A94E6-A606-184C-3057-1693BA7E0029}"/>
              </a:ext>
            </a:extLst>
          </p:cNvPr>
          <p:cNvCxnSpPr>
            <a:cxnSpLocks/>
          </p:cNvCxnSpPr>
          <p:nvPr/>
        </p:nvCxnSpPr>
        <p:spPr>
          <a:xfrm rot="10800000">
            <a:off x="4992862" y="2308272"/>
            <a:ext cx="3283518" cy="550573"/>
          </a:xfrm>
          <a:prstGeom prst="bentConnector3">
            <a:avLst>
              <a:gd name="adj1" fmla="val 100185"/>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97" name="Straight Arrow Connector 88">
            <a:extLst>
              <a:ext uri="{FF2B5EF4-FFF2-40B4-BE49-F238E27FC236}">
                <a16:creationId xmlns:a16="http://schemas.microsoft.com/office/drawing/2014/main" id="{F8236027-7F8F-E46B-5727-1B888F03183D}"/>
              </a:ext>
            </a:extLst>
          </p:cNvPr>
          <p:cNvCxnSpPr>
            <a:cxnSpLocks/>
          </p:cNvCxnSpPr>
          <p:nvPr/>
        </p:nvCxnSpPr>
        <p:spPr>
          <a:xfrm rot="10800000">
            <a:off x="5317934" y="3217064"/>
            <a:ext cx="2958446" cy="343828"/>
          </a:xfrm>
          <a:prstGeom prst="bentConnector3">
            <a:avLst>
              <a:gd name="adj1" fmla="val 100120"/>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103" name="Straight Arrow Connector 88">
            <a:extLst>
              <a:ext uri="{FF2B5EF4-FFF2-40B4-BE49-F238E27FC236}">
                <a16:creationId xmlns:a16="http://schemas.microsoft.com/office/drawing/2014/main" id="{F33984EB-E717-8495-ADD6-38394F8408A3}"/>
              </a:ext>
            </a:extLst>
          </p:cNvPr>
          <p:cNvCxnSpPr>
            <a:cxnSpLocks/>
          </p:cNvCxnSpPr>
          <p:nvPr/>
        </p:nvCxnSpPr>
        <p:spPr>
          <a:xfrm flipH="1">
            <a:off x="5772150" y="5339476"/>
            <a:ext cx="2504231" cy="0"/>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112" name="Straight Arrow Connector 88">
            <a:extLst>
              <a:ext uri="{FF2B5EF4-FFF2-40B4-BE49-F238E27FC236}">
                <a16:creationId xmlns:a16="http://schemas.microsoft.com/office/drawing/2014/main" id="{B018F123-72E3-8BEE-DF17-68CA151FA6E8}"/>
              </a:ext>
            </a:extLst>
          </p:cNvPr>
          <p:cNvCxnSpPr>
            <a:cxnSpLocks/>
          </p:cNvCxnSpPr>
          <p:nvPr/>
        </p:nvCxnSpPr>
        <p:spPr>
          <a:xfrm flipH="1">
            <a:off x="5093451" y="6064850"/>
            <a:ext cx="3182930" cy="0"/>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121" name="Straight Arrow Connector 88">
            <a:extLst>
              <a:ext uri="{FF2B5EF4-FFF2-40B4-BE49-F238E27FC236}">
                <a16:creationId xmlns:a16="http://schemas.microsoft.com/office/drawing/2014/main" id="{984BFCC6-E404-5FAE-58DB-40880F2ADF30}"/>
              </a:ext>
            </a:extLst>
          </p:cNvPr>
          <p:cNvCxnSpPr>
            <a:cxnSpLocks/>
          </p:cNvCxnSpPr>
          <p:nvPr/>
        </p:nvCxnSpPr>
        <p:spPr>
          <a:xfrm>
            <a:off x="10392196" y="937518"/>
            <a:ext cx="0" cy="1227969"/>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133" name="Rectangle 132">
            <a:extLst>
              <a:ext uri="{FF2B5EF4-FFF2-40B4-BE49-F238E27FC236}">
                <a16:creationId xmlns:a16="http://schemas.microsoft.com/office/drawing/2014/main" id="{E894942B-4B4C-8BC0-7AC0-DAFF8B72F35F}"/>
              </a:ext>
            </a:extLst>
          </p:cNvPr>
          <p:cNvSpPr/>
          <p:nvPr/>
        </p:nvSpPr>
        <p:spPr>
          <a:xfrm>
            <a:off x="9424097" y="653823"/>
            <a:ext cx="1949378" cy="279948"/>
          </a:xfrm>
          <a:prstGeom prst="rect">
            <a:avLst/>
          </a:prstGeom>
        </p:spPr>
        <p:txBody>
          <a:bodyPr wrap="square" lIns="0" tIns="0" rIns="0" bIns="91440">
            <a:spAutoFit/>
          </a:bodyPr>
          <a:lstStyle/>
          <a:p>
            <a:pPr algn="ctr">
              <a:lnSpc>
                <a:spcPct val="120000"/>
              </a:lnSpc>
            </a:pPr>
            <a:r>
              <a:rPr lang="en-US" sz="1100"/>
              <a:t>Handle and power cord holder</a:t>
            </a:r>
          </a:p>
        </p:txBody>
      </p:sp>
      <p:cxnSp>
        <p:nvCxnSpPr>
          <p:cNvPr id="136" name="Straight Arrow Connector 88">
            <a:extLst>
              <a:ext uri="{FF2B5EF4-FFF2-40B4-BE49-F238E27FC236}">
                <a16:creationId xmlns:a16="http://schemas.microsoft.com/office/drawing/2014/main" id="{309F37BE-00B5-B375-2B3D-589CE1E1AAC4}"/>
              </a:ext>
            </a:extLst>
          </p:cNvPr>
          <p:cNvCxnSpPr>
            <a:cxnSpLocks/>
          </p:cNvCxnSpPr>
          <p:nvPr/>
        </p:nvCxnSpPr>
        <p:spPr>
          <a:xfrm rot="10800000" flipV="1">
            <a:off x="9265921" y="4595149"/>
            <a:ext cx="2372817" cy="325269"/>
          </a:xfrm>
          <a:prstGeom prst="bentConnector3">
            <a:avLst>
              <a:gd name="adj1" fmla="val 99134"/>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142" name="Rectangle 141">
            <a:extLst>
              <a:ext uri="{FF2B5EF4-FFF2-40B4-BE49-F238E27FC236}">
                <a16:creationId xmlns:a16="http://schemas.microsoft.com/office/drawing/2014/main" id="{68ACE8A6-4C23-AA7D-6E6D-6BEC2990E26D}"/>
              </a:ext>
            </a:extLst>
          </p:cNvPr>
          <p:cNvSpPr/>
          <p:nvPr/>
        </p:nvSpPr>
        <p:spPr>
          <a:xfrm>
            <a:off x="10444506" y="4932338"/>
            <a:ext cx="1194231" cy="279948"/>
          </a:xfrm>
          <a:prstGeom prst="rect">
            <a:avLst/>
          </a:prstGeom>
        </p:spPr>
        <p:txBody>
          <a:bodyPr wrap="square" lIns="0" tIns="0" rIns="0" bIns="91440">
            <a:spAutoFit/>
          </a:bodyPr>
          <a:lstStyle/>
          <a:p>
            <a:pPr algn="r">
              <a:lnSpc>
                <a:spcPct val="120000"/>
              </a:lnSpc>
            </a:pPr>
            <a:r>
              <a:rPr lang="en-US" sz="1100"/>
              <a:t>Cable gland ATEX</a:t>
            </a:r>
          </a:p>
        </p:txBody>
      </p:sp>
      <p:sp>
        <p:nvSpPr>
          <p:cNvPr id="143" name="Rectangle 142">
            <a:extLst>
              <a:ext uri="{FF2B5EF4-FFF2-40B4-BE49-F238E27FC236}">
                <a16:creationId xmlns:a16="http://schemas.microsoft.com/office/drawing/2014/main" id="{1CC98AC8-2C0C-1497-DB11-2A534257958F}"/>
              </a:ext>
            </a:extLst>
          </p:cNvPr>
          <p:cNvSpPr/>
          <p:nvPr/>
        </p:nvSpPr>
        <p:spPr>
          <a:xfrm>
            <a:off x="10339421" y="5600049"/>
            <a:ext cx="1298503" cy="483081"/>
          </a:xfrm>
          <a:prstGeom prst="rect">
            <a:avLst/>
          </a:prstGeom>
        </p:spPr>
        <p:txBody>
          <a:bodyPr wrap="square" lIns="0" tIns="0" rIns="0" bIns="91440">
            <a:spAutoFit/>
          </a:bodyPr>
          <a:lstStyle/>
          <a:p>
            <a:pPr lvl="0" algn="r">
              <a:lnSpc>
                <a:spcPct val="120000"/>
              </a:lnSpc>
            </a:pPr>
            <a:r>
              <a:rPr lang="en-US" sz="1100"/>
              <a:t>Brushless motor</a:t>
            </a:r>
          </a:p>
          <a:p>
            <a:pPr lvl="0" algn="r">
              <a:lnSpc>
                <a:spcPct val="120000"/>
              </a:lnSpc>
            </a:pPr>
            <a:r>
              <a:rPr lang="en-US" sz="1100"/>
              <a:t>up to 10.000 hours</a:t>
            </a:r>
            <a:endParaRPr lang="en-US" sz="1100" dirty="0"/>
          </a:p>
        </p:txBody>
      </p:sp>
      <p:cxnSp>
        <p:nvCxnSpPr>
          <p:cNvPr id="147" name="Straight Arrow Connector 88">
            <a:extLst>
              <a:ext uri="{FF2B5EF4-FFF2-40B4-BE49-F238E27FC236}">
                <a16:creationId xmlns:a16="http://schemas.microsoft.com/office/drawing/2014/main" id="{696C495B-E3E9-A58A-1B3C-06B32ABC312D}"/>
              </a:ext>
            </a:extLst>
          </p:cNvPr>
          <p:cNvCxnSpPr>
            <a:cxnSpLocks/>
          </p:cNvCxnSpPr>
          <p:nvPr/>
        </p:nvCxnSpPr>
        <p:spPr>
          <a:xfrm flipH="1">
            <a:off x="9692640" y="5214188"/>
            <a:ext cx="1946099" cy="0"/>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152" name="Straight Arrow Connector 88">
            <a:extLst>
              <a:ext uri="{FF2B5EF4-FFF2-40B4-BE49-F238E27FC236}">
                <a16:creationId xmlns:a16="http://schemas.microsoft.com/office/drawing/2014/main" id="{E40919A5-1372-68E0-E832-53193A5AF9DF}"/>
              </a:ext>
            </a:extLst>
          </p:cNvPr>
          <p:cNvCxnSpPr>
            <a:cxnSpLocks/>
          </p:cNvCxnSpPr>
          <p:nvPr/>
        </p:nvCxnSpPr>
        <p:spPr>
          <a:xfrm rot="10800000">
            <a:off x="9750426" y="5464702"/>
            <a:ext cx="1887499" cy="612735"/>
          </a:xfrm>
          <a:prstGeom prst="bentConnector3">
            <a:avLst>
              <a:gd name="adj1" fmla="val 100464"/>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159" name="Rectangle 158">
            <a:extLst>
              <a:ext uri="{FF2B5EF4-FFF2-40B4-BE49-F238E27FC236}">
                <a16:creationId xmlns:a16="http://schemas.microsoft.com/office/drawing/2014/main" id="{E5EE1A09-F5A7-8457-0D96-7DF308560436}"/>
              </a:ext>
            </a:extLst>
          </p:cNvPr>
          <p:cNvSpPr/>
          <p:nvPr/>
        </p:nvSpPr>
        <p:spPr>
          <a:xfrm>
            <a:off x="10340234" y="4315128"/>
            <a:ext cx="1298503" cy="279948"/>
          </a:xfrm>
          <a:prstGeom prst="rect">
            <a:avLst/>
          </a:prstGeom>
        </p:spPr>
        <p:txBody>
          <a:bodyPr wrap="square" lIns="0" tIns="0" rIns="0" bIns="91440">
            <a:spAutoFit/>
          </a:bodyPr>
          <a:lstStyle/>
          <a:p>
            <a:pPr algn="r">
              <a:lnSpc>
                <a:spcPct val="120000"/>
              </a:lnSpc>
            </a:pPr>
            <a:r>
              <a:rPr lang="en-US" sz="1100"/>
              <a:t>Main switch ATEX</a:t>
            </a:r>
          </a:p>
        </p:txBody>
      </p:sp>
      <p:cxnSp>
        <p:nvCxnSpPr>
          <p:cNvPr id="160" name="Straight Arrow Connector 88">
            <a:extLst>
              <a:ext uri="{FF2B5EF4-FFF2-40B4-BE49-F238E27FC236}">
                <a16:creationId xmlns:a16="http://schemas.microsoft.com/office/drawing/2014/main" id="{087260D9-1C07-35C4-0C47-CA65A571E26D}"/>
              </a:ext>
            </a:extLst>
          </p:cNvPr>
          <p:cNvCxnSpPr>
            <a:cxnSpLocks/>
          </p:cNvCxnSpPr>
          <p:nvPr/>
        </p:nvCxnSpPr>
        <p:spPr>
          <a:xfrm flipH="1">
            <a:off x="9448819" y="937776"/>
            <a:ext cx="1915131" cy="0"/>
          </a:xfrm>
          <a:prstGeom prst="straightConnector1">
            <a:avLst/>
          </a:prstGeom>
          <a:ln>
            <a:solidFill>
              <a:schemeClr val="accent3"/>
            </a:solidFill>
            <a:tailEnd type="none"/>
          </a:ln>
        </p:spPr>
        <p:style>
          <a:lnRef idx="1">
            <a:schemeClr val="accent1"/>
          </a:lnRef>
          <a:fillRef idx="0">
            <a:schemeClr val="accent1"/>
          </a:fillRef>
          <a:effectRef idx="0">
            <a:schemeClr val="accent1"/>
          </a:effectRef>
          <a:fontRef idx="minor">
            <a:schemeClr val="tx1"/>
          </a:fontRef>
        </p:style>
      </p:cxnSp>
      <p:sp>
        <p:nvSpPr>
          <p:cNvPr id="174" name="Rectangle 173">
            <a:extLst>
              <a:ext uri="{FF2B5EF4-FFF2-40B4-BE49-F238E27FC236}">
                <a16:creationId xmlns:a16="http://schemas.microsoft.com/office/drawing/2014/main" id="{D97DB4FF-61B9-67A0-F6BB-8C8130B7A14C}"/>
              </a:ext>
            </a:extLst>
          </p:cNvPr>
          <p:cNvSpPr/>
          <p:nvPr/>
        </p:nvSpPr>
        <p:spPr>
          <a:xfrm>
            <a:off x="9424097" y="3537087"/>
            <a:ext cx="1949378" cy="370827"/>
          </a:xfrm>
          <a:prstGeom prst="rect">
            <a:avLst/>
          </a:prstGeom>
        </p:spPr>
        <p:txBody>
          <a:bodyPr wrap="square" lIns="0" tIns="90000" rIns="0" bIns="91440">
            <a:spAutoFit/>
          </a:bodyPr>
          <a:lstStyle/>
          <a:p>
            <a:pPr algn="ctr">
              <a:lnSpc>
                <a:spcPct val="120000"/>
              </a:lnSpc>
            </a:pPr>
            <a:r>
              <a:rPr lang="en-US" sz="1100"/>
              <a:t>Accessories holder</a:t>
            </a:r>
          </a:p>
        </p:txBody>
      </p:sp>
      <p:cxnSp>
        <p:nvCxnSpPr>
          <p:cNvPr id="175" name="Straight Arrow Connector 88">
            <a:extLst>
              <a:ext uri="{FF2B5EF4-FFF2-40B4-BE49-F238E27FC236}">
                <a16:creationId xmlns:a16="http://schemas.microsoft.com/office/drawing/2014/main" id="{DA25D3A4-0E41-79DB-273C-6EAE59654D43}"/>
              </a:ext>
            </a:extLst>
          </p:cNvPr>
          <p:cNvCxnSpPr>
            <a:cxnSpLocks/>
          </p:cNvCxnSpPr>
          <p:nvPr/>
        </p:nvCxnSpPr>
        <p:spPr>
          <a:xfrm flipH="1">
            <a:off x="9751412" y="3532507"/>
            <a:ext cx="1252539" cy="0"/>
          </a:xfrm>
          <a:prstGeom prst="straightConnector1">
            <a:avLst/>
          </a:prstGeom>
          <a:ln>
            <a:solidFill>
              <a:schemeClr val="accent3"/>
            </a:solidFill>
            <a:tailEnd type="none"/>
          </a:ln>
        </p:spPr>
        <p:style>
          <a:lnRef idx="1">
            <a:schemeClr val="accent1"/>
          </a:lnRef>
          <a:fillRef idx="0">
            <a:schemeClr val="accent1"/>
          </a:fillRef>
          <a:effectRef idx="0">
            <a:schemeClr val="accent1"/>
          </a:effectRef>
          <a:fontRef idx="minor">
            <a:schemeClr val="tx1"/>
          </a:fontRef>
        </p:style>
      </p:cxnSp>
      <p:grpSp>
        <p:nvGrpSpPr>
          <p:cNvPr id="192" name="Group 191">
            <a:extLst>
              <a:ext uri="{FF2B5EF4-FFF2-40B4-BE49-F238E27FC236}">
                <a16:creationId xmlns:a16="http://schemas.microsoft.com/office/drawing/2014/main" id="{033ACD5B-052E-8932-0231-A2DA85C348E0}"/>
              </a:ext>
            </a:extLst>
          </p:cNvPr>
          <p:cNvGrpSpPr/>
          <p:nvPr/>
        </p:nvGrpSpPr>
        <p:grpSpPr>
          <a:xfrm>
            <a:off x="9974072" y="3067921"/>
            <a:ext cx="823504" cy="467264"/>
            <a:chOff x="9974072" y="3014581"/>
            <a:chExt cx="823504" cy="361528"/>
          </a:xfrm>
        </p:grpSpPr>
        <p:cxnSp>
          <p:nvCxnSpPr>
            <p:cNvPr id="184" name="Straight Arrow Connector 88">
              <a:extLst>
                <a:ext uri="{FF2B5EF4-FFF2-40B4-BE49-F238E27FC236}">
                  <a16:creationId xmlns:a16="http://schemas.microsoft.com/office/drawing/2014/main" id="{35A71F22-C205-C6AF-A219-C22FEAEF2916}"/>
                </a:ext>
              </a:extLst>
            </p:cNvPr>
            <p:cNvCxnSpPr>
              <a:cxnSpLocks/>
            </p:cNvCxnSpPr>
            <p:nvPr/>
          </p:nvCxnSpPr>
          <p:spPr>
            <a:xfrm flipV="1">
              <a:off x="9974072" y="3014581"/>
              <a:ext cx="0" cy="361528"/>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186" name="Straight Arrow Connector 88">
              <a:extLst>
                <a:ext uri="{FF2B5EF4-FFF2-40B4-BE49-F238E27FC236}">
                  <a16:creationId xmlns:a16="http://schemas.microsoft.com/office/drawing/2014/main" id="{707592D5-1B8A-0E76-E677-03888B4D1BE1}"/>
                </a:ext>
              </a:extLst>
            </p:cNvPr>
            <p:cNvCxnSpPr>
              <a:cxnSpLocks/>
            </p:cNvCxnSpPr>
            <p:nvPr/>
          </p:nvCxnSpPr>
          <p:spPr>
            <a:xfrm flipV="1">
              <a:off x="10797576" y="3014581"/>
              <a:ext cx="0" cy="361528"/>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grpSp>
      <p:pic>
        <p:nvPicPr>
          <p:cNvPr id="6" name="Picture 34">
            <a:extLst>
              <a:ext uri="{FF2B5EF4-FFF2-40B4-BE49-F238E27FC236}">
                <a16:creationId xmlns:a16="http://schemas.microsoft.com/office/drawing/2014/main" id="{FCC4A910-6197-B7DB-7190-37C99CEED01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6867" y="5730977"/>
            <a:ext cx="940546" cy="330960"/>
          </a:xfrm>
          <a:prstGeom prst="rect">
            <a:avLst/>
          </a:prstGeom>
          <a:ln>
            <a:noFill/>
          </a:ln>
          <a:effectLst/>
        </p:spPr>
      </p:pic>
      <p:pic>
        <p:nvPicPr>
          <p:cNvPr id="8" name="Immagine 45">
            <a:extLst>
              <a:ext uri="{FF2B5EF4-FFF2-40B4-BE49-F238E27FC236}">
                <a16:creationId xmlns:a16="http://schemas.microsoft.com/office/drawing/2014/main" id="{83BFBFCF-9038-3690-337C-C2C85A0E2BB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65440" y="5730622"/>
            <a:ext cx="826170" cy="326056"/>
          </a:xfrm>
          <a:prstGeom prst="rect">
            <a:avLst/>
          </a:prstGeom>
        </p:spPr>
      </p:pic>
      <p:sp>
        <p:nvSpPr>
          <p:cNvPr id="10" name="Rectangle 9">
            <a:extLst>
              <a:ext uri="{FF2B5EF4-FFF2-40B4-BE49-F238E27FC236}">
                <a16:creationId xmlns:a16="http://schemas.microsoft.com/office/drawing/2014/main" id="{0BB5597E-1BB5-91FB-2FA7-CAA2727207DD}"/>
              </a:ext>
            </a:extLst>
          </p:cNvPr>
          <p:cNvSpPr/>
          <p:nvPr/>
        </p:nvSpPr>
        <p:spPr>
          <a:xfrm>
            <a:off x="479422" y="5118258"/>
            <a:ext cx="3155319" cy="279948"/>
          </a:xfrm>
          <a:prstGeom prst="rect">
            <a:avLst/>
          </a:prstGeom>
        </p:spPr>
        <p:txBody>
          <a:bodyPr wrap="square" lIns="0" tIns="0" rIns="0" bIns="91440">
            <a:spAutoFit/>
          </a:bodyPr>
          <a:lstStyle/>
          <a:p>
            <a:pPr>
              <a:lnSpc>
                <a:spcPct val="120000"/>
              </a:lnSpc>
            </a:pPr>
            <a:r>
              <a:rPr lang="en-US" sz="1100"/>
              <a:t>Antistatic wheels</a:t>
            </a:r>
          </a:p>
        </p:txBody>
      </p:sp>
      <p:cxnSp>
        <p:nvCxnSpPr>
          <p:cNvPr id="13" name="Straight Arrow Connector 38">
            <a:extLst>
              <a:ext uri="{FF2B5EF4-FFF2-40B4-BE49-F238E27FC236}">
                <a16:creationId xmlns:a16="http://schemas.microsoft.com/office/drawing/2014/main" id="{C35832F1-CA77-5634-0810-0D6F51F51E7E}"/>
              </a:ext>
            </a:extLst>
          </p:cNvPr>
          <p:cNvCxnSpPr>
            <a:cxnSpLocks/>
          </p:cNvCxnSpPr>
          <p:nvPr/>
        </p:nvCxnSpPr>
        <p:spPr>
          <a:xfrm>
            <a:off x="475521" y="5398206"/>
            <a:ext cx="3477354" cy="281722"/>
          </a:xfrm>
          <a:prstGeom prst="bentConnector3">
            <a:avLst>
              <a:gd name="adj1" fmla="val 100126"/>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3CCD2B4F-3875-2DBE-ADED-22579C0FFD99}"/>
              </a:ext>
            </a:extLst>
          </p:cNvPr>
          <p:cNvSpPr/>
          <p:nvPr/>
        </p:nvSpPr>
        <p:spPr>
          <a:xfrm>
            <a:off x="479422" y="1439742"/>
            <a:ext cx="3003556" cy="483081"/>
          </a:xfrm>
          <a:prstGeom prst="rect">
            <a:avLst/>
          </a:prstGeom>
        </p:spPr>
        <p:txBody>
          <a:bodyPr wrap="square" lIns="0" tIns="0" rIns="0" bIns="91440">
            <a:spAutoFit/>
          </a:bodyPr>
          <a:lstStyle/>
          <a:p>
            <a:pPr>
              <a:lnSpc>
                <a:spcPct val="120000"/>
              </a:lnSpc>
            </a:pPr>
            <a:r>
              <a:rPr lang="en-US" sz="1100" dirty="0"/>
              <a:t>Vacuum gauge for a constant monitoring of the performance and filtration efficiency</a:t>
            </a:r>
          </a:p>
        </p:txBody>
      </p:sp>
      <p:cxnSp>
        <p:nvCxnSpPr>
          <p:cNvPr id="29" name="Straight Arrow Connector 28">
            <a:extLst>
              <a:ext uri="{FF2B5EF4-FFF2-40B4-BE49-F238E27FC236}">
                <a16:creationId xmlns:a16="http://schemas.microsoft.com/office/drawing/2014/main" id="{7DB71E07-C9C8-3D3D-1CD9-691D35DD5C2B}"/>
              </a:ext>
            </a:extLst>
          </p:cNvPr>
          <p:cNvCxnSpPr>
            <a:cxnSpLocks/>
          </p:cNvCxnSpPr>
          <p:nvPr/>
        </p:nvCxnSpPr>
        <p:spPr>
          <a:xfrm>
            <a:off x="478619" y="1917965"/>
            <a:ext cx="4155121" cy="372513"/>
          </a:xfrm>
          <a:prstGeom prst="bentConnector3">
            <a:avLst>
              <a:gd name="adj1" fmla="val 100065"/>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64" name="Straight Arrow Connector 88">
            <a:extLst>
              <a:ext uri="{FF2B5EF4-FFF2-40B4-BE49-F238E27FC236}">
                <a16:creationId xmlns:a16="http://schemas.microsoft.com/office/drawing/2014/main" id="{A0428FE2-D149-CB48-9D72-B795C333C848}"/>
              </a:ext>
            </a:extLst>
          </p:cNvPr>
          <p:cNvCxnSpPr>
            <a:cxnSpLocks/>
          </p:cNvCxnSpPr>
          <p:nvPr/>
        </p:nvCxnSpPr>
        <p:spPr>
          <a:xfrm flipH="1">
            <a:off x="5317934" y="4595076"/>
            <a:ext cx="2958447" cy="0"/>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82" name="Straight Arrow Connector 88">
            <a:extLst>
              <a:ext uri="{FF2B5EF4-FFF2-40B4-BE49-F238E27FC236}">
                <a16:creationId xmlns:a16="http://schemas.microsoft.com/office/drawing/2014/main" id="{31D6BB24-E093-2EDA-B61B-27615CE4AB77}"/>
              </a:ext>
            </a:extLst>
          </p:cNvPr>
          <p:cNvCxnSpPr>
            <a:cxnSpLocks/>
          </p:cNvCxnSpPr>
          <p:nvPr/>
        </p:nvCxnSpPr>
        <p:spPr>
          <a:xfrm rot="10800000" flipV="1">
            <a:off x="5396484" y="1925878"/>
            <a:ext cx="2879899" cy="111583"/>
          </a:xfrm>
          <a:prstGeom prst="bentConnector3">
            <a:avLst>
              <a:gd name="adj1" fmla="val 99942"/>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026150D5-B7B5-5931-E3CB-C954F154BFE4}"/>
              </a:ext>
            </a:extLst>
          </p:cNvPr>
          <p:cNvSpPr/>
          <p:nvPr/>
        </p:nvSpPr>
        <p:spPr>
          <a:xfrm>
            <a:off x="9027920" y="1159558"/>
            <a:ext cx="1298503" cy="483081"/>
          </a:xfrm>
          <a:prstGeom prst="rect">
            <a:avLst/>
          </a:prstGeom>
        </p:spPr>
        <p:txBody>
          <a:bodyPr wrap="square" lIns="0" tIns="0" rIns="0" bIns="91440">
            <a:spAutoFit/>
          </a:bodyPr>
          <a:lstStyle/>
          <a:p>
            <a:pPr>
              <a:lnSpc>
                <a:spcPct val="120000"/>
              </a:lnSpc>
            </a:pPr>
            <a:r>
              <a:rPr lang="en-US" sz="1100"/>
              <a:t>Power cord</a:t>
            </a:r>
          </a:p>
          <a:p>
            <a:pPr>
              <a:lnSpc>
                <a:spcPct val="120000"/>
              </a:lnSpc>
            </a:pPr>
            <a:r>
              <a:rPr lang="en-US" sz="1100"/>
              <a:t>9 meters</a:t>
            </a:r>
          </a:p>
        </p:txBody>
      </p:sp>
      <p:sp>
        <p:nvSpPr>
          <p:cNvPr id="88" name="Rectangle 87">
            <a:extLst>
              <a:ext uri="{FF2B5EF4-FFF2-40B4-BE49-F238E27FC236}">
                <a16:creationId xmlns:a16="http://schemas.microsoft.com/office/drawing/2014/main" id="{6E80D7CD-AEBE-2509-9502-843F7FB2B500}"/>
              </a:ext>
            </a:extLst>
          </p:cNvPr>
          <p:cNvSpPr/>
          <p:nvPr/>
        </p:nvSpPr>
        <p:spPr>
          <a:xfrm>
            <a:off x="10786458" y="1159558"/>
            <a:ext cx="852279" cy="483081"/>
          </a:xfrm>
          <a:prstGeom prst="rect">
            <a:avLst/>
          </a:prstGeom>
        </p:spPr>
        <p:txBody>
          <a:bodyPr wrap="square" lIns="0" tIns="0" rIns="0" bIns="91440">
            <a:spAutoFit/>
          </a:bodyPr>
          <a:lstStyle/>
          <a:p>
            <a:pPr algn="r">
              <a:lnSpc>
                <a:spcPct val="120000"/>
              </a:lnSpc>
            </a:pPr>
            <a:r>
              <a:rPr lang="en-US" sz="1100"/>
              <a:t>Plug </a:t>
            </a:r>
            <a:br>
              <a:rPr lang="en-US" sz="1100"/>
            </a:br>
            <a:r>
              <a:rPr lang="en-US" sz="1100"/>
              <a:t>2P+T </a:t>
            </a:r>
          </a:p>
        </p:txBody>
      </p:sp>
      <p:cxnSp>
        <p:nvCxnSpPr>
          <p:cNvPr id="90" name="Straight Arrow Connector 88">
            <a:extLst>
              <a:ext uri="{FF2B5EF4-FFF2-40B4-BE49-F238E27FC236}">
                <a16:creationId xmlns:a16="http://schemas.microsoft.com/office/drawing/2014/main" id="{E60FFE8E-EDF7-0DA4-595F-58B4964E91E5}"/>
              </a:ext>
            </a:extLst>
          </p:cNvPr>
          <p:cNvCxnSpPr>
            <a:cxnSpLocks/>
          </p:cNvCxnSpPr>
          <p:nvPr/>
        </p:nvCxnSpPr>
        <p:spPr>
          <a:xfrm>
            <a:off x="9027920" y="1644052"/>
            <a:ext cx="973330" cy="0"/>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91" name="Straight Arrow Connector 88">
            <a:extLst>
              <a:ext uri="{FF2B5EF4-FFF2-40B4-BE49-F238E27FC236}">
                <a16:creationId xmlns:a16="http://schemas.microsoft.com/office/drawing/2014/main" id="{C73C1666-12D5-E5E1-8572-33A9DBAE0E95}"/>
              </a:ext>
            </a:extLst>
          </p:cNvPr>
          <p:cNvCxnSpPr>
            <a:cxnSpLocks/>
          </p:cNvCxnSpPr>
          <p:nvPr/>
        </p:nvCxnSpPr>
        <p:spPr>
          <a:xfrm flipH="1">
            <a:off x="10664048" y="1644052"/>
            <a:ext cx="973330" cy="0"/>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4976583"/>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63">
            <a:extLst>
              <a:ext uri="{FF2B5EF4-FFF2-40B4-BE49-F238E27FC236}">
                <a16:creationId xmlns:a16="http://schemas.microsoft.com/office/drawing/2014/main" id="{86F2990D-46BE-118F-56F0-A47EDFFE4B7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661376" y="4670281"/>
            <a:ext cx="787757" cy="310896"/>
          </a:xfrm>
          <a:prstGeom prst="rect">
            <a:avLst/>
          </a:prstGeom>
        </p:spPr>
      </p:pic>
      <p:pic>
        <p:nvPicPr>
          <p:cNvPr id="17" name="Picture 34">
            <a:extLst>
              <a:ext uri="{FF2B5EF4-FFF2-40B4-BE49-F238E27FC236}">
                <a16:creationId xmlns:a16="http://schemas.microsoft.com/office/drawing/2014/main" id="{103CF6E5-B01A-7320-7580-B7398D1D6E2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61376" y="3951962"/>
            <a:ext cx="857540" cy="301752"/>
          </a:xfrm>
          <a:prstGeom prst="rect">
            <a:avLst/>
          </a:prstGeom>
          <a:ln>
            <a:noFill/>
          </a:ln>
          <a:effectLst/>
        </p:spPr>
      </p:pic>
      <p:pic>
        <p:nvPicPr>
          <p:cNvPr id="18" name="Immagine 1">
            <a:extLst>
              <a:ext uri="{FF2B5EF4-FFF2-40B4-BE49-F238E27FC236}">
                <a16:creationId xmlns:a16="http://schemas.microsoft.com/office/drawing/2014/main" id="{B48B949B-B765-1BB5-4062-0BBE04DB88A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61376" y="4291628"/>
            <a:ext cx="913431" cy="310896"/>
          </a:xfrm>
          <a:prstGeom prst="rect">
            <a:avLst/>
          </a:prstGeom>
        </p:spPr>
      </p:pic>
      <p:sp>
        <p:nvSpPr>
          <p:cNvPr id="7" name="Rectangle 6">
            <a:extLst>
              <a:ext uri="{FF2B5EF4-FFF2-40B4-BE49-F238E27FC236}">
                <a16:creationId xmlns:a16="http://schemas.microsoft.com/office/drawing/2014/main" id="{C77AFB0F-0051-A142-E3B0-7673C0EB4DBA}"/>
              </a:ext>
            </a:extLst>
          </p:cNvPr>
          <p:cNvSpPr/>
          <p:nvPr/>
        </p:nvSpPr>
        <p:spPr>
          <a:xfrm>
            <a:off x="7045378" y="0"/>
            <a:ext cx="5146622" cy="6273799"/>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pic>
        <p:nvPicPr>
          <p:cNvPr id="10" name="Immagine 78">
            <a:extLst>
              <a:ext uri="{FF2B5EF4-FFF2-40B4-BE49-F238E27FC236}">
                <a16:creationId xmlns:a16="http://schemas.microsoft.com/office/drawing/2014/main" id="{CB92E581-8584-A322-6EF5-DBFF15F2F91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331296" y="537438"/>
            <a:ext cx="4586390" cy="2481054"/>
          </a:xfrm>
          <a:prstGeom prst="rect">
            <a:avLst/>
          </a:prstGeom>
        </p:spPr>
      </p:pic>
      <p:sp>
        <p:nvSpPr>
          <p:cNvPr id="3" name="Text Placeholder 2">
            <a:extLst>
              <a:ext uri="{FF2B5EF4-FFF2-40B4-BE49-F238E27FC236}">
                <a16:creationId xmlns:a16="http://schemas.microsoft.com/office/drawing/2014/main" id="{D2584A03-EF59-43FC-E936-9D34939427DD}"/>
              </a:ext>
            </a:extLst>
          </p:cNvPr>
          <p:cNvSpPr>
            <a:spLocks noGrp="1"/>
          </p:cNvSpPr>
          <p:nvPr>
            <p:ph type="body" sz="quarter" idx="14"/>
          </p:nvPr>
        </p:nvSpPr>
        <p:spPr/>
        <p:txBody>
          <a:bodyPr/>
          <a:lstStyle/>
          <a:p>
            <a:r>
              <a:rPr lang="en-US"/>
              <a:t>VHS011 LC ACD VHS010 LC/HC ACD</a:t>
            </a:r>
          </a:p>
        </p:txBody>
      </p:sp>
      <p:sp>
        <p:nvSpPr>
          <p:cNvPr id="4" name="Title 3">
            <a:extLst>
              <a:ext uri="{FF2B5EF4-FFF2-40B4-BE49-F238E27FC236}">
                <a16:creationId xmlns:a16="http://schemas.microsoft.com/office/drawing/2014/main" id="{BDBF62C9-833F-3CCB-FF38-C01A34423D3C}"/>
              </a:ext>
            </a:extLst>
          </p:cNvPr>
          <p:cNvSpPr>
            <a:spLocks noGrp="1"/>
          </p:cNvSpPr>
          <p:nvPr>
            <p:ph type="title"/>
          </p:nvPr>
        </p:nvSpPr>
        <p:spPr/>
        <p:txBody>
          <a:bodyPr/>
          <a:lstStyle/>
          <a:p>
            <a:r>
              <a:rPr lang="en-US"/>
              <a:t>Key features and design ACD models</a:t>
            </a:r>
          </a:p>
        </p:txBody>
      </p:sp>
      <p:sp>
        <p:nvSpPr>
          <p:cNvPr id="5" name="Footer Placeholder 4">
            <a:extLst>
              <a:ext uri="{FF2B5EF4-FFF2-40B4-BE49-F238E27FC236}">
                <a16:creationId xmlns:a16="http://schemas.microsoft.com/office/drawing/2014/main" id="{88BA3721-9317-C8E5-74FE-9532531890C0}"/>
              </a:ext>
            </a:extLst>
          </p:cNvPr>
          <p:cNvSpPr>
            <a:spLocks noGrp="1"/>
          </p:cNvSpPr>
          <p:nvPr>
            <p:ph type="ftr" sz="quarter" idx="16"/>
          </p:nvPr>
        </p:nvSpPr>
        <p:spPr/>
        <p:txBody>
          <a:bodyPr/>
          <a:lstStyle/>
          <a:p>
            <a:pPr algn="l"/>
            <a:r>
              <a:rPr lang="en-US"/>
              <a:t>COMPANY CONFIDENTIAL</a:t>
            </a:r>
            <a:endParaRPr lang="en-US" dirty="0"/>
          </a:p>
        </p:txBody>
      </p:sp>
      <p:sp>
        <p:nvSpPr>
          <p:cNvPr id="6" name="Slide Number Placeholder 5">
            <a:extLst>
              <a:ext uri="{FF2B5EF4-FFF2-40B4-BE49-F238E27FC236}">
                <a16:creationId xmlns:a16="http://schemas.microsoft.com/office/drawing/2014/main" id="{3C89AAFD-F8EA-E3AB-434E-388EE7659786}"/>
              </a:ext>
            </a:extLst>
          </p:cNvPr>
          <p:cNvSpPr>
            <a:spLocks noGrp="1"/>
          </p:cNvSpPr>
          <p:nvPr>
            <p:ph type="sldNum" sz="quarter" idx="17"/>
          </p:nvPr>
        </p:nvSpPr>
        <p:spPr/>
        <p:txBody>
          <a:bodyPr/>
          <a:lstStyle/>
          <a:p>
            <a:fld id="{6C385236-B7BA-4938-9EA6-6DEC8CA653D7}" type="slidenum">
              <a:rPr lang="en-US" smtClean="0"/>
              <a:pPr/>
              <a:t>16</a:t>
            </a:fld>
            <a:endParaRPr lang="en-US"/>
          </a:p>
        </p:txBody>
      </p:sp>
      <p:sp>
        <p:nvSpPr>
          <p:cNvPr id="42" name="Rectangle 41">
            <a:extLst>
              <a:ext uri="{FF2B5EF4-FFF2-40B4-BE49-F238E27FC236}">
                <a16:creationId xmlns:a16="http://schemas.microsoft.com/office/drawing/2014/main" id="{0FD84FA8-428C-C805-4945-A6A972EE08BD}"/>
              </a:ext>
            </a:extLst>
          </p:cNvPr>
          <p:cNvSpPr/>
          <p:nvPr/>
        </p:nvSpPr>
        <p:spPr>
          <a:xfrm>
            <a:off x="7392203" y="3308168"/>
            <a:ext cx="4320372" cy="686213"/>
          </a:xfrm>
          <a:prstGeom prst="rect">
            <a:avLst/>
          </a:prstGeom>
        </p:spPr>
        <p:txBody>
          <a:bodyPr wrap="square" lIns="0" tIns="0" rIns="0" bIns="91440">
            <a:spAutoFit/>
          </a:bodyPr>
          <a:lstStyle/>
          <a:p>
            <a:pPr>
              <a:lnSpc>
                <a:spcPct val="120000"/>
              </a:lnSpc>
            </a:pPr>
            <a:r>
              <a:rPr lang="en-US" sz="1100">
                <a:latin typeface="Roboto Bold" panose="02000000000000000000" pitchFamily="2" charset="0"/>
              </a:rPr>
              <a:t>ACD motor head has some difference from the Z22 / C2D2 versions.</a:t>
            </a:r>
          </a:p>
          <a:p>
            <a:pPr>
              <a:lnSpc>
                <a:spcPct val="120000"/>
              </a:lnSpc>
            </a:pPr>
            <a:r>
              <a:rPr lang="en-US" sz="1100"/>
              <a:t>All other parts not  described in this ACD deep dive are the same </a:t>
            </a:r>
            <a:br>
              <a:rPr lang="en-US" sz="1100"/>
            </a:br>
            <a:r>
              <a:rPr lang="en-US" sz="1100"/>
              <a:t>of Z22 / C2D2 variants</a:t>
            </a:r>
          </a:p>
        </p:txBody>
      </p:sp>
      <p:sp>
        <p:nvSpPr>
          <p:cNvPr id="46" name="Oval 45">
            <a:extLst>
              <a:ext uri="{FF2B5EF4-FFF2-40B4-BE49-F238E27FC236}">
                <a16:creationId xmlns:a16="http://schemas.microsoft.com/office/drawing/2014/main" id="{5F082703-A6DF-2FB1-EC11-6B5F8294BA5D}"/>
              </a:ext>
            </a:extLst>
          </p:cNvPr>
          <p:cNvSpPr/>
          <p:nvPr/>
        </p:nvSpPr>
        <p:spPr>
          <a:xfrm>
            <a:off x="8518115" y="1573664"/>
            <a:ext cx="269870" cy="269870"/>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bg1"/>
                </a:solidFill>
                <a:latin typeface="Roboto Bold" panose="02000000000000000000" pitchFamily="2" charset="0"/>
              </a:rPr>
              <a:t>1</a:t>
            </a:r>
          </a:p>
        </p:txBody>
      </p:sp>
      <p:sp>
        <p:nvSpPr>
          <p:cNvPr id="47" name="Oval 46">
            <a:extLst>
              <a:ext uri="{FF2B5EF4-FFF2-40B4-BE49-F238E27FC236}">
                <a16:creationId xmlns:a16="http://schemas.microsoft.com/office/drawing/2014/main" id="{F67E44DD-B013-0EFA-10B9-F584E6B4767A}"/>
              </a:ext>
            </a:extLst>
          </p:cNvPr>
          <p:cNvSpPr/>
          <p:nvPr/>
        </p:nvSpPr>
        <p:spPr>
          <a:xfrm>
            <a:off x="9102311" y="1736042"/>
            <a:ext cx="269870" cy="269870"/>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bg1"/>
                </a:solidFill>
                <a:latin typeface="Roboto Bold" panose="02000000000000000000" pitchFamily="2" charset="0"/>
              </a:rPr>
              <a:t>2</a:t>
            </a:r>
          </a:p>
        </p:txBody>
      </p:sp>
      <p:sp>
        <p:nvSpPr>
          <p:cNvPr id="48" name="Oval 47">
            <a:extLst>
              <a:ext uri="{FF2B5EF4-FFF2-40B4-BE49-F238E27FC236}">
                <a16:creationId xmlns:a16="http://schemas.microsoft.com/office/drawing/2014/main" id="{C688CA91-1C48-35AE-F665-471B5C50592C}"/>
              </a:ext>
            </a:extLst>
          </p:cNvPr>
          <p:cNvSpPr/>
          <p:nvPr/>
        </p:nvSpPr>
        <p:spPr>
          <a:xfrm>
            <a:off x="9710736" y="1376993"/>
            <a:ext cx="269870" cy="269870"/>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bg1"/>
                </a:solidFill>
                <a:latin typeface="Roboto Bold" panose="02000000000000000000" pitchFamily="2" charset="0"/>
              </a:rPr>
              <a:t>3</a:t>
            </a:r>
          </a:p>
        </p:txBody>
      </p:sp>
      <p:sp>
        <p:nvSpPr>
          <p:cNvPr id="49" name="Oval 48">
            <a:extLst>
              <a:ext uri="{FF2B5EF4-FFF2-40B4-BE49-F238E27FC236}">
                <a16:creationId xmlns:a16="http://schemas.microsoft.com/office/drawing/2014/main" id="{76E88729-06B2-C7C8-764D-C36D33E1B781}"/>
              </a:ext>
            </a:extLst>
          </p:cNvPr>
          <p:cNvSpPr/>
          <p:nvPr/>
        </p:nvSpPr>
        <p:spPr>
          <a:xfrm>
            <a:off x="10811310" y="1358252"/>
            <a:ext cx="269870" cy="269870"/>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bg1"/>
                </a:solidFill>
                <a:latin typeface="Roboto Bold" panose="02000000000000000000" pitchFamily="2" charset="0"/>
              </a:rPr>
              <a:t>4</a:t>
            </a:r>
          </a:p>
        </p:txBody>
      </p:sp>
      <p:graphicFrame>
        <p:nvGraphicFramePr>
          <p:cNvPr id="50" name="Table 6">
            <a:extLst>
              <a:ext uri="{FF2B5EF4-FFF2-40B4-BE49-F238E27FC236}">
                <a16:creationId xmlns:a16="http://schemas.microsoft.com/office/drawing/2014/main" id="{400B9EBF-90A0-E5A0-8B6D-B677E69B09E0}"/>
              </a:ext>
            </a:extLst>
          </p:cNvPr>
          <p:cNvGraphicFramePr>
            <a:graphicFrameLocks noGrp="1"/>
          </p:cNvGraphicFramePr>
          <p:nvPr>
            <p:extLst>
              <p:ext uri="{D42A27DB-BD31-4B8C-83A1-F6EECF244321}">
                <p14:modId xmlns:p14="http://schemas.microsoft.com/office/powerpoint/2010/main" val="2724753416"/>
              </p:ext>
            </p:extLst>
          </p:nvPr>
        </p:nvGraphicFramePr>
        <p:xfrm>
          <a:off x="7388298" y="4127963"/>
          <a:ext cx="4324277" cy="1856160"/>
        </p:xfrm>
        <a:graphic>
          <a:graphicData uri="http://schemas.openxmlformats.org/drawingml/2006/table">
            <a:tbl>
              <a:tblPr firstRow="1" bandRow="1">
                <a:tableStyleId>{2D5ABB26-0587-4C30-8999-92F81FD0307C}</a:tableStyleId>
              </a:tblPr>
              <a:tblGrid>
                <a:gridCol w="357127">
                  <a:extLst>
                    <a:ext uri="{9D8B030D-6E8A-4147-A177-3AD203B41FA5}">
                      <a16:colId xmlns:a16="http://schemas.microsoft.com/office/drawing/2014/main" val="566453283"/>
                    </a:ext>
                  </a:extLst>
                </a:gridCol>
                <a:gridCol w="3967150">
                  <a:extLst>
                    <a:ext uri="{9D8B030D-6E8A-4147-A177-3AD203B41FA5}">
                      <a16:colId xmlns:a16="http://schemas.microsoft.com/office/drawing/2014/main" val="361268256"/>
                    </a:ext>
                  </a:extLst>
                </a:gridCol>
              </a:tblGrid>
              <a:tr h="323595">
                <a:tc>
                  <a:txBody>
                    <a:bodyPr/>
                    <a:lstStyle/>
                    <a:p>
                      <a:pPr algn="l"/>
                      <a:r>
                        <a:rPr lang="en-US" sz="2000" baseline="0">
                          <a:solidFill>
                            <a:schemeClr val="accent3"/>
                          </a:solidFill>
                        </a:rPr>
                        <a:t>1</a:t>
                      </a:r>
                      <a:endParaRPr lang="en-US" sz="2000" baseline="0" dirty="0">
                        <a:solidFill>
                          <a:schemeClr val="accent3"/>
                        </a:solidFill>
                      </a:endParaRPr>
                    </a:p>
                  </a:txBody>
                  <a:tcPr marL="0" marR="0" marT="72000" marB="7200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r>
                        <a:rPr lang="en-US" sz="1100" baseline="0"/>
                        <a:t>Vacuum gauge for a constant monitoring of the performance and filtration efficiency</a:t>
                      </a:r>
                    </a:p>
                  </a:txBody>
                  <a:tcPr marL="0" marR="0" marT="72000" marB="7200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633972175"/>
                  </a:ext>
                </a:extLst>
              </a:tr>
              <a:tr h="370840">
                <a:tc>
                  <a:txBody>
                    <a:bodyPr/>
                    <a:lstStyle/>
                    <a:p>
                      <a:pPr algn="l"/>
                      <a:r>
                        <a:rPr lang="en-US" sz="2000" baseline="0">
                          <a:solidFill>
                            <a:schemeClr val="accent3"/>
                          </a:solidFill>
                        </a:rPr>
                        <a:t>2</a:t>
                      </a:r>
                      <a:endParaRPr lang="en-US" sz="2000" baseline="0" dirty="0">
                        <a:solidFill>
                          <a:schemeClr val="accent3"/>
                        </a:solidFill>
                      </a:endParaRPr>
                    </a:p>
                  </a:txBody>
                  <a:tcPr marL="0" marR="0" marT="72000" marB="7200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r>
                        <a:rPr lang="en-US" sz="1100" baseline="0"/>
                        <a:t>Standard main switch with green light</a:t>
                      </a:r>
                    </a:p>
                  </a:txBody>
                  <a:tcPr marL="0" marR="0" marT="72000" marB="7200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968059517"/>
                  </a:ext>
                </a:extLst>
              </a:tr>
              <a:tr h="370840">
                <a:tc>
                  <a:txBody>
                    <a:bodyPr/>
                    <a:lstStyle/>
                    <a:p>
                      <a:pPr algn="l"/>
                      <a:r>
                        <a:rPr lang="en-US" sz="2000" baseline="0">
                          <a:solidFill>
                            <a:schemeClr val="accent3"/>
                          </a:solidFill>
                        </a:rPr>
                        <a:t>3</a:t>
                      </a:r>
                      <a:endParaRPr lang="en-US" sz="2000" baseline="0" dirty="0">
                        <a:solidFill>
                          <a:schemeClr val="accent3"/>
                        </a:solidFill>
                      </a:endParaRPr>
                    </a:p>
                  </a:txBody>
                  <a:tcPr marL="0" marR="0" marT="72000" marB="7200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r>
                        <a:rPr lang="en-US" sz="1100" baseline="0"/>
                        <a:t>Quiet – only 70 dB(A) level noise</a:t>
                      </a:r>
                    </a:p>
                  </a:txBody>
                  <a:tcPr marL="0" marR="0" marT="72000" marB="7200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734404485"/>
                  </a:ext>
                </a:extLst>
              </a:tr>
              <a:tr h="370840">
                <a:tc>
                  <a:txBody>
                    <a:bodyPr/>
                    <a:lstStyle/>
                    <a:p>
                      <a:pPr algn="l"/>
                      <a:r>
                        <a:rPr lang="en-US" sz="2000" baseline="0">
                          <a:solidFill>
                            <a:schemeClr val="accent3"/>
                          </a:solidFill>
                        </a:rPr>
                        <a:t>4</a:t>
                      </a:r>
                      <a:endParaRPr lang="en-US" sz="2000" baseline="0" dirty="0">
                        <a:solidFill>
                          <a:schemeClr val="accent3"/>
                        </a:solidFill>
                      </a:endParaRPr>
                    </a:p>
                  </a:txBody>
                  <a:tcPr marL="0" marR="0" marT="72000" marB="7200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r>
                        <a:rPr lang="en-US" sz="1100" baseline="0"/>
                        <a:t>Light weight conductive plastic motor-head enclosure with a protection rate IP44</a:t>
                      </a:r>
                    </a:p>
                  </a:txBody>
                  <a:tcPr marL="0" marR="0" marT="72000" marB="7200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226062661"/>
                  </a:ext>
                </a:extLst>
              </a:tr>
            </a:tbl>
          </a:graphicData>
        </a:graphic>
      </p:graphicFrame>
      <p:grpSp>
        <p:nvGrpSpPr>
          <p:cNvPr id="2" name="Group 1">
            <a:extLst>
              <a:ext uri="{FF2B5EF4-FFF2-40B4-BE49-F238E27FC236}">
                <a16:creationId xmlns:a16="http://schemas.microsoft.com/office/drawing/2014/main" id="{773CC8B2-E938-60A8-BD8B-E91EE6BF9057}"/>
              </a:ext>
            </a:extLst>
          </p:cNvPr>
          <p:cNvGrpSpPr/>
          <p:nvPr/>
        </p:nvGrpSpPr>
        <p:grpSpPr>
          <a:xfrm>
            <a:off x="3122180" y="2071525"/>
            <a:ext cx="3367173" cy="3488789"/>
            <a:chOff x="5002449" y="1806913"/>
            <a:chExt cx="3367173" cy="3488789"/>
          </a:xfrm>
        </p:grpSpPr>
        <p:pic>
          <p:nvPicPr>
            <p:cNvPr id="15" name="Immagine 19">
              <a:extLst>
                <a:ext uri="{FF2B5EF4-FFF2-40B4-BE49-F238E27FC236}">
                  <a16:creationId xmlns:a16="http://schemas.microsoft.com/office/drawing/2014/main" id="{FB42B2B2-BA9C-7495-3676-5B01E594F6AA}"/>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rot="10800000">
              <a:off x="5765746" y="2463172"/>
              <a:ext cx="2043490" cy="2113170"/>
            </a:xfrm>
            <a:prstGeom prst="rect">
              <a:avLst/>
            </a:prstGeom>
          </p:spPr>
        </p:pic>
        <p:cxnSp>
          <p:nvCxnSpPr>
            <p:cNvPr id="16" name="Straight Arrow Connector 88">
              <a:extLst>
                <a:ext uri="{FF2B5EF4-FFF2-40B4-BE49-F238E27FC236}">
                  <a16:creationId xmlns:a16="http://schemas.microsoft.com/office/drawing/2014/main" id="{9EA9615B-9847-5F4C-7416-D800DE5D04AF}"/>
                </a:ext>
              </a:extLst>
            </p:cNvPr>
            <p:cNvCxnSpPr>
              <a:cxnSpLocks/>
              <a:stCxn id="21" idx="2"/>
            </p:cNvCxnSpPr>
            <p:nvPr/>
          </p:nvCxnSpPr>
          <p:spPr>
            <a:xfrm flipH="1">
              <a:off x="6790582" y="2086861"/>
              <a:ext cx="6590" cy="1399950"/>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B679CAA-FA6A-D46A-805C-1A24525683F1}"/>
                </a:ext>
              </a:extLst>
            </p:cNvPr>
            <p:cNvSpPr/>
            <p:nvPr/>
          </p:nvSpPr>
          <p:spPr>
            <a:xfrm>
              <a:off x="5822483" y="1806913"/>
              <a:ext cx="1949378" cy="279948"/>
            </a:xfrm>
            <a:prstGeom prst="rect">
              <a:avLst/>
            </a:prstGeom>
          </p:spPr>
          <p:txBody>
            <a:bodyPr wrap="square" lIns="0" tIns="0" rIns="0" bIns="91440">
              <a:spAutoFit/>
            </a:bodyPr>
            <a:lstStyle/>
            <a:p>
              <a:pPr algn="ctr">
                <a:lnSpc>
                  <a:spcPct val="120000"/>
                </a:lnSpc>
              </a:pPr>
              <a:r>
                <a:rPr lang="en-US" sz="1100"/>
                <a:t>Handle and power cord holder</a:t>
              </a:r>
            </a:p>
          </p:txBody>
        </p:sp>
        <p:cxnSp>
          <p:nvCxnSpPr>
            <p:cNvPr id="22" name="Straight Arrow Connector 88">
              <a:extLst>
                <a:ext uri="{FF2B5EF4-FFF2-40B4-BE49-F238E27FC236}">
                  <a16:creationId xmlns:a16="http://schemas.microsoft.com/office/drawing/2014/main" id="{AFAE219B-B46D-A7BD-C8D1-667FD334EB99}"/>
                </a:ext>
              </a:extLst>
            </p:cNvPr>
            <p:cNvCxnSpPr>
              <a:cxnSpLocks/>
            </p:cNvCxnSpPr>
            <p:nvPr/>
          </p:nvCxnSpPr>
          <p:spPr>
            <a:xfrm flipH="1">
              <a:off x="5847205" y="2087987"/>
              <a:ext cx="1915131" cy="0"/>
            </a:xfrm>
            <a:prstGeom prst="straightConnector1">
              <a:avLst/>
            </a:prstGeom>
            <a:ln>
              <a:solidFill>
                <a:schemeClr val="accent3"/>
              </a:solidFill>
              <a:tailEnd type="non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DE944084-8A2A-6548-47DF-6D9D1B8EA74E}"/>
                </a:ext>
              </a:extLst>
            </p:cNvPr>
            <p:cNvSpPr/>
            <p:nvPr/>
          </p:nvSpPr>
          <p:spPr>
            <a:xfrm>
              <a:off x="5020306" y="3261884"/>
              <a:ext cx="1298503" cy="279948"/>
            </a:xfrm>
            <a:prstGeom prst="rect">
              <a:avLst/>
            </a:prstGeom>
          </p:spPr>
          <p:txBody>
            <a:bodyPr wrap="square" lIns="0" tIns="0" rIns="0" bIns="91440">
              <a:spAutoFit/>
            </a:bodyPr>
            <a:lstStyle/>
            <a:p>
              <a:pPr>
                <a:lnSpc>
                  <a:spcPct val="120000"/>
                </a:lnSpc>
              </a:pPr>
              <a:r>
                <a:rPr lang="en-US" sz="1100"/>
                <a:t>Schuko plug (EU)</a:t>
              </a:r>
            </a:p>
          </p:txBody>
        </p:sp>
        <p:sp>
          <p:nvSpPr>
            <p:cNvPr id="33" name="Rectangle 32">
              <a:extLst>
                <a:ext uri="{FF2B5EF4-FFF2-40B4-BE49-F238E27FC236}">
                  <a16:creationId xmlns:a16="http://schemas.microsoft.com/office/drawing/2014/main" id="{B1DE8CE6-5DD5-B0C2-BACF-2460A2510E12}"/>
                </a:ext>
              </a:extLst>
            </p:cNvPr>
            <p:cNvSpPr/>
            <p:nvPr/>
          </p:nvSpPr>
          <p:spPr>
            <a:xfrm>
              <a:off x="7137215" y="2485645"/>
              <a:ext cx="1232407" cy="483081"/>
            </a:xfrm>
            <a:prstGeom prst="rect">
              <a:avLst/>
            </a:prstGeom>
          </p:spPr>
          <p:txBody>
            <a:bodyPr wrap="square" lIns="0" tIns="0" rIns="0" bIns="91440">
              <a:spAutoFit/>
            </a:bodyPr>
            <a:lstStyle/>
            <a:p>
              <a:pPr algn="r">
                <a:lnSpc>
                  <a:spcPct val="120000"/>
                </a:lnSpc>
              </a:pPr>
              <a:r>
                <a:rPr lang="en-US" sz="1100"/>
                <a:t>Power cord </a:t>
              </a:r>
              <a:br>
                <a:rPr lang="en-US" sz="1100"/>
              </a:br>
              <a:r>
                <a:rPr lang="en-US" sz="1100"/>
                <a:t>9 meters</a:t>
              </a:r>
            </a:p>
          </p:txBody>
        </p:sp>
        <p:cxnSp>
          <p:nvCxnSpPr>
            <p:cNvPr id="34" name="Straight Arrow Connector 88">
              <a:extLst>
                <a:ext uri="{FF2B5EF4-FFF2-40B4-BE49-F238E27FC236}">
                  <a16:creationId xmlns:a16="http://schemas.microsoft.com/office/drawing/2014/main" id="{D408BA41-C912-235C-5646-F27B45478F4F}"/>
                </a:ext>
              </a:extLst>
            </p:cNvPr>
            <p:cNvCxnSpPr>
              <a:cxnSpLocks/>
            </p:cNvCxnSpPr>
            <p:nvPr/>
          </p:nvCxnSpPr>
          <p:spPr>
            <a:xfrm>
              <a:off x="5002449" y="3538863"/>
              <a:ext cx="1436451" cy="0"/>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40" name="Straight Arrow Connector 88">
              <a:extLst>
                <a:ext uri="{FF2B5EF4-FFF2-40B4-BE49-F238E27FC236}">
                  <a16:creationId xmlns:a16="http://schemas.microsoft.com/office/drawing/2014/main" id="{A94558C9-0AFD-E3E9-75F7-F57705B9491A}"/>
                </a:ext>
              </a:extLst>
            </p:cNvPr>
            <p:cNvCxnSpPr>
              <a:cxnSpLocks/>
            </p:cNvCxnSpPr>
            <p:nvPr/>
          </p:nvCxnSpPr>
          <p:spPr>
            <a:xfrm flipH="1">
              <a:off x="6948488" y="2965376"/>
              <a:ext cx="1421134" cy="0"/>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14E89B50-3086-FFCA-DC6A-5F7190059ADE}"/>
                </a:ext>
              </a:extLst>
            </p:cNvPr>
            <p:cNvSpPr/>
            <p:nvPr/>
          </p:nvSpPr>
          <p:spPr>
            <a:xfrm>
              <a:off x="6149908" y="4924875"/>
              <a:ext cx="1256050" cy="370827"/>
            </a:xfrm>
            <a:prstGeom prst="rect">
              <a:avLst/>
            </a:prstGeom>
          </p:spPr>
          <p:txBody>
            <a:bodyPr wrap="square" lIns="0" tIns="90000" rIns="0" bIns="91440">
              <a:spAutoFit/>
            </a:bodyPr>
            <a:lstStyle/>
            <a:p>
              <a:pPr algn="ctr">
                <a:lnSpc>
                  <a:spcPct val="120000"/>
                </a:lnSpc>
              </a:pPr>
              <a:r>
                <a:rPr lang="en-US" sz="1100"/>
                <a:t>Accessories holder</a:t>
              </a:r>
            </a:p>
          </p:txBody>
        </p:sp>
        <p:cxnSp>
          <p:nvCxnSpPr>
            <p:cNvPr id="43" name="Straight Arrow Connector 88">
              <a:extLst>
                <a:ext uri="{FF2B5EF4-FFF2-40B4-BE49-F238E27FC236}">
                  <a16:creationId xmlns:a16="http://schemas.microsoft.com/office/drawing/2014/main" id="{14C532F3-C8EA-008E-EB15-0BD93CA866A8}"/>
                </a:ext>
              </a:extLst>
            </p:cNvPr>
            <p:cNvCxnSpPr>
              <a:cxnSpLocks/>
            </p:cNvCxnSpPr>
            <p:nvPr/>
          </p:nvCxnSpPr>
          <p:spPr>
            <a:xfrm flipH="1">
              <a:off x="6149908" y="4920295"/>
              <a:ext cx="1252539" cy="0"/>
            </a:xfrm>
            <a:prstGeom prst="straightConnector1">
              <a:avLst/>
            </a:prstGeom>
            <a:ln>
              <a:solidFill>
                <a:schemeClr val="accent3"/>
              </a:solidFill>
              <a:tailEnd type="none"/>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CEC8AD92-3AD8-998B-07D5-48DF80E93A13}"/>
                </a:ext>
              </a:extLst>
            </p:cNvPr>
            <p:cNvGrpSpPr/>
            <p:nvPr/>
          </p:nvGrpSpPr>
          <p:grpSpPr>
            <a:xfrm>
              <a:off x="6372568" y="4450946"/>
              <a:ext cx="823504" cy="467264"/>
              <a:chOff x="9974072" y="3014581"/>
              <a:chExt cx="823504" cy="361528"/>
            </a:xfrm>
          </p:grpSpPr>
          <p:cxnSp>
            <p:nvCxnSpPr>
              <p:cNvPr id="51" name="Straight Arrow Connector 88">
                <a:extLst>
                  <a:ext uri="{FF2B5EF4-FFF2-40B4-BE49-F238E27FC236}">
                    <a16:creationId xmlns:a16="http://schemas.microsoft.com/office/drawing/2014/main" id="{F5C2A333-12B1-7A37-F399-F40EC25295F4}"/>
                  </a:ext>
                </a:extLst>
              </p:cNvPr>
              <p:cNvCxnSpPr>
                <a:cxnSpLocks/>
              </p:cNvCxnSpPr>
              <p:nvPr/>
            </p:nvCxnSpPr>
            <p:spPr>
              <a:xfrm flipV="1">
                <a:off x="9974072" y="3014581"/>
                <a:ext cx="0" cy="361528"/>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52" name="Straight Arrow Connector 88">
                <a:extLst>
                  <a:ext uri="{FF2B5EF4-FFF2-40B4-BE49-F238E27FC236}">
                    <a16:creationId xmlns:a16="http://schemas.microsoft.com/office/drawing/2014/main" id="{3696B9B4-A377-C5C5-7198-F456DBFB5BCF}"/>
                  </a:ext>
                </a:extLst>
              </p:cNvPr>
              <p:cNvCxnSpPr>
                <a:cxnSpLocks/>
              </p:cNvCxnSpPr>
              <p:nvPr/>
            </p:nvCxnSpPr>
            <p:spPr>
              <a:xfrm flipV="1">
                <a:off x="10797576" y="3014581"/>
                <a:ext cx="0" cy="361528"/>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grpSp>
      </p:grpSp>
      <p:pic>
        <p:nvPicPr>
          <p:cNvPr id="68" name="Immagine 28">
            <a:extLst>
              <a:ext uri="{FF2B5EF4-FFF2-40B4-BE49-F238E27FC236}">
                <a16:creationId xmlns:a16="http://schemas.microsoft.com/office/drawing/2014/main" id="{BED6FF96-30B2-6C4A-93F5-3BA6551A5066}"/>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337183" y="3902236"/>
            <a:ext cx="1361035" cy="2054550"/>
          </a:xfrm>
          <a:prstGeom prst="rect">
            <a:avLst/>
          </a:prstGeom>
        </p:spPr>
      </p:pic>
      <p:sp>
        <p:nvSpPr>
          <p:cNvPr id="72" name="Oval 71">
            <a:extLst>
              <a:ext uri="{FF2B5EF4-FFF2-40B4-BE49-F238E27FC236}">
                <a16:creationId xmlns:a16="http://schemas.microsoft.com/office/drawing/2014/main" id="{3DBC5078-FC2C-6071-E6DD-C8C50F34C8CE}"/>
              </a:ext>
            </a:extLst>
          </p:cNvPr>
          <p:cNvSpPr/>
          <p:nvPr/>
        </p:nvSpPr>
        <p:spPr>
          <a:xfrm>
            <a:off x="598053" y="4769683"/>
            <a:ext cx="291640" cy="291640"/>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pic>
        <p:nvPicPr>
          <p:cNvPr id="74" name="Immagine 13">
            <a:extLst>
              <a:ext uri="{FF2B5EF4-FFF2-40B4-BE49-F238E27FC236}">
                <a16:creationId xmlns:a16="http://schemas.microsoft.com/office/drawing/2014/main" id="{83B01223-FCDA-0DE1-3074-05B964E1C474}"/>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315909" y="1646863"/>
            <a:ext cx="1391784" cy="2182903"/>
          </a:xfrm>
          <a:prstGeom prst="rect">
            <a:avLst/>
          </a:prstGeom>
        </p:spPr>
      </p:pic>
      <p:sp>
        <p:nvSpPr>
          <p:cNvPr id="77" name="Oval 76">
            <a:extLst>
              <a:ext uri="{FF2B5EF4-FFF2-40B4-BE49-F238E27FC236}">
                <a16:creationId xmlns:a16="http://schemas.microsoft.com/office/drawing/2014/main" id="{B861FD8E-19EE-1559-3DAF-814BF690BDB6}"/>
              </a:ext>
            </a:extLst>
          </p:cNvPr>
          <p:cNvSpPr/>
          <p:nvPr/>
        </p:nvSpPr>
        <p:spPr>
          <a:xfrm>
            <a:off x="578630" y="2604686"/>
            <a:ext cx="291640" cy="291640"/>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79" name="Rectangle 78">
            <a:extLst>
              <a:ext uri="{FF2B5EF4-FFF2-40B4-BE49-F238E27FC236}">
                <a16:creationId xmlns:a16="http://schemas.microsoft.com/office/drawing/2014/main" id="{D0F2E366-235F-765E-7BBC-484D3436D5FA}"/>
              </a:ext>
            </a:extLst>
          </p:cNvPr>
          <p:cNvSpPr/>
          <p:nvPr/>
        </p:nvSpPr>
        <p:spPr>
          <a:xfrm>
            <a:off x="948333" y="6035558"/>
            <a:ext cx="2375009" cy="187615"/>
          </a:xfrm>
          <a:prstGeom prst="rect">
            <a:avLst/>
          </a:prstGeom>
        </p:spPr>
        <p:txBody>
          <a:bodyPr wrap="square" lIns="0" tIns="0" rIns="0" bIns="0" anchor="ctr" anchorCtr="0">
            <a:spAutoFit/>
          </a:bodyPr>
          <a:lstStyle/>
          <a:p>
            <a:pPr>
              <a:lnSpc>
                <a:spcPct val="120000"/>
              </a:lnSpc>
            </a:pPr>
            <a:r>
              <a:rPr lang="en-US" sz="1100"/>
              <a:t>Standard inlet</a:t>
            </a:r>
          </a:p>
        </p:txBody>
      </p:sp>
      <p:sp>
        <p:nvSpPr>
          <p:cNvPr id="81" name="Oval 80">
            <a:extLst>
              <a:ext uri="{FF2B5EF4-FFF2-40B4-BE49-F238E27FC236}">
                <a16:creationId xmlns:a16="http://schemas.microsoft.com/office/drawing/2014/main" id="{7EA18E8D-DACA-5FA0-9714-DE1507016B7A}"/>
              </a:ext>
            </a:extLst>
          </p:cNvPr>
          <p:cNvSpPr/>
          <p:nvPr/>
        </p:nvSpPr>
        <p:spPr>
          <a:xfrm>
            <a:off x="576783" y="5984123"/>
            <a:ext cx="291640" cy="291640"/>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pic>
        <p:nvPicPr>
          <p:cNvPr id="12" name="Picture 34">
            <a:extLst>
              <a:ext uri="{FF2B5EF4-FFF2-40B4-BE49-F238E27FC236}">
                <a16:creationId xmlns:a16="http://schemas.microsoft.com/office/drawing/2014/main" id="{F658A8CC-F1AD-5F79-49A8-FFCDDC139EC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28991" y="1730387"/>
            <a:ext cx="857540" cy="301752"/>
          </a:xfrm>
          <a:prstGeom prst="rect">
            <a:avLst/>
          </a:prstGeom>
          <a:ln>
            <a:noFill/>
          </a:ln>
          <a:effectLst/>
        </p:spPr>
      </p:pic>
      <p:pic>
        <p:nvPicPr>
          <p:cNvPr id="14" name="Immagine 1">
            <a:extLst>
              <a:ext uri="{FF2B5EF4-FFF2-40B4-BE49-F238E27FC236}">
                <a16:creationId xmlns:a16="http://schemas.microsoft.com/office/drawing/2014/main" id="{3E3685EE-72EC-3A12-26F9-FF6DF66A426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34686" y="2070053"/>
            <a:ext cx="913431" cy="310896"/>
          </a:xfrm>
          <a:prstGeom prst="rect">
            <a:avLst/>
          </a:prstGeom>
        </p:spPr>
      </p:pic>
    </p:spTree>
    <p:extLst>
      <p:ext uri="{BB962C8B-B14F-4D97-AF65-F5344CB8AC3E}">
        <p14:creationId xmlns:p14="http://schemas.microsoft.com/office/powerpoint/2010/main" val="3507259827"/>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6BBCFC5B-D7E8-D9EA-2E37-64817C79D9C9}"/>
              </a:ext>
            </a:extLst>
          </p:cNvPr>
          <p:cNvSpPr>
            <a:spLocks noGrp="1"/>
          </p:cNvSpPr>
          <p:nvPr>
            <p:ph sz="quarter" idx="23"/>
          </p:nvPr>
        </p:nvSpPr>
        <p:spPr>
          <a:xfrm>
            <a:off x="3361796" y="1434164"/>
            <a:ext cx="2586038" cy="4786044"/>
          </a:xfrm>
        </p:spPr>
        <p:txBody>
          <a:bodyPr lIns="108000" tIns="2560320" rIns="108000"/>
          <a:lstStyle/>
          <a:p>
            <a:pPr marL="177800" indent="-177800">
              <a:lnSpc>
                <a:spcPct val="120000"/>
              </a:lnSpc>
              <a:spcBef>
                <a:spcPts val="0"/>
              </a:spcBef>
            </a:pPr>
            <a:r>
              <a:rPr lang="en-US" sz="1000" dirty="0">
                <a:latin typeface="Roboto Bold" panose="02000000000000000000" pitchFamily="2" charset="0"/>
                <a:ea typeface="Roboto Bold" panose="02000000000000000000" pitchFamily="2" charset="0"/>
              </a:rPr>
              <a:t>Accessories storage solution on machine – </a:t>
            </a:r>
            <a:r>
              <a:rPr lang="en-US" sz="1000">
                <a:latin typeface="Roboto Light" panose="02000000000000000000" pitchFamily="2" charset="0"/>
                <a:ea typeface="Roboto Bold" panose="02000000000000000000" pitchFamily="2" charset="0"/>
              </a:rPr>
              <a:t>space to store essential accessories required for the task.</a:t>
            </a:r>
          </a:p>
          <a:p>
            <a:pPr marL="177800" indent="-177800">
              <a:lnSpc>
                <a:spcPct val="120000"/>
              </a:lnSpc>
              <a:spcBef>
                <a:spcPts val="0"/>
              </a:spcBef>
            </a:pPr>
            <a:r>
              <a:rPr lang="en-US" sz="1000" dirty="0">
                <a:latin typeface="Roboto Bold" panose="02000000000000000000" pitchFamily="2" charset="0"/>
                <a:ea typeface="Roboto Bold" panose="02000000000000000000" pitchFamily="2" charset="0"/>
              </a:rPr>
              <a:t>Long life components – </a:t>
            </a:r>
            <a:r>
              <a:rPr lang="en-US" sz="1000" dirty="0">
                <a:latin typeface="Roboto Light" panose="02000000000000000000" pitchFamily="2" charset="0"/>
                <a:ea typeface="Roboto Bold" panose="02000000000000000000" pitchFamily="2" charset="0"/>
              </a:rPr>
              <a:t>cartridge filters build with metal housing, use best materials.</a:t>
            </a:r>
          </a:p>
          <a:p>
            <a:pPr marL="177800" indent="-177800">
              <a:lnSpc>
                <a:spcPct val="120000"/>
              </a:lnSpc>
              <a:spcBef>
                <a:spcPts val="0"/>
              </a:spcBef>
            </a:pPr>
            <a:r>
              <a:rPr lang="en-US" sz="1000" dirty="0">
                <a:latin typeface="Roboto Bold" panose="02000000000000000000" pitchFamily="2" charset="0"/>
                <a:ea typeface="Roboto Bold" panose="02000000000000000000" pitchFamily="2" charset="0"/>
              </a:rPr>
              <a:t>Low TCO – </a:t>
            </a:r>
            <a:r>
              <a:rPr lang="en-US" sz="1000" dirty="0" err="1">
                <a:latin typeface="Roboto Light" panose="02000000000000000000" pitchFamily="2" charset="0"/>
                <a:ea typeface="Roboto Bold" panose="02000000000000000000" pitchFamily="2" charset="0"/>
              </a:rPr>
              <a:t>PullClean</a:t>
            </a:r>
            <a:r>
              <a:rPr lang="en-US" sz="1000" dirty="0">
                <a:latin typeface="Roboto Light" panose="02000000000000000000" pitchFamily="2" charset="0"/>
                <a:ea typeface="Roboto Bold" panose="02000000000000000000" pitchFamily="2" charset="0"/>
              </a:rPr>
              <a:t> filter cleaning system perfectly keep efficient the filtration, less downtime and less maintenance.</a:t>
            </a:r>
          </a:p>
        </p:txBody>
      </p:sp>
      <p:sp>
        <p:nvSpPr>
          <p:cNvPr id="14" name="Content Placeholder 13">
            <a:extLst>
              <a:ext uri="{FF2B5EF4-FFF2-40B4-BE49-F238E27FC236}">
                <a16:creationId xmlns:a16="http://schemas.microsoft.com/office/drawing/2014/main" id="{A6579999-FD25-9378-B44C-77E9C7BDA49D}"/>
              </a:ext>
            </a:extLst>
          </p:cNvPr>
          <p:cNvSpPr>
            <a:spLocks noGrp="1"/>
          </p:cNvSpPr>
          <p:nvPr>
            <p:ph sz="quarter" idx="27"/>
          </p:nvPr>
        </p:nvSpPr>
        <p:spPr>
          <a:xfrm>
            <a:off x="9126537" y="1434164"/>
            <a:ext cx="2586038" cy="4786044"/>
          </a:xfrm>
        </p:spPr>
        <p:txBody>
          <a:bodyPr lIns="108000" tIns="2560320" rIns="108000"/>
          <a:lstStyle/>
          <a:p>
            <a:pPr marL="177800" indent="-177800">
              <a:lnSpc>
                <a:spcPct val="120000"/>
              </a:lnSpc>
              <a:spcBef>
                <a:spcPts val="0"/>
              </a:spcBef>
            </a:pPr>
            <a:r>
              <a:rPr lang="en-US" sz="1000" dirty="0">
                <a:latin typeface="Roboto Bold" panose="02000000000000000000" pitchFamily="2" charset="0"/>
                <a:ea typeface="Roboto Bold" panose="02000000000000000000" pitchFamily="2" charset="0"/>
              </a:rPr>
              <a:t>Fit for purpose long life components – </a:t>
            </a:r>
            <a:r>
              <a:rPr lang="en-US" sz="1000">
                <a:latin typeface="Roboto Light" panose="02000000000000000000" pitchFamily="2" charset="0"/>
                <a:ea typeface="Roboto Bold" panose="02000000000000000000" pitchFamily="2" charset="0"/>
              </a:rPr>
              <a:t>brushless motor ensure incredible long-life, up to 10.000 hours; </a:t>
            </a:r>
          </a:p>
          <a:p>
            <a:pPr marL="177800" indent="-177800">
              <a:lnSpc>
                <a:spcPct val="120000"/>
              </a:lnSpc>
              <a:spcBef>
                <a:spcPts val="0"/>
              </a:spcBef>
            </a:pPr>
            <a:r>
              <a:rPr lang="en-US" sz="1000" dirty="0">
                <a:latin typeface="Roboto Bold" panose="02000000000000000000" pitchFamily="2" charset="0"/>
                <a:ea typeface="Roboto Bold" panose="02000000000000000000" pitchFamily="2" charset="0"/>
              </a:rPr>
              <a:t>1 motors 950W achieve required </a:t>
            </a:r>
            <a:r>
              <a:rPr lang="en-US" sz="1000">
                <a:latin typeface="Roboto Bold" panose="02000000000000000000" pitchFamily="2" charset="0"/>
                <a:ea typeface="Roboto Bold" panose="02000000000000000000" pitchFamily="2" charset="0"/>
              </a:rPr>
              <a:t>suction power – </a:t>
            </a:r>
            <a:r>
              <a:rPr lang="en-US" sz="1000" dirty="0">
                <a:latin typeface="Roboto Light" panose="02000000000000000000" pitchFamily="2" charset="0"/>
                <a:ea typeface="Roboto Bold" panose="02000000000000000000" pitchFamily="2" charset="0"/>
              </a:rPr>
              <a:t>even with heaviest dust s like metal dusts, the collection is efficient and fast.</a:t>
            </a:r>
          </a:p>
        </p:txBody>
      </p:sp>
      <p:sp>
        <p:nvSpPr>
          <p:cNvPr id="9" name="Content Placeholder 8">
            <a:extLst>
              <a:ext uri="{FF2B5EF4-FFF2-40B4-BE49-F238E27FC236}">
                <a16:creationId xmlns:a16="http://schemas.microsoft.com/office/drawing/2014/main" id="{124B920A-F5ED-2F19-FAEA-E8A2BEEF8708}"/>
              </a:ext>
            </a:extLst>
          </p:cNvPr>
          <p:cNvSpPr>
            <a:spLocks noGrp="1"/>
          </p:cNvSpPr>
          <p:nvPr>
            <p:ph sz="quarter" idx="18"/>
          </p:nvPr>
        </p:nvSpPr>
        <p:spPr>
          <a:xfrm>
            <a:off x="479425" y="1434164"/>
            <a:ext cx="2586038" cy="4786044"/>
          </a:xfrm>
        </p:spPr>
        <p:txBody>
          <a:bodyPr lIns="108000" tIns="2560320" rIns="108000"/>
          <a:lstStyle/>
          <a:p>
            <a:pPr marL="177800" indent="-177800">
              <a:lnSpc>
                <a:spcPct val="120000"/>
              </a:lnSpc>
              <a:spcBef>
                <a:spcPts val="0"/>
              </a:spcBef>
            </a:pPr>
            <a:r>
              <a:rPr lang="en-US" sz="1000">
                <a:latin typeface="Roboto Bold" panose="02000000000000000000" pitchFamily="2" charset="0"/>
                <a:ea typeface="Roboto Bold" panose="02000000000000000000" pitchFamily="2" charset="0"/>
              </a:rPr>
              <a:t>Electrical component externally installed, third party certified – </a:t>
            </a:r>
            <a:r>
              <a:rPr lang="en-US" sz="1000">
                <a:latin typeface="Roboto Light" panose="02000000000000000000" pitchFamily="2" charset="0"/>
                <a:ea typeface="Roboto Bold" panose="02000000000000000000" pitchFamily="2" charset="0"/>
              </a:rPr>
              <a:t>means highest level of safety for operators and business ‘s protection against useless risks.</a:t>
            </a:r>
          </a:p>
          <a:p>
            <a:pPr marL="177800" indent="-177800">
              <a:lnSpc>
                <a:spcPct val="120000"/>
              </a:lnSpc>
              <a:spcBef>
                <a:spcPts val="0"/>
              </a:spcBef>
            </a:pPr>
            <a:r>
              <a:rPr lang="en-US" sz="1000" dirty="0">
                <a:latin typeface="Roboto Bold" panose="02000000000000000000" pitchFamily="2" charset="0"/>
                <a:ea typeface="Roboto Bold" panose="02000000000000000000" pitchFamily="2" charset="0"/>
              </a:rPr>
              <a:t>Primary filter </a:t>
            </a:r>
            <a:r>
              <a:rPr lang="en-US" sz="1000">
                <a:latin typeface="Roboto Bold" panose="02000000000000000000" pitchFamily="2" charset="0"/>
                <a:ea typeface="Roboto Bold" panose="02000000000000000000" pitchFamily="2" charset="0"/>
              </a:rPr>
              <a:t>M Class </a:t>
            </a:r>
            <a:r>
              <a:rPr lang="en-US" sz="1000" dirty="0">
                <a:latin typeface="Roboto Bold" panose="02000000000000000000" pitchFamily="2" charset="0"/>
                <a:ea typeface="Roboto Bold" panose="02000000000000000000" pitchFamily="2" charset="0"/>
              </a:rPr>
              <a:t>– </a:t>
            </a:r>
            <a:r>
              <a:rPr lang="en-US" sz="1000">
                <a:latin typeface="Roboto Light" panose="02000000000000000000" pitchFamily="2" charset="0"/>
                <a:ea typeface="Roboto Bold" panose="02000000000000000000" pitchFamily="2" charset="0"/>
              </a:rPr>
              <a:t>optimal filtration of fine dusts; safe bag system protects operators' exposure.</a:t>
            </a:r>
          </a:p>
          <a:p>
            <a:pPr marL="177800" indent="-177800">
              <a:lnSpc>
                <a:spcPct val="120000"/>
              </a:lnSpc>
              <a:spcBef>
                <a:spcPts val="0"/>
              </a:spcBef>
            </a:pPr>
            <a:r>
              <a:rPr lang="en-US" sz="1000" dirty="0">
                <a:latin typeface="Roboto Bold" panose="02000000000000000000" pitchFamily="2" charset="0"/>
                <a:ea typeface="Roboto Bold" panose="02000000000000000000" pitchFamily="2" charset="0"/>
              </a:rPr>
              <a:t>HEPA14 Filtration – </a:t>
            </a:r>
            <a:r>
              <a:rPr lang="en-US" sz="1000" dirty="0">
                <a:latin typeface="Roboto Light" panose="02000000000000000000" pitchFamily="2" charset="0"/>
                <a:ea typeface="Roboto Bold" panose="02000000000000000000" pitchFamily="2" charset="0"/>
              </a:rPr>
              <a:t>arrests 99,995% of particles, size range 0.1 - 0.2 </a:t>
            </a:r>
            <a:r>
              <a:rPr lang="en-US" sz="1000">
                <a:latin typeface="Roboto Light" panose="02000000000000000000" pitchFamily="2" charset="0"/>
                <a:ea typeface="Roboto Bold" panose="02000000000000000000" pitchFamily="2" charset="0"/>
              </a:rPr>
              <a:t>µ m.</a:t>
            </a:r>
            <a:endParaRPr lang="en-US" sz="1000" dirty="0">
              <a:latin typeface="Roboto Light" panose="02000000000000000000" pitchFamily="2" charset="0"/>
              <a:ea typeface="Roboto Bold" panose="02000000000000000000" pitchFamily="2" charset="0"/>
            </a:endParaRPr>
          </a:p>
        </p:txBody>
      </p:sp>
      <p:sp>
        <p:nvSpPr>
          <p:cNvPr id="7" name="Text Placeholder 6">
            <a:extLst>
              <a:ext uri="{FF2B5EF4-FFF2-40B4-BE49-F238E27FC236}">
                <a16:creationId xmlns:a16="http://schemas.microsoft.com/office/drawing/2014/main" id="{C81B4971-9BF9-39AB-FFEE-69FFBC5C4A01}"/>
              </a:ext>
            </a:extLst>
          </p:cNvPr>
          <p:cNvSpPr>
            <a:spLocks noGrp="1"/>
          </p:cNvSpPr>
          <p:nvPr>
            <p:ph type="body" sz="quarter" idx="13"/>
          </p:nvPr>
        </p:nvSpPr>
        <p:spPr>
          <a:xfrm>
            <a:off x="479425" y="3094344"/>
            <a:ext cx="2586038" cy="775354"/>
          </a:xfrm>
        </p:spPr>
        <p:txBody>
          <a:bodyPr lIns="180000" tIns="108000" rIns="180000"/>
          <a:lstStyle/>
          <a:p>
            <a:r>
              <a:rPr lang="it-IT" sz="1600"/>
              <a:t>Safety</a:t>
            </a:r>
          </a:p>
          <a:p>
            <a:r>
              <a:rPr lang="en-US" sz="1100" b="0" i="1">
                <a:solidFill>
                  <a:schemeClr val="tx2"/>
                </a:solidFill>
                <a:latin typeface="+mn-lt"/>
              </a:rPr>
              <a:t>Electrical components – Filtration – Operator protection</a:t>
            </a:r>
          </a:p>
        </p:txBody>
      </p:sp>
      <p:sp>
        <p:nvSpPr>
          <p:cNvPr id="12" name="Content Placeholder 11">
            <a:extLst>
              <a:ext uri="{FF2B5EF4-FFF2-40B4-BE49-F238E27FC236}">
                <a16:creationId xmlns:a16="http://schemas.microsoft.com/office/drawing/2014/main" id="{A0543E58-8E9B-0041-0C7C-855A05BE5A2D}"/>
              </a:ext>
            </a:extLst>
          </p:cNvPr>
          <p:cNvSpPr>
            <a:spLocks noGrp="1"/>
          </p:cNvSpPr>
          <p:nvPr>
            <p:ph sz="quarter" idx="25"/>
          </p:nvPr>
        </p:nvSpPr>
        <p:spPr>
          <a:xfrm>
            <a:off x="6244167" y="1434164"/>
            <a:ext cx="2586038" cy="4786044"/>
          </a:xfrm>
        </p:spPr>
        <p:txBody>
          <a:bodyPr lIns="108000" tIns="2560320" rIns="108000"/>
          <a:lstStyle/>
          <a:p>
            <a:pPr marL="177800" indent="-177800">
              <a:lnSpc>
                <a:spcPct val="120000"/>
              </a:lnSpc>
              <a:spcBef>
                <a:spcPts val="0"/>
              </a:spcBef>
            </a:pPr>
            <a:r>
              <a:rPr lang="en-US" sz="1000" dirty="0">
                <a:latin typeface="Roboto Bold" panose="02000000000000000000" pitchFamily="2" charset="0"/>
                <a:ea typeface="Roboto Bold" panose="02000000000000000000" pitchFamily="2" charset="0"/>
              </a:rPr>
              <a:t>Reduced dimension and weight accessories where possible – </a:t>
            </a:r>
            <a:r>
              <a:rPr lang="en-US" sz="1000">
                <a:latin typeface="Roboto Light" panose="02000000000000000000" pitchFamily="2" charset="0"/>
                <a:ea typeface="Roboto Bold" panose="02000000000000000000" pitchFamily="2" charset="0"/>
              </a:rPr>
              <a:t>e.g. floor nozzle reduced to 300 mm as the handgrip ,now also in two pieces. </a:t>
            </a:r>
          </a:p>
          <a:p>
            <a:pPr marL="177800" indent="-177800">
              <a:lnSpc>
                <a:spcPct val="120000"/>
              </a:lnSpc>
              <a:spcBef>
                <a:spcPts val="0"/>
              </a:spcBef>
            </a:pPr>
            <a:r>
              <a:rPr lang="en-US" sz="1000" dirty="0">
                <a:latin typeface="Roboto Bold" panose="02000000000000000000" pitchFamily="2" charset="0"/>
                <a:ea typeface="Roboto Bold" panose="02000000000000000000" pitchFamily="2" charset="0"/>
              </a:rPr>
              <a:t>Incredibly maneuverable – </a:t>
            </a:r>
            <a:r>
              <a:rPr lang="en-US" sz="1000" dirty="0">
                <a:latin typeface="Roboto Light" panose="02000000000000000000" pitchFamily="2" charset="0"/>
                <a:ea typeface="Roboto Bold" panose="02000000000000000000" pitchFamily="2" charset="0"/>
              </a:rPr>
              <a:t>wheel-base and low weight makes the IVAC easy to move and control also in tight spaces.</a:t>
            </a:r>
          </a:p>
        </p:txBody>
      </p:sp>
      <p:sp>
        <p:nvSpPr>
          <p:cNvPr id="4" name="Footer Placeholder 3">
            <a:extLst>
              <a:ext uri="{FF2B5EF4-FFF2-40B4-BE49-F238E27FC236}">
                <a16:creationId xmlns:a16="http://schemas.microsoft.com/office/drawing/2014/main" id="{DAD23597-D01F-EE17-9E73-408368DF130C}"/>
              </a:ext>
            </a:extLst>
          </p:cNvPr>
          <p:cNvSpPr>
            <a:spLocks noGrp="1"/>
          </p:cNvSpPr>
          <p:nvPr>
            <p:ph type="ftr" sz="quarter" idx="30"/>
          </p:nvPr>
        </p:nvSpPr>
        <p:spPr/>
        <p:txBody>
          <a:bodyPr/>
          <a:lstStyle/>
          <a:p>
            <a:pPr algn="l"/>
            <a:r>
              <a:rPr lang="en-US" dirty="0"/>
              <a:t>COMPANY CONFIDENTIAL</a:t>
            </a:r>
          </a:p>
        </p:txBody>
      </p:sp>
      <p:sp>
        <p:nvSpPr>
          <p:cNvPr id="5" name="Slide Number Placeholder 4">
            <a:extLst>
              <a:ext uri="{FF2B5EF4-FFF2-40B4-BE49-F238E27FC236}">
                <a16:creationId xmlns:a16="http://schemas.microsoft.com/office/drawing/2014/main" id="{DC65ECBA-F317-A48D-27DF-51F07A786FE0}"/>
              </a:ext>
            </a:extLst>
          </p:cNvPr>
          <p:cNvSpPr>
            <a:spLocks noGrp="1"/>
          </p:cNvSpPr>
          <p:nvPr>
            <p:ph type="sldNum" sz="quarter" idx="31"/>
          </p:nvPr>
        </p:nvSpPr>
        <p:spPr/>
        <p:txBody>
          <a:bodyPr/>
          <a:lstStyle/>
          <a:p>
            <a:fld id="{6C385236-B7BA-4938-9EA6-6DEC8CA653D7}" type="slidenum">
              <a:rPr lang="en-US" smtClean="0"/>
              <a:pPr/>
              <a:t>17</a:t>
            </a:fld>
            <a:endParaRPr lang="en-US"/>
          </a:p>
        </p:txBody>
      </p:sp>
      <p:sp>
        <p:nvSpPr>
          <p:cNvPr id="6" name="Title 5">
            <a:extLst>
              <a:ext uri="{FF2B5EF4-FFF2-40B4-BE49-F238E27FC236}">
                <a16:creationId xmlns:a16="http://schemas.microsoft.com/office/drawing/2014/main" id="{F9A066F9-EA08-E0E1-591B-AC43403760C0}"/>
              </a:ext>
            </a:extLst>
          </p:cNvPr>
          <p:cNvSpPr>
            <a:spLocks noGrp="1"/>
          </p:cNvSpPr>
          <p:nvPr>
            <p:ph type="title"/>
          </p:nvPr>
        </p:nvSpPr>
        <p:spPr>
          <a:xfrm>
            <a:off x="479425" y="494490"/>
            <a:ext cx="4294706" cy="388013"/>
          </a:xfrm>
        </p:spPr>
        <p:txBody>
          <a:bodyPr/>
          <a:lstStyle/>
          <a:p>
            <a:r>
              <a:rPr lang="en-US"/>
              <a:t>Key features and benefits</a:t>
            </a:r>
          </a:p>
        </p:txBody>
      </p:sp>
      <p:sp>
        <p:nvSpPr>
          <p:cNvPr id="31" name="Text Placeholder 6">
            <a:extLst>
              <a:ext uri="{FF2B5EF4-FFF2-40B4-BE49-F238E27FC236}">
                <a16:creationId xmlns:a16="http://schemas.microsoft.com/office/drawing/2014/main" id="{A41F32CA-5A8C-2F73-2267-DFBC1EEE80F4}"/>
              </a:ext>
            </a:extLst>
          </p:cNvPr>
          <p:cNvSpPr txBox="1">
            <a:spLocks/>
          </p:cNvSpPr>
          <p:nvPr/>
        </p:nvSpPr>
        <p:spPr>
          <a:xfrm>
            <a:off x="3361795" y="3094344"/>
            <a:ext cx="2586038" cy="775354"/>
          </a:xfrm>
          <a:prstGeom prst="rect">
            <a:avLst/>
          </a:prstGeom>
          <a:noFill/>
        </p:spPr>
        <p:txBody>
          <a:bodyPr vert="horz" lIns="180000" tIns="108000" rIns="180000" bIns="0" rtlCol="0" anchor="t">
            <a:noAutofit/>
          </a:bodyPr>
          <a:lstStyle>
            <a:lvl1pPr marL="0" indent="0" algn="l" defTabSz="1023967" rtl="0" eaLnBrk="1" latinLnBrk="0" hangingPunct="1">
              <a:spcBef>
                <a:spcPct val="20000"/>
              </a:spcBef>
              <a:buFont typeface="Arial" panose="020B0604020202020204" pitchFamily="34" charset="0"/>
              <a:buNone/>
              <a:defRPr sz="1400" b="1" kern="1200">
                <a:solidFill>
                  <a:schemeClr val="accent3"/>
                </a:solidFill>
                <a:latin typeface="+mj-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b="1"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b="1"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b="1"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b="1"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sz="1600"/>
              <a:t>Productivity</a:t>
            </a:r>
          </a:p>
          <a:p>
            <a:r>
              <a:rPr lang="en-US" sz="1100" b="0" i="1">
                <a:solidFill>
                  <a:schemeClr val="tx2"/>
                </a:solidFill>
                <a:latin typeface="+mn-lt"/>
              </a:rPr>
              <a:t>Everything designed for longer lifetime</a:t>
            </a:r>
          </a:p>
        </p:txBody>
      </p:sp>
      <p:sp>
        <p:nvSpPr>
          <p:cNvPr id="32" name="Text Placeholder 6">
            <a:extLst>
              <a:ext uri="{FF2B5EF4-FFF2-40B4-BE49-F238E27FC236}">
                <a16:creationId xmlns:a16="http://schemas.microsoft.com/office/drawing/2014/main" id="{3B21AF14-D13F-ABAF-3A24-A1594E719EBF}"/>
              </a:ext>
            </a:extLst>
          </p:cNvPr>
          <p:cNvSpPr txBox="1">
            <a:spLocks/>
          </p:cNvSpPr>
          <p:nvPr/>
        </p:nvSpPr>
        <p:spPr>
          <a:xfrm>
            <a:off x="6240259" y="3094344"/>
            <a:ext cx="2586038" cy="775354"/>
          </a:xfrm>
          <a:prstGeom prst="rect">
            <a:avLst/>
          </a:prstGeom>
          <a:noFill/>
        </p:spPr>
        <p:txBody>
          <a:bodyPr vert="horz" lIns="180000" tIns="108000" rIns="180000" bIns="0" rtlCol="0" anchor="t">
            <a:noAutofit/>
          </a:bodyPr>
          <a:lstStyle>
            <a:lvl1pPr marL="0" indent="0" algn="l" defTabSz="1023967" rtl="0" eaLnBrk="1" latinLnBrk="0" hangingPunct="1">
              <a:spcBef>
                <a:spcPct val="20000"/>
              </a:spcBef>
              <a:buFont typeface="Arial" panose="020B0604020202020204" pitchFamily="34" charset="0"/>
              <a:buNone/>
              <a:defRPr sz="1400" b="1" kern="1200">
                <a:solidFill>
                  <a:schemeClr val="accent3"/>
                </a:solidFill>
                <a:latin typeface="+mj-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b="1"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b="1"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b="1"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b="1"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sz="1500"/>
              <a:t>Comfort</a:t>
            </a:r>
          </a:p>
          <a:p>
            <a:r>
              <a:rPr lang="en-US" sz="1100" b="0" i="1">
                <a:solidFill>
                  <a:schemeClr val="tx2"/>
                </a:solidFill>
                <a:latin typeface="+mn-lt"/>
              </a:rPr>
              <a:t>Increasing comfort to improve productivity</a:t>
            </a:r>
          </a:p>
        </p:txBody>
      </p:sp>
      <p:sp>
        <p:nvSpPr>
          <p:cNvPr id="33" name="Text Placeholder 6">
            <a:extLst>
              <a:ext uri="{FF2B5EF4-FFF2-40B4-BE49-F238E27FC236}">
                <a16:creationId xmlns:a16="http://schemas.microsoft.com/office/drawing/2014/main" id="{96681025-9403-407C-EEE5-3A4E471BBBDB}"/>
              </a:ext>
            </a:extLst>
          </p:cNvPr>
          <p:cNvSpPr txBox="1">
            <a:spLocks/>
          </p:cNvSpPr>
          <p:nvPr/>
        </p:nvSpPr>
        <p:spPr>
          <a:xfrm>
            <a:off x="9126537" y="3094344"/>
            <a:ext cx="2586038" cy="775354"/>
          </a:xfrm>
          <a:prstGeom prst="rect">
            <a:avLst/>
          </a:prstGeom>
          <a:noFill/>
        </p:spPr>
        <p:txBody>
          <a:bodyPr vert="horz" lIns="180000" tIns="108000" rIns="180000" bIns="0" rtlCol="0" anchor="t">
            <a:noAutofit/>
          </a:bodyPr>
          <a:lstStyle>
            <a:lvl1pPr marL="0" indent="0" algn="l" defTabSz="1023967" rtl="0" eaLnBrk="1" latinLnBrk="0" hangingPunct="1">
              <a:spcBef>
                <a:spcPct val="20000"/>
              </a:spcBef>
              <a:buFont typeface="Arial" panose="020B0604020202020204" pitchFamily="34" charset="0"/>
              <a:buNone/>
              <a:defRPr sz="1400" b="1" kern="1200">
                <a:solidFill>
                  <a:schemeClr val="accent3"/>
                </a:solidFill>
                <a:latin typeface="+mj-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b="1"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b="1"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b="1"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b="1"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sz="1600"/>
              <a:t>Performance</a:t>
            </a:r>
          </a:p>
          <a:p>
            <a:r>
              <a:rPr lang="en-US" sz="1100" b="0" i="1">
                <a:solidFill>
                  <a:schemeClr val="tx2"/>
                </a:solidFill>
                <a:latin typeface="+mn-lt"/>
              </a:rPr>
              <a:t>Having the power to achieve </a:t>
            </a:r>
            <a:br>
              <a:rPr lang="en-US" sz="1100" b="0" i="1">
                <a:solidFill>
                  <a:schemeClr val="tx2"/>
                </a:solidFill>
                <a:latin typeface="+mn-lt"/>
              </a:rPr>
            </a:br>
            <a:r>
              <a:rPr lang="en-US" sz="1100" b="0" i="1">
                <a:solidFill>
                  <a:schemeClr val="tx2"/>
                </a:solidFill>
                <a:latin typeface="+mn-lt"/>
              </a:rPr>
              <a:t>specific tasks</a:t>
            </a:r>
          </a:p>
        </p:txBody>
      </p:sp>
      <p:pic>
        <p:nvPicPr>
          <p:cNvPr id="3" name="Immagine 10">
            <a:extLst>
              <a:ext uri="{FF2B5EF4-FFF2-40B4-BE49-F238E27FC236}">
                <a16:creationId xmlns:a16="http://schemas.microsoft.com/office/drawing/2014/main" id="{8F18091E-B6C7-65A4-37D4-A058940906E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79425" y="1434164"/>
            <a:ext cx="2586038" cy="1650245"/>
          </a:xfrm>
          <a:prstGeom prst="rect">
            <a:avLst/>
          </a:prstGeom>
        </p:spPr>
      </p:pic>
      <p:pic>
        <p:nvPicPr>
          <p:cNvPr id="15" name="Immagine 28">
            <a:extLst>
              <a:ext uri="{FF2B5EF4-FFF2-40B4-BE49-F238E27FC236}">
                <a16:creationId xmlns:a16="http://schemas.microsoft.com/office/drawing/2014/main" id="{119B5E9A-2613-26EF-9FAE-3BCB9E4FC44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361699" y="1434164"/>
            <a:ext cx="2582228" cy="1650245"/>
          </a:xfrm>
          <a:prstGeom prst="rect">
            <a:avLst/>
          </a:prstGeom>
        </p:spPr>
      </p:pic>
      <p:pic>
        <p:nvPicPr>
          <p:cNvPr id="17" name="Immagine 24">
            <a:extLst>
              <a:ext uri="{FF2B5EF4-FFF2-40B4-BE49-F238E27FC236}">
                <a16:creationId xmlns:a16="http://schemas.microsoft.com/office/drawing/2014/main" id="{2CDB0976-292A-6D8A-2C8B-B9BF8368959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240258" y="1434164"/>
            <a:ext cx="2586039" cy="1650245"/>
          </a:xfrm>
          <a:prstGeom prst="rect">
            <a:avLst/>
          </a:prstGeom>
        </p:spPr>
      </p:pic>
      <p:pic>
        <p:nvPicPr>
          <p:cNvPr id="18" name="Immagine 20">
            <a:extLst>
              <a:ext uri="{FF2B5EF4-FFF2-40B4-BE49-F238E27FC236}">
                <a16:creationId xmlns:a16="http://schemas.microsoft.com/office/drawing/2014/main" id="{44C2216F-2410-173E-AD42-A8BD34808EF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9126536" y="1434164"/>
            <a:ext cx="2586039" cy="1650245"/>
          </a:xfrm>
          <a:prstGeom prst="rect">
            <a:avLst/>
          </a:prstGeom>
        </p:spPr>
      </p:pic>
    </p:spTree>
    <p:extLst>
      <p:ext uri="{BB962C8B-B14F-4D97-AF65-F5344CB8AC3E}">
        <p14:creationId xmlns:p14="http://schemas.microsoft.com/office/powerpoint/2010/main" val="2039973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3">
            <a:extLst>
              <a:ext uri="{FF2B5EF4-FFF2-40B4-BE49-F238E27FC236}">
                <a16:creationId xmlns:a16="http://schemas.microsoft.com/office/drawing/2014/main" id="{A3033843-3016-2D24-55D7-AD9264261DF1}"/>
              </a:ext>
            </a:extLst>
          </p:cNvPr>
          <p:cNvPicPr>
            <a:picLocks noChangeAspect="1"/>
          </p:cNvPicPr>
          <p:nvPr/>
        </p:nvPicPr>
        <p:blipFill>
          <a:blip r:embed="rId2"/>
          <a:stretch>
            <a:fillRect/>
          </a:stretch>
        </p:blipFill>
        <p:spPr>
          <a:xfrm>
            <a:off x="4063082" y="528379"/>
            <a:ext cx="1657915" cy="564289"/>
          </a:xfrm>
          <a:prstGeom prst="rect">
            <a:avLst/>
          </a:prstGeom>
        </p:spPr>
      </p:pic>
      <p:sp>
        <p:nvSpPr>
          <p:cNvPr id="15" name="Content Placeholder 14">
            <a:extLst>
              <a:ext uri="{FF2B5EF4-FFF2-40B4-BE49-F238E27FC236}">
                <a16:creationId xmlns:a16="http://schemas.microsoft.com/office/drawing/2014/main" id="{ADE39C95-756A-6DFA-7C51-E8899F758B77}"/>
              </a:ext>
            </a:extLst>
          </p:cNvPr>
          <p:cNvSpPr>
            <a:spLocks noGrp="1"/>
          </p:cNvSpPr>
          <p:nvPr>
            <p:ph sz="quarter" idx="13"/>
          </p:nvPr>
        </p:nvSpPr>
        <p:spPr>
          <a:xfrm>
            <a:off x="479425" y="1416345"/>
            <a:ext cx="4890861" cy="4863764"/>
          </a:xfrm>
        </p:spPr>
        <p:txBody>
          <a:bodyPr/>
          <a:lstStyle/>
          <a:p>
            <a:pPr marL="0" indent="0">
              <a:lnSpc>
                <a:spcPct val="120000"/>
              </a:lnSpc>
              <a:spcBef>
                <a:spcPts val="0"/>
              </a:spcBef>
              <a:buNone/>
            </a:pPr>
            <a:r>
              <a:rPr lang="en-US" sz="1200">
                <a:latin typeface="Roboto Bold" panose="02000000000000000000" pitchFamily="2" charset="0"/>
              </a:rPr>
              <a:t>Description</a:t>
            </a:r>
          </a:p>
          <a:p>
            <a:pPr>
              <a:lnSpc>
                <a:spcPct val="120000"/>
              </a:lnSpc>
              <a:spcBef>
                <a:spcPts val="0"/>
              </a:spcBef>
              <a:buClr>
                <a:schemeClr val="accent3"/>
              </a:buClr>
              <a:buFont typeface="Wingdings" panose="05000000000000000000" pitchFamily="2" charset="2"/>
              <a:buChar char="ü"/>
            </a:pPr>
            <a:r>
              <a:rPr lang="en-US" sz="1200"/>
              <a:t>Pull clean filter cleaning system is a manual system with which operator can easily clean the filter and keep high the efficiency of the vacuum cleaner.</a:t>
            </a:r>
          </a:p>
          <a:p>
            <a:pPr marL="0" indent="0">
              <a:lnSpc>
                <a:spcPct val="120000"/>
              </a:lnSpc>
              <a:spcBef>
                <a:spcPts val="0"/>
              </a:spcBef>
              <a:buNone/>
            </a:pPr>
            <a:endParaRPr lang="en-US" sz="1200"/>
          </a:p>
          <a:p>
            <a:pPr marL="0" indent="0">
              <a:lnSpc>
                <a:spcPct val="120000"/>
              </a:lnSpc>
              <a:spcBef>
                <a:spcPts val="0"/>
              </a:spcBef>
              <a:buNone/>
            </a:pPr>
            <a:r>
              <a:rPr lang="en-US" sz="1200">
                <a:latin typeface="Roboto Bold" panose="02000000000000000000" pitchFamily="2" charset="0"/>
              </a:rPr>
              <a:t>How it works</a:t>
            </a:r>
          </a:p>
          <a:p>
            <a:pPr>
              <a:lnSpc>
                <a:spcPct val="120000"/>
              </a:lnSpc>
              <a:spcBef>
                <a:spcPts val="0"/>
              </a:spcBef>
              <a:buClr>
                <a:schemeClr val="accent3"/>
              </a:buClr>
              <a:buFont typeface="Wingdings" panose="05000000000000000000" pitchFamily="2" charset="2"/>
              <a:buChar char="ü"/>
            </a:pPr>
            <a:r>
              <a:rPr lang="en-US" sz="1200"/>
              <a:t>The cleaning of the filter is done with the inlet of the machine closed.</a:t>
            </a:r>
          </a:p>
          <a:p>
            <a:pPr>
              <a:lnSpc>
                <a:spcPct val="120000"/>
              </a:lnSpc>
              <a:spcBef>
                <a:spcPts val="0"/>
              </a:spcBef>
              <a:buClr>
                <a:schemeClr val="accent3"/>
              </a:buClr>
              <a:buFont typeface="Wingdings" panose="05000000000000000000" pitchFamily="2" charset="2"/>
              <a:buChar char="ü"/>
            </a:pPr>
            <a:r>
              <a:rPr lang="en-US" sz="1200"/>
              <a:t>Three rapid opening and closing of the blue flap create a counter impulsive flow into the filter that is in this way cleaned.</a:t>
            </a:r>
          </a:p>
          <a:p>
            <a:pPr>
              <a:lnSpc>
                <a:spcPct val="120000"/>
              </a:lnSpc>
              <a:spcBef>
                <a:spcPts val="0"/>
              </a:spcBef>
              <a:buClr>
                <a:schemeClr val="accent3"/>
              </a:buClr>
              <a:buFont typeface="Wingdings" panose="05000000000000000000" pitchFamily="2" charset="2"/>
              <a:buChar char="ü"/>
            </a:pPr>
            <a:r>
              <a:rPr lang="en-US" sz="1200"/>
              <a:t>Rapidly repeat the cleaning process for three times for the perfect cleaning of the filter</a:t>
            </a:r>
          </a:p>
          <a:p>
            <a:pPr marL="0" indent="0">
              <a:lnSpc>
                <a:spcPct val="120000"/>
              </a:lnSpc>
              <a:spcBef>
                <a:spcPts val="0"/>
              </a:spcBef>
              <a:buNone/>
            </a:pPr>
            <a:endParaRPr lang="en-US" sz="1200"/>
          </a:p>
          <a:p>
            <a:pPr marL="0" indent="0">
              <a:lnSpc>
                <a:spcPct val="120000"/>
              </a:lnSpc>
              <a:spcBef>
                <a:spcPts val="0"/>
              </a:spcBef>
              <a:buNone/>
            </a:pPr>
            <a:r>
              <a:rPr lang="en-US" sz="1200">
                <a:latin typeface="Roboto Bold" panose="02000000000000000000" pitchFamily="2" charset="0"/>
              </a:rPr>
              <a:t>Value and benefit</a:t>
            </a:r>
          </a:p>
          <a:p>
            <a:pPr>
              <a:lnSpc>
                <a:spcPct val="120000"/>
              </a:lnSpc>
              <a:spcBef>
                <a:spcPts val="0"/>
              </a:spcBef>
              <a:buClr>
                <a:schemeClr val="accent3"/>
              </a:buClr>
              <a:buFont typeface="Wingdings" panose="05000000000000000000" pitchFamily="2" charset="2"/>
              <a:buChar char="ü"/>
            </a:pPr>
            <a:r>
              <a:rPr lang="en-US" sz="1200"/>
              <a:t>Reduced maintenance </a:t>
            </a:r>
          </a:p>
          <a:p>
            <a:pPr>
              <a:lnSpc>
                <a:spcPct val="120000"/>
              </a:lnSpc>
              <a:spcBef>
                <a:spcPts val="0"/>
              </a:spcBef>
              <a:buClr>
                <a:schemeClr val="accent3"/>
              </a:buClr>
              <a:buFont typeface="Wingdings" panose="05000000000000000000" pitchFamily="2" charset="2"/>
              <a:buChar char="ü"/>
            </a:pPr>
            <a:r>
              <a:rPr lang="en-US" sz="1200"/>
              <a:t>Stable performance make faster the cleaning job</a:t>
            </a:r>
          </a:p>
          <a:p>
            <a:pPr>
              <a:lnSpc>
                <a:spcPct val="120000"/>
              </a:lnSpc>
              <a:spcBef>
                <a:spcPts val="0"/>
              </a:spcBef>
              <a:buClr>
                <a:schemeClr val="accent3"/>
              </a:buClr>
              <a:buFont typeface="Wingdings" panose="05000000000000000000" pitchFamily="2" charset="2"/>
              <a:buChar char="ü"/>
            </a:pPr>
            <a:r>
              <a:rPr lang="en-US" sz="1200"/>
              <a:t>Safe method of clean the filter without stop the suction</a:t>
            </a:r>
          </a:p>
        </p:txBody>
      </p:sp>
      <p:sp>
        <p:nvSpPr>
          <p:cNvPr id="16" name="Text Placeholder 15">
            <a:extLst>
              <a:ext uri="{FF2B5EF4-FFF2-40B4-BE49-F238E27FC236}">
                <a16:creationId xmlns:a16="http://schemas.microsoft.com/office/drawing/2014/main" id="{56A62366-BB2E-846F-909F-AAE134CB43FA}"/>
              </a:ext>
            </a:extLst>
          </p:cNvPr>
          <p:cNvSpPr>
            <a:spLocks noGrp="1"/>
          </p:cNvSpPr>
          <p:nvPr>
            <p:ph type="body" sz="quarter" idx="14"/>
          </p:nvPr>
        </p:nvSpPr>
        <p:spPr/>
        <p:txBody>
          <a:bodyPr/>
          <a:lstStyle/>
          <a:p>
            <a:r>
              <a:rPr lang="en-US"/>
              <a:t>L Class VHS011…</a:t>
            </a:r>
          </a:p>
        </p:txBody>
      </p:sp>
      <p:sp>
        <p:nvSpPr>
          <p:cNvPr id="14" name="Title 13">
            <a:extLst>
              <a:ext uri="{FF2B5EF4-FFF2-40B4-BE49-F238E27FC236}">
                <a16:creationId xmlns:a16="http://schemas.microsoft.com/office/drawing/2014/main" id="{E4219006-A81E-BFA6-E94A-CA42B670B233}"/>
              </a:ext>
            </a:extLst>
          </p:cNvPr>
          <p:cNvSpPr>
            <a:spLocks noGrp="1"/>
          </p:cNvSpPr>
          <p:nvPr>
            <p:ph type="title"/>
          </p:nvPr>
        </p:nvSpPr>
        <p:spPr/>
        <p:txBody>
          <a:bodyPr/>
          <a:lstStyle/>
          <a:p>
            <a:r>
              <a:rPr lang="en-US"/>
              <a:t>PullClean</a:t>
            </a:r>
          </a:p>
        </p:txBody>
      </p:sp>
      <p:sp>
        <p:nvSpPr>
          <p:cNvPr id="10" name="Footer Placeholder 9">
            <a:extLst>
              <a:ext uri="{FF2B5EF4-FFF2-40B4-BE49-F238E27FC236}">
                <a16:creationId xmlns:a16="http://schemas.microsoft.com/office/drawing/2014/main" id="{9109811C-A5A2-A09D-7078-5E6877E3EFCC}"/>
              </a:ext>
            </a:extLst>
          </p:cNvPr>
          <p:cNvSpPr>
            <a:spLocks noGrp="1"/>
          </p:cNvSpPr>
          <p:nvPr>
            <p:ph type="ftr" sz="quarter" idx="16"/>
          </p:nvPr>
        </p:nvSpPr>
        <p:spPr/>
        <p:txBody>
          <a:bodyPr/>
          <a:lstStyle/>
          <a:p>
            <a:pPr algn="l"/>
            <a:r>
              <a:rPr lang="en-US"/>
              <a:t>COMPANY CONFIDENTIAL</a:t>
            </a:r>
            <a:endParaRPr lang="en-US" dirty="0"/>
          </a:p>
        </p:txBody>
      </p:sp>
      <p:sp>
        <p:nvSpPr>
          <p:cNvPr id="11" name="Slide Number Placeholder 10">
            <a:extLst>
              <a:ext uri="{FF2B5EF4-FFF2-40B4-BE49-F238E27FC236}">
                <a16:creationId xmlns:a16="http://schemas.microsoft.com/office/drawing/2014/main" id="{8BA7D525-B027-D5FF-DAE0-1BB8B6CB327F}"/>
              </a:ext>
            </a:extLst>
          </p:cNvPr>
          <p:cNvSpPr>
            <a:spLocks noGrp="1"/>
          </p:cNvSpPr>
          <p:nvPr>
            <p:ph type="sldNum" sz="quarter" idx="17"/>
          </p:nvPr>
        </p:nvSpPr>
        <p:spPr/>
        <p:txBody>
          <a:bodyPr/>
          <a:lstStyle/>
          <a:p>
            <a:fld id="{6C385236-B7BA-4938-9EA6-6DEC8CA653D7}" type="slidenum">
              <a:rPr lang="en-US" smtClean="0"/>
              <a:pPr/>
              <a:t>18</a:t>
            </a:fld>
            <a:endParaRPr lang="en-US"/>
          </a:p>
        </p:txBody>
      </p:sp>
      <p:sp>
        <p:nvSpPr>
          <p:cNvPr id="17" name="Rectangle 16">
            <a:extLst>
              <a:ext uri="{FF2B5EF4-FFF2-40B4-BE49-F238E27FC236}">
                <a16:creationId xmlns:a16="http://schemas.microsoft.com/office/drawing/2014/main" id="{44C80A43-82F5-EA7B-F96C-9886E03D6D13}"/>
              </a:ext>
            </a:extLst>
          </p:cNvPr>
          <p:cNvSpPr/>
          <p:nvPr/>
        </p:nvSpPr>
        <p:spPr>
          <a:xfrm>
            <a:off x="6240780" y="0"/>
            <a:ext cx="5951220" cy="6273799"/>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pic>
        <p:nvPicPr>
          <p:cNvPr id="18" name="Immagine 11">
            <a:extLst>
              <a:ext uri="{FF2B5EF4-FFF2-40B4-BE49-F238E27FC236}">
                <a16:creationId xmlns:a16="http://schemas.microsoft.com/office/drawing/2014/main" id="{4C10D10F-3C8C-6192-7EF1-7D17151E5E7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240781" y="0"/>
            <a:ext cx="5951220" cy="6273799"/>
          </a:xfrm>
          <a:prstGeom prst="rect">
            <a:avLst/>
          </a:prstGeom>
        </p:spPr>
      </p:pic>
      <p:sp>
        <p:nvSpPr>
          <p:cNvPr id="21" name="Oval 14">
            <a:extLst>
              <a:ext uri="{FF2B5EF4-FFF2-40B4-BE49-F238E27FC236}">
                <a16:creationId xmlns:a16="http://schemas.microsoft.com/office/drawing/2014/main" id="{BB3C97A1-40E3-A61B-6024-F7303D31704A}"/>
              </a:ext>
            </a:extLst>
          </p:cNvPr>
          <p:cNvSpPr/>
          <p:nvPr/>
        </p:nvSpPr>
        <p:spPr>
          <a:xfrm>
            <a:off x="10244522" y="989790"/>
            <a:ext cx="1468053" cy="1468053"/>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a:solidFill>
                  <a:schemeClr val="bg1"/>
                </a:solidFill>
                <a:latin typeface="Roboto Bold" panose="02000000000000000000" pitchFamily="2" charset="0"/>
              </a:rPr>
              <a:t>Efficient filter cleaning</a:t>
            </a:r>
            <a:endParaRPr lang="en-US" sz="1500" dirty="0">
              <a:solidFill>
                <a:schemeClr val="bg1"/>
              </a:solidFill>
              <a:latin typeface="Roboto Bold" panose="02000000000000000000" pitchFamily="2" charset="0"/>
            </a:endParaRPr>
          </a:p>
        </p:txBody>
      </p:sp>
    </p:spTree>
    <p:extLst>
      <p:ext uri="{BB962C8B-B14F-4D97-AF65-F5344CB8AC3E}">
        <p14:creationId xmlns:p14="http://schemas.microsoft.com/office/powerpoint/2010/main" val="1571309942"/>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1">
            <a:extLst>
              <a:ext uri="{FF2B5EF4-FFF2-40B4-BE49-F238E27FC236}">
                <a16:creationId xmlns:a16="http://schemas.microsoft.com/office/drawing/2014/main" id="{117084D3-3E88-21B7-8ACD-95021A11D4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43822" y="528502"/>
            <a:ext cx="1677175" cy="564166"/>
          </a:xfrm>
          <a:prstGeom prst="rect">
            <a:avLst/>
          </a:prstGeom>
        </p:spPr>
      </p:pic>
      <p:sp>
        <p:nvSpPr>
          <p:cNvPr id="15" name="Content Placeholder 14">
            <a:extLst>
              <a:ext uri="{FF2B5EF4-FFF2-40B4-BE49-F238E27FC236}">
                <a16:creationId xmlns:a16="http://schemas.microsoft.com/office/drawing/2014/main" id="{ADE39C95-756A-6DFA-7C51-E8899F758B77}"/>
              </a:ext>
            </a:extLst>
          </p:cNvPr>
          <p:cNvSpPr>
            <a:spLocks noGrp="1"/>
          </p:cNvSpPr>
          <p:nvPr>
            <p:ph sz="quarter" idx="13"/>
          </p:nvPr>
        </p:nvSpPr>
        <p:spPr>
          <a:xfrm>
            <a:off x="479425" y="1416345"/>
            <a:ext cx="4905375" cy="4863764"/>
          </a:xfrm>
        </p:spPr>
        <p:txBody>
          <a:bodyPr/>
          <a:lstStyle/>
          <a:p>
            <a:pPr marL="0" indent="0">
              <a:lnSpc>
                <a:spcPct val="120000"/>
              </a:lnSpc>
              <a:spcBef>
                <a:spcPts val="0"/>
              </a:spcBef>
              <a:buNone/>
            </a:pPr>
            <a:r>
              <a:rPr lang="en-US" sz="1200">
                <a:latin typeface="Roboto Bold" panose="02000000000000000000" pitchFamily="2" charset="0"/>
              </a:rPr>
              <a:t>Description</a:t>
            </a:r>
          </a:p>
          <a:p>
            <a:pPr>
              <a:lnSpc>
                <a:spcPct val="120000"/>
              </a:lnSpc>
              <a:spcBef>
                <a:spcPts val="0"/>
              </a:spcBef>
              <a:buClr>
                <a:schemeClr val="accent3"/>
              </a:buClr>
              <a:buFont typeface="Wingdings" panose="05000000000000000000" pitchFamily="2" charset="2"/>
              <a:buChar char="ü"/>
            </a:pPr>
            <a:r>
              <a:rPr lang="en-US" sz="1200"/>
              <a:t>HCLASS certified models are quipped with the safe bag system; this disposal system allow to dispose the collected material without being in contact with the material itself. </a:t>
            </a:r>
          </a:p>
          <a:p>
            <a:pPr marL="0" indent="0">
              <a:lnSpc>
                <a:spcPct val="120000"/>
              </a:lnSpc>
              <a:spcBef>
                <a:spcPts val="0"/>
              </a:spcBef>
              <a:buNone/>
            </a:pPr>
            <a:endParaRPr lang="en-US" sz="1200"/>
          </a:p>
          <a:p>
            <a:pPr marL="0" indent="0">
              <a:lnSpc>
                <a:spcPct val="120000"/>
              </a:lnSpc>
              <a:spcBef>
                <a:spcPts val="0"/>
              </a:spcBef>
              <a:buNone/>
            </a:pPr>
            <a:r>
              <a:rPr lang="en-US" sz="1200">
                <a:latin typeface="Roboto Bold" panose="02000000000000000000" pitchFamily="2" charset="0"/>
              </a:rPr>
              <a:t>How it works</a:t>
            </a:r>
          </a:p>
          <a:p>
            <a:pPr>
              <a:lnSpc>
                <a:spcPct val="120000"/>
              </a:lnSpc>
              <a:spcBef>
                <a:spcPts val="0"/>
              </a:spcBef>
              <a:buClr>
                <a:schemeClr val="accent3"/>
              </a:buClr>
              <a:buFont typeface="Wingdings" panose="05000000000000000000" pitchFamily="2" charset="2"/>
              <a:buChar char="ü"/>
            </a:pPr>
            <a:r>
              <a:rPr lang="en-US" sz="1200"/>
              <a:t>It is built with a CLASS M fleece filter and a special bag inlet with safety guillotine valve, externally protected by a conductive and resistant plastic bag.</a:t>
            </a:r>
          </a:p>
          <a:p>
            <a:pPr>
              <a:lnSpc>
                <a:spcPct val="120000"/>
              </a:lnSpc>
              <a:spcBef>
                <a:spcPts val="0"/>
              </a:spcBef>
              <a:buClr>
                <a:schemeClr val="accent3"/>
              </a:buClr>
              <a:buFont typeface="Wingdings" panose="05000000000000000000" pitchFamily="2" charset="2"/>
              <a:buChar char="ü"/>
            </a:pPr>
            <a:r>
              <a:rPr lang="en-US" sz="1200"/>
              <a:t>The bag filter safely collect the material, external plastic bag protects operator from the contact with the filtering bag during the disposal procedure.</a:t>
            </a:r>
          </a:p>
          <a:p>
            <a:pPr>
              <a:lnSpc>
                <a:spcPct val="120000"/>
              </a:lnSpc>
              <a:spcBef>
                <a:spcPts val="0"/>
              </a:spcBef>
              <a:buClr>
                <a:schemeClr val="accent3"/>
              </a:buClr>
              <a:buFont typeface="Wingdings" panose="05000000000000000000" pitchFamily="2" charset="2"/>
              <a:buChar char="ü"/>
            </a:pPr>
            <a:r>
              <a:rPr lang="en-US" sz="1200"/>
              <a:t>The guillotine valve, when manually closed, avoid any leakage of dust from the inlet of the safe bag system</a:t>
            </a:r>
          </a:p>
          <a:p>
            <a:pPr marL="0" indent="0">
              <a:lnSpc>
                <a:spcPct val="120000"/>
              </a:lnSpc>
              <a:spcBef>
                <a:spcPts val="0"/>
              </a:spcBef>
              <a:buNone/>
            </a:pPr>
            <a:endParaRPr lang="en-US" sz="1200"/>
          </a:p>
          <a:p>
            <a:pPr marL="0" indent="0">
              <a:lnSpc>
                <a:spcPct val="120000"/>
              </a:lnSpc>
              <a:spcBef>
                <a:spcPts val="0"/>
              </a:spcBef>
              <a:buNone/>
            </a:pPr>
            <a:r>
              <a:rPr lang="en-US" sz="1200">
                <a:latin typeface="Roboto Bold" panose="02000000000000000000" pitchFamily="2" charset="0"/>
              </a:rPr>
              <a:t>Value and benefit</a:t>
            </a:r>
          </a:p>
          <a:p>
            <a:pPr>
              <a:lnSpc>
                <a:spcPct val="120000"/>
              </a:lnSpc>
              <a:spcBef>
                <a:spcPts val="0"/>
              </a:spcBef>
              <a:buClr>
                <a:schemeClr val="accent3"/>
              </a:buClr>
              <a:buFont typeface="Wingdings" panose="05000000000000000000" pitchFamily="2" charset="2"/>
              <a:buChar char="ü"/>
            </a:pPr>
            <a:r>
              <a:rPr lang="en-US" sz="1200"/>
              <a:t>Perfect protection accordingly different types of hazardous dusts</a:t>
            </a:r>
          </a:p>
          <a:p>
            <a:pPr>
              <a:lnSpc>
                <a:spcPct val="120000"/>
              </a:lnSpc>
              <a:spcBef>
                <a:spcPts val="0"/>
              </a:spcBef>
              <a:buClr>
                <a:schemeClr val="accent3"/>
              </a:buClr>
              <a:buFont typeface="Wingdings" panose="05000000000000000000" pitchFamily="2" charset="2"/>
              <a:buChar char="ü"/>
            </a:pPr>
            <a:r>
              <a:rPr lang="en-US" sz="1200"/>
              <a:t>Secondary protection with HEPA14 certified filter</a:t>
            </a:r>
          </a:p>
          <a:p>
            <a:pPr>
              <a:lnSpc>
                <a:spcPct val="120000"/>
              </a:lnSpc>
              <a:spcBef>
                <a:spcPts val="0"/>
              </a:spcBef>
              <a:buClr>
                <a:schemeClr val="accent3"/>
              </a:buClr>
              <a:buFont typeface="Wingdings" panose="05000000000000000000" pitchFamily="2" charset="2"/>
              <a:buChar char="ü"/>
            </a:pPr>
            <a:r>
              <a:rPr lang="en-US" sz="1200"/>
              <a:t>Safe, easy and quick disposal system</a:t>
            </a:r>
          </a:p>
        </p:txBody>
      </p:sp>
      <p:sp>
        <p:nvSpPr>
          <p:cNvPr id="16" name="Text Placeholder 15">
            <a:extLst>
              <a:ext uri="{FF2B5EF4-FFF2-40B4-BE49-F238E27FC236}">
                <a16:creationId xmlns:a16="http://schemas.microsoft.com/office/drawing/2014/main" id="{56A62366-BB2E-846F-909F-AAE134CB43FA}"/>
              </a:ext>
            </a:extLst>
          </p:cNvPr>
          <p:cNvSpPr>
            <a:spLocks noGrp="1"/>
          </p:cNvSpPr>
          <p:nvPr>
            <p:ph type="body" sz="quarter" idx="14"/>
          </p:nvPr>
        </p:nvSpPr>
        <p:spPr/>
        <p:txBody>
          <a:bodyPr/>
          <a:lstStyle/>
          <a:p>
            <a:r>
              <a:rPr lang="en-US"/>
              <a:t>H Class VHS010….</a:t>
            </a:r>
          </a:p>
        </p:txBody>
      </p:sp>
      <p:sp>
        <p:nvSpPr>
          <p:cNvPr id="14" name="Title 13">
            <a:extLst>
              <a:ext uri="{FF2B5EF4-FFF2-40B4-BE49-F238E27FC236}">
                <a16:creationId xmlns:a16="http://schemas.microsoft.com/office/drawing/2014/main" id="{E4219006-A81E-BFA6-E94A-CA42B670B233}"/>
              </a:ext>
            </a:extLst>
          </p:cNvPr>
          <p:cNvSpPr>
            <a:spLocks noGrp="1"/>
          </p:cNvSpPr>
          <p:nvPr>
            <p:ph type="title"/>
          </p:nvPr>
        </p:nvSpPr>
        <p:spPr/>
        <p:txBody>
          <a:bodyPr/>
          <a:lstStyle/>
          <a:p>
            <a:r>
              <a:rPr lang="en-US"/>
              <a:t>Safe bag system</a:t>
            </a:r>
          </a:p>
        </p:txBody>
      </p:sp>
      <p:sp>
        <p:nvSpPr>
          <p:cNvPr id="10" name="Footer Placeholder 9">
            <a:extLst>
              <a:ext uri="{FF2B5EF4-FFF2-40B4-BE49-F238E27FC236}">
                <a16:creationId xmlns:a16="http://schemas.microsoft.com/office/drawing/2014/main" id="{9109811C-A5A2-A09D-7078-5E6877E3EFCC}"/>
              </a:ext>
            </a:extLst>
          </p:cNvPr>
          <p:cNvSpPr>
            <a:spLocks noGrp="1"/>
          </p:cNvSpPr>
          <p:nvPr>
            <p:ph type="ftr" sz="quarter" idx="16"/>
          </p:nvPr>
        </p:nvSpPr>
        <p:spPr/>
        <p:txBody>
          <a:bodyPr/>
          <a:lstStyle/>
          <a:p>
            <a:pPr algn="l"/>
            <a:r>
              <a:rPr lang="en-US"/>
              <a:t>COMPANY CONFIDENTIAL</a:t>
            </a:r>
            <a:endParaRPr lang="en-US" dirty="0"/>
          </a:p>
        </p:txBody>
      </p:sp>
      <p:sp>
        <p:nvSpPr>
          <p:cNvPr id="11" name="Slide Number Placeholder 10">
            <a:extLst>
              <a:ext uri="{FF2B5EF4-FFF2-40B4-BE49-F238E27FC236}">
                <a16:creationId xmlns:a16="http://schemas.microsoft.com/office/drawing/2014/main" id="{8BA7D525-B027-D5FF-DAE0-1BB8B6CB327F}"/>
              </a:ext>
            </a:extLst>
          </p:cNvPr>
          <p:cNvSpPr>
            <a:spLocks noGrp="1"/>
          </p:cNvSpPr>
          <p:nvPr>
            <p:ph type="sldNum" sz="quarter" idx="17"/>
          </p:nvPr>
        </p:nvSpPr>
        <p:spPr/>
        <p:txBody>
          <a:bodyPr/>
          <a:lstStyle/>
          <a:p>
            <a:fld id="{6C385236-B7BA-4938-9EA6-6DEC8CA653D7}" type="slidenum">
              <a:rPr lang="en-US" smtClean="0"/>
              <a:pPr/>
              <a:t>19</a:t>
            </a:fld>
            <a:endParaRPr lang="en-US"/>
          </a:p>
        </p:txBody>
      </p:sp>
      <p:sp>
        <p:nvSpPr>
          <p:cNvPr id="17" name="Rectangle 16">
            <a:extLst>
              <a:ext uri="{FF2B5EF4-FFF2-40B4-BE49-F238E27FC236}">
                <a16:creationId xmlns:a16="http://schemas.microsoft.com/office/drawing/2014/main" id="{44C80A43-82F5-EA7B-F96C-9886E03D6D13}"/>
              </a:ext>
            </a:extLst>
          </p:cNvPr>
          <p:cNvSpPr/>
          <p:nvPr/>
        </p:nvSpPr>
        <p:spPr>
          <a:xfrm>
            <a:off x="6240780" y="0"/>
            <a:ext cx="5951220" cy="6273799"/>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pic>
        <p:nvPicPr>
          <p:cNvPr id="18" name="Immagine 11">
            <a:extLst>
              <a:ext uri="{FF2B5EF4-FFF2-40B4-BE49-F238E27FC236}">
                <a16:creationId xmlns:a16="http://schemas.microsoft.com/office/drawing/2014/main" id="{4C10D10F-3C8C-6192-7EF1-7D17151E5E7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240781" y="0"/>
            <a:ext cx="5951220" cy="6273799"/>
          </a:xfrm>
          <a:prstGeom prst="rect">
            <a:avLst/>
          </a:prstGeom>
        </p:spPr>
      </p:pic>
      <p:sp>
        <p:nvSpPr>
          <p:cNvPr id="4" name="Oval 14">
            <a:extLst>
              <a:ext uri="{FF2B5EF4-FFF2-40B4-BE49-F238E27FC236}">
                <a16:creationId xmlns:a16="http://schemas.microsoft.com/office/drawing/2014/main" id="{74908B8E-5AB2-F172-1B9D-FEB70C2F9916}"/>
              </a:ext>
            </a:extLst>
          </p:cNvPr>
          <p:cNvSpPr/>
          <p:nvPr/>
        </p:nvSpPr>
        <p:spPr>
          <a:xfrm>
            <a:off x="10244522" y="494490"/>
            <a:ext cx="1468053" cy="1468053"/>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a:solidFill>
                  <a:schemeClr val="bg1"/>
                </a:solidFill>
                <a:latin typeface="Roboto Bold" panose="02000000000000000000" pitchFamily="2" charset="0"/>
              </a:rPr>
              <a:t>No dust exposure</a:t>
            </a:r>
          </a:p>
        </p:txBody>
      </p:sp>
    </p:spTree>
    <p:extLst>
      <p:ext uri="{BB962C8B-B14F-4D97-AF65-F5344CB8AC3E}">
        <p14:creationId xmlns:p14="http://schemas.microsoft.com/office/powerpoint/2010/main" val="1996114861"/>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Picture 85">
            <a:extLst>
              <a:ext uri="{FF2B5EF4-FFF2-40B4-BE49-F238E27FC236}">
                <a16:creationId xmlns:a16="http://schemas.microsoft.com/office/drawing/2014/main" id="{220DF2AB-3CC6-D95D-36BC-36FEFF4BE893}"/>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6906022" y="0"/>
            <a:ext cx="5285978" cy="6273800"/>
          </a:xfrm>
          <a:prstGeom prst="rect">
            <a:avLst/>
          </a:prstGeom>
        </p:spPr>
      </p:pic>
      <p:sp>
        <p:nvSpPr>
          <p:cNvPr id="2" name="Title 1">
            <a:extLst>
              <a:ext uri="{FF2B5EF4-FFF2-40B4-BE49-F238E27FC236}">
                <a16:creationId xmlns:a16="http://schemas.microsoft.com/office/drawing/2014/main" id="{C799BFEB-62F2-425A-A7A9-8411C59729AC}"/>
              </a:ext>
            </a:extLst>
          </p:cNvPr>
          <p:cNvSpPr>
            <a:spLocks noGrp="1"/>
          </p:cNvSpPr>
          <p:nvPr>
            <p:ph type="title"/>
          </p:nvPr>
        </p:nvSpPr>
        <p:spPr/>
        <p:txBody>
          <a:bodyPr/>
          <a:lstStyle/>
          <a:p>
            <a:r>
              <a:rPr lang="en-US" dirty="0"/>
              <a:t>Agenda</a:t>
            </a:r>
          </a:p>
        </p:txBody>
      </p:sp>
      <p:sp>
        <p:nvSpPr>
          <p:cNvPr id="16" name="Footer Placeholder 15">
            <a:extLst>
              <a:ext uri="{FF2B5EF4-FFF2-40B4-BE49-F238E27FC236}">
                <a16:creationId xmlns:a16="http://schemas.microsoft.com/office/drawing/2014/main" id="{582D0A69-9424-4096-A574-39DAF3E6BD2F}"/>
              </a:ext>
            </a:extLst>
          </p:cNvPr>
          <p:cNvSpPr>
            <a:spLocks noGrp="1"/>
          </p:cNvSpPr>
          <p:nvPr>
            <p:ph type="ftr" sz="quarter" idx="50"/>
          </p:nvPr>
        </p:nvSpPr>
        <p:spPr/>
        <p:txBody>
          <a:bodyPr/>
          <a:lstStyle/>
          <a:p>
            <a:pPr algn="l"/>
            <a:r>
              <a:rPr lang="en-US"/>
              <a:t>COMPANY CONFIDENTIAL</a:t>
            </a:r>
            <a:endParaRPr lang="en-US" dirty="0"/>
          </a:p>
        </p:txBody>
      </p:sp>
      <p:sp>
        <p:nvSpPr>
          <p:cNvPr id="17" name="Slide Number Placeholder 16">
            <a:extLst>
              <a:ext uri="{FF2B5EF4-FFF2-40B4-BE49-F238E27FC236}">
                <a16:creationId xmlns:a16="http://schemas.microsoft.com/office/drawing/2014/main" id="{71B1E747-E18D-4ED9-8DBE-5AB389BF2EB2}"/>
              </a:ext>
            </a:extLst>
          </p:cNvPr>
          <p:cNvSpPr>
            <a:spLocks noGrp="1"/>
          </p:cNvSpPr>
          <p:nvPr>
            <p:ph type="sldNum" sz="quarter" idx="51"/>
          </p:nvPr>
        </p:nvSpPr>
        <p:spPr/>
        <p:txBody>
          <a:bodyPr/>
          <a:lstStyle/>
          <a:p>
            <a:fld id="{6C385236-B7BA-4938-9EA6-6DEC8CA653D7}" type="slidenum">
              <a:rPr lang="en-US" smtClean="0"/>
              <a:pPr/>
              <a:t>2</a:t>
            </a:fld>
            <a:endParaRPr lang="en-US"/>
          </a:p>
        </p:txBody>
      </p:sp>
      <p:sp>
        <p:nvSpPr>
          <p:cNvPr id="42" name="Text Placeholder 2">
            <a:extLst>
              <a:ext uri="{FF2B5EF4-FFF2-40B4-BE49-F238E27FC236}">
                <a16:creationId xmlns:a16="http://schemas.microsoft.com/office/drawing/2014/main" id="{A97DC85A-115F-B488-0FF2-393AFDFE4C93}"/>
              </a:ext>
            </a:extLst>
          </p:cNvPr>
          <p:cNvSpPr>
            <a:spLocks noGrp="1"/>
          </p:cNvSpPr>
          <p:nvPr>
            <p:ph type="body" sz="quarter" idx="37"/>
          </p:nvPr>
        </p:nvSpPr>
        <p:spPr>
          <a:xfrm>
            <a:off x="1313325" y="1412875"/>
            <a:ext cx="1983450" cy="698238"/>
          </a:xfrm>
        </p:spPr>
        <p:txBody>
          <a:bodyPr/>
          <a:lstStyle/>
          <a:p>
            <a:r>
              <a:rPr lang="en-US"/>
              <a:t>Mini </a:t>
            </a:r>
            <a:r>
              <a:rPr lang="en-US" dirty="0"/>
              <a:t>IVS </a:t>
            </a:r>
            <a:r>
              <a:rPr lang="en-US"/>
              <a:t>range </a:t>
            </a:r>
            <a:br>
              <a:rPr lang="en-US"/>
            </a:br>
            <a:r>
              <a:rPr lang="en-US"/>
              <a:t>and </a:t>
            </a:r>
            <a:r>
              <a:rPr lang="en-US" dirty="0"/>
              <a:t>layouts</a:t>
            </a:r>
          </a:p>
        </p:txBody>
      </p:sp>
      <p:sp>
        <p:nvSpPr>
          <p:cNvPr id="43" name="Text Placeholder 3">
            <a:extLst>
              <a:ext uri="{FF2B5EF4-FFF2-40B4-BE49-F238E27FC236}">
                <a16:creationId xmlns:a16="http://schemas.microsoft.com/office/drawing/2014/main" id="{9DFA9EFA-F7FC-B1EA-18F8-ED70C828A508}"/>
              </a:ext>
            </a:extLst>
          </p:cNvPr>
          <p:cNvSpPr>
            <a:spLocks noGrp="1"/>
          </p:cNvSpPr>
          <p:nvPr>
            <p:ph type="body" sz="quarter" idx="38"/>
          </p:nvPr>
        </p:nvSpPr>
        <p:spPr>
          <a:xfrm>
            <a:off x="1313325" y="2288905"/>
            <a:ext cx="1496928" cy="698238"/>
          </a:xfrm>
        </p:spPr>
        <p:txBody>
          <a:bodyPr/>
          <a:lstStyle/>
          <a:p>
            <a:r>
              <a:rPr lang="en-US" dirty="0"/>
              <a:t>Jobs to be done</a:t>
            </a:r>
          </a:p>
        </p:txBody>
      </p:sp>
      <p:sp>
        <p:nvSpPr>
          <p:cNvPr id="44" name="Text Placeholder 4">
            <a:extLst>
              <a:ext uri="{FF2B5EF4-FFF2-40B4-BE49-F238E27FC236}">
                <a16:creationId xmlns:a16="http://schemas.microsoft.com/office/drawing/2014/main" id="{2B591C3E-513D-54CD-4B21-339447943136}"/>
              </a:ext>
            </a:extLst>
          </p:cNvPr>
          <p:cNvSpPr>
            <a:spLocks noGrp="1"/>
          </p:cNvSpPr>
          <p:nvPr>
            <p:ph type="body" sz="quarter" idx="39"/>
          </p:nvPr>
        </p:nvSpPr>
        <p:spPr>
          <a:xfrm>
            <a:off x="1313325" y="3164935"/>
            <a:ext cx="2247699" cy="698238"/>
          </a:xfrm>
        </p:spPr>
        <p:txBody>
          <a:bodyPr/>
          <a:lstStyle/>
          <a:p>
            <a:r>
              <a:rPr lang="en-US" dirty="0"/>
              <a:t>Key </a:t>
            </a:r>
            <a:r>
              <a:rPr lang="en-US"/>
              <a:t>features </a:t>
            </a:r>
            <a:br>
              <a:rPr lang="en-US"/>
            </a:br>
            <a:r>
              <a:rPr lang="en-US"/>
              <a:t>and </a:t>
            </a:r>
            <a:r>
              <a:rPr lang="en-US" dirty="0"/>
              <a:t>benefits</a:t>
            </a:r>
            <a:endParaRPr lang="da-DK" dirty="0"/>
          </a:p>
        </p:txBody>
      </p:sp>
      <p:sp>
        <p:nvSpPr>
          <p:cNvPr id="45" name="Text Placeholder 5">
            <a:extLst>
              <a:ext uri="{FF2B5EF4-FFF2-40B4-BE49-F238E27FC236}">
                <a16:creationId xmlns:a16="http://schemas.microsoft.com/office/drawing/2014/main" id="{1B408FCE-02A7-8C2F-1826-30ACAE7ECFBE}"/>
              </a:ext>
            </a:extLst>
          </p:cNvPr>
          <p:cNvSpPr>
            <a:spLocks noGrp="1"/>
          </p:cNvSpPr>
          <p:nvPr>
            <p:ph type="body" sz="quarter" idx="40"/>
          </p:nvPr>
        </p:nvSpPr>
        <p:spPr>
          <a:xfrm>
            <a:off x="1313325" y="4040965"/>
            <a:ext cx="1169669" cy="698238"/>
          </a:xfrm>
        </p:spPr>
        <p:txBody>
          <a:bodyPr/>
          <a:lstStyle/>
          <a:p>
            <a:r>
              <a:rPr lang="en-DK"/>
              <a:t>Accessories</a:t>
            </a:r>
            <a:r>
              <a:rPr lang="en-DK" dirty="0"/>
              <a:t> </a:t>
            </a:r>
            <a:endParaRPr lang="da-DK" dirty="0"/>
          </a:p>
        </p:txBody>
      </p:sp>
      <p:sp>
        <p:nvSpPr>
          <p:cNvPr id="46" name="Text Placeholder 6">
            <a:extLst>
              <a:ext uri="{FF2B5EF4-FFF2-40B4-BE49-F238E27FC236}">
                <a16:creationId xmlns:a16="http://schemas.microsoft.com/office/drawing/2014/main" id="{43C68A9B-12A5-F8C0-D1C5-620A45C09816}"/>
              </a:ext>
            </a:extLst>
          </p:cNvPr>
          <p:cNvSpPr>
            <a:spLocks noGrp="1"/>
          </p:cNvSpPr>
          <p:nvPr>
            <p:ph type="body" sz="quarter" idx="41"/>
          </p:nvPr>
        </p:nvSpPr>
        <p:spPr>
          <a:xfrm>
            <a:off x="1313325" y="4916995"/>
            <a:ext cx="1294798" cy="698238"/>
          </a:xfrm>
        </p:spPr>
        <p:txBody>
          <a:bodyPr/>
          <a:lstStyle/>
          <a:p>
            <a:r>
              <a:rPr lang="it-IT" dirty="0"/>
              <a:t>Competitors</a:t>
            </a:r>
            <a:endParaRPr lang="da-DK" dirty="0"/>
          </a:p>
        </p:txBody>
      </p:sp>
      <p:sp>
        <p:nvSpPr>
          <p:cNvPr id="47" name="Text Placeholder 8">
            <a:extLst>
              <a:ext uri="{FF2B5EF4-FFF2-40B4-BE49-F238E27FC236}">
                <a16:creationId xmlns:a16="http://schemas.microsoft.com/office/drawing/2014/main" id="{977F7B4D-17D2-03BB-3A4A-D391EC0B58D4}"/>
              </a:ext>
            </a:extLst>
          </p:cNvPr>
          <p:cNvSpPr txBox="1">
            <a:spLocks/>
          </p:cNvSpPr>
          <p:nvPr/>
        </p:nvSpPr>
        <p:spPr>
          <a:xfrm>
            <a:off x="462758" y="1412875"/>
            <a:ext cx="698400" cy="698238"/>
          </a:xfrm>
          <a:prstGeom prst="ellipse">
            <a:avLst/>
          </a:prstGeom>
          <a:solidFill>
            <a:schemeClr val="accent3"/>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s-x-mo-SDL"/>
              <a:t>1</a:t>
            </a:r>
          </a:p>
        </p:txBody>
      </p:sp>
      <p:sp>
        <p:nvSpPr>
          <p:cNvPr id="48" name="Text Placeholder 9">
            <a:extLst>
              <a:ext uri="{FF2B5EF4-FFF2-40B4-BE49-F238E27FC236}">
                <a16:creationId xmlns:a16="http://schemas.microsoft.com/office/drawing/2014/main" id="{8E48F099-CBE1-E685-1C9F-4DB6E520B537}"/>
              </a:ext>
            </a:extLst>
          </p:cNvPr>
          <p:cNvSpPr txBox="1">
            <a:spLocks/>
          </p:cNvSpPr>
          <p:nvPr/>
        </p:nvSpPr>
        <p:spPr>
          <a:xfrm>
            <a:off x="462758" y="2288905"/>
            <a:ext cx="698400" cy="698238"/>
          </a:xfrm>
          <a:prstGeom prst="ellipse">
            <a:avLst/>
          </a:prstGeom>
          <a:solidFill>
            <a:schemeClr val="accent3"/>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s-x-mo-SDL"/>
              <a:t>2</a:t>
            </a:r>
          </a:p>
        </p:txBody>
      </p:sp>
      <p:sp>
        <p:nvSpPr>
          <p:cNvPr id="49" name="Text Placeholder 10">
            <a:extLst>
              <a:ext uri="{FF2B5EF4-FFF2-40B4-BE49-F238E27FC236}">
                <a16:creationId xmlns:a16="http://schemas.microsoft.com/office/drawing/2014/main" id="{BF93A8E1-856B-D296-4741-626770641891}"/>
              </a:ext>
            </a:extLst>
          </p:cNvPr>
          <p:cNvSpPr txBox="1">
            <a:spLocks/>
          </p:cNvSpPr>
          <p:nvPr/>
        </p:nvSpPr>
        <p:spPr>
          <a:xfrm>
            <a:off x="462758" y="3164935"/>
            <a:ext cx="698400" cy="698238"/>
          </a:xfrm>
          <a:prstGeom prst="ellipse">
            <a:avLst/>
          </a:prstGeom>
          <a:solidFill>
            <a:schemeClr val="accent3"/>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s-x-mo-SDL"/>
              <a:t>3</a:t>
            </a:r>
          </a:p>
        </p:txBody>
      </p:sp>
      <p:sp>
        <p:nvSpPr>
          <p:cNvPr id="50" name="Text Placeholder 12">
            <a:extLst>
              <a:ext uri="{FF2B5EF4-FFF2-40B4-BE49-F238E27FC236}">
                <a16:creationId xmlns:a16="http://schemas.microsoft.com/office/drawing/2014/main" id="{2F6318B9-FF45-AC3E-F907-1B5C5FA2C0FF}"/>
              </a:ext>
            </a:extLst>
          </p:cNvPr>
          <p:cNvSpPr txBox="1">
            <a:spLocks/>
          </p:cNvSpPr>
          <p:nvPr/>
        </p:nvSpPr>
        <p:spPr>
          <a:xfrm>
            <a:off x="462758" y="4916995"/>
            <a:ext cx="698400" cy="698238"/>
          </a:xfrm>
          <a:prstGeom prst="ellipse">
            <a:avLst/>
          </a:prstGeom>
          <a:solidFill>
            <a:schemeClr val="accent3"/>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s-x-mo-SDL"/>
              <a:t>5</a:t>
            </a:r>
            <a:endParaRPr lang="es-x-mo-SDL" dirty="0"/>
          </a:p>
        </p:txBody>
      </p:sp>
      <p:sp>
        <p:nvSpPr>
          <p:cNvPr id="51" name="Text Placeholder 20">
            <a:extLst>
              <a:ext uri="{FF2B5EF4-FFF2-40B4-BE49-F238E27FC236}">
                <a16:creationId xmlns:a16="http://schemas.microsoft.com/office/drawing/2014/main" id="{84A2CC73-DF55-0DDB-5929-C3A9B1A1D17C}"/>
              </a:ext>
            </a:extLst>
          </p:cNvPr>
          <p:cNvSpPr txBox="1">
            <a:spLocks/>
          </p:cNvSpPr>
          <p:nvPr/>
        </p:nvSpPr>
        <p:spPr>
          <a:xfrm>
            <a:off x="462758" y="4045418"/>
            <a:ext cx="698400" cy="698238"/>
          </a:xfrm>
          <a:prstGeom prst="ellipse">
            <a:avLst/>
          </a:prstGeom>
          <a:solidFill>
            <a:schemeClr val="accent3"/>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GB"/>
              <a:t>4</a:t>
            </a:r>
            <a:endParaRPr lang="es-x-mo-SDL"/>
          </a:p>
        </p:txBody>
      </p:sp>
      <p:sp>
        <p:nvSpPr>
          <p:cNvPr id="52" name="Text Placeholder 2">
            <a:extLst>
              <a:ext uri="{FF2B5EF4-FFF2-40B4-BE49-F238E27FC236}">
                <a16:creationId xmlns:a16="http://schemas.microsoft.com/office/drawing/2014/main" id="{93B7EA48-27E7-4838-E1E2-8350D149F49C}"/>
              </a:ext>
            </a:extLst>
          </p:cNvPr>
          <p:cNvSpPr txBox="1">
            <a:spLocks/>
          </p:cNvSpPr>
          <p:nvPr/>
        </p:nvSpPr>
        <p:spPr>
          <a:xfrm>
            <a:off x="4374657" y="1412875"/>
            <a:ext cx="2411328" cy="698238"/>
          </a:xfrm>
          <a:prstGeom prst="rect">
            <a:avLst/>
          </a:prstGeom>
          <a:ln>
            <a:noFill/>
          </a:ln>
        </p:spPr>
        <p:txBody>
          <a:bodyPr vert="horz" lIns="72000" tIns="72000" rIns="72000" bIns="72000" rtlCol="0" anchor="ctr">
            <a:noAutofit/>
          </a:bodyPr>
          <a:lstStyle>
            <a:lvl1pPr marL="0" indent="0" algn="l" defTabSz="102396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dirty="0"/>
              <a:t>Pricing and positioning</a:t>
            </a:r>
          </a:p>
        </p:txBody>
      </p:sp>
      <p:sp>
        <p:nvSpPr>
          <p:cNvPr id="53" name="Text Placeholder 3">
            <a:extLst>
              <a:ext uri="{FF2B5EF4-FFF2-40B4-BE49-F238E27FC236}">
                <a16:creationId xmlns:a16="http://schemas.microsoft.com/office/drawing/2014/main" id="{D14DB622-EED9-F75E-A0DD-01EE89035F07}"/>
              </a:ext>
            </a:extLst>
          </p:cNvPr>
          <p:cNvSpPr txBox="1">
            <a:spLocks/>
          </p:cNvSpPr>
          <p:nvPr/>
        </p:nvSpPr>
        <p:spPr>
          <a:xfrm>
            <a:off x="4374657" y="2288905"/>
            <a:ext cx="2044598" cy="698238"/>
          </a:xfrm>
          <a:prstGeom prst="rect">
            <a:avLst/>
          </a:prstGeom>
          <a:ln>
            <a:noFill/>
          </a:ln>
        </p:spPr>
        <p:txBody>
          <a:bodyPr vert="horz" lIns="72000" tIns="72000" rIns="72000" bIns="72000" rtlCol="0" anchor="ctr">
            <a:noAutofit/>
          </a:bodyPr>
          <a:lstStyle>
            <a:lvl1pPr marL="0" indent="0" algn="l" defTabSz="102396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dirty="0"/>
              <a:t>Marketing material</a:t>
            </a:r>
          </a:p>
        </p:txBody>
      </p:sp>
      <p:sp>
        <p:nvSpPr>
          <p:cNvPr id="54" name="Text Placeholder 4">
            <a:extLst>
              <a:ext uri="{FF2B5EF4-FFF2-40B4-BE49-F238E27FC236}">
                <a16:creationId xmlns:a16="http://schemas.microsoft.com/office/drawing/2014/main" id="{C88D35B3-03C2-DE11-F725-8D9AAB1E94E4}"/>
              </a:ext>
            </a:extLst>
          </p:cNvPr>
          <p:cNvSpPr txBox="1">
            <a:spLocks/>
          </p:cNvSpPr>
          <p:nvPr/>
        </p:nvSpPr>
        <p:spPr>
          <a:xfrm>
            <a:off x="4374657" y="3164935"/>
            <a:ext cx="2247699" cy="698238"/>
          </a:xfrm>
          <a:prstGeom prst="rect">
            <a:avLst/>
          </a:prstGeom>
          <a:ln>
            <a:noFill/>
          </a:ln>
        </p:spPr>
        <p:txBody>
          <a:bodyPr vert="horz" lIns="72000" tIns="72000" rIns="72000" bIns="72000" rtlCol="0" anchor="ctr">
            <a:noAutofit/>
          </a:bodyPr>
          <a:lstStyle>
            <a:lvl1pPr marL="0" indent="0" algn="l" defTabSz="102396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dirty="0"/>
              <a:t>Technical specification</a:t>
            </a:r>
          </a:p>
        </p:txBody>
      </p:sp>
      <p:sp>
        <p:nvSpPr>
          <p:cNvPr id="55" name="Text Placeholder 5">
            <a:extLst>
              <a:ext uri="{FF2B5EF4-FFF2-40B4-BE49-F238E27FC236}">
                <a16:creationId xmlns:a16="http://schemas.microsoft.com/office/drawing/2014/main" id="{E2074507-A909-8FA3-5A48-835338536487}"/>
              </a:ext>
            </a:extLst>
          </p:cNvPr>
          <p:cNvSpPr txBox="1">
            <a:spLocks/>
          </p:cNvSpPr>
          <p:nvPr/>
        </p:nvSpPr>
        <p:spPr>
          <a:xfrm>
            <a:off x="4374657" y="4040965"/>
            <a:ext cx="2210765" cy="698238"/>
          </a:xfrm>
          <a:prstGeom prst="rect">
            <a:avLst/>
          </a:prstGeom>
          <a:ln>
            <a:noFill/>
          </a:ln>
        </p:spPr>
        <p:txBody>
          <a:bodyPr vert="horz" lIns="72000" tIns="72000" rIns="72000" bIns="72000" rtlCol="0" anchor="ctr">
            <a:noAutofit/>
          </a:bodyPr>
          <a:lstStyle>
            <a:lvl1pPr marL="0" indent="0" algn="l" defTabSz="102396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dirty="0"/>
              <a:t>Naming and hierarchy</a:t>
            </a:r>
          </a:p>
        </p:txBody>
      </p:sp>
      <p:sp>
        <p:nvSpPr>
          <p:cNvPr id="56" name="Text Placeholder 6">
            <a:extLst>
              <a:ext uri="{FF2B5EF4-FFF2-40B4-BE49-F238E27FC236}">
                <a16:creationId xmlns:a16="http://schemas.microsoft.com/office/drawing/2014/main" id="{8DFE6840-5327-9DA8-66B9-CBBE3769B912}"/>
              </a:ext>
            </a:extLst>
          </p:cNvPr>
          <p:cNvSpPr txBox="1">
            <a:spLocks/>
          </p:cNvSpPr>
          <p:nvPr/>
        </p:nvSpPr>
        <p:spPr>
          <a:xfrm>
            <a:off x="4374657" y="4916995"/>
            <a:ext cx="2496986" cy="698238"/>
          </a:xfrm>
          <a:prstGeom prst="rect">
            <a:avLst/>
          </a:prstGeom>
          <a:ln>
            <a:noFill/>
          </a:ln>
        </p:spPr>
        <p:txBody>
          <a:bodyPr vert="horz" lIns="72000" tIns="72000" rIns="72000" bIns="72000" rtlCol="0" anchor="ctr">
            <a:noAutofit/>
          </a:bodyPr>
          <a:lstStyle>
            <a:lvl1pPr marL="0" indent="0" algn="l" defTabSz="102396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it-IT" dirty="0"/>
              <a:t>The </a:t>
            </a:r>
            <a:r>
              <a:rPr lang="en-US"/>
              <a:t>corporate </a:t>
            </a:r>
            <a:br>
              <a:rPr lang="en-US"/>
            </a:br>
            <a:r>
              <a:rPr lang="en-US"/>
              <a:t>responsibility</a:t>
            </a:r>
            <a:endParaRPr lang="en-US" dirty="0"/>
          </a:p>
        </p:txBody>
      </p:sp>
      <p:sp>
        <p:nvSpPr>
          <p:cNvPr id="57" name="Text Placeholder 8">
            <a:extLst>
              <a:ext uri="{FF2B5EF4-FFF2-40B4-BE49-F238E27FC236}">
                <a16:creationId xmlns:a16="http://schemas.microsoft.com/office/drawing/2014/main" id="{B673E331-4A10-A652-6A9F-69FF35A729B7}"/>
              </a:ext>
            </a:extLst>
          </p:cNvPr>
          <p:cNvSpPr txBox="1">
            <a:spLocks/>
          </p:cNvSpPr>
          <p:nvPr/>
        </p:nvSpPr>
        <p:spPr>
          <a:xfrm>
            <a:off x="3524090" y="1412875"/>
            <a:ext cx="698400" cy="698238"/>
          </a:xfrm>
          <a:prstGeom prst="ellipse">
            <a:avLst/>
          </a:prstGeom>
          <a:solidFill>
            <a:schemeClr val="accent3"/>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it-IT" dirty="0"/>
              <a:t>6</a:t>
            </a:r>
            <a:endParaRPr lang="es-x-mo-SDL" dirty="0"/>
          </a:p>
        </p:txBody>
      </p:sp>
      <p:sp>
        <p:nvSpPr>
          <p:cNvPr id="58" name="Text Placeholder 9">
            <a:extLst>
              <a:ext uri="{FF2B5EF4-FFF2-40B4-BE49-F238E27FC236}">
                <a16:creationId xmlns:a16="http://schemas.microsoft.com/office/drawing/2014/main" id="{67986382-D992-D084-E499-4215D868DAC9}"/>
              </a:ext>
            </a:extLst>
          </p:cNvPr>
          <p:cNvSpPr txBox="1">
            <a:spLocks/>
          </p:cNvSpPr>
          <p:nvPr/>
        </p:nvSpPr>
        <p:spPr>
          <a:xfrm>
            <a:off x="3524090" y="2288905"/>
            <a:ext cx="698400" cy="698238"/>
          </a:xfrm>
          <a:prstGeom prst="ellipse">
            <a:avLst/>
          </a:prstGeom>
          <a:solidFill>
            <a:schemeClr val="accent3"/>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it-IT" dirty="0"/>
              <a:t>7</a:t>
            </a:r>
            <a:endParaRPr lang="es-x-mo-SDL" dirty="0"/>
          </a:p>
        </p:txBody>
      </p:sp>
      <p:sp>
        <p:nvSpPr>
          <p:cNvPr id="59" name="Text Placeholder 10">
            <a:extLst>
              <a:ext uri="{FF2B5EF4-FFF2-40B4-BE49-F238E27FC236}">
                <a16:creationId xmlns:a16="http://schemas.microsoft.com/office/drawing/2014/main" id="{153C7D43-0575-808C-867B-88421993DF80}"/>
              </a:ext>
            </a:extLst>
          </p:cNvPr>
          <p:cNvSpPr txBox="1">
            <a:spLocks/>
          </p:cNvSpPr>
          <p:nvPr/>
        </p:nvSpPr>
        <p:spPr>
          <a:xfrm>
            <a:off x="3524090" y="3164935"/>
            <a:ext cx="698400" cy="698238"/>
          </a:xfrm>
          <a:prstGeom prst="ellipse">
            <a:avLst/>
          </a:prstGeom>
          <a:solidFill>
            <a:schemeClr val="accent3"/>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it-IT" dirty="0"/>
              <a:t>8</a:t>
            </a:r>
            <a:endParaRPr lang="es-x-mo-SDL" dirty="0"/>
          </a:p>
        </p:txBody>
      </p:sp>
      <p:sp>
        <p:nvSpPr>
          <p:cNvPr id="60" name="Text Placeholder 12">
            <a:extLst>
              <a:ext uri="{FF2B5EF4-FFF2-40B4-BE49-F238E27FC236}">
                <a16:creationId xmlns:a16="http://schemas.microsoft.com/office/drawing/2014/main" id="{DCFBC59E-8C65-AAF9-1F19-444C8874C232}"/>
              </a:ext>
            </a:extLst>
          </p:cNvPr>
          <p:cNvSpPr txBox="1">
            <a:spLocks/>
          </p:cNvSpPr>
          <p:nvPr/>
        </p:nvSpPr>
        <p:spPr>
          <a:xfrm>
            <a:off x="3524090" y="4916995"/>
            <a:ext cx="698400" cy="698238"/>
          </a:xfrm>
          <a:prstGeom prst="ellipse">
            <a:avLst/>
          </a:prstGeom>
          <a:solidFill>
            <a:schemeClr val="accent3"/>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it-IT" dirty="0"/>
              <a:t>10</a:t>
            </a:r>
            <a:endParaRPr lang="es-x-mo-SDL" dirty="0"/>
          </a:p>
        </p:txBody>
      </p:sp>
      <p:sp>
        <p:nvSpPr>
          <p:cNvPr id="61" name="Text Placeholder 20">
            <a:extLst>
              <a:ext uri="{FF2B5EF4-FFF2-40B4-BE49-F238E27FC236}">
                <a16:creationId xmlns:a16="http://schemas.microsoft.com/office/drawing/2014/main" id="{CA1A5744-6794-18A6-28A8-2074B0D97DA6}"/>
              </a:ext>
            </a:extLst>
          </p:cNvPr>
          <p:cNvSpPr txBox="1">
            <a:spLocks/>
          </p:cNvSpPr>
          <p:nvPr/>
        </p:nvSpPr>
        <p:spPr>
          <a:xfrm>
            <a:off x="3524090" y="4045418"/>
            <a:ext cx="698400" cy="698238"/>
          </a:xfrm>
          <a:prstGeom prst="ellipse">
            <a:avLst/>
          </a:prstGeom>
          <a:solidFill>
            <a:schemeClr val="accent3"/>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GB" dirty="0"/>
              <a:t>9</a:t>
            </a:r>
            <a:endParaRPr lang="es-x-mo-SDL" dirty="0"/>
          </a:p>
        </p:txBody>
      </p:sp>
    </p:spTree>
    <p:extLst>
      <p:ext uri="{BB962C8B-B14F-4D97-AF65-F5344CB8AC3E}">
        <p14:creationId xmlns:p14="http://schemas.microsoft.com/office/powerpoint/2010/main" val="3537742623"/>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A93757B-6F32-1E18-BA3F-06D79531AA29}"/>
              </a:ext>
            </a:extLst>
          </p:cNvPr>
          <p:cNvSpPr>
            <a:spLocks noGrp="1"/>
          </p:cNvSpPr>
          <p:nvPr>
            <p:ph type="ctrTitle"/>
          </p:nvPr>
        </p:nvSpPr>
        <p:spPr/>
        <p:txBody>
          <a:bodyPr/>
          <a:lstStyle/>
          <a:p>
            <a:r>
              <a:rPr lang="en-US"/>
              <a:t>4</a:t>
            </a:r>
          </a:p>
        </p:txBody>
      </p:sp>
      <p:sp>
        <p:nvSpPr>
          <p:cNvPr id="8" name="Text Placeholder 7">
            <a:extLst>
              <a:ext uri="{FF2B5EF4-FFF2-40B4-BE49-F238E27FC236}">
                <a16:creationId xmlns:a16="http://schemas.microsoft.com/office/drawing/2014/main" id="{183AE036-47D7-32AD-A3F0-A3DDEA4A5F59}"/>
              </a:ext>
            </a:extLst>
          </p:cNvPr>
          <p:cNvSpPr>
            <a:spLocks noGrp="1"/>
          </p:cNvSpPr>
          <p:nvPr>
            <p:ph type="body" sz="quarter" idx="13"/>
          </p:nvPr>
        </p:nvSpPr>
        <p:spPr/>
        <p:txBody>
          <a:bodyPr/>
          <a:lstStyle/>
          <a:p>
            <a:r>
              <a:rPr lang="en-US"/>
              <a:t>Accessories</a:t>
            </a:r>
          </a:p>
        </p:txBody>
      </p:sp>
      <p:sp>
        <p:nvSpPr>
          <p:cNvPr id="5" name="Footer Placeholder 4">
            <a:extLst>
              <a:ext uri="{FF2B5EF4-FFF2-40B4-BE49-F238E27FC236}">
                <a16:creationId xmlns:a16="http://schemas.microsoft.com/office/drawing/2014/main" id="{BC359D42-9F6D-2132-4CC2-908E940425DE}"/>
              </a:ext>
            </a:extLst>
          </p:cNvPr>
          <p:cNvSpPr>
            <a:spLocks noGrp="1"/>
          </p:cNvSpPr>
          <p:nvPr>
            <p:ph type="ftr" sz="quarter" idx="15"/>
          </p:nvPr>
        </p:nvSpPr>
        <p:spPr/>
        <p:txBody>
          <a:bodyPr/>
          <a:lstStyle/>
          <a:p>
            <a:pPr algn="l"/>
            <a:r>
              <a:rPr lang="en-US"/>
              <a:t>COMPANY CONFIDENTIAL</a:t>
            </a:r>
            <a:endParaRPr lang="en-US" dirty="0"/>
          </a:p>
        </p:txBody>
      </p:sp>
      <p:sp>
        <p:nvSpPr>
          <p:cNvPr id="6" name="Slide Number Placeholder 5">
            <a:extLst>
              <a:ext uri="{FF2B5EF4-FFF2-40B4-BE49-F238E27FC236}">
                <a16:creationId xmlns:a16="http://schemas.microsoft.com/office/drawing/2014/main" id="{47D6BD8E-4C27-43B9-E8D0-565BFE7BE8D3}"/>
              </a:ext>
            </a:extLst>
          </p:cNvPr>
          <p:cNvSpPr>
            <a:spLocks noGrp="1"/>
          </p:cNvSpPr>
          <p:nvPr>
            <p:ph type="sldNum" sz="quarter" idx="16"/>
          </p:nvPr>
        </p:nvSpPr>
        <p:spPr/>
        <p:txBody>
          <a:bodyPr/>
          <a:lstStyle/>
          <a:p>
            <a:fld id="{6C385236-B7BA-4938-9EA6-6DEC8CA653D7}" type="slidenum">
              <a:rPr lang="en-US" smtClean="0"/>
              <a:pPr/>
              <a:t>20</a:t>
            </a:fld>
            <a:endParaRPr lang="en-US"/>
          </a:p>
        </p:txBody>
      </p:sp>
    </p:spTree>
    <p:extLst>
      <p:ext uri="{BB962C8B-B14F-4D97-AF65-F5344CB8AC3E}">
        <p14:creationId xmlns:p14="http://schemas.microsoft.com/office/powerpoint/2010/main" val="4100339913"/>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ADE39C95-756A-6DFA-7C51-E8899F758B77}"/>
              </a:ext>
            </a:extLst>
          </p:cNvPr>
          <p:cNvSpPr>
            <a:spLocks noGrp="1"/>
          </p:cNvSpPr>
          <p:nvPr>
            <p:ph sz="quarter" idx="13"/>
          </p:nvPr>
        </p:nvSpPr>
        <p:spPr>
          <a:xfrm>
            <a:off x="479425" y="1416345"/>
            <a:ext cx="4571546" cy="4863764"/>
          </a:xfrm>
        </p:spPr>
        <p:txBody>
          <a:bodyPr/>
          <a:lstStyle/>
          <a:p>
            <a:pPr marL="0" indent="0">
              <a:lnSpc>
                <a:spcPct val="120000"/>
              </a:lnSpc>
              <a:spcBef>
                <a:spcPts val="0"/>
              </a:spcBef>
              <a:buNone/>
            </a:pPr>
            <a:r>
              <a:rPr lang="en-US" sz="1200">
                <a:latin typeface="Roboto Bold" panose="02000000000000000000" pitchFamily="2" charset="0"/>
              </a:rPr>
              <a:t>Description</a:t>
            </a:r>
          </a:p>
          <a:p>
            <a:pPr>
              <a:lnSpc>
                <a:spcPct val="120000"/>
              </a:lnSpc>
              <a:spcBef>
                <a:spcPts val="0"/>
              </a:spcBef>
              <a:buClr>
                <a:schemeClr val="accent3"/>
              </a:buClr>
              <a:buFont typeface="Wingdings" panose="05000000000000000000" pitchFamily="2" charset="2"/>
              <a:buChar char="ü"/>
            </a:pPr>
            <a:r>
              <a:rPr lang="en-US" sz="1200"/>
              <a:t>Four convenient and robust clips, two each side, useful to easily transport up to 4 end tools</a:t>
            </a:r>
          </a:p>
          <a:p>
            <a:pPr marL="0" indent="0">
              <a:lnSpc>
                <a:spcPct val="120000"/>
              </a:lnSpc>
              <a:spcBef>
                <a:spcPts val="0"/>
              </a:spcBef>
              <a:buNone/>
            </a:pPr>
            <a:endParaRPr lang="en-US" sz="1200"/>
          </a:p>
          <a:p>
            <a:pPr marL="0" indent="0">
              <a:lnSpc>
                <a:spcPct val="120000"/>
              </a:lnSpc>
              <a:spcBef>
                <a:spcPts val="0"/>
              </a:spcBef>
              <a:buNone/>
            </a:pPr>
            <a:r>
              <a:rPr lang="en-US" sz="1200">
                <a:latin typeface="Roboto Bold" panose="02000000000000000000" pitchFamily="2" charset="0"/>
              </a:rPr>
              <a:t>How it works</a:t>
            </a:r>
          </a:p>
          <a:p>
            <a:pPr>
              <a:lnSpc>
                <a:spcPct val="120000"/>
              </a:lnSpc>
              <a:spcBef>
                <a:spcPts val="0"/>
              </a:spcBef>
              <a:buClr>
                <a:schemeClr val="accent3"/>
              </a:buClr>
              <a:buFont typeface="Wingdings" panose="05000000000000000000" pitchFamily="2" charset="2"/>
              <a:buChar char="ü"/>
            </a:pPr>
            <a:r>
              <a:rPr lang="en-US" sz="1200"/>
              <a:t>When IVAC is parked, the accessories holder can easily keep the new small handgrip and floor nozzle</a:t>
            </a:r>
          </a:p>
          <a:p>
            <a:pPr>
              <a:lnSpc>
                <a:spcPct val="120000"/>
              </a:lnSpc>
              <a:spcBef>
                <a:spcPts val="0"/>
              </a:spcBef>
              <a:buClr>
                <a:schemeClr val="accent3"/>
              </a:buClr>
              <a:buFont typeface="Wingdings" panose="05000000000000000000" pitchFamily="2" charset="2"/>
              <a:buChar char="ü"/>
            </a:pPr>
            <a:r>
              <a:rPr lang="en-US" sz="1200"/>
              <a:t>Disconnect hose from IVAC’s inlet and handgrip for an easiest positioning </a:t>
            </a:r>
          </a:p>
          <a:p>
            <a:pPr>
              <a:lnSpc>
                <a:spcPct val="120000"/>
              </a:lnSpc>
              <a:spcBef>
                <a:spcPts val="0"/>
              </a:spcBef>
              <a:buClr>
                <a:schemeClr val="accent3"/>
              </a:buClr>
              <a:buFont typeface="Wingdings" panose="05000000000000000000" pitchFamily="2" charset="2"/>
              <a:buChar char="ü"/>
            </a:pPr>
            <a:r>
              <a:rPr lang="en-US" sz="1200"/>
              <a:t>Disconnect bulky accessories, as handgrip and floor nozzle, before moving the machines</a:t>
            </a:r>
          </a:p>
          <a:p>
            <a:pPr marL="0" indent="0">
              <a:lnSpc>
                <a:spcPct val="120000"/>
              </a:lnSpc>
              <a:spcBef>
                <a:spcPts val="0"/>
              </a:spcBef>
              <a:buNone/>
            </a:pPr>
            <a:endParaRPr lang="en-US" sz="1200"/>
          </a:p>
          <a:p>
            <a:pPr marL="0" indent="0">
              <a:lnSpc>
                <a:spcPct val="120000"/>
              </a:lnSpc>
              <a:spcBef>
                <a:spcPts val="0"/>
              </a:spcBef>
              <a:buNone/>
            </a:pPr>
            <a:r>
              <a:rPr lang="en-US" sz="1200">
                <a:latin typeface="Roboto Bold" panose="02000000000000000000" pitchFamily="2" charset="0"/>
              </a:rPr>
              <a:t>Value and benefit</a:t>
            </a:r>
          </a:p>
          <a:p>
            <a:pPr>
              <a:lnSpc>
                <a:spcPct val="120000"/>
              </a:lnSpc>
              <a:spcBef>
                <a:spcPts val="0"/>
              </a:spcBef>
              <a:buClr>
                <a:schemeClr val="accent3"/>
              </a:buClr>
              <a:buFont typeface="Wingdings" panose="05000000000000000000" pitchFamily="2" charset="2"/>
              <a:buChar char="ü"/>
            </a:pPr>
            <a:r>
              <a:rPr lang="en-US" sz="1200"/>
              <a:t>Accessories always nearby</a:t>
            </a:r>
          </a:p>
          <a:p>
            <a:pPr>
              <a:lnSpc>
                <a:spcPct val="120000"/>
              </a:lnSpc>
              <a:spcBef>
                <a:spcPts val="0"/>
              </a:spcBef>
              <a:buClr>
                <a:schemeClr val="accent3"/>
              </a:buClr>
              <a:buFont typeface="Wingdings" panose="05000000000000000000" pitchFamily="2" charset="2"/>
              <a:buChar char="ü"/>
            </a:pPr>
            <a:r>
              <a:rPr lang="en-US" sz="1200"/>
              <a:t>Parking with minimum space occupation</a:t>
            </a:r>
          </a:p>
        </p:txBody>
      </p:sp>
      <p:sp>
        <p:nvSpPr>
          <p:cNvPr id="16" name="Text Placeholder 15">
            <a:extLst>
              <a:ext uri="{FF2B5EF4-FFF2-40B4-BE49-F238E27FC236}">
                <a16:creationId xmlns:a16="http://schemas.microsoft.com/office/drawing/2014/main" id="{56A62366-BB2E-846F-909F-AAE134CB43FA}"/>
              </a:ext>
            </a:extLst>
          </p:cNvPr>
          <p:cNvSpPr>
            <a:spLocks noGrp="1"/>
          </p:cNvSpPr>
          <p:nvPr>
            <p:ph type="body" sz="quarter" idx="14"/>
          </p:nvPr>
        </p:nvSpPr>
        <p:spPr>
          <a:xfrm>
            <a:off x="475521" y="873877"/>
            <a:ext cx="5199565" cy="376456"/>
          </a:xfrm>
        </p:spPr>
        <p:txBody>
          <a:bodyPr/>
          <a:lstStyle/>
          <a:p>
            <a:endParaRPr lang="en-US"/>
          </a:p>
        </p:txBody>
      </p:sp>
      <p:sp>
        <p:nvSpPr>
          <p:cNvPr id="14" name="Title 13">
            <a:extLst>
              <a:ext uri="{FF2B5EF4-FFF2-40B4-BE49-F238E27FC236}">
                <a16:creationId xmlns:a16="http://schemas.microsoft.com/office/drawing/2014/main" id="{E4219006-A81E-BFA6-E94A-CA42B670B233}"/>
              </a:ext>
            </a:extLst>
          </p:cNvPr>
          <p:cNvSpPr>
            <a:spLocks noGrp="1"/>
          </p:cNvSpPr>
          <p:nvPr>
            <p:ph type="title"/>
          </p:nvPr>
        </p:nvSpPr>
        <p:spPr>
          <a:xfrm>
            <a:off x="479425" y="494490"/>
            <a:ext cx="5195661" cy="388013"/>
          </a:xfrm>
        </p:spPr>
        <p:txBody>
          <a:bodyPr/>
          <a:lstStyle/>
          <a:p>
            <a:r>
              <a:rPr lang="en-US"/>
              <a:t>Accessory holder</a:t>
            </a:r>
          </a:p>
        </p:txBody>
      </p:sp>
      <p:sp>
        <p:nvSpPr>
          <p:cNvPr id="10" name="Footer Placeholder 9">
            <a:extLst>
              <a:ext uri="{FF2B5EF4-FFF2-40B4-BE49-F238E27FC236}">
                <a16:creationId xmlns:a16="http://schemas.microsoft.com/office/drawing/2014/main" id="{9109811C-A5A2-A09D-7078-5E6877E3EFCC}"/>
              </a:ext>
            </a:extLst>
          </p:cNvPr>
          <p:cNvSpPr>
            <a:spLocks noGrp="1"/>
          </p:cNvSpPr>
          <p:nvPr>
            <p:ph type="ftr" sz="quarter" idx="16"/>
          </p:nvPr>
        </p:nvSpPr>
        <p:spPr/>
        <p:txBody>
          <a:bodyPr/>
          <a:lstStyle/>
          <a:p>
            <a:pPr algn="l"/>
            <a:r>
              <a:rPr lang="en-US"/>
              <a:t>COMPANY CONFIDENTIAL</a:t>
            </a:r>
            <a:endParaRPr lang="en-US" dirty="0"/>
          </a:p>
        </p:txBody>
      </p:sp>
      <p:sp>
        <p:nvSpPr>
          <p:cNvPr id="11" name="Slide Number Placeholder 10">
            <a:extLst>
              <a:ext uri="{FF2B5EF4-FFF2-40B4-BE49-F238E27FC236}">
                <a16:creationId xmlns:a16="http://schemas.microsoft.com/office/drawing/2014/main" id="{8BA7D525-B027-D5FF-DAE0-1BB8B6CB327F}"/>
              </a:ext>
            </a:extLst>
          </p:cNvPr>
          <p:cNvSpPr>
            <a:spLocks noGrp="1"/>
          </p:cNvSpPr>
          <p:nvPr>
            <p:ph type="sldNum" sz="quarter" idx="17"/>
          </p:nvPr>
        </p:nvSpPr>
        <p:spPr/>
        <p:txBody>
          <a:bodyPr/>
          <a:lstStyle/>
          <a:p>
            <a:fld id="{6C385236-B7BA-4938-9EA6-6DEC8CA653D7}" type="slidenum">
              <a:rPr lang="en-US" smtClean="0"/>
              <a:pPr/>
              <a:t>21</a:t>
            </a:fld>
            <a:endParaRPr lang="en-US"/>
          </a:p>
        </p:txBody>
      </p:sp>
      <p:sp>
        <p:nvSpPr>
          <p:cNvPr id="17" name="Rectangle 16">
            <a:extLst>
              <a:ext uri="{FF2B5EF4-FFF2-40B4-BE49-F238E27FC236}">
                <a16:creationId xmlns:a16="http://schemas.microsoft.com/office/drawing/2014/main" id="{44C80A43-82F5-EA7B-F96C-9886E03D6D13}"/>
              </a:ext>
            </a:extLst>
          </p:cNvPr>
          <p:cNvSpPr/>
          <p:nvPr/>
        </p:nvSpPr>
        <p:spPr>
          <a:xfrm>
            <a:off x="6240780" y="0"/>
            <a:ext cx="5951220" cy="6273799"/>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pic>
        <p:nvPicPr>
          <p:cNvPr id="6" name="Picture 5">
            <a:extLst>
              <a:ext uri="{FF2B5EF4-FFF2-40B4-BE49-F238E27FC236}">
                <a16:creationId xmlns:a16="http://schemas.microsoft.com/office/drawing/2014/main" id="{5A400F32-2D3C-BBEE-5DBE-BC2AA064011D}"/>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rot="5400000">
            <a:off x="8052220" y="-18004"/>
            <a:ext cx="4292126" cy="2862856"/>
          </a:xfrm>
          <a:prstGeom prst="rect">
            <a:avLst/>
          </a:prstGeom>
        </p:spPr>
      </p:pic>
      <p:pic>
        <p:nvPicPr>
          <p:cNvPr id="8" name="Picture 7">
            <a:extLst>
              <a:ext uri="{FF2B5EF4-FFF2-40B4-BE49-F238E27FC236}">
                <a16:creationId xmlns:a16="http://schemas.microsoft.com/office/drawing/2014/main" id="{9ED6AC6C-DCEB-6D89-46D6-7F5540934E9B}"/>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rot="5400000">
            <a:off x="5717931" y="195996"/>
            <a:ext cx="4292126" cy="2862856"/>
          </a:xfrm>
          <a:prstGeom prst="rect">
            <a:avLst/>
          </a:prstGeom>
        </p:spPr>
      </p:pic>
      <p:pic>
        <p:nvPicPr>
          <p:cNvPr id="12" name="Picture 11">
            <a:extLst>
              <a:ext uri="{FF2B5EF4-FFF2-40B4-BE49-F238E27FC236}">
                <a16:creationId xmlns:a16="http://schemas.microsoft.com/office/drawing/2014/main" id="{004844FA-BDEC-CE8B-2674-83F048D1E537}"/>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6594138" y="1962543"/>
            <a:ext cx="2701284" cy="4049889"/>
          </a:xfrm>
          <a:prstGeom prst="rect">
            <a:avLst/>
          </a:prstGeom>
        </p:spPr>
      </p:pic>
      <p:pic>
        <p:nvPicPr>
          <p:cNvPr id="20" name="Picture 19">
            <a:extLst>
              <a:ext uri="{FF2B5EF4-FFF2-40B4-BE49-F238E27FC236}">
                <a16:creationId xmlns:a16="http://schemas.microsoft.com/office/drawing/2014/main" id="{636059E2-3799-C894-383D-914D36859E8B}"/>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8964051" y="1962543"/>
            <a:ext cx="2701284" cy="4049889"/>
          </a:xfrm>
          <a:prstGeom prst="rect">
            <a:avLst/>
          </a:prstGeom>
        </p:spPr>
      </p:pic>
      <p:sp>
        <p:nvSpPr>
          <p:cNvPr id="4" name="Oval 14">
            <a:extLst>
              <a:ext uri="{FF2B5EF4-FFF2-40B4-BE49-F238E27FC236}">
                <a16:creationId xmlns:a16="http://schemas.microsoft.com/office/drawing/2014/main" id="{907AF6C5-6B55-20DF-2639-EDE45065C164}"/>
              </a:ext>
            </a:extLst>
          </p:cNvPr>
          <p:cNvSpPr/>
          <p:nvPr/>
        </p:nvSpPr>
        <p:spPr>
          <a:xfrm>
            <a:off x="10244522" y="494490"/>
            <a:ext cx="1468053" cy="1468053"/>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a:solidFill>
                  <a:schemeClr val="bg1"/>
                </a:solidFill>
                <a:latin typeface="Roboto Bold" panose="02000000000000000000" pitchFamily="2" charset="0"/>
              </a:rPr>
              <a:t>Parking position</a:t>
            </a:r>
          </a:p>
        </p:txBody>
      </p:sp>
    </p:spTree>
    <p:extLst>
      <p:ext uri="{BB962C8B-B14F-4D97-AF65-F5344CB8AC3E}">
        <p14:creationId xmlns:p14="http://schemas.microsoft.com/office/powerpoint/2010/main" val="2710977050"/>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6BAC18B-97EF-99B5-C81B-6A1225D0C5F7}"/>
              </a:ext>
            </a:extLst>
          </p:cNvPr>
          <p:cNvSpPr/>
          <p:nvPr/>
        </p:nvSpPr>
        <p:spPr>
          <a:xfrm>
            <a:off x="0" y="0"/>
            <a:ext cx="12192000" cy="6273799"/>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000">
              <a:solidFill>
                <a:schemeClr val="tx1"/>
              </a:solidFill>
            </a:endParaRPr>
          </a:p>
        </p:txBody>
      </p:sp>
      <p:sp>
        <p:nvSpPr>
          <p:cNvPr id="8" name="Content Placeholder 7">
            <a:extLst>
              <a:ext uri="{FF2B5EF4-FFF2-40B4-BE49-F238E27FC236}">
                <a16:creationId xmlns:a16="http://schemas.microsoft.com/office/drawing/2014/main" id="{CCFE5D43-A53C-3D54-0472-6084E44637CF}"/>
              </a:ext>
            </a:extLst>
          </p:cNvPr>
          <p:cNvSpPr>
            <a:spLocks noGrp="1"/>
          </p:cNvSpPr>
          <p:nvPr>
            <p:ph idx="27" sz="quarter"/>
          </p:nvPr>
        </p:nvSpPr>
        <p:spPr>
          <a:xfrm>
            <a:off x="9126537" y="1421420"/>
            <a:ext cx="2586038" cy="4608576"/>
          </a:xfrm>
          <a:solidFill>
            <a:schemeClr val="bg1"/>
          </a:solidFill>
        </p:spPr>
        <p:txBody>
          <a:bodyPr bIns="182880" tIns="1097280"/>
          <a:lstStyle/>
          <a:p>
            <a:pPr indent="-201168" marL="201168">
              <a:buClr>
                <a:schemeClr val="accent3"/>
              </a:buClr>
              <a:buFont typeface="+mj-lt"/>
              <a:buAutoNum type="arabicPeriod"/>
            </a:pPr>
            <a:r>
              <a:rPr lang="en-US" sz="1000"/>
              <a:t>EXA antistatic hose 3 m FDA,</a:t>
            </a:r>
          </a:p>
          <a:p>
            <a:pPr indent="-201168" marL="201168">
              <a:buClr>
                <a:schemeClr val="accent3"/>
              </a:buClr>
              <a:buFont typeface="+mj-lt"/>
              <a:buAutoNum type="arabicPeriod"/>
            </a:pPr>
            <a:r>
              <a:rPr lang="en-US" sz="1000"/>
              <a:t>EXA bent connection AISI 304</a:t>
            </a:r>
          </a:p>
          <a:p>
            <a:pPr indent="-201168" marL="201168">
              <a:buClr>
                <a:schemeClr val="accent3"/>
              </a:buClr>
              <a:buFont typeface="+mj-lt"/>
              <a:buAutoNum type="arabicPeriod"/>
            </a:pPr>
            <a:r>
              <a:rPr lang="en-US" sz="1000"/>
              <a:t>EXA conductive cone black</a:t>
            </a:r>
          </a:p>
          <a:p>
            <a:pPr indent="-201168" marL="201168">
              <a:buClr>
                <a:schemeClr val="accent3"/>
              </a:buClr>
              <a:buFont typeface="+mj-lt"/>
              <a:buAutoNum type="arabicPeriod"/>
            </a:pPr>
            <a:r>
              <a:rPr dirty="0" lang="en-US" sz="1000"/>
              <a:t>EXA flat lance AISI 304 300 mm </a:t>
            </a:r>
            <a:r>
              <a:rPr lang="en-US" sz="1000">
                <a:solidFill>
                  <a:schemeClr val="accent3"/>
                </a:solidFill>
                <a:latin typeface="+mj-lt"/>
              </a:rPr>
              <a:t>NEW</a:t>
            </a:r>
          </a:p>
          <a:p>
            <a:pPr indent="-201168" marL="201168">
              <a:buClr>
                <a:schemeClr val="accent3"/>
              </a:buClr>
              <a:buFont typeface="+mj-lt"/>
              <a:buAutoNum type="arabicPeriod"/>
            </a:pPr>
            <a:r>
              <a:rPr lang="en-US" sz="1000"/>
              <a:t>EXA conductive nozzle Ø </a:t>
            </a:r>
            <a:r>
              <a:rPr dirty="0" lang="en-US" sz="1000"/>
              <a:t>40-32</a:t>
            </a:r>
          </a:p>
          <a:p>
            <a:pPr indent="-201168" marL="201168">
              <a:buClr>
                <a:schemeClr val="accent3"/>
              </a:buClr>
              <a:buFont typeface="+mj-lt"/>
              <a:buAutoNum type="arabicPeriod"/>
            </a:pPr>
            <a:endParaRPr dirty="0" lang="en-US" sz="1000"/>
          </a:p>
        </p:txBody>
      </p:sp>
      <p:grpSp>
        <p:nvGrpSpPr>
          <p:cNvPr id="121" name="Group 120">
            <a:extLst>
              <a:ext uri="{FF2B5EF4-FFF2-40B4-BE49-F238E27FC236}">
                <a16:creationId xmlns:a16="http://schemas.microsoft.com/office/drawing/2014/main" id="{D8D39A44-8D4A-8379-A40C-E9E05B5F156F}"/>
              </a:ext>
            </a:extLst>
          </p:cNvPr>
          <p:cNvGrpSpPr/>
          <p:nvPr/>
        </p:nvGrpSpPr>
        <p:grpSpPr>
          <a:xfrm>
            <a:off x="9590232" y="4010685"/>
            <a:ext cx="1671325" cy="1897681"/>
            <a:chOff x="9635497" y="4104813"/>
            <a:chExt cx="1580451" cy="1794500"/>
          </a:xfrm>
        </p:grpSpPr>
        <p:grpSp>
          <p:nvGrpSpPr>
            <p:cNvPr id="115" name="Gruppo 60">
              <a:extLst>
                <a:ext uri="{FF2B5EF4-FFF2-40B4-BE49-F238E27FC236}">
                  <a16:creationId xmlns:a16="http://schemas.microsoft.com/office/drawing/2014/main" id="{316DD943-AE44-B5AF-F9F1-272A0104A207}"/>
                </a:ext>
              </a:extLst>
            </p:cNvPr>
            <p:cNvGrpSpPr/>
            <p:nvPr/>
          </p:nvGrpSpPr>
          <p:grpSpPr>
            <a:xfrm>
              <a:off x="9803651" y="4901091"/>
              <a:ext cx="1412297" cy="998222"/>
              <a:chOff x="3797626" y="2642162"/>
              <a:chExt cx="753811" cy="532799"/>
            </a:xfrm>
          </p:grpSpPr>
          <p:pic>
            <p:nvPicPr>
              <p:cNvPr id="116" name="Immagine 63">
                <a:extLst>
                  <a:ext uri="{FF2B5EF4-FFF2-40B4-BE49-F238E27FC236}">
                    <a16:creationId xmlns:a16="http://schemas.microsoft.com/office/drawing/2014/main" id="{8AC31B86-F240-24A6-A701-70163CFE1AC2}"/>
                  </a:ext>
                </a:extLst>
              </p:cNvPr>
              <p:cNvPicPr>
                <a:picLocks noChangeAspect="1"/>
              </p:cNvPicPr>
              <p:nvPr/>
            </p:nvPicPr>
            <p:blipFill>
              <a:blip r:embed="rId2"/>
              <a:stretch>
                <a:fillRect/>
              </a:stretch>
            </p:blipFill>
            <p:spPr>
              <a:xfrm>
                <a:off x="3797626" y="3048421"/>
                <a:ext cx="246250" cy="118074"/>
              </a:xfrm>
              <a:prstGeom prst="rect">
                <a:avLst/>
              </a:prstGeom>
            </p:spPr>
          </p:pic>
          <p:pic>
            <p:nvPicPr>
              <p:cNvPr id="117" name="Immagine 65">
                <a:extLst>
                  <a:ext uri="{FF2B5EF4-FFF2-40B4-BE49-F238E27FC236}">
                    <a16:creationId xmlns:a16="http://schemas.microsoft.com/office/drawing/2014/main" id="{DBBBEC67-B9EB-7D10-85CC-9693E9BFE614}"/>
                  </a:ext>
                </a:extLst>
              </p:cNvPr>
              <p:cNvPicPr>
                <a:picLocks noChangeAspect="1"/>
              </p:cNvPicPr>
              <p:nvPr/>
            </p:nvPicPr>
            <p:blipFill>
              <a:blip r:embed="rId3"/>
              <a:stretch>
                <a:fillRect/>
              </a:stretch>
            </p:blipFill>
            <p:spPr>
              <a:xfrm>
                <a:off x="4043876" y="2642162"/>
                <a:ext cx="507561" cy="532799"/>
              </a:xfrm>
              <a:prstGeom prst="rect">
                <a:avLst/>
              </a:prstGeom>
            </p:spPr>
          </p:pic>
        </p:grpSp>
        <p:pic>
          <p:nvPicPr>
            <p:cNvPr id="118" name="Immagine 88">
              <a:extLst>
                <a:ext uri="{FF2B5EF4-FFF2-40B4-BE49-F238E27FC236}">
                  <a16:creationId xmlns:a16="http://schemas.microsoft.com/office/drawing/2014/main" id="{D589522C-F5AC-7620-16F1-F138AB1F9065}"/>
                </a:ext>
              </a:extLst>
            </p:cNvPr>
            <p:cNvPicPr>
              <a:picLocks noChangeAspect="1"/>
            </p:cNvPicPr>
            <p:nvPr/>
          </p:nvPicPr>
          <p:blipFill>
            <a:blip cstate="print" r:embed="rId4">
              <a:extLst>
                <a:ext uri="{28A0092B-C50C-407E-A947-70E740481C1C}">
                  <a14:useLocalDpi xmlns:a14="http://schemas.microsoft.com/office/drawing/2010/main"/>
                </a:ext>
              </a:extLst>
            </a:blip>
            <a:stretch>
              <a:fillRect/>
            </a:stretch>
          </p:blipFill>
          <p:spPr>
            <a:xfrm flipH="1" rot="19879609">
              <a:off x="9635497" y="4684528"/>
              <a:ext cx="657319" cy="403557"/>
            </a:xfrm>
            <a:prstGeom prst="rect">
              <a:avLst/>
            </a:prstGeom>
          </p:spPr>
        </p:pic>
        <p:pic>
          <p:nvPicPr>
            <p:cNvPr id="119" name="Immagine 90">
              <a:extLst>
                <a:ext uri="{FF2B5EF4-FFF2-40B4-BE49-F238E27FC236}">
                  <a16:creationId xmlns:a16="http://schemas.microsoft.com/office/drawing/2014/main" id="{7E48D52F-319B-A591-52B8-1CAFD6AAFBCF}"/>
                </a:ext>
              </a:extLst>
            </p:cNvPr>
            <p:cNvPicPr>
              <a:picLocks noChangeAspect="1"/>
            </p:cNvPicPr>
            <p:nvPr/>
          </p:nvPicPr>
          <p:blipFill>
            <a:blip cstate="print" r:embed="rId5">
              <a:extLst>
                <a:ext uri="{28A0092B-C50C-407E-A947-70E740481C1C}">
                  <a14:useLocalDpi xmlns:a14="http://schemas.microsoft.com/office/drawing/2010/main"/>
                </a:ext>
              </a:extLst>
            </a:blip>
            <a:stretch>
              <a:fillRect/>
            </a:stretch>
          </p:blipFill>
          <p:spPr>
            <a:xfrm rot="18132877">
              <a:off x="10209870" y="4200332"/>
              <a:ext cx="625814" cy="434776"/>
            </a:xfrm>
            <a:prstGeom prst="rect">
              <a:avLst/>
            </a:prstGeom>
          </p:spPr>
        </p:pic>
        <p:pic>
          <p:nvPicPr>
            <p:cNvPr id="120" name="Immagine 89">
              <a:extLst>
                <a:ext uri="{FF2B5EF4-FFF2-40B4-BE49-F238E27FC236}">
                  <a16:creationId xmlns:a16="http://schemas.microsoft.com/office/drawing/2014/main" id="{C5DDBA52-0142-F579-9ED8-DCBD4F0E5E15}"/>
                </a:ext>
              </a:extLst>
            </p:cNvPr>
            <p:cNvPicPr>
              <a:picLocks noChangeAspect="1"/>
            </p:cNvPicPr>
            <p:nvPr/>
          </p:nvPicPr>
          <p:blipFill>
            <a:blip cstate="print" r:embed="rId6">
              <a:extLst>
                <a:ext uri="{28A0092B-C50C-407E-A947-70E740481C1C}">
                  <a14:useLocalDpi xmlns:a14="http://schemas.microsoft.com/office/drawing/2010/main"/>
                </a:ext>
              </a:extLst>
            </a:blip>
            <a:stretch>
              <a:fillRect/>
            </a:stretch>
          </p:blipFill>
          <p:spPr>
            <a:xfrm rot="9546738">
              <a:off x="10486991" y="4549260"/>
              <a:ext cx="552313" cy="302286"/>
            </a:xfrm>
            <a:prstGeom prst="rect">
              <a:avLst/>
            </a:prstGeom>
          </p:spPr>
        </p:pic>
      </p:grpSp>
      <p:sp>
        <p:nvSpPr>
          <p:cNvPr id="6" name="Content Placeholder 5">
            <a:extLst>
              <a:ext uri="{FF2B5EF4-FFF2-40B4-BE49-F238E27FC236}">
                <a16:creationId xmlns:a16="http://schemas.microsoft.com/office/drawing/2014/main" id="{4E7C6C2C-6E89-D155-EFC6-97ED5AD05591}"/>
              </a:ext>
            </a:extLst>
          </p:cNvPr>
          <p:cNvSpPr>
            <a:spLocks noGrp="1"/>
          </p:cNvSpPr>
          <p:nvPr>
            <p:ph idx="25" sz="quarter"/>
          </p:nvPr>
        </p:nvSpPr>
        <p:spPr>
          <a:xfrm>
            <a:off x="6244167" y="1421420"/>
            <a:ext cx="2586038" cy="4608576"/>
          </a:xfrm>
          <a:solidFill>
            <a:schemeClr val="bg1"/>
          </a:solidFill>
        </p:spPr>
        <p:txBody>
          <a:bodyPr bIns="182880" tIns="1097280"/>
          <a:lstStyle/>
          <a:p>
            <a:pPr indent="-201168" marL="201168">
              <a:buClr>
                <a:schemeClr val="accent3"/>
              </a:buClr>
              <a:buFont typeface="+mj-lt"/>
              <a:buAutoNum type="arabicPeriod"/>
            </a:pPr>
            <a:r>
              <a:rPr lang="en-US" sz="1000"/>
              <a:t>EXA antistatic hose 3 m,</a:t>
            </a:r>
          </a:p>
          <a:p>
            <a:pPr indent="-201168" marL="201168">
              <a:buClr>
                <a:schemeClr val="accent3"/>
              </a:buClr>
              <a:buFont typeface="+mj-lt"/>
              <a:buAutoNum type="arabicPeriod"/>
            </a:pPr>
            <a:r>
              <a:rPr lang="en-US" sz="1000"/>
              <a:t>EXA bent connection AISI 304</a:t>
            </a:r>
          </a:p>
          <a:p>
            <a:pPr indent="-201168" marL="201168">
              <a:buClr>
                <a:schemeClr val="accent3"/>
              </a:buClr>
              <a:buFont typeface="+mj-lt"/>
              <a:buAutoNum type="arabicPeriod"/>
            </a:pPr>
            <a:r>
              <a:rPr lang="en-US" sz="1000"/>
              <a:t>EXA AISI 304 antistatic cone</a:t>
            </a:r>
          </a:p>
          <a:p>
            <a:pPr indent="-201168" marL="201168">
              <a:buClr>
                <a:schemeClr val="accent3"/>
              </a:buClr>
              <a:buFont typeface="+mj-lt"/>
              <a:buAutoNum type="arabicPeriod"/>
            </a:pPr>
            <a:r>
              <a:rPr dirty="0" lang="en-US" sz="1000"/>
              <a:t>EXA AISI 304 </a:t>
            </a:r>
            <a:r>
              <a:rPr lang="en-US" sz="1000"/>
              <a:t>flat lance 300 </a:t>
            </a:r>
            <a:r>
              <a:rPr dirty="0" lang="en-US" sz="1000"/>
              <a:t>mm </a:t>
            </a:r>
            <a:r>
              <a:rPr lang="en-US" sz="1000">
                <a:solidFill>
                  <a:schemeClr val="accent3"/>
                </a:solidFill>
                <a:latin typeface="+mj-lt"/>
              </a:rPr>
              <a:t>NEW</a:t>
            </a:r>
          </a:p>
          <a:p>
            <a:pPr indent="-201168" marL="201168">
              <a:buClr>
                <a:schemeClr val="accent3"/>
              </a:buClr>
              <a:buFont typeface="+mj-lt"/>
              <a:buAutoNum type="arabicPeriod"/>
            </a:pPr>
            <a:r>
              <a:rPr dirty="0" lang="en-US" sz="1000"/>
              <a:t>EXA AISI 304 antistatic round brush</a:t>
            </a:r>
          </a:p>
          <a:p>
            <a:pPr indent="-201168" marL="201168">
              <a:buClr>
                <a:schemeClr val="accent3"/>
              </a:buClr>
              <a:buFont typeface="+mj-lt"/>
              <a:buAutoNum type="arabicPeriod"/>
            </a:pPr>
            <a:r>
              <a:rPr dirty="0" lang="en-US" sz="1000"/>
              <a:t> EXA small handgrip (for bent connection) </a:t>
            </a:r>
            <a:r>
              <a:rPr dirty="0" lang="en-US" sz="1000">
                <a:solidFill>
                  <a:schemeClr val="accent3"/>
                </a:solidFill>
                <a:latin typeface="+mj-lt"/>
              </a:rPr>
              <a:t>NEW</a:t>
            </a:r>
          </a:p>
          <a:p>
            <a:pPr indent="-201168" marL="201168">
              <a:buClr>
                <a:schemeClr val="accent3"/>
              </a:buClr>
              <a:buFont typeface="+mj-lt"/>
              <a:buAutoNum type="arabicPeriod"/>
            </a:pPr>
            <a:r>
              <a:rPr dirty="0" lang="en-US" sz="1000"/>
              <a:t>EXA AISI 304 mobile floor nozzle  </a:t>
            </a:r>
            <a:br>
              <a:rPr dirty="0" lang="en-US" sz="1000"/>
            </a:br>
            <a:r>
              <a:rPr dirty="0" lang="en-US" sz="1000"/>
              <a:t>300 mm </a:t>
            </a:r>
            <a:r>
              <a:rPr dirty="0" lang="en-US" sz="1000">
                <a:solidFill>
                  <a:schemeClr val="accent3"/>
                </a:solidFill>
                <a:latin typeface="+mj-lt"/>
              </a:rPr>
              <a:t>NEW</a:t>
            </a:r>
          </a:p>
          <a:p>
            <a:pPr indent="-201168" marL="201168">
              <a:buClr>
                <a:schemeClr val="accent3"/>
              </a:buClr>
              <a:buFont typeface="+mj-lt"/>
              <a:buAutoNum type="arabicPeriod"/>
            </a:pPr>
            <a:endParaRPr dirty="0" lang="en-US" sz="1000"/>
          </a:p>
        </p:txBody>
      </p:sp>
      <p:pic>
        <p:nvPicPr>
          <p:cNvPr id="98" name="Immagine 62">
            <a:extLst>
              <a:ext uri="{FF2B5EF4-FFF2-40B4-BE49-F238E27FC236}">
                <a16:creationId xmlns:a16="http://schemas.microsoft.com/office/drawing/2014/main" id="{2B597EA8-6F32-8971-DF40-2607C8C14F88}"/>
              </a:ext>
            </a:extLst>
          </p:cNvPr>
          <p:cNvPicPr>
            <a:picLocks noChangeAspect="1"/>
          </p:cNvPicPr>
          <p:nvPr/>
        </p:nvPicPr>
        <p:blipFill>
          <a:blip cstate="print" r:embed="rId7">
            <a:extLst>
              <a:ext uri="{28A0092B-C50C-407E-A947-70E740481C1C}">
                <a14:useLocalDpi xmlns:a14="http://schemas.microsoft.com/office/drawing/2010/main"/>
              </a:ext>
            </a:extLst>
          </a:blip>
          <a:stretch>
            <a:fillRect/>
          </a:stretch>
        </p:blipFill>
        <p:spPr>
          <a:xfrm>
            <a:off x="7583129" y="4592985"/>
            <a:ext cx="1043976" cy="972358"/>
          </a:xfrm>
          <a:prstGeom prst="rect">
            <a:avLst/>
          </a:prstGeom>
        </p:spPr>
      </p:pic>
      <p:pic>
        <p:nvPicPr>
          <p:cNvPr id="99" name="Immagine 93">
            <a:extLst>
              <a:ext uri="{FF2B5EF4-FFF2-40B4-BE49-F238E27FC236}">
                <a16:creationId xmlns:a16="http://schemas.microsoft.com/office/drawing/2014/main" id="{C9D0D2A7-01CC-F66D-D597-E347FCA76BCC}"/>
              </a:ext>
            </a:extLst>
          </p:cNvPr>
          <p:cNvPicPr>
            <a:picLocks noChangeAspect="1"/>
          </p:cNvPicPr>
          <p:nvPr/>
        </p:nvPicPr>
        <p:blipFill>
          <a:blip cstate="print" r:embed="rId8">
            <a:extLst>
              <a:ext uri="{28A0092B-C50C-407E-A947-70E740481C1C}">
                <a14:useLocalDpi xmlns:a14="http://schemas.microsoft.com/office/drawing/2010/main"/>
              </a:ext>
            </a:extLst>
          </a:blip>
          <a:stretch>
            <a:fillRect/>
          </a:stretch>
        </p:blipFill>
        <p:spPr>
          <a:xfrm>
            <a:off x="6462759" y="4522012"/>
            <a:ext cx="515359" cy="1408648"/>
          </a:xfrm>
          <a:prstGeom prst="rect">
            <a:avLst/>
          </a:prstGeom>
        </p:spPr>
      </p:pic>
      <p:pic>
        <p:nvPicPr>
          <p:cNvPr id="100" name="Immagine 74">
            <a:extLst>
              <a:ext uri="{FF2B5EF4-FFF2-40B4-BE49-F238E27FC236}">
                <a16:creationId xmlns:a16="http://schemas.microsoft.com/office/drawing/2014/main" id="{92F792DB-8C0F-0941-FA1D-45DE7E435211}"/>
              </a:ext>
            </a:extLst>
          </p:cNvPr>
          <p:cNvPicPr>
            <a:picLocks noChangeAspect="1"/>
          </p:cNvPicPr>
          <p:nvPr/>
        </p:nvPicPr>
        <p:blipFill>
          <a:blip cstate="print" r:embed="rId9">
            <a:extLst>
              <a:ext uri="{28A0092B-C50C-407E-A947-70E740481C1C}">
                <a14:useLocalDpi xmlns:a14="http://schemas.microsoft.com/office/drawing/2010/main"/>
              </a:ext>
            </a:extLst>
          </a:blip>
          <a:stretch>
            <a:fillRect/>
          </a:stretch>
        </p:blipFill>
        <p:spPr>
          <a:xfrm rot="15504426">
            <a:off x="6528772" y="4579706"/>
            <a:ext cx="682233" cy="473973"/>
          </a:xfrm>
          <a:prstGeom prst="rect">
            <a:avLst/>
          </a:prstGeom>
        </p:spPr>
      </p:pic>
      <p:pic>
        <p:nvPicPr>
          <p:cNvPr id="97" name="Immagine 5">
            <a:extLst>
              <a:ext uri="{FF2B5EF4-FFF2-40B4-BE49-F238E27FC236}">
                <a16:creationId xmlns:a16="http://schemas.microsoft.com/office/drawing/2014/main" id="{BB037639-35D5-1411-A5DC-DE696EAD8900}"/>
              </a:ext>
            </a:extLst>
          </p:cNvPr>
          <p:cNvPicPr>
            <a:picLocks noChangeAspect="1"/>
          </p:cNvPicPr>
          <p:nvPr/>
        </p:nvPicPr>
        <p:blipFill rotWithShape="1">
          <a:blip cstate="print" r:embed="rId10">
            <a:extLst>
              <a:ext uri="{28A0092B-C50C-407E-A947-70E740481C1C}">
                <a14:useLocalDpi xmlns:a14="http://schemas.microsoft.com/office/drawing/2010/main"/>
              </a:ext>
            </a:extLst>
          </a:blip>
          <a:srcRect/>
          <a:stretch/>
        </p:blipFill>
        <p:spPr>
          <a:xfrm>
            <a:off x="6945218" y="4954235"/>
            <a:ext cx="898810" cy="978028"/>
          </a:xfrm>
          <a:prstGeom prst="rect">
            <a:avLst/>
          </a:prstGeom>
        </p:spPr>
      </p:pic>
      <p:pic>
        <p:nvPicPr>
          <p:cNvPr id="101" name="Immagine 81">
            <a:extLst>
              <a:ext uri="{FF2B5EF4-FFF2-40B4-BE49-F238E27FC236}">
                <a16:creationId xmlns:a16="http://schemas.microsoft.com/office/drawing/2014/main" id="{121FAE87-780F-B9D5-A965-31287E6557B2}"/>
              </a:ext>
            </a:extLst>
          </p:cNvPr>
          <p:cNvPicPr>
            <a:picLocks noChangeAspect="1"/>
          </p:cNvPicPr>
          <p:nvPr/>
        </p:nvPicPr>
        <p:blipFill>
          <a:blip cstate="print" r:embed="rId11">
            <a:extLst>
              <a:ext uri="{28A0092B-C50C-407E-A947-70E740481C1C}">
                <a14:useLocalDpi xmlns:a14="http://schemas.microsoft.com/office/drawing/2010/main"/>
              </a:ext>
            </a:extLst>
          </a:blip>
          <a:stretch>
            <a:fillRect/>
          </a:stretch>
        </p:blipFill>
        <p:spPr>
          <a:xfrm rot="9455951">
            <a:off x="6953482" y="4558115"/>
            <a:ext cx="552313" cy="302286"/>
          </a:xfrm>
          <a:prstGeom prst="rect">
            <a:avLst/>
          </a:prstGeom>
        </p:spPr>
      </p:pic>
      <p:sp>
        <p:nvSpPr>
          <p:cNvPr id="4" name="Content Placeholder 3">
            <a:extLst>
              <a:ext uri="{FF2B5EF4-FFF2-40B4-BE49-F238E27FC236}">
                <a16:creationId xmlns:a16="http://schemas.microsoft.com/office/drawing/2014/main" id="{D479D79C-E131-A829-FE81-7882AA0E28BF}"/>
              </a:ext>
            </a:extLst>
          </p:cNvPr>
          <p:cNvSpPr>
            <a:spLocks noGrp="1"/>
          </p:cNvSpPr>
          <p:nvPr>
            <p:ph idx="23" sz="quarter"/>
          </p:nvPr>
        </p:nvSpPr>
        <p:spPr>
          <a:xfrm>
            <a:off x="3361796" y="1421420"/>
            <a:ext cx="2586038" cy="4608576"/>
          </a:xfrm>
          <a:solidFill>
            <a:schemeClr val="bg1"/>
          </a:solidFill>
        </p:spPr>
        <p:txBody>
          <a:bodyPr bIns="182880" tIns="1097280"/>
          <a:lstStyle/>
          <a:p>
            <a:pPr indent="-201168" marL="201168">
              <a:buClr>
                <a:schemeClr val="accent3"/>
              </a:buClr>
              <a:buFont typeface="+mj-lt"/>
              <a:buAutoNum type="arabicPeriod"/>
            </a:pPr>
            <a:r>
              <a:rPr lang="en-US" sz="1000"/>
              <a:t>EXA antistatic hose 3 m polyurethan FDA</a:t>
            </a:r>
          </a:p>
          <a:p>
            <a:pPr indent="-201168" marL="201168">
              <a:buClr>
                <a:schemeClr val="accent3"/>
              </a:buClr>
              <a:buFont typeface="+mj-lt"/>
              <a:buAutoNum type="arabicPeriod"/>
            </a:pPr>
            <a:r>
              <a:rPr lang="en-US" sz="1000"/>
              <a:t>EXA bent connection AISI 304</a:t>
            </a:r>
          </a:p>
          <a:p>
            <a:pPr indent="-201168" marL="201168">
              <a:buClr>
                <a:schemeClr val="accent3"/>
              </a:buClr>
              <a:buFont typeface="+mj-lt"/>
              <a:buAutoNum type="arabicPeriod"/>
            </a:pPr>
            <a:r>
              <a:rPr lang="en-US" sz="1000"/>
              <a:t>EXA antistatic cone silicon transparent </a:t>
            </a:r>
          </a:p>
          <a:p>
            <a:pPr indent="-201168" marL="201168">
              <a:buClr>
                <a:schemeClr val="accent3"/>
              </a:buClr>
              <a:buFont typeface="+mj-lt"/>
              <a:buAutoNum type="arabicPeriod"/>
            </a:pPr>
            <a:r>
              <a:rPr lang="en-US" sz="1000"/>
              <a:t>EXA flat lance AISI 304 300 mm </a:t>
            </a:r>
            <a:r>
              <a:rPr lang="en-US" sz="1000">
                <a:solidFill>
                  <a:schemeClr val="accent3"/>
                </a:solidFill>
                <a:latin typeface="+mj-lt"/>
              </a:rPr>
              <a:t>NEW</a:t>
            </a:r>
          </a:p>
          <a:p>
            <a:pPr indent="-201168" marL="201168">
              <a:buClr>
                <a:schemeClr val="accent3"/>
              </a:buClr>
              <a:buFont typeface="+mj-lt"/>
              <a:buAutoNum type="arabicPeriod"/>
            </a:pPr>
            <a:r>
              <a:rPr lang="en-US" sz="1000"/>
              <a:t>EXA silicon nozzle with D40-32 reduction</a:t>
            </a:r>
          </a:p>
          <a:p>
            <a:pPr indent="-201168" marL="201168">
              <a:buClr>
                <a:schemeClr val="accent3"/>
              </a:buClr>
              <a:buFont typeface="+mj-lt"/>
              <a:buAutoNum type="arabicPeriod"/>
            </a:pPr>
            <a:endParaRPr lang="en-US" sz="1000"/>
          </a:p>
        </p:txBody>
      </p:sp>
      <p:pic>
        <p:nvPicPr>
          <p:cNvPr id="77" name="Immagine 68">
            <a:extLst>
              <a:ext uri="{FF2B5EF4-FFF2-40B4-BE49-F238E27FC236}">
                <a16:creationId xmlns:a16="http://schemas.microsoft.com/office/drawing/2014/main" id="{31524752-76E0-CEF2-43CE-59253D678CB5}"/>
              </a:ext>
            </a:extLst>
          </p:cNvPr>
          <p:cNvPicPr>
            <a:picLocks noChangeAspect="1"/>
          </p:cNvPicPr>
          <p:nvPr/>
        </p:nvPicPr>
        <p:blipFill>
          <a:blip cstate="print" r:embed="rId12">
            <a:extLst>
              <a:ext uri="{28A0092B-C50C-407E-A947-70E740481C1C}">
                <a14:useLocalDpi xmlns:a14="http://schemas.microsoft.com/office/drawing/2010/main"/>
              </a:ext>
            </a:extLst>
          </a:blip>
          <a:stretch>
            <a:fillRect/>
          </a:stretch>
        </p:blipFill>
        <p:spPr>
          <a:xfrm rot="18546698">
            <a:off x="4404267" y="4414482"/>
            <a:ext cx="688865" cy="478580"/>
          </a:xfrm>
          <a:prstGeom prst="rect">
            <a:avLst/>
          </a:prstGeom>
        </p:spPr>
      </p:pic>
      <p:grpSp>
        <p:nvGrpSpPr>
          <p:cNvPr id="86" name="Gruppo 14">
            <a:extLst>
              <a:ext uri="{FF2B5EF4-FFF2-40B4-BE49-F238E27FC236}">
                <a16:creationId xmlns:a16="http://schemas.microsoft.com/office/drawing/2014/main" id="{D9E2065E-33D8-B1EB-9AF6-9F0EAB0CEF5D}"/>
              </a:ext>
            </a:extLst>
          </p:cNvPr>
          <p:cNvGrpSpPr/>
          <p:nvPr/>
        </p:nvGrpSpPr>
        <p:grpSpPr>
          <a:xfrm>
            <a:off x="3980613" y="4987293"/>
            <a:ext cx="1324735" cy="905840"/>
            <a:chOff x="11994" y="205378"/>
            <a:chExt cx="686834" cy="461711"/>
          </a:xfrm>
        </p:grpSpPr>
        <p:pic>
          <p:nvPicPr>
            <p:cNvPr id="88" name="Immagine 16">
              <a:extLst>
                <a:ext uri="{FF2B5EF4-FFF2-40B4-BE49-F238E27FC236}">
                  <a16:creationId xmlns:a16="http://schemas.microsoft.com/office/drawing/2014/main" id="{2058EC9F-05B4-E0EF-8E70-13EFA9D4C010}"/>
                </a:ext>
              </a:extLst>
            </p:cNvPr>
            <p:cNvPicPr>
              <a:picLocks noChangeAspect="1"/>
            </p:cNvPicPr>
            <p:nvPr/>
          </p:nvPicPr>
          <p:blipFill>
            <a:blip cstate="print" r:embed="rId13">
              <a:extLst>
                <a:ext uri="{28A0092B-C50C-407E-A947-70E740481C1C}">
                  <a14:useLocalDpi xmlns:a14="http://schemas.microsoft.com/office/drawing/2010/main"/>
                </a:ext>
              </a:extLst>
            </a:blip>
            <a:stretch>
              <a:fillRect/>
            </a:stretch>
          </p:blipFill>
          <p:spPr>
            <a:xfrm>
              <a:off x="240384" y="205378"/>
              <a:ext cx="458444" cy="445707"/>
            </a:xfrm>
            <a:prstGeom prst="rect">
              <a:avLst/>
            </a:prstGeom>
          </p:spPr>
        </p:pic>
        <p:pic>
          <p:nvPicPr>
            <p:cNvPr id="89" name="Immagine 20">
              <a:extLst>
                <a:ext uri="{FF2B5EF4-FFF2-40B4-BE49-F238E27FC236}">
                  <a16:creationId xmlns:a16="http://schemas.microsoft.com/office/drawing/2014/main" id="{263FD070-2242-7536-CB08-3DD1339AD41A}"/>
                </a:ext>
              </a:extLst>
            </p:cNvPr>
            <p:cNvPicPr>
              <a:picLocks noChangeAspect="1"/>
            </p:cNvPicPr>
            <p:nvPr/>
          </p:nvPicPr>
          <p:blipFill>
            <a:blip cstate="print" r:embed="rId14">
              <a:extLst>
                <a:ext uri="{28A0092B-C50C-407E-A947-70E740481C1C}">
                  <a14:useLocalDpi xmlns:a14="http://schemas.microsoft.com/office/drawing/2010/main"/>
                </a:ext>
              </a:extLst>
            </a:blip>
            <a:stretch>
              <a:fillRect/>
            </a:stretch>
          </p:blipFill>
          <p:spPr>
            <a:xfrm>
              <a:off x="11994" y="555401"/>
              <a:ext cx="267311" cy="111688"/>
            </a:xfrm>
            <a:prstGeom prst="rect">
              <a:avLst/>
            </a:prstGeom>
          </p:spPr>
        </p:pic>
      </p:grpSp>
      <p:pic>
        <p:nvPicPr>
          <p:cNvPr id="87" name="Immagine 15">
            <a:extLst>
              <a:ext uri="{FF2B5EF4-FFF2-40B4-BE49-F238E27FC236}">
                <a16:creationId xmlns:a16="http://schemas.microsoft.com/office/drawing/2014/main" id="{9E0B48BC-C9DB-AA36-4215-F7029DC81ACE}"/>
              </a:ext>
            </a:extLst>
          </p:cNvPr>
          <p:cNvPicPr>
            <a:picLocks noChangeAspect="1"/>
          </p:cNvPicPr>
          <p:nvPr/>
        </p:nvPicPr>
        <p:blipFill>
          <a:blip cstate="print" r:embed="rId15">
            <a:extLst>
              <a:ext uri="{28A0092B-C50C-407E-A947-70E740481C1C}">
                <a14:useLocalDpi xmlns:a14="http://schemas.microsoft.com/office/drawing/2010/main"/>
              </a:ext>
            </a:extLst>
          </a:blip>
          <a:stretch>
            <a:fillRect/>
          </a:stretch>
        </p:blipFill>
        <p:spPr>
          <a:xfrm flipH="1" rot="20790483">
            <a:off x="3830520" y="4818803"/>
            <a:ext cx="609415" cy="512422"/>
          </a:xfrm>
          <a:prstGeom prst="rect">
            <a:avLst/>
          </a:prstGeom>
        </p:spPr>
      </p:pic>
      <p:pic>
        <p:nvPicPr>
          <p:cNvPr id="79" name="Immagine 72">
            <a:extLst>
              <a:ext uri="{FF2B5EF4-FFF2-40B4-BE49-F238E27FC236}">
                <a16:creationId xmlns:a16="http://schemas.microsoft.com/office/drawing/2014/main" id="{B7397A26-9FCF-E3F4-96F0-326C28AB0074}"/>
              </a:ext>
            </a:extLst>
          </p:cNvPr>
          <p:cNvPicPr>
            <a:picLocks noChangeAspect="1"/>
          </p:cNvPicPr>
          <p:nvPr/>
        </p:nvPicPr>
        <p:blipFill>
          <a:blip cstate="print" r:embed="rId16">
            <a:extLst>
              <a:ext uri="{28A0092B-C50C-407E-A947-70E740481C1C}">
                <a14:useLocalDpi xmlns:a14="http://schemas.microsoft.com/office/drawing/2010/main"/>
              </a:ext>
            </a:extLst>
          </a:blip>
          <a:stretch>
            <a:fillRect/>
          </a:stretch>
        </p:blipFill>
        <p:spPr>
          <a:xfrm flipH="1" rot="20131801">
            <a:off x="3766524" y="4879601"/>
            <a:ext cx="703888" cy="383684"/>
          </a:xfrm>
          <a:prstGeom prst="rect">
            <a:avLst/>
          </a:prstGeom>
        </p:spPr>
      </p:pic>
      <p:sp>
        <p:nvSpPr>
          <p:cNvPr id="2" name="Content Placeholder 1">
            <a:extLst>
              <a:ext uri="{FF2B5EF4-FFF2-40B4-BE49-F238E27FC236}">
                <a16:creationId xmlns:a16="http://schemas.microsoft.com/office/drawing/2014/main" id="{38AB3B4A-F438-AC73-7373-E37134DFF625}"/>
              </a:ext>
            </a:extLst>
          </p:cNvPr>
          <p:cNvSpPr>
            <a:spLocks noGrp="1"/>
          </p:cNvSpPr>
          <p:nvPr>
            <p:ph idx="18" sz="quarter"/>
          </p:nvPr>
        </p:nvSpPr>
        <p:spPr>
          <a:xfrm>
            <a:off x="479425" y="1421419"/>
            <a:ext cx="2586038" cy="4608576"/>
          </a:xfrm>
          <a:solidFill>
            <a:schemeClr val="bg1"/>
          </a:solidFill>
        </p:spPr>
        <p:txBody>
          <a:bodyPr bIns="182880" tIns="1097280"/>
          <a:lstStyle/>
          <a:p>
            <a:pPr indent="-201168" marL="201168">
              <a:buClr>
                <a:schemeClr val="accent3"/>
              </a:buClr>
              <a:buFont typeface="+mj-lt"/>
              <a:buAutoNum type="arabicPeriod"/>
            </a:pPr>
            <a:r>
              <a:rPr lang="en-US" sz="1000"/>
              <a:t>EXA antistatic hose 3 m </a:t>
            </a:r>
          </a:p>
          <a:p>
            <a:pPr indent="-201168" marL="201168">
              <a:buClr>
                <a:schemeClr val="accent3"/>
              </a:buClr>
              <a:buFont typeface="+mj-lt"/>
              <a:buAutoNum type="arabicPeriod"/>
            </a:pPr>
            <a:r>
              <a:rPr lang="en-US" sz="1000"/>
              <a:t>EXA bent connection</a:t>
            </a:r>
          </a:p>
          <a:p>
            <a:pPr indent="-201168" marL="201168">
              <a:buClr>
                <a:schemeClr val="accent3"/>
              </a:buClr>
              <a:buFont typeface="+mj-lt"/>
              <a:buAutoNum type="arabicPeriod"/>
            </a:pPr>
            <a:r>
              <a:rPr lang="en-US" sz="1000"/>
              <a:t>EXA conductive cone</a:t>
            </a:r>
          </a:p>
          <a:p>
            <a:endParaRPr lang="en-US" sz="1000"/>
          </a:p>
        </p:txBody>
      </p:sp>
      <p:grpSp>
        <p:nvGrpSpPr>
          <p:cNvPr id="15" name="Gruppo 67">
            <a:extLst>
              <a:ext uri="{FF2B5EF4-FFF2-40B4-BE49-F238E27FC236}">
                <a16:creationId xmlns:a16="http://schemas.microsoft.com/office/drawing/2014/main" id="{EB8C889B-D066-B543-B99A-07D75C35F550}"/>
              </a:ext>
            </a:extLst>
          </p:cNvPr>
          <p:cNvGrpSpPr/>
          <p:nvPr/>
        </p:nvGrpSpPr>
        <p:grpSpPr>
          <a:xfrm>
            <a:off x="976052" y="4832482"/>
            <a:ext cx="1651559" cy="1090174"/>
            <a:chOff x="4978312" y="1209593"/>
            <a:chExt cx="1651559" cy="1090174"/>
          </a:xfrm>
        </p:grpSpPr>
        <p:grpSp>
          <p:nvGrpSpPr>
            <p:cNvPr id="16" name="Gruppo 52">
              <a:extLst>
                <a:ext uri="{FF2B5EF4-FFF2-40B4-BE49-F238E27FC236}">
                  <a16:creationId xmlns:a16="http://schemas.microsoft.com/office/drawing/2014/main" id="{19B949B0-64FF-326A-B173-DD74498DF7CA}"/>
                </a:ext>
              </a:extLst>
            </p:cNvPr>
            <p:cNvGrpSpPr/>
            <p:nvPr/>
          </p:nvGrpSpPr>
          <p:grpSpPr>
            <a:xfrm>
              <a:off x="4978312" y="1209593"/>
              <a:ext cx="1651559" cy="1090174"/>
              <a:chOff x="3775331" y="2642162"/>
              <a:chExt cx="776106" cy="532799"/>
            </a:xfrm>
          </p:grpSpPr>
          <p:pic>
            <p:nvPicPr>
              <p:cNvPr id="18" name="Immagine 36">
                <a:extLst>
                  <a:ext uri="{FF2B5EF4-FFF2-40B4-BE49-F238E27FC236}">
                    <a16:creationId xmlns:a16="http://schemas.microsoft.com/office/drawing/2014/main" id="{657C8D1A-CEE5-CA3E-4F74-AF307CAF4CE5}"/>
                  </a:ext>
                </a:extLst>
              </p:cNvPr>
              <p:cNvPicPr>
                <a:picLocks noChangeAspect="1"/>
              </p:cNvPicPr>
              <p:nvPr/>
            </p:nvPicPr>
            <p:blipFill>
              <a:blip r:embed="rId2"/>
              <a:stretch>
                <a:fillRect/>
              </a:stretch>
            </p:blipFill>
            <p:spPr>
              <a:xfrm>
                <a:off x="3797626" y="3048421"/>
                <a:ext cx="246250" cy="118074"/>
              </a:xfrm>
              <a:prstGeom prst="rect">
                <a:avLst/>
              </a:prstGeom>
            </p:spPr>
          </p:pic>
          <p:pic>
            <p:nvPicPr>
              <p:cNvPr id="19" name="Immagine 37">
                <a:extLst>
                  <a:ext uri="{FF2B5EF4-FFF2-40B4-BE49-F238E27FC236}">
                    <a16:creationId xmlns:a16="http://schemas.microsoft.com/office/drawing/2014/main" id="{DB8F9E3E-EB37-2BC2-C60F-D533584D83DA}"/>
                  </a:ext>
                </a:extLst>
              </p:cNvPr>
              <p:cNvPicPr>
                <a:picLocks noChangeAspect="1"/>
              </p:cNvPicPr>
              <p:nvPr/>
            </p:nvPicPr>
            <p:blipFill>
              <a:blip r:embed="rId17"/>
              <a:stretch>
                <a:fillRect/>
              </a:stretch>
            </p:blipFill>
            <p:spPr>
              <a:xfrm>
                <a:off x="3775331" y="2651363"/>
                <a:ext cx="196668" cy="358444"/>
              </a:xfrm>
              <a:prstGeom prst="rect">
                <a:avLst/>
              </a:prstGeom>
            </p:spPr>
          </p:pic>
          <p:pic>
            <p:nvPicPr>
              <p:cNvPr id="20" name="Immagine 38">
                <a:extLst>
                  <a:ext uri="{FF2B5EF4-FFF2-40B4-BE49-F238E27FC236}">
                    <a16:creationId xmlns:a16="http://schemas.microsoft.com/office/drawing/2014/main" id="{EA0D1210-8F70-6838-64D2-C36B1713D557}"/>
                  </a:ext>
                </a:extLst>
              </p:cNvPr>
              <p:cNvPicPr>
                <a:picLocks noChangeAspect="1"/>
              </p:cNvPicPr>
              <p:nvPr/>
            </p:nvPicPr>
            <p:blipFill>
              <a:blip r:embed="rId3"/>
              <a:stretch>
                <a:fillRect/>
              </a:stretch>
            </p:blipFill>
            <p:spPr>
              <a:xfrm>
                <a:off x="4043876" y="2642162"/>
                <a:ext cx="507561" cy="532799"/>
              </a:xfrm>
              <a:prstGeom prst="rect">
                <a:avLst/>
              </a:prstGeom>
            </p:spPr>
          </p:pic>
        </p:grpSp>
        <p:pic>
          <p:nvPicPr>
            <p:cNvPr id="17" name="Immagine 59">
              <a:extLst>
                <a:ext uri="{FF2B5EF4-FFF2-40B4-BE49-F238E27FC236}">
                  <a16:creationId xmlns:a16="http://schemas.microsoft.com/office/drawing/2014/main" id="{9B787C58-DAB6-1750-7F83-D4F58FB335B8}"/>
                </a:ext>
              </a:extLst>
            </p:cNvPr>
            <p:cNvPicPr>
              <a:picLocks noChangeAspect="1"/>
            </p:cNvPicPr>
            <p:nvPr/>
          </p:nvPicPr>
          <p:blipFill>
            <a:blip cstate="print" r:embed="rId12">
              <a:extLst>
                <a:ext uri="{28A0092B-C50C-407E-A947-70E740481C1C}">
                  <a14:useLocalDpi xmlns:a14="http://schemas.microsoft.com/office/drawing/2010/main"/>
                </a:ext>
              </a:extLst>
            </a:blip>
            <a:stretch>
              <a:fillRect/>
            </a:stretch>
          </p:blipFill>
          <p:spPr>
            <a:xfrm rot="15504426">
              <a:off x="4875922" y="1359312"/>
              <a:ext cx="688865" cy="478580"/>
            </a:xfrm>
            <a:prstGeom prst="rect">
              <a:avLst/>
            </a:prstGeom>
          </p:spPr>
        </p:pic>
      </p:grpSp>
      <p:sp>
        <p:nvSpPr>
          <p:cNvPr id="3" name="Text Placeholder 2">
            <a:extLst>
              <a:ext uri="{FF2B5EF4-FFF2-40B4-BE49-F238E27FC236}">
                <a16:creationId xmlns:a16="http://schemas.microsoft.com/office/drawing/2014/main" id="{2A663736-5B9B-FB21-01DD-661ED52F3F83}"/>
              </a:ext>
            </a:extLst>
          </p:cNvPr>
          <p:cNvSpPr>
            <a:spLocks noGrp="1"/>
          </p:cNvSpPr>
          <p:nvPr>
            <p:ph idx="13" sz="quarter" type="body"/>
          </p:nvPr>
        </p:nvSpPr>
        <p:spPr>
          <a:xfrm>
            <a:off x="479425" y="1423351"/>
            <a:ext cx="2586038" cy="818896"/>
          </a:xfrm>
        </p:spPr>
        <p:txBody>
          <a:bodyPr/>
          <a:lstStyle/>
          <a:p>
            <a:r>
              <a:rPr b="0" lang="en-US" sz="1200"/>
              <a:t>Basic Ø40 mm EXA </a:t>
            </a:r>
            <a:r>
              <a:rPr b="0" lang="en-US" sz="1200">
                <a:latin typeface="+mn-lt"/>
              </a:rPr>
              <a:t>(available also in combo version: CB)</a:t>
            </a:r>
          </a:p>
          <a:p>
            <a:r>
              <a:rPr b="0" i="1" lang="en-US" sz="1200">
                <a:solidFill>
                  <a:schemeClr val="tx2"/>
                </a:solidFill>
                <a:latin typeface="+mn-lt"/>
              </a:rPr>
              <a:t>4072400773</a:t>
            </a:r>
          </a:p>
          <a:p>
            <a:endParaRPr lang="en-US"/>
          </a:p>
        </p:txBody>
      </p:sp>
      <p:sp>
        <p:nvSpPr>
          <p:cNvPr id="5" name="Text Placeholder 4">
            <a:extLst>
              <a:ext uri="{FF2B5EF4-FFF2-40B4-BE49-F238E27FC236}">
                <a16:creationId xmlns:a16="http://schemas.microsoft.com/office/drawing/2014/main" id="{D175DEC5-5E78-4BC4-6E12-B544CD027208}"/>
              </a:ext>
            </a:extLst>
          </p:cNvPr>
          <p:cNvSpPr>
            <a:spLocks noGrp="1"/>
          </p:cNvSpPr>
          <p:nvPr>
            <p:ph idx="24" sz="quarter" type="body"/>
          </p:nvPr>
        </p:nvSpPr>
        <p:spPr>
          <a:xfrm>
            <a:off x="3361795" y="1423351"/>
            <a:ext cx="2586038" cy="818896"/>
          </a:xfrm>
        </p:spPr>
        <p:txBody>
          <a:bodyPr/>
          <a:lstStyle/>
          <a:p>
            <a:r>
              <a:rPr lang="en-US" sz="1200"/>
              <a:t>Machineries FDA Ø40 mm EXA </a:t>
            </a:r>
          </a:p>
          <a:p>
            <a:r>
              <a:rPr lang="en-US" sz="1200">
                <a:latin typeface="+mn-lt"/>
              </a:rPr>
              <a:t>(complete) Ø40 mm</a:t>
            </a:r>
          </a:p>
          <a:p>
            <a:r>
              <a:rPr b="0" i="1" lang="en-US" sz="1200">
                <a:solidFill>
                  <a:schemeClr val="tx2"/>
                </a:solidFill>
                <a:latin typeface="+mn-lt"/>
              </a:rPr>
              <a:t>4072400822</a:t>
            </a:r>
          </a:p>
        </p:txBody>
      </p:sp>
      <p:sp>
        <p:nvSpPr>
          <p:cNvPr id="7" name="Text Placeholder 6">
            <a:extLst>
              <a:ext uri="{FF2B5EF4-FFF2-40B4-BE49-F238E27FC236}">
                <a16:creationId xmlns:a16="http://schemas.microsoft.com/office/drawing/2014/main" id="{D89522A0-C7E3-DA5A-83CD-F58FEC7648D7}"/>
              </a:ext>
            </a:extLst>
          </p:cNvPr>
          <p:cNvSpPr>
            <a:spLocks noGrp="1"/>
          </p:cNvSpPr>
          <p:nvPr>
            <p:ph idx="26" sz="quarter" type="body"/>
          </p:nvPr>
        </p:nvSpPr>
        <p:spPr>
          <a:xfrm>
            <a:off x="6244166" y="1423351"/>
            <a:ext cx="2586038" cy="898708"/>
          </a:xfrm>
        </p:spPr>
        <p:txBody>
          <a:bodyPr/>
          <a:lstStyle/>
          <a:p>
            <a:r>
              <a:rPr lang="en-US" sz="1200"/>
              <a:t>General cleaning Ø40 mm </a:t>
            </a:r>
            <a:br>
              <a:rPr lang="en-US" sz="1200"/>
            </a:br>
            <a:r>
              <a:rPr lang="en-US" sz="1200"/>
              <a:t>EXA</a:t>
            </a:r>
            <a:endParaRPr b="0" i="1" lang="en-US" sz="1200">
              <a:solidFill>
                <a:schemeClr val="tx2"/>
              </a:solidFill>
              <a:latin typeface="+mn-lt"/>
            </a:endParaRPr>
          </a:p>
          <a:p>
            <a:r>
              <a:rPr b="0" i="1" lang="en-US" sz="1200">
                <a:solidFill>
                  <a:schemeClr val="tx2"/>
                </a:solidFill>
                <a:latin typeface="+mn-lt"/>
              </a:rPr>
              <a:t>4072400824</a:t>
            </a:r>
          </a:p>
          <a:p>
            <a:endParaRPr lang="en-US" sz="1200"/>
          </a:p>
        </p:txBody>
      </p:sp>
      <p:sp>
        <p:nvSpPr>
          <p:cNvPr id="9" name="Text Placeholder 8">
            <a:extLst>
              <a:ext uri="{FF2B5EF4-FFF2-40B4-BE49-F238E27FC236}">
                <a16:creationId xmlns:a16="http://schemas.microsoft.com/office/drawing/2014/main" id="{BC90AB9D-6476-4805-7389-3F968626A060}"/>
              </a:ext>
            </a:extLst>
          </p:cNvPr>
          <p:cNvSpPr>
            <a:spLocks noGrp="1"/>
          </p:cNvSpPr>
          <p:nvPr>
            <p:ph idx="28" sz="quarter" type="body"/>
          </p:nvPr>
        </p:nvSpPr>
        <p:spPr>
          <a:xfrm>
            <a:off x="9126537" y="1423351"/>
            <a:ext cx="2586038" cy="818896"/>
          </a:xfrm>
        </p:spPr>
        <p:txBody>
          <a:bodyPr/>
          <a:lstStyle/>
          <a:p>
            <a:r>
              <a:rPr lang="en-US" sz="1200"/>
              <a:t>Machineries conductive </a:t>
            </a:r>
            <a:br>
              <a:rPr lang="en-US" sz="1200"/>
            </a:br>
            <a:r>
              <a:rPr lang="en-US" sz="1200"/>
              <a:t>Ø40 mm EXA </a:t>
            </a:r>
            <a:r>
              <a:rPr b="0" lang="en-US" sz="1200">
                <a:latin typeface="+mn-lt"/>
              </a:rPr>
              <a:t>(complete) </a:t>
            </a:r>
            <a:br>
              <a:rPr b="0" lang="en-US" sz="1200">
                <a:latin typeface="+mn-lt"/>
              </a:rPr>
            </a:br>
            <a:r>
              <a:rPr b="0" lang="en-US" sz="1200">
                <a:latin typeface="+mn-lt"/>
              </a:rPr>
              <a:t>Ø40 mm</a:t>
            </a:r>
          </a:p>
          <a:p>
            <a:r>
              <a:rPr b="0" i="1" lang="en-US" sz="1200">
                <a:solidFill>
                  <a:schemeClr val="tx2"/>
                </a:solidFill>
                <a:latin typeface="+mn-lt"/>
              </a:rPr>
              <a:t>4072400823</a:t>
            </a:r>
          </a:p>
          <a:p>
            <a:endParaRPr lang="en-US" sz="1200"/>
          </a:p>
        </p:txBody>
      </p:sp>
      <p:sp>
        <p:nvSpPr>
          <p:cNvPr id="10" name="Footer Placeholder 9">
            <a:extLst>
              <a:ext uri="{FF2B5EF4-FFF2-40B4-BE49-F238E27FC236}">
                <a16:creationId xmlns:a16="http://schemas.microsoft.com/office/drawing/2014/main" id="{AEE76626-37C7-2E3F-C05E-018E4F8EFFE0}"/>
              </a:ext>
            </a:extLst>
          </p:cNvPr>
          <p:cNvSpPr>
            <a:spLocks noGrp="1"/>
          </p:cNvSpPr>
          <p:nvPr>
            <p:ph idx="30" sz="quarter" type="ftr"/>
          </p:nvPr>
        </p:nvSpPr>
        <p:spPr/>
        <p:txBody>
          <a:bodyPr/>
          <a:lstStyle/>
          <a:p>
            <a:pPr algn="l"/>
            <a:r>
              <a:rPr lang="en-US"/>
              <a:t>COMPANY CONFIDENTIAL</a:t>
            </a:r>
            <a:endParaRPr dirty="0" lang="en-US"/>
          </a:p>
        </p:txBody>
      </p:sp>
      <p:sp>
        <p:nvSpPr>
          <p:cNvPr id="11" name="Slide Number Placeholder 10">
            <a:extLst>
              <a:ext uri="{FF2B5EF4-FFF2-40B4-BE49-F238E27FC236}">
                <a16:creationId xmlns:a16="http://schemas.microsoft.com/office/drawing/2014/main" id="{9C8D0525-5C7A-F5F9-3C63-2C99D8087CE4}"/>
              </a:ext>
            </a:extLst>
          </p:cNvPr>
          <p:cNvSpPr>
            <a:spLocks noGrp="1"/>
          </p:cNvSpPr>
          <p:nvPr>
            <p:ph idx="31" sz="quarter" type="sldNum"/>
          </p:nvPr>
        </p:nvSpPr>
        <p:spPr/>
        <p:txBody>
          <a:bodyPr/>
          <a:lstStyle/>
          <a:p>
            <a:fld id="{6C385236-B7BA-4938-9EA6-6DEC8CA653D7}" type="slidenum">
              <a:rPr lang="en-US" smtClean="0"/>
              <a:pPr/>
              <a:t>22</a:t>
            </a:fld>
            <a:endParaRPr lang="en-US"/>
          </a:p>
        </p:txBody>
      </p:sp>
      <p:sp>
        <p:nvSpPr>
          <p:cNvPr id="12" name="Text Placeholder 11">
            <a:extLst>
              <a:ext uri="{FF2B5EF4-FFF2-40B4-BE49-F238E27FC236}">
                <a16:creationId xmlns:a16="http://schemas.microsoft.com/office/drawing/2014/main" id="{CF14BAB0-91EB-0896-5B2B-E5580081A38F}"/>
              </a:ext>
            </a:extLst>
          </p:cNvPr>
          <p:cNvSpPr>
            <a:spLocks noGrp="1"/>
          </p:cNvSpPr>
          <p:nvPr>
            <p:ph idx="14" sz="quarter" type="body"/>
          </p:nvPr>
        </p:nvSpPr>
        <p:spPr/>
        <p:txBody>
          <a:bodyPr/>
          <a:lstStyle/>
          <a:p>
            <a:r>
              <a:rPr lang="en-US"/>
              <a:t>EXA Ø40 mm accessories</a:t>
            </a:r>
          </a:p>
          <a:p>
            <a:endParaRPr lang="en-US"/>
          </a:p>
        </p:txBody>
      </p:sp>
      <p:sp>
        <p:nvSpPr>
          <p:cNvPr id="13" name="Title 12">
            <a:extLst>
              <a:ext uri="{FF2B5EF4-FFF2-40B4-BE49-F238E27FC236}">
                <a16:creationId xmlns:a16="http://schemas.microsoft.com/office/drawing/2014/main" id="{839B9EB4-AFA1-4DAA-B652-E284286D2750}"/>
              </a:ext>
            </a:extLst>
          </p:cNvPr>
          <p:cNvSpPr>
            <a:spLocks noGrp="1"/>
          </p:cNvSpPr>
          <p:nvPr>
            <p:ph type="title"/>
          </p:nvPr>
        </p:nvSpPr>
        <p:spPr/>
        <p:txBody>
          <a:bodyPr/>
          <a:lstStyle/>
          <a:p>
            <a:r>
              <a:rPr lang="en-US"/>
              <a:t>Mini IVS Z22 </a:t>
            </a:r>
          </a:p>
        </p:txBody>
      </p:sp>
      <p:sp>
        <p:nvSpPr>
          <p:cNvPr id="24" name="Ovale 23">
            <a:extLst>
              <a:ext uri="{FF2B5EF4-FFF2-40B4-BE49-F238E27FC236}">
                <a16:creationId xmlns:a16="http://schemas.microsoft.com/office/drawing/2014/main" id="{A02F4F06-F05D-0AB4-35F1-C9ABE62F5FD4}"/>
              </a:ext>
            </a:extLst>
          </p:cNvPr>
          <p:cNvSpPr/>
          <p:nvPr/>
        </p:nvSpPr>
        <p:spPr>
          <a:xfrm>
            <a:off x="2481299" y="5656644"/>
            <a:ext cx="164592" cy="164592"/>
          </a:xfrm>
          <a:prstGeom prst="ellipse">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it-IT" sz="950">
                <a:solidFill>
                  <a:schemeClr val="bg1"/>
                </a:solidFill>
                <a:latin typeface="+mj-lt"/>
              </a:rPr>
              <a:t>1</a:t>
            </a:r>
          </a:p>
        </p:txBody>
      </p:sp>
      <p:sp>
        <p:nvSpPr>
          <p:cNvPr id="25" name="Ovale 25">
            <a:extLst>
              <a:ext uri="{FF2B5EF4-FFF2-40B4-BE49-F238E27FC236}">
                <a16:creationId xmlns:a16="http://schemas.microsoft.com/office/drawing/2014/main" id="{C1CC46A4-A0EE-88E4-9FD5-37FB4D7386F6}"/>
              </a:ext>
            </a:extLst>
          </p:cNvPr>
          <p:cNvSpPr/>
          <p:nvPr/>
        </p:nvSpPr>
        <p:spPr>
          <a:xfrm>
            <a:off x="767709" y="5668820"/>
            <a:ext cx="164592" cy="164592"/>
          </a:xfrm>
          <a:prstGeom prst="ellipse">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it-IT" sz="950">
                <a:solidFill>
                  <a:schemeClr val="bg1"/>
                </a:solidFill>
                <a:latin typeface="+mj-lt"/>
              </a:rPr>
              <a:t>3</a:t>
            </a:r>
          </a:p>
        </p:txBody>
      </p:sp>
      <p:sp>
        <p:nvSpPr>
          <p:cNvPr id="26" name="Ovale 24">
            <a:extLst>
              <a:ext uri="{FF2B5EF4-FFF2-40B4-BE49-F238E27FC236}">
                <a16:creationId xmlns:a16="http://schemas.microsoft.com/office/drawing/2014/main" id="{07B168F3-465F-9B01-8872-56386627BD01}"/>
              </a:ext>
            </a:extLst>
          </p:cNvPr>
          <p:cNvSpPr/>
          <p:nvPr/>
        </p:nvSpPr>
        <p:spPr>
          <a:xfrm>
            <a:off x="839089" y="4815109"/>
            <a:ext cx="164592" cy="164592"/>
          </a:xfrm>
          <a:prstGeom prst="ellipse">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it-IT" sz="950">
                <a:solidFill>
                  <a:schemeClr val="bg1"/>
                </a:solidFill>
                <a:latin typeface="+mj-lt"/>
              </a:rPr>
              <a:t>2</a:t>
            </a:r>
          </a:p>
        </p:txBody>
      </p:sp>
      <p:sp>
        <p:nvSpPr>
          <p:cNvPr id="34" name="Ovale 26">
            <a:extLst>
              <a:ext uri="{FF2B5EF4-FFF2-40B4-BE49-F238E27FC236}">
                <a16:creationId xmlns:a16="http://schemas.microsoft.com/office/drawing/2014/main" id="{061FF6A5-9C9D-5A72-8E34-A90C53FDFF99}"/>
              </a:ext>
            </a:extLst>
          </p:cNvPr>
          <p:cNvSpPr/>
          <p:nvPr/>
        </p:nvSpPr>
        <p:spPr>
          <a:xfrm>
            <a:off x="5281993" y="5659881"/>
            <a:ext cx="164592" cy="164592"/>
          </a:xfrm>
          <a:prstGeom prst="ellipse">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it-IT" sz="950">
                <a:solidFill>
                  <a:schemeClr val="bg1"/>
                </a:solidFill>
                <a:latin typeface="+mj-lt"/>
              </a:rPr>
              <a:t>1</a:t>
            </a:r>
          </a:p>
        </p:txBody>
      </p:sp>
      <p:sp>
        <p:nvSpPr>
          <p:cNvPr id="35" name="Ovale 27">
            <a:extLst>
              <a:ext uri="{FF2B5EF4-FFF2-40B4-BE49-F238E27FC236}">
                <a16:creationId xmlns:a16="http://schemas.microsoft.com/office/drawing/2014/main" id="{CDB0EDB4-E86A-39E2-3A4F-4E95F8041ED6}"/>
              </a:ext>
            </a:extLst>
          </p:cNvPr>
          <p:cNvSpPr/>
          <p:nvPr/>
        </p:nvSpPr>
        <p:spPr>
          <a:xfrm>
            <a:off x="4289735" y="4394878"/>
            <a:ext cx="164592" cy="164592"/>
          </a:xfrm>
          <a:prstGeom prst="ellipse">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it-IT" sz="950">
                <a:solidFill>
                  <a:schemeClr val="bg1"/>
                </a:solidFill>
                <a:latin typeface="+mj-lt"/>
              </a:rPr>
              <a:t>2</a:t>
            </a:r>
          </a:p>
        </p:txBody>
      </p:sp>
      <p:sp>
        <p:nvSpPr>
          <p:cNvPr id="36" name="Ovale 28">
            <a:extLst>
              <a:ext uri="{FF2B5EF4-FFF2-40B4-BE49-F238E27FC236}">
                <a16:creationId xmlns:a16="http://schemas.microsoft.com/office/drawing/2014/main" id="{7057FD38-F803-2CB9-2EF5-9F78A3BF3BD9}"/>
              </a:ext>
            </a:extLst>
          </p:cNvPr>
          <p:cNvSpPr/>
          <p:nvPr/>
        </p:nvSpPr>
        <p:spPr>
          <a:xfrm>
            <a:off x="3665397" y="5680238"/>
            <a:ext cx="164592" cy="164592"/>
          </a:xfrm>
          <a:prstGeom prst="ellipse">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it-IT" sz="950">
                <a:solidFill>
                  <a:schemeClr val="bg1"/>
                </a:solidFill>
                <a:latin typeface="+mj-lt"/>
              </a:rPr>
              <a:t>3</a:t>
            </a:r>
          </a:p>
        </p:txBody>
      </p:sp>
      <p:sp>
        <p:nvSpPr>
          <p:cNvPr id="37" name="Ovale 29">
            <a:extLst>
              <a:ext uri="{FF2B5EF4-FFF2-40B4-BE49-F238E27FC236}">
                <a16:creationId xmlns:a16="http://schemas.microsoft.com/office/drawing/2014/main" id="{6453A155-6DA6-91DD-F7EF-90E644391B26}"/>
              </a:ext>
            </a:extLst>
          </p:cNvPr>
          <p:cNvSpPr/>
          <p:nvPr/>
        </p:nvSpPr>
        <p:spPr>
          <a:xfrm>
            <a:off x="5207354" y="4870907"/>
            <a:ext cx="164592" cy="164592"/>
          </a:xfrm>
          <a:prstGeom prst="ellipse">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it-IT" sz="950">
                <a:solidFill>
                  <a:schemeClr val="bg1"/>
                </a:solidFill>
                <a:latin typeface="+mj-lt"/>
              </a:rPr>
              <a:t>4</a:t>
            </a:r>
          </a:p>
        </p:txBody>
      </p:sp>
      <p:sp>
        <p:nvSpPr>
          <p:cNvPr id="38" name="Ovale 30">
            <a:extLst>
              <a:ext uri="{FF2B5EF4-FFF2-40B4-BE49-F238E27FC236}">
                <a16:creationId xmlns:a16="http://schemas.microsoft.com/office/drawing/2014/main" id="{3FEBBA27-5515-CD7C-A632-10E6A914B45C}"/>
              </a:ext>
            </a:extLst>
          </p:cNvPr>
          <p:cNvSpPr/>
          <p:nvPr/>
        </p:nvSpPr>
        <p:spPr>
          <a:xfrm>
            <a:off x="3945540" y="4667890"/>
            <a:ext cx="164592" cy="164592"/>
          </a:xfrm>
          <a:prstGeom prst="ellipse">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it-IT" sz="950">
                <a:solidFill>
                  <a:schemeClr val="bg1"/>
                </a:solidFill>
                <a:latin typeface="+mj-lt"/>
              </a:rPr>
              <a:t>5</a:t>
            </a:r>
          </a:p>
        </p:txBody>
      </p:sp>
      <p:sp>
        <p:nvSpPr>
          <p:cNvPr id="48" name="Ovale 91">
            <a:extLst>
              <a:ext uri="{FF2B5EF4-FFF2-40B4-BE49-F238E27FC236}">
                <a16:creationId xmlns:a16="http://schemas.microsoft.com/office/drawing/2014/main" id="{8498F9B8-A6EB-726C-7AF0-22101CB4F62A}"/>
              </a:ext>
            </a:extLst>
          </p:cNvPr>
          <p:cNvSpPr/>
          <p:nvPr/>
        </p:nvSpPr>
        <p:spPr>
          <a:xfrm>
            <a:off x="11188319" y="5572570"/>
            <a:ext cx="164592" cy="164592"/>
          </a:xfrm>
          <a:prstGeom prst="ellipse">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it-IT" sz="950">
                <a:solidFill>
                  <a:schemeClr val="bg1"/>
                </a:solidFill>
                <a:latin typeface="+mj-lt"/>
              </a:rPr>
              <a:t>1</a:t>
            </a:r>
          </a:p>
        </p:txBody>
      </p:sp>
      <p:sp>
        <p:nvSpPr>
          <p:cNvPr id="49" name="Ovale 92">
            <a:extLst>
              <a:ext uri="{FF2B5EF4-FFF2-40B4-BE49-F238E27FC236}">
                <a16:creationId xmlns:a16="http://schemas.microsoft.com/office/drawing/2014/main" id="{0D4ED92C-48F1-06D3-02E9-811277CF157E}"/>
              </a:ext>
            </a:extLst>
          </p:cNvPr>
          <p:cNvSpPr/>
          <p:nvPr/>
        </p:nvSpPr>
        <p:spPr>
          <a:xfrm>
            <a:off x="9539710" y="5556290"/>
            <a:ext cx="164592" cy="164592"/>
          </a:xfrm>
          <a:prstGeom prst="ellipse">
            <a:avLst/>
          </a:prstGeom>
          <a:solidFill>
            <a:schemeClr val="accent3"/>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it-IT" sz="950">
                <a:solidFill>
                  <a:schemeClr val="bg1"/>
                </a:solidFill>
                <a:latin typeface="+mj-lt"/>
              </a:rPr>
              <a:t>3</a:t>
            </a:r>
          </a:p>
        </p:txBody>
      </p:sp>
      <p:sp>
        <p:nvSpPr>
          <p:cNvPr id="50" name="Ovale 95">
            <a:extLst>
              <a:ext uri="{FF2B5EF4-FFF2-40B4-BE49-F238E27FC236}">
                <a16:creationId xmlns:a16="http://schemas.microsoft.com/office/drawing/2014/main" id="{B5EEAA29-E853-BD1B-2BD6-826E4981D943}"/>
              </a:ext>
            </a:extLst>
          </p:cNvPr>
          <p:cNvSpPr/>
          <p:nvPr/>
        </p:nvSpPr>
        <p:spPr>
          <a:xfrm>
            <a:off x="9692552" y="4533396"/>
            <a:ext cx="164592" cy="164592"/>
          </a:xfrm>
          <a:prstGeom prst="ellipse">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it-IT" sz="950">
                <a:solidFill>
                  <a:schemeClr val="bg1"/>
                </a:solidFill>
                <a:latin typeface="+mj-lt"/>
              </a:rPr>
              <a:t>5</a:t>
            </a:r>
          </a:p>
        </p:txBody>
      </p:sp>
      <p:sp>
        <p:nvSpPr>
          <p:cNvPr id="51" name="Ovale 96">
            <a:extLst>
              <a:ext uri="{FF2B5EF4-FFF2-40B4-BE49-F238E27FC236}">
                <a16:creationId xmlns:a16="http://schemas.microsoft.com/office/drawing/2014/main" id="{2491C6DB-D12C-14E2-FC70-55CC2431A24E}"/>
              </a:ext>
            </a:extLst>
          </p:cNvPr>
          <p:cNvSpPr/>
          <p:nvPr/>
        </p:nvSpPr>
        <p:spPr>
          <a:xfrm>
            <a:off x="10070875" y="4144747"/>
            <a:ext cx="164592" cy="164592"/>
          </a:xfrm>
          <a:prstGeom prst="ellipse">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it-IT" sz="950">
                <a:solidFill>
                  <a:schemeClr val="bg1"/>
                </a:solidFill>
                <a:latin typeface="+mj-lt"/>
              </a:rPr>
              <a:t>2</a:t>
            </a:r>
          </a:p>
        </p:txBody>
      </p:sp>
      <p:sp>
        <p:nvSpPr>
          <p:cNvPr id="52" name="Ovale 97">
            <a:extLst>
              <a:ext uri="{FF2B5EF4-FFF2-40B4-BE49-F238E27FC236}">
                <a16:creationId xmlns:a16="http://schemas.microsoft.com/office/drawing/2014/main" id="{DC012A2B-473C-7F5D-15C5-0E73A3BA1AFE}"/>
              </a:ext>
            </a:extLst>
          </p:cNvPr>
          <p:cNvSpPr/>
          <p:nvPr/>
        </p:nvSpPr>
        <p:spPr>
          <a:xfrm>
            <a:off x="11081756" y="4692523"/>
            <a:ext cx="164592" cy="164592"/>
          </a:xfrm>
          <a:prstGeom prst="ellipse">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it-IT" sz="950">
                <a:solidFill>
                  <a:schemeClr val="bg1"/>
                </a:solidFill>
                <a:latin typeface="+mj-lt"/>
              </a:rPr>
              <a:t>4</a:t>
            </a:r>
          </a:p>
        </p:txBody>
      </p:sp>
      <p:sp>
        <p:nvSpPr>
          <p:cNvPr id="61" name="Ovale 34">
            <a:extLst>
              <a:ext uri="{FF2B5EF4-FFF2-40B4-BE49-F238E27FC236}">
                <a16:creationId xmlns:a16="http://schemas.microsoft.com/office/drawing/2014/main" id="{56D2F6B0-0748-26AD-A951-6E1DC56F8C0A}"/>
              </a:ext>
            </a:extLst>
          </p:cNvPr>
          <p:cNvSpPr/>
          <p:nvPr/>
        </p:nvSpPr>
        <p:spPr>
          <a:xfrm>
            <a:off x="7718099" y="4430270"/>
            <a:ext cx="164592" cy="164592"/>
          </a:xfrm>
          <a:prstGeom prst="ellipse">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it-IT" sz="950">
                <a:solidFill>
                  <a:schemeClr val="bg1"/>
                </a:solidFill>
                <a:latin typeface="+mj-lt"/>
              </a:rPr>
              <a:t>2</a:t>
            </a:r>
          </a:p>
        </p:txBody>
      </p:sp>
      <p:sp>
        <p:nvSpPr>
          <p:cNvPr id="62" name="Ovale 35">
            <a:extLst>
              <a:ext uri="{FF2B5EF4-FFF2-40B4-BE49-F238E27FC236}">
                <a16:creationId xmlns:a16="http://schemas.microsoft.com/office/drawing/2014/main" id="{E1FFE3D2-176A-BC10-009B-7F3A7A568C80}"/>
              </a:ext>
            </a:extLst>
          </p:cNvPr>
          <p:cNvSpPr/>
          <p:nvPr/>
        </p:nvSpPr>
        <p:spPr>
          <a:xfrm>
            <a:off x="6364208" y="5541456"/>
            <a:ext cx="164592" cy="164592"/>
          </a:xfrm>
          <a:prstGeom prst="ellipse">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it-IT" sz="950">
                <a:solidFill>
                  <a:schemeClr val="bg1"/>
                </a:solidFill>
                <a:latin typeface="+mj-lt"/>
              </a:rPr>
              <a:t>3</a:t>
            </a:r>
          </a:p>
        </p:txBody>
      </p:sp>
      <p:sp>
        <p:nvSpPr>
          <p:cNvPr id="63" name="Ovale 40">
            <a:extLst>
              <a:ext uri="{FF2B5EF4-FFF2-40B4-BE49-F238E27FC236}">
                <a16:creationId xmlns:a16="http://schemas.microsoft.com/office/drawing/2014/main" id="{BBA48A26-8409-FA60-8589-5926879C4E5A}"/>
              </a:ext>
            </a:extLst>
          </p:cNvPr>
          <p:cNvSpPr/>
          <p:nvPr/>
        </p:nvSpPr>
        <p:spPr>
          <a:xfrm>
            <a:off x="7160635" y="4365635"/>
            <a:ext cx="164592" cy="164592"/>
          </a:xfrm>
          <a:prstGeom prst="ellipse">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it-IT" sz="950">
                <a:solidFill>
                  <a:schemeClr val="bg1"/>
                </a:solidFill>
                <a:latin typeface="+mj-lt"/>
              </a:rPr>
              <a:t>4</a:t>
            </a:r>
          </a:p>
        </p:txBody>
      </p:sp>
      <p:sp>
        <p:nvSpPr>
          <p:cNvPr id="64" name="Ovale 41">
            <a:extLst>
              <a:ext uri="{FF2B5EF4-FFF2-40B4-BE49-F238E27FC236}">
                <a16:creationId xmlns:a16="http://schemas.microsoft.com/office/drawing/2014/main" id="{D025DF9C-12B4-53EC-0B82-E81133F0FFAE}"/>
              </a:ext>
            </a:extLst>
          </p:cNvPr>
          <p:cNvSpPr/>
          <p:nvPr/>
        </p:nvSpPr>
        <p:spPr>
          <a:xfrm>
            <a:off x="8332505" y="5128726"/>
            <a:ext cx="164592" cy="164592"/>
          </a:xfrm>
          <a:prstGeom prst="ellipse">
            <a:avLst/>
          </a:prstGeom>
          <a:solidFill>
            <a:schemeClr val="accent3"/>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it-IT" sz="950">
                <a:solidFill>
                  <a:schemeClr val="bg1"/>
                </a:solidFill>
                <a:latin typeface="+mj-lt"/>
              </a:rPr>
              <a:t>6</a:t>
            </a:r>
          </a:p>
        </p:txBody>
      </p:sp>
      <p:sp>
        <p:nvSpPr>
          <p:cNvPr id="65" name="Ovale 42">
            <a:extLst>
              <a:ext uri="{FF2B5EF4-FFF2-40B4-BE49-F238E27FC236}">
                <a16:creationId xmlns:a16="http://schemas.microsoft.com/office/drawing/2014/main" id="{2A6DFF1D-BC7E-E359-6487-82C9D03129A2}"/>
              </a:ext>
            </a:extLst>
          </p:cNvPr>
          <p:cNvSpPr/>
          <p:nvPr/>
        </p:nvSpPr>
        <p:spPr>
          <a:xfrm>
            <a:off x="8294884" y="4455987"/>
            <a:ext cx="164592" cy="164592"/>
          </a:xfrm>
          <a:prstGeom prst="ellipse">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it-IT" sz="950">
                <a:solidFill>
                  <a:schemeClr val="bg1"/>
                </a:solidFill>
                <a:latin typeface="+mj-lt"/>
              </a:rPr>
              <a:t>7</a:t>
            </a:r>
          </a:p>
        </p:txBody>
      </p:sp>
      <p:sp>
        <p:nvSpPr>
          <p:cNvPr id="66" name="Ovale 39">
            <a:extLst>
              <a:ext uri="{FF2B5EF4-FFF2-40B4-BE49-F238E27FC236}">
                <a16:creationId xmlns:a16="http://schemas.microsoft.com/office/drawing/2014/main" id="{5FA849B0-AA99-256A-C980-0F57DF10E61A}"/>
              </a:ext>
            </a:extLst>
          </p:cNvPr>
          <p:cNvSpPr/>
          <p:nvPr/>
        </p:nvSpPr>
        <p:spPr>
          <a:xfrm>
            <a:off x="6406285" y="4836397"/>
            <a:ext cx="164592" cy="164592"/>
          </a:xfrm>
          <a:prstGeom prst="ellipse">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it-IT" sz="950">
                <a:solidFill>
                  <a:schemeClr val="bg1"/>
                </a:solidFill>
                <a:latin typeface="+mj-lt"/>
              </a:rPr>
              <a:t>5</a:t>
            </a:r>
          </a:p>
        </p:txBody>
      </p:sp>
      <p:sp>
        <p:nvSpPr>
          <p:cNvPr id="67" name="Ovale 33">
            <a:extLst>
              <a:ext uri="{FF2B5EF4-FFF2-40B4-BE49-F238E27FC236}">
                <a16:creationId xmlns:a16="http://schemas.microsoft.com/office/drawing/2014/main" id="{32995EDC-B8F4-6C18-FB51-70CDC7B9C2BA}"/>
              </a:ext>
            </a:extLst>
          </p:cNvPr>
          <p:cNvSpPr/>
          <p:nvPr/>
        </p:nvSpPr>
        <p:spPr>
          <a:xfrm>
            <a:off x="7855532" y="5588906"/>
            <a:ext cx="164592" cy="164592"/>
          </a:xfrm>
          <a:prstGeom prst="ellipse">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it-IT" sz="950">
                <a:solidFill>
                  <a:schemeClr val="bg1"/>
                </a:solidFill>
                <a:latin typeface="+mj-lt"/>
              </a:rPr>
              <a:t>1</a:t>
            </a:r>
          </a:p>
        </p:txBody>
      </p:sp>
      <p:pic>
        <p:nvPicPr>
          <p:cNvPr id="75" name="Immagine 18">
            <a:extLst>
              <a:ext uri="{FF2B5EF4-FFF2-40B4-BE49-F238E27FC236}">
                <a16:creationId xmlns:a16="http://schemas.microsoft.com/office/drawing/2014/main" id="{E93B2F0F-6C00-0348-EB6C-8DC8B88C66B4}"/>
              </a:ext>
            </a:extLst>
          </p:cNvPr>
          <p:cNvPicPr>
            <a:picLocks/>
          </p:cNvPicPr>
          <p:nvPr/>
        </p:nvPicPr>
        <p:blipFill rotWithShape="1">
          <a:blip cstate="print" r:embed="rId18">
            <a:extLst>
              <a:ext uri="{28A0092B-C50C-407E-A947-70E740481C1C}">
                <a14:useLocalDpi xmlns:a14="http://schemas.microsoft.com/office/drawing/2010/main"/>
              </a:ext>
            </a:extLst>
          </a:blip>
          <a:srcRect b="-15856" r="-17191"/>
          <a:stretch/>
        </p:blipFill>
        <p:spPr>
          <a:xfrm>
            <a:off x="10971911" y="488645"/>
            <a:ext cx="740664" cy="740664"/>
          </a:xfrm>
          <a:prstGeom prst="flowChartConnector">
            <a:avLst/>
          </a:prstGeom>
          <a:solidFill>
            <a:schemeClr val="accent3"/>
          </a:solidFill>
        </p:spPr>
      </p:pic>
      <p:sp>
        <p:nvSpPr>
          <p:cNvPr id="76" name="CasellaDiTesto 19">
            <a:extLst>
              <a:ext uri="{FF2B5EF4-FFF2-40B4-BE49-F238E27FC236}">
                <a16:creationId xmlns:a16="http://schemas.microsoft.com/office/drawing/2014/main" id="{444368D4-1189-E41D-4368-E90258785CE9}"/>
              </a:ext>
            </a:extLst>
          </p:cNvPr>
          <p:cNvSpPr txBox="1"/>
          <p:nvPr/>
        </p:nvSpPr>
        <p:spPr>
          <a:xfrm>
            <a:off x="9481724" y="643534"/>
            <a:ext cx="1406189" cy="430887"/>
          </a:xfrm>
          <a:prstGeom prst="rect">
            <a:avLst/>
          </a:prstGeom>
          <a:noFill/>
        </p:spPr>
        <p:txBody>
          <a:bodyPr bIns="0" lIns="0" rIns="0" rtlCol="0" tIns="0" wrap="square">
            <a:spAutoFit/>
          </a:bodyPr>
          <a:lstStyle/>
          <a:p>
            <a:pPr algn="ctr"/>
            <a:r>
              <a:rPr dirty="0" lang="it-IT" sz="1400"/>
              <a:t>EXA connection with PIN</a:t>
            </a:r>
          </a:p>
        </p:txBody>
      </p:sp>
      <p:pic>
        <p:nvPicPr>
          <p:cNvPr id="102" name="Immagine 49">
            <a:extLst>
              <a:ext uri="{FF2B5EF4-FFF2-40B4-BE49-F238E27FC236}">
                <a16:creationId xmlns:a16="http://schemas.microsoft.com/office/drawing/2014/main" id="{0308753D-6934-3D28-0BB1-27C57FE99A9B}"/>
              </a:ext>
            </a:extLst>
          </p:cNvPr>
          <p:cNvPicPr>
            <a:picLocks noChangeAspect="1"/>
          </p:cNvPicPr>
          <p:nvPr/>
        </p:nvPicPr>
        <p:blipFill rotWithShape="1">
          <a:blip cstate="print" r:embed="rId19">
            <a:extLst>
              <a:ext uri="{28A0092B-C50C-407E-A947-70E740481C1C}">
                <a14:useLocalDpi xmlns:a14="http://schemas.microsoft.com/office/drawing/2010/main"/>
              </a:ext>
            </a:extLst>
          </a:blip>
          <a:srcRect b="297" l="180"/>
          <a:stretch/>
        </p:blipFill>
        <p:spPr>
          <a:xfrm>
            <a:off x="7988876" y="4661857"/>
            <a:ext cx="625966" cy="328590"/>
          </a:xfrm>
          <a:prstGeom prst="rect">
            <a:avLst/>
          </a:prstGeom>
        </p:spPr>
      </p:pic>
    </p:spTree>
    <p:extLst>
      <p:ext uri="{BB962C8B-B14F-4D97-AF65-F5344CB8AC3E}">
        <p14:creationId xmlns:p14="http://schemas.microsoft.com/office/powerpoint/2010/main" val="987053717"/>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5DDB23D-E0E9-BB98-00D9-0625065D709C}"/>
              </a:ext>
            </a:extLst>
          </p:cNvPr>
          <p:cNvSpPr/>
          <p:nvPr/>
        </p:nvSpPr>
        <p:spPr>
          <a:xfrm>
            <a:off x="0" y="0"/>
            <a:ext cx="12192000" cy="6273799"/>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4" name="Content Placeholder 3">
            <a:extLst>
              <a:ext uri="{FF2B5EF4-FFF2-40B4-BE49-F238E27FC236}">
                <a16:creationId xmlns:a16="http://schemas.microsoft.com/office/drawing/2014/main" id="{E23ABAF0-C122-D4C1-1D14-737C19156635}"/>
              </a:ext>
            </a:extLst>
          </p:cNvPr>
          <p:cNvSpPr>
            <a:spLocks noGrp="1"/>
          </p:cNvSpPr>
          <p:nvPr>
            <p:ph sz="quarter" idx="22"/>
          </p:nvPr>
        </p:nvSpPr>
        <p:spPr>
          <a:xfrm>
            <a:off x="8153400" y="1419099"/>
            <a:ext cx="3559175" cy="4610837"/>
          </a:xfrm>
        </p:spPr>
        <p:txBody>
          <a:bodyPr tIns="822960"/>
          <a:lstStyle/>
          <a:p>
            <a:pPr marL="228600" indent="-228600">
              <a:buClr>
                <a:schemeClr val="accent3"/>
              </a:buClr>
              <a:buFont typeface="+mj-lt"/>
              <a:buAutoNum type="arabicPeriod"/>
            </a:pPr>
            <a:r>
              <a:rPr lang="en-US" sz="1100"/>
              <a:t>Antistatic FDA transparent hose 3 m + sleeves,</a:t>
            </a:r>
          </a:p>
          <a:p>
            <a:pPr marL="228600" indent="-228600">
              <a:buClr>
                <a:schemeClr val="accent3"/>
              </a:buClr>
              <a:buFont typeface="+mj-lt"/>
              <a:buAutoNum type="arabicPeriod"/>
            </a:pPr>
            <a:r>
              <a:rPr lang="en-US" sz="1100"/>
              <a:t>AISI 304 bent connection</a:t>
            </a:r>
          </a:p>
          <a:p>
            <a:pPr marL="228600" indent="-228600">
              <a:buClr>
                <a:schemeClr val="accent3"/>
              </a:buClr>
              <a:buFont typeface="+mj-lt"/>
              <a:buAutoNum type="arabicPeriod"/>
            </a:pPr>
            <a:r>
              <a:rPr lang="en-US" sz="1100"/>
              <a:t>Silicone Antistatic FDA Cone </a:t>
            </a:r>
          </a:p>
          <a:p>
            <a:pPr marL="228600" indent="-228600">
              <a:buClr>
                <a:schemeClr val="accent3"/>
              </a:buClr>
              <a:buFont typeface="+mj-lt"/>
              <a:buAutoNum type="arabicPeriod"/>
            </a:pPr>
            <a:r>
              <a:rPr lang="en-US" sz="1100"/>
              <a:t>Flat lance AISI 300 mm </a:t>
            </a:r>
            <a:r>
              <a:rPr lang="en-US" sz="1100">
                <a:solidFill>
                  <a:schemeClr val="accent3"/>
                </a:solidFill>
                <a:latin typeface="+mj-lt"/>
              </a:rPr>
              <a:t>NEW</a:t>
            </a:r>
          </a:p>
          <a:p>
            <a:pPr marL="228600" indent="-228600">
              <a:buClr>
                <a:schemeClr val="accent3"/>
              </a:buClr>
              <a:buFont typeface="+mj-lt"/>
              <a:buAutoNum type="arabicPeriod"/>
            </a:pPr>
            <a:r>
              <a:rPr lang="en-US" sz="1100"/>
              <a:t>Reducer Ø40/Ø32 SS </a:t>
            </a:r>
          </a:p>
          <a:p>
            <a:pPr marL="228600" indent="-228600">
              <a:buClr>
                <a:schemeClr val="accent3"/>
              </a:buClr>
              <a:buFont typeface="+mj-lt"/>
              <a:buAutoNum type="arabicPeriod"/>
            </a:pPr>
            <a:r>
              <a:rPr lang="en-US" sz="1100"/>
              <a:t>Flexible nozzle autoclavable Ø32	 </a:t>
            </a:r>
          </a:p>
          <a:p>
            <a:pPr marL="228600" indent="-228600">
              <a:buClr>
                <a:schemeClr val="accent3"/>
              </a:buClr>
              <a:buFont typeface="+mj-lt"/>
              <a:buAutoNum type="arabicPeriod"/>
            </a:pPr>
            <a:r>
              <a:rPr lang="en-US" sz="1100"/>
              <a:t>AISI 304 flat lance (300 mm)</a:t>
            </a:r>
          </a:p>
          <a:p>
            <a:pPr marL="228600" indent="-228600">
              <a:buClr>
                <a:schemeClr val="accent3"/>
              </a:buClr>
              <a:buFont typeface="+mj-lt"/>
              <a:buAutoNum type="arabicPeriod"/>
            </a:pPr>
            <a:endParaRPr lang="en-US" sz="1100"/>
          </a:p>
        </p:txBody>
      </p:sp>
      <p:grpSp>
        <p:nvGrpSpPr>
          <p:cNvPr id="89" name="Group 88">
            <a:extLst>
              <a:ext uri="{FF2B5EF4-FFF2-40B4-BE49-F238E27FC236}">
                <a16:creationId xmlns:a16="http://schemas.microsoft.com/office/drawing/2014/main" id="{7D82E610-8FD7-6DF9-AC04-32717A8F794B}"/>
              </a:ext>
            </a:extLst>
          </p:cNvPr>
          <p:cNvGrpSpPr/>
          <p:nvPr/>
        </p:nvGrpSpPr>
        <p:grpSpPr>
          <a:xfrm>
            <a:off x="8659549" y="4132801"/>
            <a:ext cx="2416945" cy="1598951"/>
            <a:chOff x="8659549" y="4132801"/>
            <a:chExt cx="2416945" cy="1598951"/>
          </a:xfrm>
        </p:grpSpPr>
        <p:pic>
          <p:nvPicPr>
            <p:cNvPr id="82" name="Immagine 9">
              <a:extLst>
                <a:ext uri="{FF2B5EF4-FFF2-40B4-BE49-F238E27FC236}">
                  <a16:creationId xmlns:a16="http://schemas.microsoft.com/office/drawing/2014/main" id="{61CBF9E9-EBE1-A2E8-9382-B147B7EB6B4E}"/>
                </a:ext>
              </a:extLst>
            </p:cNvPr>
            <p:cNvPicPr>
              <a:picLocks noChangeAspect="1"/>
            </p:cNvPicPr>
            <p:nvPr/>
          </p:nvPicPr>
          <p:blipFill>
            <a:blip r:embed="rId2"/>
            <a:stretch>
              <a:fillRect/>
            </a:stretch>
          </p:blipFill>
          <p:spPr>
            <a:xfrm>
              <a:off x="10027499" y="4625180"/>
              <a:ext cx="1048995" cy="1106572"/>
            </a:xfrm>
            <a:prstGeom prst="rect">
              <a:avLst/>
            </a:prstGeom>
          </p:spPr>
        </p:pic>
        <p:pic>
          <p:nvPicPr>
            <p:cNvPr id="83" name="Immagine 15">
              <a:extLst>
                <a:ext uri="{FF2B5EF4-FFF2-40B4-BE49-F238E27FC236}">
                  <a16:creationId xmlns:a16="http://schemas.microsoft.com/office/drawing/2014/main" id="{AF689238-4DB9-AC6F-9AB3-634D83D2F93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54191" y="5372113"/>
              <a:ext cx="734653" cy="259171"/>
            </a:xfrm>
            <a:prstGeom prst="rect">
              <a:avLst/>
            </a:prstGeom>
          </p:spPr>
        </p:pic>
        <p:grpSp>
          <p:nvGrpSpPr>
            <p:cNvPr id="84" name="Group 83">
              <a:extLst>
                <a:ext uri="{FF2B5EF4-FFF2-40B4-BE49-F238E27FC236}">
                  <a16:creationId xmlns:a16="http://schemas.microsoft.com/office/drawing/2014/main" id="{06EF3287-46C8-F49C-D143-F7BF1648A703}"/>
                </a:ext>
              </a:extLst>
            </p:cNvPr>
            <p:cNvGrpSpPr/>
            <p:nvPr/>
          </p:nvGrpSpPr>
          <p:grpSpPr>
            <a:xfrm>
              <a:off x="8659549" y="4132801"/>
              <a:ext cx="1389691" cy="1239306"/>
              <a:chOff x="7782578" y="2877162"/>
              <a:chExt cx="1201593" cy="1071562"/>
            </a:xfrm>
          </p:grpSpPr>
          <p:pic>
            <p:nvPicPr>
              <p:cNvPr id="85" name="Immagine 13">
                <a:extLst>
                  <a:ext uri="{FF2B5EF4-FFF2-40B4-BE49-F238E27FC236}">
                    <a16:creationId xmlns:a16="http://schemas.microsoft.com/office/drawing/2014/main" id="{C811135C-2120-11BA-5B82-8F62F70B477B}"/>
                  </a:ext>
                </a:extLst>
              </p:cNvPr>
              <p:cNvPicPr>
                <a:picLocks noChangeAspect="1"/>
              </p:cNvPicPr>
              <p:nvPr/>
            </p:nvPicPr>
            <p:blipFill>
              <a:blip r:embed="rId4"/>
              <a:stretch>
                <a:fillRect/>
              </a:stretch>
            </p:blipFill>
            <p:spPr>
              <a:xfrm rot="21116972">
                <a:off x="7839171" y="3663337"/>
                <a:ext cx="387513" cy="285387"/>
              </a:xfrm>
              <a:prstGeom prst="rect">
                <a:avLst/>
              </a:prstGeom>
            </p:spPr>
          </p:pic>
          <p:pic>
            <p:nvPicPr>
              <p:cNvPr id="86" name="Immagine 14">
                <a:extLst>
                  <a:ext uri="{FF2B5EF4-FFF2-40B4-BE49-F238E27FC236}">
                    <a16:creationId xmlns:a16="http://schemas.microsoft.com/office/drawing/2014/main" id="{0662A55B-3D77-91FA-828E-CFD56271E84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7046960" flipH="1" flipV="1">
                <a:off x="8332899" y="3046785"/>
                <a:ext cx="607977" cy="694567"/>
              </a:xfrm>
              <a:prstGeom prst="rect">
                <a:avLst/>
              </a:prstGeom>
            </p:spPr>
          </p:pic>
          <p:pic>
            <p:nvPicPr>
              <p:cNvPr id="87" name="Immagine 2">
                <a:extLst>
                  <a:ext uri="{FF2B5EF4-FFF2-40B4-BE49-F238E27FC236}">
                    <a16:creationId xmlns:a16="http://schemas.microsoft.com/office/drawing/2014/main" id="{5A26DAC7-B90D-1B1C-D033-360C1D55ACF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20749839" flipH="1">
                <a:off x="7782578" y="3107388"/>
                <a:ext cx="387668" cy="300833"/>
              </a:xfrm>
              <a:prstGeom prst="rect">
                <a:avLst/>
              </a:prstGeom>
            </p:spPr>
          </p:pic>
          <p:pic>
            <p:nvPicPr>
              <p:cNvPr id="88" name="Immagine 22">
                <a:extLst>
                  <a:ext uri="{FF2B5EF4-FFF2-40B4-BE49-F238E27FC236}">
                    <a16:creationId xmlns:a16="http://schemas.microsoft.com/office/drawing/2014/main" id="{109BE5B6-1463-CE2F-53A9-8199FE9A31C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6637136">
                <a:off x="8160728" y="2900669"/>
                <a:ext cx="205688" cy="158674"/>
              </a:xfrm>
              <a:prstGeom prst="rect">
                <a:avLst/>
              </a:prstGeom>
            </p:spPr>
          </p:pic>
        </p:grpSp>
      </p:grpSp>
      <p:sp>
        <p:nvSpPr>
          <p:cNvPr id="3" name="Content Placeholder 2">
            <a:extLst>
              <a:ext uri="{FF2B5EF4-FFF2-40B4-BE49-F238E27FC236}">
                <a16:creationId xmlns:a16="http://schemas.microsoft.com/office/drawing/2014/main" id="{370411E7-FD46-BCD9-0B79-B5F8694146EC}"/>
              </a:ext>
            </a:extLst>
          </p:cNvPr>
          <p:cNvSpPr>
            <a:spLocks noGrp="1"/>
          </p:cNvSpPr>
          <p:nvPr>
            <p:ph sz="quarter" idx="21"/>
          </p:nvPr>
        </p:nvSpPr>
        <p:spPr>
          <a:xfrm>
            <a:off x="4316412" y="1419099"/>
            <a:ext cx="3559175" cy="4610837"/>
          </a:xfrm>
        </p:spPr>
        <p:txBody>
          <a:bodyPr tIns="822960"/>
          <a:lstStyle/>
          <a:p>
            <a:pPr marL="228600" indent="-228600">
              <a:buClr>
                <a:schemeClr val="accent3"/>
              </a:buClr>
              <a:buFont typeface="+mj-lt"/>
              <a:buAutoNum type="arabicPeriod"/>
            </a:pPr>
            <a:r>
              <a:rPr lang="en-US" sz="1100"/>
              <a:t>Flex conductive hose 3 m + sleeves</a:t>
            </a:r>
          </a:p>
          <a:p>
            <a:pPr marL="228600" indent="-228600">
              <a:buClr>
                <a:schemeClr val="accent3"/>
              </a:buClr>
              <a:buFont typeface="+mj-lt"/>
              <a:buAutoNum type="arabicPeriod"/>
            </a:pPr>
            <a:r>
              <a:rPr lang="en-US" sz="1100"/>
              <a:t>AISI304 bent connection</a:t>
            </a:r>
          </a:p>
          <a:p>
            <a:pPr marL="228600" indent="-228600">
              <a:buClr>
                <a:schemeClr val="accent3"/>
              </a:buClr>
              <a:buFont typeface="+mj-lt"/>
              <a:buAutoNum type="arabicPeriod"/>
            </a:pPr>
            <a:r>
              <a:rPr lang="en-US" sz="1100"/>
              <a:t>Conductive cone</a:t>
            </a:r>
          </a:p>
          <a:p>
            <a:pPr marL="228600" indent="-228600">
              <a:buClr>
                <a:schemeClr val="accent3"/>
              </a:buClr>
              <a:buFont typeface="+mj-lt"/>
              <a:buAutoNum type="arabicPeriod"/>
            </a:pPr>
            <a:r>
              <a:rPr lang="en-US" sz="1100"/>
              <a:t>AISI 304 flat lance 300 mm </a:t>
            </a:r>
            <a:r>
              <a:rPr lang="en-US" sz="1100">
                <a:solidFill>
                  <a:schemeClr val="accent3"/>
                </a:solidFill>
                <a:latin typeface="+mj-lt"/>
              </a:rPr>
              <a:t>NEW</a:t>
            </a:r>
          </a:p>
          <a:p>
            <a:pPr marL="228600" indent="-228600">
              <a:buClr>
                <a:schemeClr val="accent3"/>
              </a:buClr>
              <a:buFont typeface="+mj-lt"/>
              <a:buAutoNum type="arabicPeriod"/>
            </a:pPr>
            <a:r>
              <a:rPr lang="en-US" sz="1100"/>
              <a:t>Antistatic floor nozzle 300 mm </a:t>
            </a:r>
            <a:r>
              <a:rPr lang="en-US" sz="1100">
                <a:solidFill>
                  <a:schemeClr val="accent3"/>
                </a:solidFill>
                <a:latin typeface="+mj-lt"/>
              </a:rPr>
              <a:t>NEW</a:t>
            </a:r>
          </a:p>
          <a:p>
            <a:pPr marL="228600" indent="-228600">
              <a:buClr>
                <a:schemeClr val="accent3"/>
              </a:buClr>
              <a:buFont typeface="+mj-lt"/>
              <a:buAutoNum type="arabicPeriod"/>
            </a:pPr>
            <a:r>
              <a:rPr lang="en-US" sz="1100"/>
              <a:t>AISI 304 small handgrip 2 parts </a:t>
            </a:r>
            <a:r>
              <a:rPr lang="en-US" sz="1100">
                <a:solidFill>
                  <a:schemeClr val="accent3"/>
                </a:solidFill>
                <a:latin typeface="+mj-lt"/>
              </a:rPr>
              <a:t>NEW</a:t>
            </a:r>
          </a:p>
          <a:p>
            <a:pPr marL="228600" indent="-228600">
              <a:buClr>
                <a:schemeClr val="accent3"/>
              </a:buClr>
              <a:buFont typeface="+mj-lt"/>
              <a:buAutoNum type="arabicPeriod"/>
            </a:pPr>
            <a:r>
              <a:rPr lang="en-US" sz="1100"/>
              <a:t>Round antistatic brush</a:t>
            </a:r>
          </a:p>
          <a:p>
            <a:pPr marL="228600" indent="-228600">
              <a:buClr>
                <a:schemeClr val="accent3"/>
              </a:buClr>
              <a:buFont typeface="+mj-lt"/>
              <a:buAutoNum type="arabicPeriod"/>
            </a:pPr>
            <a:endParaRPr lang="en-US" sz="1100"/>
          </a:p>
        </p:txBody>
      </p:sp>
      <p:grpSp>
        <p:nvGrpSpPr>
          <p:cNvPr id="81" name="Group 80">
            <a:extLst>
              <a:ext uri="{FF2B5EF4-FFF2-40B4-BE49-F238E27FC236}">
                <a16:creationId xmlns:a16="http://schemas.microsoft.com/office/drawing/2014/main" id="{F3C853B5-D926-C903-30BB-7E0F64328756}"/>
              </a:ext>
            </a:extLst>
          </p:cNvPr>
          <p:cNvGrpSpPr/>
          <p:nvPr/>
        </p:nvGrpSpPr>
        <p:grpSpPr>
          <a:xfrm>
            <a:off x="4570213" y="3976807"/>
            <a:ext cx="2934857" cy="1796246"/>
            <a:chOff x="4570213" y="3976807"/>
            <a:chExt cx="2934857" cy="1796246"/>
          </a:xfrm>
        </p:grpSpPr>
        <p:grpSp>
          <p:nvGrpSpPr>
            <p:cNvPr id="65" name="Group 64">
              <a:extLst>
                <a:ext uri="{FF2B5EF4-FFF2-40B4-BE49-F238E27FC236}">
                  <a16:creationId xmlns:a16="http://schemas.microsoft.com/office/drawing/2014/main" id="{CE69F1FA-00EF-9F4E-2B27-5A39527D4DA0}"/>
                </a:ext>
              </a:extLst>
            </p:cNvPr>
            <p:cNvGrpSpPr/>
            <p:nvPr/>
          </p:nvGrpSpPr>
          <p:grpSpPr>
            <a:xfrm>
              <a:off x="5895992" y="3976807"/>
              <a:ext cx="1602523" cy="1667333"/>
              <a:chOff x="5895992" y="3976807"/>
              <a:chExt cx="1602523" cy="1667333"/>
            </a:xfrm>
          </p:grpSpPr>
          <p:pic>
            <p:nvPicPr>
              <p:cNvPr id="26" name="Immagine 52">
                <a:extLst>
                  <a:ext uri="{FF2B5EF4-FFF2-40B4-BE49-F238E27FC236}">
                    <a16:creationId xmlns:a16="http://schemas.microsoft.com/office/drawing/2014/main" id="{60F3A279-CDE8-225C-2D55-36AD4717FBB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895992" y="3976807"/>
                <a:ext cx="1602523" cy="1185510"/>
              </a:xfrm>
              <a:prstGeom prst="rect">
                <a:avLst/>
              </a:prstGeom>
            </p:spPr>
          </p:pic>
          <p:pic>
            <p:nvPicPr>
              <p:cNvPr id="42" name="Immagine 4">
                <a:extLst>
                  <a:ext uri="{FF2B5EF4-FFF2-40B4-BE49-F238E27FC236}">
                    <a16:creationId xmlns:a16="http://schemas.microsoft.com/office/drawing/2014/main" id="{DB8AB64D-4D5C-1424-5A76-3D498FE9102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791352" y="5331699"/>
                <a:ext cx="364141" cy="312441"/>
              </a:xfrm>
              <a:prstGeom prst="rect">
                <a:avLst/>
              </a:prstGeom>
            </p:spPr>
          </p:pic>
          <p:pic>
            <p:nvPicPr>
              <p:cNvPr id="63" name="Immagine 47">
                <a:extLst>
                  <a:ext uri="{FF2B5EF4-FFF2-40B4-BE49-F238E27FC236}">
                    <a16:creationId xmlns:a16="http://schemas.microsoft.com/office/drawing/2014/main" id="{D1FE3AA8-59E1-DCBE-EFCD-5413CB506321}"/>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954400" y="4518606"/>
                <a:ext cx="538353" cy="370842"/>
              </a:xfrm>
              <a:prstGeom prst="rect">
                <a:avLst/>
              </a:prstGeom>
            </p:spPr>
          </p:pic>
        </p:grpSp>
        <p:grpSp>
          <p:nvGrpSpPr>
            <p:cNvPr id="43" name="Gruppo 77">
              <a:extLst>
                <a:ext uri="{FF2B5EF4-FFF2-40B4-BE49-F238E27FC236}">
                  <a16:creationId xmlns:a16="http://schemas.microsoft.com/office/drawing/2014/main" id="{822DB75D-0614-5C31-32A8-32C102D9A6DA}"/>
                </a:ext>
              </a:extLst>
            </p:cNvPr>
            <p:cNvGrpSpPr/>
            <p:nvPr/>
          </p:nvGrpSpPr>
          <p:grpSpPr>
            <a:xfrm>
              <a:off x="4570213" y="4096686"/>
              <a:ext cx="2102449" cy="1676367"/>
              <a:chOff x="4548304" y="3177721"/>
              <a:chExt cx="795715" cy="634456"/>
            </a:xfrm>
          </p:grpSpPr>
          <p:pic>
            <p:nvPicPr>
              <p:cNvPr id="53" name="Immagine 44">
                <a:extLst>
                  <a:ext uri="{FF2B5EF4-FFF2-40B4-BE49-F238E27FC236}">
                    <a16:creationId xmlns:a16="http://schemas.microsoft.com/office/drawing/2014/main" id="{39F7CAC4-0278-8078-619A-312B1841DF1D}"/>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rot="17046960" flipH="1" flipV="1">
                <a:off x="4782016" y="3158489"/>
                <a:ext cx="250021" cy="288486"/>
              </a:xfrm>
              <a:prstGeom prst="rect">
                <a:avLst/>
              </a:prstGeom>
            </p:spPr>
          </p:pic>
          <p:pic>
            <p:nvPicPr>
              <p:cNvPr id="61" name="Immagine 50">
                <a:extLst>
                  <a:ext uri="{FF2B5EF4-FFF2-40B4-BE49-F238E27FC236}">
                    <a16:creationId xmlns:a16="http://schemas.microsoft.com/office/drawing/2014/main" id="{A164BEBA-20FA-8449-3F19-347CFE860A06}"/>
                  </a:ext>
                </a:extLst>
              </p:cNvPr>
              <p:cNvPicPr>
                <a:picLocks noChangeAspect="1"/>
              </p:cNvPicPr>
              <p:nvPr/>
            </p:nvPicPr>
            <p:blipFill>
              <a:blip r:embed="rId12"/>
              <a:stretch>
                <a:fillRect/>
              </a:stretch>
            </p:blipFill>
            <p:spPr>
              <a:xfrm rot="2700000">
                <a:off x="4612223" y="3384894"/>
                <a:ext cx="77236" cy="205074"/>
              </a:xfrm>
              <a:prstGeom prst="rect">
                <a:avLst/>
              </a:prstGeom>
            </p:spPr>
          </p:pic>
          <p:pic>
            <p:nvPicPr>
              <p:cNvPr id="62" name="Immagine 48">
                <a:extLst>
                  <a:ext uri="{FF2B5EF4-FFF2-40B4-BE49-F238E27FC236}">
                    <a16:creationId xmlns:a16="http://schemas.microsoft.com/office/drawing/2014/main" id="{F6577694-77B2-2EB9-CAA1-7EDB8DC2053E}"/>
                  </a:ext>
                </a:extLst>
              </p:cNvPr>
              <p:cNvPicPr>
                <a:picLocks noChangeAspect="1"/>
              </p:cNvPicPr>
              <p:nvPr/>
            </p:nvPicPr>
            <p:blipFill>
              <a:blip r:embed="rId13"/>
              <a:stretch>
                <a:fillRect/>
              </a:stretch>
            </p:blipFill>
            <p:spPr>
              <a:xfrm>
                <a:off x="4908942" y="3423954"/>
                <a:ext cx="435077" cy="388223"/>
              </a:xfrm>
              <a:prstGeom prst="rect">
                <a:avLst/>
              </a:prstGeom>
            </p:spPr>
          </p:pic>
        </p:grpSp>
        <p:pic>
          <p:nvPicPr>
            <p:cNvPr id="38" name="Immagine 81">
              <a:extLst>
                <a:ext uri="{FF2B5EF4-FFF2-40B4-BE49-F238E27FC236}">
                  <a16:creationId xmlns:a16="http://schemas.microsoft.com/office/drawing/2014/main" id="{764EDBD7-6399-45E2-B9B1-7444C09CD41B}"/>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847771" y="5494390"/>
              <a:ext cx="668781" cy="233597"/>
            </a:xfrm>
            <a:prstGeom prst="rect">
              <a:avLst/>
            </a:prstGeom>
          </p:spPr>
        </p:pic>
        <p:pic>
          <p:nvPicPr>
            <p:cNvPr id="34" name="Immagine 47">
              <a:extLst>
                <a:ext uri="{FF2B5EF4-FFF2-40B4-BE49-F238E27FC236}">
                  <a16:creationId xmlns:a16="http://schemas.microsoft.com/office/drawing/2014/main" id="{3543FBE3-562A-4556-B7CA-4EB42BA632FB}"/>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973855" y="4541263"/>
              <a:ext cx="531215" cy="365925"/>
            </a:xfrm>
            <a:prstGeom prst="rect">
              <a:avLst/>
            </a:prstGeom>
          </p:spPr>
        </p:pic>
      </p:grpSp>
      <p:sp>
        <p:nvSpPr>
          <p:cNvPr id="2" name="Content Placeholder 1">
            <a:extLst>
              <a:ext uri="{FF2B5EF4-FFF2-40B4-BE49-F238E27FC236}">
                <a16:creationId xmlns:a16="http://schemas.microsoft.com/office/drawing/2014/main" id="{5EE359BA-A2B1-DB23-14E9-A9115351AB61}"/>
              </a:ext>
            </a:extLst>
          </p:cNvPr>
          <p:cNvSpPr>
            <a:spLocks noGrp="1"/>
          </p:cNvSpPr>
          <p:nvPr>
            <p:ph sz="quarter" idx="18"/>
          </p:nvPr>
        </p:nvSpPr>
        <p:spPr>
          <a:xfrm>
            <a:off x="479425" y="1419099"/>
            <a:ext cx="3559175" cy="4610837"/>
          </a:xfrm>
        </p:spPr>
        <p:txBody>
          <a:bodyPr tIns="822960"/>
          <a:lstStyle/>
          <a:p>
            <a:pPr marL="228600" indent="-228600">
              <a:buClr>
                <a:schemeClr val="accent3"/>
              </a:buClr>
              <a:buFont typeface="+mj-lt"/>
              <a:buAutoNum type="arabicPeriod"/>
            </a:pPr>
            <a:r>
              <a:rPr lang="en-US" sz="1100"/>
              <a:t>Flex conductive hose 3 m + sleeves</a:t>
            </a:r>
          </a:p>
          <a:p>
            <a:pPr marL="228600" indent="-228600">
              <a:buClr>
                <a:schemeClr val="accent3"/>
              </a:buClr>
              <a:buFont typeface="+mj-lt"/>
              <a:buAutoNum type="arabicPeriod"/>
            </a:pPr>
            <a:r>
              <a:rPr lang="en-US" sz="1100"/>
              <a:t>AISI304 bent connection</a:t>
            </a:r>
          </a:p>
          <a:p>
            <a:pPr marL="228600" indent="-228600">
              <a:buClr>
                <a:schemeClr val="accent3"/>
              </a:buClr>
              <a:buFont typeface="+mj-lt"/>
              <a:buAutoNum type="arabicPeriod"/>
            </a:pPr>
            <a:r>
              <a:rPr lang="en-US" sz="1100"/>
              <a:t>Conductive cone</a:t>
            </a:r>
          </a:p>
          <a:p>
            <a:endParaRPr lang="en-US" sz="1100"/>
          </a:p>
        </p:txBody>
      </p:sp>
      <p:grpSp>
        <p:nvGrpSpPr>
          <p:cNvPr id="14" name="Gruppo 86">
            <a:extLst>
              <a:ext uri="{FF2B5EF4-FFF2-40B4-BE49-F238E27FC236}">
                <a16:creationId xmlns:a16="http://schemas.microsoft.com/office/drawing/2014/main" id="{C9A8D039-C1D7-0250-FAAA-7C8953B29255}"/>
              </a:ext>
            </a:extLst>
          </p:cNvPr>
          <p:cNvGrpSpPr/>
          <p:nvPr/>
        </p:nvGrpSpPr>
        <p:grpSpPr>
          <a:xfrm>
            <a:off x="983428" y="4011812"/>
            <a:ext cx="2245249" cy="1716175"/>
            <a:chOff x="4515126" y="4549966"/>
            <a:chExt cx="799196" cy="610872"/>
          </a:xfrm>
        </p:grpSpPr>
        <p:pic>
          <p:nvPicPr>
            <p:cNvPr id="15" name="Immagine 83">
              <a:extLst>
                <a:ext uri="{FF2B5EF4-FFF2-40B4-BE49-F238E27FC236}">
                  <a16:creationId xmlns:a16="http://schemas.microsoft.com/office/drawing/2014/main" id="{1E86613E-9759-625B-2143-94E94B36771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7046960" flipH="1" flipV="1">
              <a:off x="4748838" y="4530734"/>
              <a:ext cx="250021" cy="288486"/>
            </a:xfrm>
            <a:prstGeom prst="rect">
              <a:avLst/>
            </a:prstGeom>
          </p:spPr>
        </p:pic>
        <p:pic>
          <p:nvPicPr>
            <p:cNvPr id="17" name="Immagine 84">
              <a:extLst>
                <a:ext uri="{FF2B5EF4-FFF2-40B4-BE49-F238E27FC236}">
                  <a16:creationId xmlns:a16="http://schemas.microsoft.com/office/drawing/2014/main" id="{03651DE7-2176-B8F2-49DE-7798E696C59B}"/>
                </a:ext>
              </a:extLst>
            </p:cNvPr>
            <p:cNvPicPr>
              <a:picLocks noChangeAspect="1"/>
            </p:cNvPicPr>
            <p:nvPr/>
          </p:nvPicPr>
          <p:blipFill>
            <a:blip r:embed="rId12"/>
            <a:stretch>
              <a:fillRect/>
            </a:stretch>
          </p:blipFill>
          <p:spPr>
            <a:xfrm rot="2700000">
              <a:off x="4579045" y="4757139"/>
              <a:ext cx="77236" cy="205074"/>
            </a:xfrm>
            <a:prstGeom prst="rect">
              <a:avLst/>
            </a:prstGeom>
          </p:spPr>
        </p:pic>
        <p:pic>
          <p:nvPicPr>
            <p:cNvPr id="24" name="Immagine 85">
              <a:extLst>
                <a:ext uri="{FF2B5EF4-FFF2-40B4-BE49-F238E27FC236}">
                  <a16:creationId xmlns:a16="http://schemas.microsoft.com/office/drawing/2014/main" id="{9199EC19-9CFC-7A72-5381-BBC16634726F}"/>
                </a:ext>
              </a:extLst>
            </p:cNvPr>
            <p:cNvPicPr>
              <a:picLocks noChangeAspect="1"/>
            </p:cNvPicPr>
            <p:nvPr/>
          </p:nvPicPr>
          <p:blipFill>
            <a:blip r:embed="rId13"/>
            <a:stretch>
              <a:fillRect/>
            </a:stretch>
          </p:blipFill>
          <p:spPr>
            <a:xfrm>
              <a:off x="4879244" y="4772614"/>
              <a:ext cx="435078" cy="388224"/>
            </a:xfrm>
            <a:prstGeom prst="rect">
              <a:avLst/>
            </a:prstGeom>
          </p:spPr>
        </p:pic>
      </p:grpSp>
      <p:sp>
        <p:nvSpPr>
          <p:cNvPr id="5" name="Footer Placeholder 4">
            <a:extLst>
              <a:ext uri="{FF2B5EF4-FFF2-40B4-BE49-F238E27FC236}">
                <a16:creationId xmlns:a16="http://schemas.microsoft.com/office/drawing/2014/main" id="{11CCDAAA-1C54-64F5-16B1-DC8F6F894DFC}"/>
              </a:ext>
            </a:extLst>
          </p:cNvPr>
          <p:cNvSpPr>
            <a:spLocks noGrp="1"/>
          </p:cNvSpPr>
          <p:nvPr>
            <p:ph type="ftr" sz="quarter" idx="24"/>
          </p:nvPr>
        </p:nvSpPr>
        <p:spPr/>
        <p:txBody>
          <a:bodyPr/>
          <a:lstStyle/>
          <a:p>
            <a:pPr algn="l"/>
            <a:r>
              <a:rPr lang="en-US"/>
              <a:t>COMPANY CONFIDENTIAL</a:t>
            </a:r>
            <a:endParaRPr lang="en-US" dirty="0"/>
          </a:p>
        </p:txBody>
      </p:sp>
      <p:sp>
        <p:nvSpPr>
          <p:cNvPr id="6" name="Slide Number Placeholder 5">
            <a:extLst>
              <a:ext uri="{FF2B5EF4-FFF2-40B4-BE49-F238E27FC236}">
                <a16:creationId xmlns:a16="http://schemas.microsoft.com/office/drawing/2014/main" id="{9D076432-F51C-ED6B-1317-3ED457323FA9}"/>
              </a:ext>
            </a:extLst>
          </p:cNvPr>
          <p:cNvSpPr>
            <a:spLocks noGrp="1"/>
          </p:cNvSpPr>
          <p:nvPr>
            <p:ph type="sldNum" sz="quarter" idx="25"/>
          </p:nvPr>
        </p:nvSpPr>
        <p:spPr/>
        <p:txBody>
          <a:bodyPr/>
          <a:lstStyle/>
          <a:p>
            <a:fld id="{6C385236-B7BA-4938-9EA6-6DEC8CA653D7}" type="slidenum">
              <a:rPr lang="en-US" smtClean="0"/>
              <a:pPr/>
              <a:t>23</a:t>
            </a:fld>
            <a:endParaRPr lang="en-US"/>
          </a:p>
        </p:txBody>
      </p:sp>
      <p:sp>
        <p:nvSpPr>
          <p:cNvPr id="7" name="Text Placeholder 6">
            <a:extLst>
              <a:ext uri="{FF2B5EF4-FFF2-40B4-BE49-F238E27FC236}">
                <a16:creationId xmlns:a16="http://schemas.microsoft.com/office/drawing/2014/main" id="{7B1E51AC-15DF-E3AB-71F5-D7EEA07561B6}"/>
              </a:ext>
            </a:extLst>
          </p:cNvPr>
          <p:cNvSpPr>
            <a:spLocks noGrp="1"/>
          </p:cNvSpPr>
          <p:nvPr>
            <p:ph type="body" sz="quarter" idx="14"/>
          </p:nvPr>
        </p:nvSpPr>
        <p:spPr>
          <a:xfrm>
            <a:off x="475521" y="873877"/>
            <a:ext cx="7396162" cy="376456"/>
          </a:xfrm>
        </p:spPr>
        <p:txBody>
          <a:bodyPr/>
          <a:lstStyle/>
          <a:p>
            <a:r>
              <a:rPr lang="en-US"/>
              <a:t>ACD Ø40 mm accessories kits </a:t>
            </a:r>
          </a:p>
          <a:p>
            <a:endParaRPr lang="en-US"/>
          </a:p>
        </p:txBody>
      </p:sp>
      <p:sp>
        <p:nvSpPr>
          <p:cNvPr id="8" name="Title 7">
            <a:extLst>
              <a:ext uri="{FF2B5EF4-FFF2-40B4-BE49-F238E27FC236}">
                <a16:creationId xmlns:a16="http://schemas.microsoft.com/office/drawing/2014/main" id="{57D0447B-A426-19CC-405E-1E03F318DF96}"/>
              </a:ext>
            </a:extLst>
          </p:cNvPr>
          <p:cNvSpPr>
            <a:spLocks noGrp="1"/>
          </p:cNvSpPr>
          <p:nvPr>
            <p:ph type="title"/>
          </p:nvPr>
        </p:nvSpPr>
        <p:spPr>
          <a:xfrm>
            <a:off x="479425" y="494490"/>
            <a:ext cx="7396162" cy="388013"/>
          </a:xfrm>
        </p:spPr>
        <p:txBody>
          <a:bodyPr/>
          <a:lstStyle/>
          <a:p>
            <a:r>
              <a:rPr lang="en-US"/>
              <a:t>Mini IVS ACD and CIID2 </a:t>
            </a:r>
          </a:p>
        </p:txBody>
      </p:sp>
      <p:pic>
        <p:nvPicPr>
          <p:cNvPr id="9" name="Immagine 18">
            <a:extLst>
              <a:ext uri="{FF2B5EF4-FFF2-40B4-BE49-F238E27FC236}">
                <a16:creationId xmlns:a16="http://schemas.microsoft.com/office/drawing/2014/main" id="{7452AD07-4F7F-D495-CC66-181647E953B1}"/>
              </a:ext>
            </a:extLst>
          </p:cNvPr>
          <p:cNvPicPr>
            <a:picLocks/>
          </p:cNvPicPr>
          <p:nvPr/>
        </p:nvPicPr>
        <p:blipFill rotWithShape="1">
          <a:blip r:embed="rId16" cstate="print">
            <a:extLst>
              <a:ext uri="{28A0092B-C50C-407E-A947-70E740481C1C}">
                <a14:useLocalDpi xmlns:a14="http://schemas.microsoft.com/office/drawing/2010/main"/>
              </a:ext>
            </a:extLst>
          </a:blip>
          <a:srcRect r="-3871" b="-10807"/>
          <a:stretch/>
        </p:blipFill>
        <p:spPr>
          <a:xfrm>
            <a:off x="10973863" y="480063"/>
            <a:ext cx="740664" cy="740664"/>
          </a:xfrm>
          <a:prstGeom prst="flowChartConnector">
            <a:avLst/>
          </a:prstGeom>
          <a:solidFill>
            <a:schemeClr val="accent3"/>
          </a:solidFill>
        </p:spPr>
      </p:pic>
      <p:sp>
        <p:nvSpPr>
          <p:cNvPr id="10" name="CasellaDiTesto 19">
            <a:extLst>
              <a:ext uri="{FF2B5EF4-FFF2-40B4-BE49-F238E27FC236}">
                <a16:creationId xmlns:a16="http://schemas.microsoft.com/office/drawing/2014/main" id="{9BD15A58-9A85-FD10-0955-29857EF715F5}"/>
              </a:ext>
            </a:extLst>
          </p:cNvPr>
          <p:cNvSpPr txBox="1"/>
          <p:nvPr/>
        </p:nvSpPr>
        <p:spPr>
          <a:xfrm>
            <a:off x="9483676" y="634952"/>
            <a:ext cx="1406189" cy="430887"/>
          </a:xfrm>
          <a:prstGeom prst="rect">
            <a:avLst/>
          </a:prstGeom>
          <a:noFill/>
        </p:spPr>
        <p:txBody>
          <a:bodyPr wrap="square" lIns="0" tIns="0" rIns="0" bIns="0" rtlCol="0">
            <a:spAutoFit/>
          </a:bodyPr>
          <a:lstStyle/>
          <a:p>
            <a:pPr algn="ctr"/>
            <a:r>
              <a:rPr lang="it-IT" sz="1400"/>
              <a:t>ACD sleeve connection</a:t>
            </a:r>
            <a:endParaRPr lang="it-IT" sz="1400" dirty="0"/>
          </a:p>
        </p:txBody>
      </p:sp>
      <p:sp>
        <p:nvSpPr>
          <p:cNvPr id="13" name="Text Placeholder 2">
            <a:extLst>
              <a:ext uri="{FF2B5EF4-FFF2-40B4-BE49-F238E27FC236}">
                <a16:creationId xmlns:a16="http://schemas.microsoft.com/office/drawing/2014/main" id="{1722B504-F368-36FA-D763-1AA9ED80E3B5}"/>
              </a:ext>
            </a:extLst>
          </p:cNvPr>
          <p:cNvSpPr txBox="1">
            <a:spLocks/>
          </p:cNvSpPr>
          <p:nvPr/>
        </p:nvSpPr>
        <p:spPr>
          <a:xfrm>
            <a:off x="479425" y="1419099"/>
            <a:ext cx="3559174" cy="818896"/>
          </a:xfrm>
          <a:prstGeom prst="rect">
            <a:avLst/>
          </a:prstGeom>
        </p:spPr>
        <p:txBody>
          <a:bodyPr lIns="216000" tIns="182880" rIns="144000"/>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buNone/>
            </a:pPr>
            <a:r>
              <a:rPr lang="en-US" sz="1200">
                <a:solidFill>
                  <a:schemeClr val="accent3"/>
                </a:solidFill>
                <a:latin typeface="+mj-lt"/>
              </a:rPr>
              <a:t>Basic ANTIST. Kit ACD Ø40</a:t>
            </a:r>
          </a:p>
          <a:p>
            <a:pPr marL="0" indent="0">
              <a:buNone/>
            </a:pPr>
            <a:r>
              <a:rPr lang="en-US" sz="1200" i="1">
                <a:solidFill>
                  <a:srgbClr val="8997A4"/>
                </a:solidFill>
              </a:rPr>
              <a:t>4072400825</a:t>
            </a:r>
            <a:endParaRPr lang="en-US">
              <a:solidFill>
                <a:schemeClr val="accent3"/>
              </a:solidFill>
            </a:endParaRPr>
          </a:p>
        </p:txBody>
      </p:sp>
      <p:sp>
        <p:nvSpPr>
          <p:cNvPr id="12" name="Text Placeholder 2">
            <a:extLst>
              <a:ext uri="{FF2B5EF4-FFF2-40B4-BE49-F238E27FC236}">
                <a16:creationId xmlns:a16="http://schemas.microsoft.com/office/drawing/2014/main" id="{97D06586-2F19-4BCD-848E-D0C6E57B1CA1}"/>
              </a:ext>
            </a:extLst>
          </p:cNvPr>
          <p:cNvSpPr txBox="1">
            <a:spLocks/>
          </p:cNvSpPr>
          <p:nvPr/>
        </p:nvSpPr>
        <p:spPr>
          <a:xfrm>
            <a:off x="4316412" y="1419099"/>
            <a:ext cx="3559174" cy="818896"/>
          </a:xfrm>
          <a:prstGeom prst="rect">
            <a:avLst/>
          </a:prstGeom>
        </p:spPr>
        <p:txBody>
          <a:bodyPr lIns="216000" tIns="182880" rIns="144000"/>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buNone/>
            </a:pPr>
            <a:r>
              <a:rPr lang="en-US" sz="1200">
                <a:solidFill>
                  <a:schemeClr val="accent3"/>
                </a:solidFill>
                <a:latin typeface="+mj-lt"/>
              </a:rPr>
              <a:t>General kit ACD Ø40</a:t>
            </a:r>
          </a:p>
          <a:p>
            <a:pPr marL="0" indent="0">
              <a:buNone/>
            </a:pPr>
            <a:r>
              <a:rPr lang="en-US" sz="1200" i="1">
                <a:solidFill>
                  <a:srgbClr val="8997A4"/>
                </a:solidFill>
              </a:rPr>
              <a:t>4072400774</a:t>
            </a:r>
          </a:p>
        </p:txBody>
      </p:sp>
      <p:sp>
        <p:nvSpPr>
          <p:cNvPr id="16" name="Text Placeholder 2">
            <a:extLst>
              <a:ext uri="{FF2B5EF4-FFF2-40B4-BE49-F238E27FC236}">
                <a16:creationId xmlns:a16="http://schemas.microsoft.com/office/drawing/2014/main" id="{7E692925-C878-42B4-88AC-D43DDBF6FBFE}"/>
              </a:ext>
            </a:extLst>
          </p:cNvPr>
          <p:cNvSpPr txBox="1">
            <a:spLocks/>
          </p:cNvSpPr>
          <p:nvPr/>
        </p:nvSpPr>
        <p:spPr>
          <a:xfrm>
            <a:off x="8153400" y="1419099"/>
            <a:ext cx="3559174" cy="818896"/>
          </a:xfrm>
          <a:prstGeom prst="rect">
            <a:avLst/>
          </a:prstGeom>
        </p:spPr>
        <p:txBody>
          <a:bodyPr lIns="216000" tIns="182880" rIns="144000"/>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buNone/>
            </a:pPr>
            <a:r>
              <a:rPr lang="de-DE" sz="1200">
                <a:solidFill>
                  <a:schemeClr val="accent3"/>
                </a:solidFill>
                <a:latin typeface="+mj-lt"/>
              </a:rPr>
              <a:t>Machineries FDA ACD kit Ø40</a:t>
            </a:r>
          </a:p>
          <a:p>
            <a:pPr marL="0" indent="0">
              <a:buNone/>
            </a:pPr>
            <a:r>
              <a:rPr lang="en-US" sz="1200" i="1">
                <a:solidFill>
                  <a:srgbClr val="8997A4"/>
                </a:solidFill>
              </a:rPr>
              <a:t>4072400826</a:t>
            </a:r>
          </a:p>
        </p:txBody>
      </p:sp>
      <p:sp>
        <p:nvSpPr>
          <p:cNvPr id="21" name="Ovale 1">
            <a:extLst>
              <a:ext uri="{FF2B5EF4-FFF2-40B4-BE49-F238E27FC236}">
                <a16:creationId xmlns:a16="http://schemas.microsoft.com/office/drawing/2014/main" id="{B8EF3322-FD4B-47C2-A6AC-ED9CDEA467AC}"/>
              </a:ext>
            </a:extLst>
          </p:cNvPr>
          <p:cNvSpPr/>
          <p:nvPr/>
        </p:nvSpPr>
        <p:spPr>
          <a:xfrm>
            <a:off x="1712587" y="5183000"/>
            <a:ext cx="164592" cy="164592"/>
          </a:xfrm>
          <a:prstGeom prst="ellipse">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50" dirty="0">
                <a:solidFill>
                  <a:schemeClr val="bg1"/>
                </a:solidFill>
                <a:latin typeface="+mj-lt"/>
              </a:rPr>
              <a:t>1</a:t>
            </a:r>
          </a:p>
        </p:txBody>
      </p:sp>
      <p:sp>
        <p:nvSpPr>
          <p:cNvPr id="22" name="Ovale 11">
            <a:extLst>
              <a:ext uri="{FF2B5EF4-FFF2-40B4-BE49-F238E27FC236}">
                <a16:creationId xmlns:a16="http://schemas.microsoft.com/office/drawing/2014/main" id="{1E13920F-EEC4-46C0-AF1D-19487895A306}"/>
              </a:ext>
            </a:extLst>
          </p:cNvPr>
          <p:cNvSpPr/>
          <p:nvPr/>
        </p:nvSpPr>
        <p:spPr>
          <a:xfrm>
            <a:off x="1532728" y="4117982"/>
            <a:ext cx="164592" cy="164592"/>
          </a:xfrm>
          <a:prstGeom prst="ellipse">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50" dirty="0">
                <a:solidFill>
                  <a:schemeClr val="bg1"/>
                </a:solidFill>
                <a:latin typeface="+mj-lt"/>
              </a:rPr>
              <a:t>2</a:t>
            </a:r>
          </a:p>
        </p:txBody>
      </p:sp>
      <p:sp>
        <p:nvSpPr>
          <p:cNvPr id="23" name="Ovale 17">
            <a:extLst>
              <a:ext uri="{FF2B5EF4-FFF2-40B4-BE49-F238E27FC236}">
                <a16:creationId xmlns:a16="http://schemas.microsoft.com/office/drawing/2014/main" id="{C2FF7A9E-9654-421C-946B-636637851861}"/>
              </a:ext>
            </a:extLst>
          </p:cNvPr>
          <p:cNvSpPr/>
          <p:nvPr/>
        </p:nvSpPr>
        <p:spPr>
          <a:xfrm>
            <a:off x="1106930" y="4488103"/>
            <a:ext cx="164592" cy="164592"/>
          </a:xfrm>
          <a:prstGeom prst="ellipse">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50" dirty="0">
                <a:solidFill>
                  <a:schemeClr val="bg1"/>
                </a:solidFill>
                <a:latin typeface="+mj-lt"/>
              </a:rPr>
              <a:t>3</a:t>
            </a:r>
          </a:p>
        </p:txBody>
      </p:sp>
      <p:sp>
        <p:nvSpPr>
          <p:cNvPr id="27" name="Ovale 25">
            <a:extLst>
              <a:ext uri="{FF2B5EF4-FFF2-40B4-BE49-F238E27FC236}">
                <a16:creationId xmlns:a16="http://schemas.microsoft.com/office/drawing/2014/main" id="{161AD885-FC5E-4C3A-89D1-885CFC672CB6}"/>
              </a:ext>
            </a:extLst>
          </p:cNvPr>
          <p:cNvSpPr/>
          <p:nvPr/>
        </p:nvSpPr>
        <p:spPr>
          <a:xfrm>
            <a:off x="5492671" y="4715320"/>
            <a:ext cx="164592" cy="164592"/>
          </a:xfrm>
          <a:prstGeom prst="ellipse">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50" dirty="0">
                <a:solidFill>
                  <a:schemeClr val="bg1"/>
                </a:solidFill>
                <a:latin typeface="+mj-lt"/>
              </a:rPr>
              <a:t>1</a:t>
            </a:r>
          </a:p>
        </p:txBody>
      </p:sp>
      <p:sp>
        <p:nvSpPr>
          <p:cNvPr id="28" name="Ovale 26">
            <a:extLst>
              <a:ext uri="{FF2B5EF4-FFF2-40B4-BE49-F238E27FC236}">
                <a16:creationId xmlns:a16="http://schemas.microsoft.com/office/drawing/2014/main" id="{EEE40A9D-6D63-4463-9412-345697BA7B42}"/>
              </a:ext>
            </a:extLst>
          </p:cNvPr>
          <p:cNvSpPr/>
          <p:nvPr/>
        </p:nvSpPr>
        <p:spPr>
          <a:xfrm>
            <a:off x="5129692" y="4085432"/>
            <a:ext cx="164592" cy="164592"/>
          </a:xfrm>
          <a:prstGeom prst="ellipse">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50" dirty="0">
                <a:solidFill>
                  <a:schemeClr val="bg1"/>
                </a:solidFill>
                <a:latin typeface="+mj-lt"/>
              </a:rPr>
              <a:t>2</a:t>
            </a:r>
          </a:p>
        </p:txBody>
      </p:sp>
      <p:sp>
        <p:nvSpPr>
          <p:cNvPr id="29" name="Ovale 27">
            <a:extLst>
              <a:ext uri="{FF2B5EF4-FFF2-40B4-BE49-F238E27FC236}">
                <a16:creationId xmlns:a16="http://schemas.microsoft.com/office/drawing/2014/main" id="{E04BA648-7DD4-409A-AEA8-1894C8F91DED}"/>
              </a:ext>
            </a:extLst>
          </p:cNvPr>
          <p:cNvSpPr/>
          <p:nvPr/>
        </p:nvSpPr>
        <p:spPr>
          <a:xfrm>
            <a:off x="4673184" y="4441211"/>
            <a:ext cx="164592" cy="164592"/>
          </a:xfrm>
          <a:prstGeom prst="ellipse">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50" dirty="0">
                <a:solidFill>
                  <a:schemeClr val="bg1"/>
                </a:solidFill>
                <a:latin typeface="+mj-lt"/>
              </a:rPr>
              <a:t>3</a:t>
            </a:r>
          </a:p>
        </p:txBody>
      </p:sp>
      <p:sp>
        <p:nvSpPr>
          <p:cNvPr id="30" name="Ovale 28">
            <a:extLst>
              <a:ext uri="{FF2B5EF4-FFF2-40B4-BE49-F238E27FC236}">
                <a16:creationId xmlns:a16="http://schemas.microsoft.com/office/drawing/2014/main" id="{52B3E32A-7E77-47E7-8E40-1DAA9100562A}"/>
              </a:ext>
            </a:extLst>
          </p:cNvPr>
          <p:cNvSpPr/>
          <p:nvPr/>
        </p:nvSpPr>
        <p:spPr>
          <a:xfrm>
            <a:off x="5084941" y="5291391"/>
            <a:ext cx="164592" cy="164592"/>
          </a:xfrm>
          <a:prstGeom prst="ellipse">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50" dirty="0">
                <a:solidFill>
                  <a:schemeClr val="bg1"/>
                </a:solidFill>
                <a:latin typeface="+mj-lt"/>
              </a:rPr>
              <a:t>4</a:t>
            </a:r>
          </a:p>
        </p:txBody>
      </p:sp>
      <p:sp>
        <p:nvSpPr>
          <p:cNvPr id="31" name="Ovale 29">
            <a:extLst>
              <a:ext uri="{FF2B5EF4-FFF2-40B4-BE49-F238E27FC236}">
                <a16:creationId xmlns:a16="http://schemas.microsoft.com/office/drawing/2014/main" id="{AACFDD2D-EF8B-4FCD-BDDD-72A2ACFDFEC1}"/>
              </a:ext>
            </a:extLst>
          </p:cNvPr>
          <p:cNvSpPr/>
          <p:nvPr/>
        </p:nvSpPr>
        <p:spPr>
          <a:xfrm>
            <a:off x="7239462" y="4354726"/>
            <a:ext cx="164592" cy="164592"/>
          </a:xfrm>
          <a:prstGeom prst="ellipse">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50" dirty="0">
                <a:solidFill>
                  <a:schemeClr val="bg1"/>
                </a:solidFill>
                <a:latin typeface="+mj-lt"/>
              </a:rPr>
              <a:t>5</a:t>
            </a:r>
          </a:p>
        </p:txBody>
      </p:sp>
      <p:sp>
        <p:nvSpPr>
          <p:cNvPr id="32" name="Ovale 30">
            <a:extLst>
              <a:ext uri="{FF2B5EF4-FFF2-40B4-BE49-F238E27FC236}">
                <a16:creationId xmlns:a16="http://schemas.microsoft.com/office/drawing/2014/main" id="{66B555F8-770C-4A91-ABF3-63D3A4FAC300}"/>
              </a:ext>
            </a:extLst>
          </p:cNvPr>
          <p:cNvSpPr/>
          <p:nvPr/>
        </p:nvSpPr>
        <p:spPr>
          <a:xfrm>
            <a:off x="6124458" y="4190134"/>
            <a:ext cx="164592" cy="164592"/>
          </a:xfrm>
          <a:prstGeom prst="ellipse">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50" dirty="0">
                <a:solidFill>
                  <a:schemeClr val="bg1"/>
                </a:solidFill>
                <a:latin typeface="+mj-lt"/>
              </a:rPr>
              <a:t>6</a:t>
            </a:r>
          </a:p>
        </p:txBody>
      </p:sp>
      <p:sp>
        <p:nvSpPr>
          <p:cNvPr id="33" name="Ovale 31">
            <a:extLst>
              <a:ext uri="{FF2B5EF4-FFF2-40B4-BE49-F238E27FC236}">
                <a16:creationId xmlns:a16="http://schemas.microsoft.com/office/drawing/2014/main" id="{084DE006-2EBD-47F6-A23F-DCF13A5866D6}"/>
              </a:ext>
            </a:extLst>
          </p:cNvPr>
          <p:cNvSpPr/>
          <p:nvPr/>
        </p:nvSpPr>
        <p:spPr>
          <a:xfrm>
            <a:off x="7284284" y="5268461"/>
            <a:ext cx="164592" cy="164592"/>
          </a:xfrm>
          <a:prstGeom prst="ellipse">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50" dirty="0">
                <a:solidFill>
                  <a:schemeClr val="bg1"/>
                </a:solidFill>
                <a:latin typeface="+mj-lt"/>
              </a:rPr>
              <a:t>7</a:t>
            </a:r>
          </a:p>
        </p:txBody>
      </p:sp>
      <p:sp>
        <p:nvSpPr>
          <p:cNvPr id="44" name="Ovale 32">
            <a:extLst>
              <a:ext uri="{FF2B5EF4-FFF2-40B4-BE49-F238E27FC236}">
                <a16:creationId xmlns:a16="http://schemas.microsoft.com/office/drawing/2014/main" id="{2CD2254B-591B-4CC4-8A33-675151919B85}"/>
              </a:ext>
            </a:extLst>
          </p:cNvPr>
          <p:cNvSpPr/>
          <p:nvPr/>
        </p:nvSpPr>
        <p:spPr>
          <a:xfrm>
            <a:off x="10848942" y="4425328"/>
            <a:ext cx="164592" cy="164592"/>
          </a:xfrm>
          <a:prstGeom prst="ellipse">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50" dirty="0">
                <a:solidFill>
                  <a:schemeClr val="bg1"/>
                </a:solidFill>
                <a:latin typeface="+mj-lt"/>
              </a:rPr>
              <a:t>1</a:t>
            </a:r>
          </a:p>
        </p:txBody>
      </p:sp>
      <p:sp>
        <p:nvSpPr>
          <p:cNvPr id="45" name="Ovale 33">
            <a:extLst>
              <a:ext uri="{FF2B5EF4-FFF2-40B4-BE49-F238E27FC236}">
                <a16:creationId xmlns:a16="http://schemas.microsoft.com/office/drawing/2014/main" id="{03FCF048-014B-42DD-A720-32386328B415}"/>
              </a:ext>
            </a:extLst>
          </p:cNvPr>
          <p:cNvSpPr/>
          <p:nvPr/>
        </p:nvSpPr>
        <p:spPr>
          <a:xfrm>
            <a:off x="9258502" y="4507624"/>
            <a:ext cx="164592" cy="164592"/>
          </a:xfrm>
          <a:prstGeom prst="ellipse">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50" dirty="0">
                <a:solidFill>
                  <a:schemeClr val="bg1"/>
                </a:solidFill>
                <a:latin typeface="+mj-lt"/>
              </a:rPr>
              <a:t>2</a:t>
            </a:r>
          </a:p>
        </p:txBody>
      </p:sp>
      <p:sp>
        <p:nvSpPr>
          <p:cNvPr id="46" name="Ovale 34">
            <a:extLst>
              <a:ext uri="{FF2B5EF4-FFF2-40B4-BE49-F238E27FC236}">
                <a16:creationId xmlns:a16="http://schemas.microsoft.com/office/drawing/2014/main" id="{242B0A38-FEEF-473F-9BD1-3B61D483C734}"/>
              </a:ext>
            </a:extLst>
          </p:cNvPr>
          <p:cNvSpPr/>
          <p:nvPr/>
        </p:nvSpPr>
        <p:spPr>
          <a:xfrm>
            <a:off x="8744809" y="4956549"/>
            <a:ext cx="164592" cy="164592"/>
          </a:xfrm>
          <a:prstGeom prst="ellipse">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50" dirty="0">
                <a:solidFill>
                  <a:schemeClr val="bg1"/>
                </a:solidFill>
                <a:latin typeface="+mj-lt"/>
              </a:rPr>
              <a:t>3</a:t>
            </a:r>
          </a:p>
        </p:txBody>
      </p:sp>
      <p:sp>
        <p:nvSpPr>
          <p:cNvPr id="47" name="Ovale 36">
            <a:extLst>
              <a:ext uri="{FF2B5EF4-FFF2-40B4-BE49-F238E27FC236}">
                <a16:creationId xmlns:a16="http://schemas.microsoft.com/office/drawing/2014/main" id="{C56F51C8-E02E-426C-BAA2-47E3E8F0D747}"/>
              </a:ext>
            </a:extLst>
          </p:cNvPr>
          <p:cNvSpPr/>
          <p:nvPr/>
        </p:nvSpPr>
        <p:spPr>
          <a:xfrm>
            <a:off x="8716110" y="4273468"/>
            <a:ext cx="164592" cy="164592"/>
          </a:xfrm>
          <a:prstGeom prst="ellipse">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50" dirty="0">
                <a:solidFill>
                  <a:schemeClr val="bg1"/>
                </a:solidFill>
                <a:latin typeface="+mj-lt"/>
              </a:rPr>
              <a:t>6</a:t>
            </a:r>
          </a:p>
        </p:txBody>
      </p:sp>
      <p:sp>
        <p:nvSpPr>
          <p:cNvPr id="48" name="Ovale 37">
            <a:extLst>
              <a:ext uri="{FF2B5EF4-FFF2-40B4-BE49-F238E27FC236}">
                <a16:creationId xmlns:a16="http://schemas.microsoft.com/office/drawing/2014/main" id="{1A07859B-6D64-40AF-8AEC-3BB597163CF1}"/>
              </a:ext>
            </a:extLst>
          </p:cNvPr>
          <p:cNvSpPr/>
          <p:nvPr/>
        </p:nvSpPr>
        <p:spPr>
          <a:xfrm>
            <a:off x="9046207" y="3970625"/>
            <a:ext cx="164592" cy="164592"/>
          </a:xfrm>
          <a:prstGeom prst="ellipse">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50" dirty="0">
                <a:solidFill>
                  <a:schemeClr val="bg1"/>
                </a:solidFill>
                <a:latin typeface="+mj-lt"/>
              </a:rPr>
              <a:t>5</a:t>
            </a:r>
          </a:p>
        </p:txBody>
      </p:sp>
      <p:sp>
        <p:nvSpPr>
          <p:cNvPr id="49" name="Ovale 38">
            <a:extLst>
              <a:ext uri="{FF2B5EF4-FFF2-40B4-BE49-F238E27FC236}">
                <a16:creationId xmlns:a16="http://schemas.microsoft.com/office/drawing/2014/main" id="{206235BE-E1F6-42E3-B00F-7AFB9B5C07AF}"/>
              </a:ext>
            </a:extLst>
          </p:cNvPr>
          <p:cNvSpPr/>
          <p:nvPr/>
        </p:nvSpPr>
        <p:spPr>
          <a:xfrm>
            <a:off x="9483903" y="5195027"/>
            <a:ext cx="164592" cy="164592"/>
          </a:xfrm>
          <a:prstGeom prst="ellipse">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50" dirty="0">
                <a:solidFill>
                  <a:schemeClr val="bg1"/>
                </a:solidFill>
                <a:latin typeface="+mj-lt"/>
              </a:rPr>
              <a:t>4</a:t>
            </a:r>
          </a:p>
        </p:txBody>
      </p:sp>
    </p:spTree>
    <p:extLst>
      <p:ext uri="{BB962C8B-B14F-4D97-AF65-F5344CB8AC3E}">
        <p14:creationId xmlns:p14="http://schemas.microsoft.com/office/powerpoint/2010/main" val="1369684093"/>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C34A75-59CD-F0B5-84A1-75A12DA40791}"/>
              </a:ext>
            </a:extLst>
          </p:cNvPr>
          <p:cNvSpPr/>
          <p:nvPr/>
        </p:nvSpPr>
        <p:spPr>
          <a:xfrm>
            <a:off x="0" y="0"/>
            <a:ext cx="12192000" cy="6273799"/>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28" name="Segnaposto contenuto 1">
            <a:extLst>
              <a:ext uri="{FF2B5EF4-FFF2-40B4-BE49-F238E27FC236}">
                <a16:creationId xmlns:a16="http://schemas.microsoft.com/office/drawing/2014/main" id="{F1892563-4BA4-E10F-071A-E5C29624395B}"/>
              </a:ext>
            </a:extLst>
          </p:cNvPr>
          <p:cNvSpPr txBox="1">
            <a:spLocks/>
          </p:cNvSpPr>
          <p:nvPr/>
        </p:nvSpPr>
        <p:spPr>
          <a:xfrm>
            <a:off x="8160895" y="1119942"/>
            <a:ext cx="3539143" cy="4909994"/>
          </a:xfrm>
          <a:prstGeom prst="rect">
            <a:avLst/>
          </a:prstGeom>
          <a:solidFill>
            <a:schemeClr val="bg1"/>
          </a:solidFill>
          <a:effectLst>
            <a:outerShdw blurRad="139700" sx="102000" sy="102000" algn="ctr" rotWithShape="0">
              <a:schemeClr val="bg2">
                <a:alpha val="30000"/>
              </a:schemeClr>
            </a:outerShdw>
          </a:effectLst>
        </p:spPr>
        <p:txBody>
          <a:bodyPr vert="horz" lIns="216000" tIns="216000" rIns="180000" bIns="216000" rtlCol="0">
            <a:noAutofit/>
          </a:bodyPr>
          <a:lstStyle>
            <a:lvl1pPr indent="0" algn="ctr">
              <a:spcBef>
                <a:spcPct val="20000"/>
              </a:spcBef>
              <a:buFont typeface="Arial" panose="020B0604020202020204" pitchFamily="34" charset="0"/>
              <a:buNone/>
              <a:defRPr sz="1400">
                <a:latin typeface="+mj-lt"/>
              </a:defRPr>
            </a:lvl1pPr>
            <a:lvl2pPr marL="398209" indent="-199105">
              <a:spcBef>
                <a:spcPct val="20000"/>
              </a:spcBef>
              <a:buFont typeface="Arial" panose="020B0604020202020204" pitchFamily="34" charset="0"/>
              <a:buChar char="–"/>
              <a:defRPr sz="1400"/>
            </a:lvl2pPr>
            <a:lvl3pPr marL="597314" indent="-199105">
              <a:spcBef>
                <a:spcPct val="20000"/>
              </a:spcBef>
              <a:buFont typeface="Courier New" panose="02070309020205020404" pitchFamily="49" charset="0"/>
              <a:buChar char="o"/>
              <a:defRPr sz="1300"/>
            </a:lvl3pPr>
            <a:lvl4pPr marL="810641" indent="-213327">
              <a:spcBef>
                <a:spcPct val="20000"/>
              </a:spcBef>
              <a:buFont typeface="Courier New" panose="02070309020205020404" pitchFamily="49" charset="0"/>
              <a:buChar char="o"/>
              <a:defRPr sz="1200"/>
            </a:lvl4pPr>
            <a:lvl5pPr marL="1009745" indent="-199105">
              <a:spcBef>
                <a:spcPct val="20000"/>
              </a:spcBef>
              <a:buFont typeface="Courier New" panose="02070309020205020404" pitchFamily="49" charset="0"/>
              <a:buChar char="o"/>
              <a:defRPr sz="1200"/>
            </a:lvl5pPr>
            <a:lvl6pPr marL="2815910" indent="-255992">
              <a:spcBef>
                <a:spcPct val="20000"/>
              </a:spcBef>
              <a:buFont typeface="Arial" panose="020B0604020202020204" pitchFamily="34" charset="0"/>
              <a:buChar char="•"/>
              <a:defRPr sz="2300"/>
            </a:lvl6pPr>
            <a:lvl7pPr marL="3327892" indent="-255992">
              <a:spcBef>
                <a:spcPct val="20000"/>
              </a:spcBef>
              <a:buFont typeface="Arial" panose="020B0604020202020204" pitchFamily="34" charset="0"/>
              <a:buChar char="•"/>
              <a:defRPr sz="2300"/>
            </a:lvl7pPr>
            <a:lvl8pPr marL="3839876" indent="-255992">
              <a:spcBef>
                <a:spcPct val="20000"/>
              </a:spcBef>
              <a:buFont typeface="Arial" panose="020B0604020202020204" pitchFamily="34" charset="0"/>
              <a:buChar char="•"/>
              <a:defRPr sz="2300"/>
            </a:lvl8pPr>
            <a:lvl9pPr marL="4351859" indent="-255992">
              <a:spcBef>
                <a:spcPct val="20000"/>
              </a:spcBef>
              <a:buFont typeface="Arial" panose="020B0604020202020204" pitchFamily="34" charset="0"/>
              <a:buChar char="•"/>
              <a:defRPr sz="2300"/>
            </a:lvl9pPr>
          </a:lstStyle>
          <a:p>
            <a:endParaRPr lang="en-US"/>
          </a:p>
        </p:txBody>
      </p:sp>
      <p:grpSp>
        <p:nvGrpSpPr>
          <p:cNvPr id="144" name="Gruppo 179">
            <a:extLst>
              <a:ext uri="{FF2B5EF4-FFF2-40B4-BE49-F238E27FC236}">
                <a16:creationId xmlns:a16="http://schemas.microsoft.com/office/drawing/2014/main" id="{D91CA482-F71C-E105-AE9A-2ECE48D15D3C}"/>
              </a:ext>
            </a:extLst>
          </p:cNvPr>
          <p:cNvGrpSpPr/>
          <p:nvPr/>
        </p:nvGrpSpPr>
        <p:grpSpPr>
          <a:xfrm>
            <a:off x="8391116" y="5255249"/>
            <a:ext cx="885444" cy="508488"/>
            <a:chOff x="4850897" y="4614325"/>
            <a:chExt cx="2559096" cy="1469626"/>
          </a:xfrm>
        </p:grpSpPr>
        <p:pic>
          <p:nvPicPr>
            <p:cNvPr id="147" name="Immagine 180">
              <a:extLst>
                <a:ext uri="{FF2B5EF4-FFF2-40B4-BE49-F238E27FC236}">
                  <a16:creationId xmlns:a16="http://schemas.microsoft.com/office/drawing/2014/main" id="{D703A6F6-044E-10A0-303F-3B4DA242036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270162" y="4710819"/>
              <a:ext cx="1061455" cy="988638"/>
            </a:xfrm>
            <a:prstGeom prst="rect">
              <a:avLst/>
            </a:prstGeom>
          </p:spPr>
        </p:pic>
        <p:pic>
          <p:nvPicPr>
            <p:cNvPr id="148" name="Immagine 181">
              <a:extLst>
                <a:ext uri="{FF2B5EF4-FFF2-40B4-BE49-F238E27FC236}">
                  <a16:creationId xmlns:a16="http://schemas.microsoft.com/office/drawing/2014/main" id="{4CF88122-24C7-2FFD-C5CD-8A2B481DD4B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50897" y="4646964"/>
              <a:ext cx="525727" cy="1436987"/>
            </a:xfrm>
            <a:prstGeom prst="rect">
              <a:avLst/>
            </a:prstGeom>
          </p:spPr>
        </p:pic>
        <p:pic>
          <p:nvPicPr>
            <p:cNvPr id="149" name="Immagine 182">
              <a:extLst>
                <a:ext uri="{FF2B5EF4-FFF2-40B4-BE49-F238E27FC236}">
                  <a16:creationId xmlns:a16="http://schemas.microsoft.com/office/drawing/2014/main" id="{E965AD6B-5435-83E3-8120-382B060A2FE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533454" y="5056758"/>
              <a:ext cx="967606" cy="1015718"/>
            </a:xfrm>
            <a:prstGeom prst="rect">
              <a:avLst/>
            </a:prstGeom>
          </p:spPr>
        </p:pic>
        <p:pic>
          <p:nvPicPr>
            <p:cNvPr id="150" name="Immagine 189">
              <a:extLst>
                <a:ext uri="{FF2B5EF4-FFF2-40B4-BE49-F238E27FC236}">
                  <a16:creationId xmlns:a16="http://schemas.microsoft.com/office/drawing/2014/main" id="{CBCC772D-956E-4E6C-9DDB-828C524D566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732545" y="4825348"/>
              <a:ext cx="677448" cy="375344"/>
            </a:xfrm>
            <a:prstGeom prst="rect">
              <a:avLst/>
            </a:prstGeom>
          </p:spPr>
        </p:pic>
        <p:pic>
          <p:nvPicPr>
            <p:cNvPr id="151" name="Immagine 191">
              <a:extLst>
                <a:ext uri="{FF2B5EF4-FFF2-40B4-BE49-F238E27FC236}">
                  <a16:creationId xmlns:a16="http://schemas.microsoft.com/office/drawing/2014/main" id="{CE369990-8956-1C70-F131-F95754C55F8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15504426">
              <a:off x="4913339" y="4720550"/>
              <a:ext cx="695958" cy="483508"/>
            </a:xfrm>
            <a:prstGeom prst="rect">
              <a:avLst/>
            </a:prstGeom>
          </p:spPr>
        </p:pic>
        <p:pic>
          <p:nvPicPr>
            <p:cNvPr id="156" name="Immagine 192">
              <a:extLst>
                <a:ext uri="{FF2B5EF4-FFF2-40B4-BE49-F238E27FC236}">
                  <a16:creationId xmlns:a16="http://schemas.microsoft.com/office/drawing/2014/main" id="{1712E0C2-B918-B7AD-F0D3-738BB01D099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9455951">
              <a:off x="5638021" y="4712135"/>
              <a:ext cx="552313" cy="302286"/>
            </a:xfrm>
            <a:prstGeom prst="rect">
              <a:avLst/>
            </a:prstGeom>
          </p:spPr>
        </p:pic>
      </p:grpSp>
      <p:sp>
        <p:nvSpPr>
          <p:cNvPr id="29" name="Segnaposto contenuto 1">
            <a:extLst>
              <a:ext uri="{FF2B5EF4-FFF2-40B4-BE49-F238E27FC236}">
                <a16:creationId xmlns:a16="http://schemas.microsoft.com/office/drawing/2014/main" id="{CA10E45C-E89F-D5A1-1C73-177D39224BF0}"/>
              </a:ext>
            </a:extLst>
          </p:cNvPr>
          <p:cNvSpPr txBox="1">
            <a:spLocks/>
          </p:cNvSpPr>
          <p:nvPr/>
        </p:nvSpPr>
        <p:spPr>
          <a:xfrm>
            <a:off x="8160895" y="1119942"/>
            <a:ext cx="3539143" cy="658642"/>
          </a:xfrm>
          <a:prstGeom prst="rect">
            <a:avLst/>
          </a:prstGeom>
          <a:solidFill>
            <a:schemeClr val="accent1"/>
          </a:solidFill>
          <a:effectLst/>
        </p:spPr>
        <p:txBody>
          <a:bodyPr vert="horz" wrap="square" lIns="216000" tIns="118872" rIns="180000" bIns="118872" rtlCol="0">
            <a:spAutoFit/>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gn="ctr">
              <a:buFont typeface="Arial" panose="020B0604020202020204" pitchFamily="34" charset="0"/>
              <a:buNone/>
            </a:pPr>
            <a:r>
              <a:rPr lang="it-IT">
                <a:solidFill>
                  <a:schemeClr val="bg1"/>
                </a:solidFill>
                <a:latin typeface="+mj-lt"/>
              </a:rPr>
              <a:t>General industry*</a:t>
            </a:r>
          </a:p>
          <a:p>
            <a:pPr marL="0" indent="0" algn="ctr">
              <a:buFont typeface="Arial" panose="020B0604020202020204" pitchFamily="34" charset="0"/>
              <a:buNone/>
            </a:pPr>
            <a:r>
              <a:rPr lang="en-US" sz="1100">
                <a:solidFill>
                  <a:schemeClr val="bg1"/>
                </a:solidFill>
              </a:rPr>
              <a:t>General cleaning solution</a:t>
            </a:r>
          </a:p>
        </p:txBody>
      </p:sp>
      <p:sp>
        <p:nvSpPr>
          <p:cNvPr id="21" name="Segnaposto contenuto 1">
            <a:extLst>
              <a:ext uri="{FF2B5EF4-FFF2-40B4-BE49-F238E27FC236}">
                <a16:creationId xmlns:a16="http://schemas.microsoft.com/office/drawing/2014/main" id="{065DF30B-B32E-0112-D7DA-A784E780419B}"/>
              </a:ext>
            </a:extLst>
          </p:cNvPr>
          <p:cNvSpPr txBox="1">
            <a:spLocks/>
          </p:cNvSpPr>
          <p:nvPr/>
        </p:nvSpPr>
        <p:spPr>
          <a:xfrm>
            <a:off x="4258057" y="1119942"/>
            <a:ext cx="3675888" cy="4909994"/>
          </a:xfrm>
          <a:prstGeom prst="rect">
            <a:avLst/>
          </a:prstGeom>
          <a:solidFill>
            <a:schemeClr val="bg1"/>
          </a:solidFill>
          <a:effectLst>
            <a:outerShdw blurRad="139700" sx="102000" sy="102000" algn="ctr" rotWithShape="0">
              <a:schemeClr val="bg2">
                <a:alpha val="30000"/>
              </a:schemeClr>
            </a:outerShdw>
          </a:effectLst>
        </p:spPr>
        <p:txBody>
          <a:bodyPr vert="horz" lIns="216000" tIns="216000" rIns="180000" bIns="216000" rtlCol="0">
            <a:noAutofit/>
          </a:bodyPr>
          <a:lstStyle>
            <a:lvl1pPr indent="0" algn="ctr">
              <a:spcBef>
                <a:spcPct val="20000"/>
              </a:spcBef>
              <a:buFont typeface="Arial" panose="020B0604020202020204" pitchFamily="34" charset="0"/>
              <a:buNone/>
              <a:defRPr sz="1400">
                <a:latin typeface="+mj-lt"/>
              </a:defRPr>
            </a:lvl1pPr>
            <a:lvl2pPr marL="398209" indent="-199105">
              <a:spcBef>
                <a:spcPct val="20000"/>
              </a:spcBef>
              <a:buFont typeface="Arial" panose="020B0604020202020204" pitchFamily="34" charset="0"/>
              <a:buChar char="–"/>
              <a:defRPr sz="1400"/>
            </a:lvl2pPr>
            <a:lvl3pPr marL="597314" indent="-199105">
              <a:spcBef>
                <a:spcPct val="20000"/>
              </a:spcBef>
              <a:buFont typeface="Courier New" panose="02070309020205020404" pitchFamily="49" charset="0"/>
              <a:buChar char="o"/>
              <a:defRPr sz="1300"/>
            </a:lvl3pPr>
            <a:lvl4pPr marL="810641" indent="-213327">
              <a:spcBef>
                <a:spcPct val="20000"/>
              </a:spcBef>
              <a:buFont typeface="Courier New" panose="02070309020205020404" pitchFamily="49" charset="0"/>
              <a:buChar char="o"/>
              <a:defRPr sz="1200"/>
            </a:lvl4pPr>
            <a:lvl5pPr marL="1009745" indent="-199105">
              <a:spcBef>
                <a:spcPct val="20000"/>
              </a:spcBef>
              <a:buFont typeface="Courier New" panose="02070309020205020404" pitchFamily="49" charset="0"/>
              <a:buChar char="o"/>
              <a:defRPr sz="1200"/>
            </a:lvl5pPr>
            <a:lvl6pPr marL="2815910" indent="-255992">
              <a:spcBef>
                <a:spcPct val="20000"/>
              </a:spcBef>
              <a:buFont typeface="Arial" panose="020B0604020202020204" pitchFamily="34" charset="0"/>
              <a:buChar char="•"/>
              <a:defRPr sz="2300"/>
            </a:lvl6pPr>
            <a:lvl7pPr marL="3327892" indent="-255992">
              <a:spcBef>
                <a:spcPct val="20000"/>
              </a:spcBef>
              <a:buFont typeface="Arial" panose="020B0604020202020204" pitchFamily="34" charset="0"/>
              <a:buChar char="•"/>
              <a:defRPr sz="2300"/>
            </a:lvl7pPr>
            <a:lvl8pPr marL="3839876" indent="-255992">
              <a:spcBef>
                <a:spcPct val="20000"/>
              </a:spcBef>
              <a:buFont typeface="Arial" panose="020B0604020202020204" pitchFamily="34" charset="0"/>
              <a:buChar char="•"/>
              <a:defRPr sz="2300"/>
            </a:lvl8pPr>
            <a:lvl9pPr marL="4351859" indent="-255992">
              <a:spcBef>
                <a:spcPct val="20000"/>
              </a:spcBef>
              <a:buFont typeface="Arial" panose="020B0604020202020204" pitchFamily="34" charset="0"/>
              <a:buChar char="•"/>
              <a:defRPr sz="2300"/>
            </a:lvl9pPr>
          </a:lstStyle>
          <a:p>
            <a:endParaRPr lang="en-US"/>
          </a:p>
        </p:txBody>
      </p:sp>
      <p:sp>
        <p:nvSpPr>
          <p:cNvPr id="16" name="Segnaposto contenuto 1">
            <a:extLst>
              <a:ext uri="{FF2B5EF4-FFF2-40B4-BE49-F238E27FC236}">
                <a16:creationId xmlns:a16="http://schemas.microsoft.com/office/drawing/2014/main" id="{27EA0EE8-A7E5-337F-7845-5EE02BEE4087}"/>
              </a:ext>
            </a:extLst>
          </p:cNvPr>
          <p:cNvSpPr txBox="1">
            <a:spLocks/>
          </p:cNvSpPr>
          <p:nvPr/>
        </p:nvSpPr>
        <p:spPr>
          <a:xfrm>
            <a:off x="485483" y="1119942"/>
            <a:ext cx="3559175" cy="4909994"/>
          </a:xfrm>
          <a:prstGeom prst="rect">
            <a:avLst/>
          </a:prstGeom>
          <a:solidFill>
            <a:schemeClr val="bg1"/>
          </a:solidFill>
          <a:effectLst>
            <a:outerShdw blurRad="139700" sx="102000" sy="102000" algn="ctr" rotWithShape="0">
              <a:schemeClr val="bg2">
                <a:alpha val="30000"/>
              </a:schemeClr>
            </a:outerShdw>
          </a:effectLst>
        </p:spPr>
        <p:txBody>
          <a:bodyPr vert="horz" lIns="216000" tIns="216000" rIns="180000" bIns="216000" rtlCol="0">
            <a:noAutofit/>
          </a:bodyPr>
          <a:lstStyle>
            <a:lvl1pPr indent="0" algn="ctr">
              <a:spcBef>
                <a:spcPct val="20000"/>
              </a:spcBef>
              <a:buFont typeface="Arial" panose="020B0604020202020204" pitchFamily="34" charset="0"/>
              <a:buNone/>
              <a:defRPr sz="1400">
                <a:latin typeface="+mj-lt"/>
              </a:defRPr>
            </a:lvl1pPr>
            <a:lvl2pPr marL="398209" indent="-199105">
              <a:spcBef>
                <a:spcPct val="20000"/>
              </a:spcBef>
              <a:buFont typeface="Arial" panose="020B0604020202020204" pitchFamily="34" charset="0"/>
              <a:buChar char="–"/>
              <a:defRPr sz="1400"/>
            </a:lvl2pPr>
            <a:lvl3pPr marL="597314" indent="-199105">
              <a:spcBef>
                <a:spcPct val="20000"/>
              </a:spcBef>
              <a:buFont typeface="Courier New" panose="02070309020205020404" pitchFamily="49" charset="0"/>
              <a:buChar char="o"/>
              <a:defRPr sz="1300"/>
            </a:lvl3pPr>
            <a:lvl4pPr marL="810641" indent="-213327">
              <a:spcBef>
                <a:spcPct val="20000"/>
              </a:spcBef>
              <a:buFont typeface="Courier New" panose="02070309020205020404" pitchFamily="49" charset="0"/>
              <a:buChar char="o"/>
              <a:defRPr sz="1200"/>
            </a:lvl4pPr>
            <a:lvl5pPr marL="1009745" indent="-199105">
              <a:spcBef>
                <a:spcPct val="20000"/>
              </a:spcBef>
              <a:buFont typeface="Courier New" panose="02070309020205020404" pitchFamily="49" charset="0"/>
              <a:buChar char="o"/>
              <a:defRPr sz="1200"/>
            </a:lvl5pPr>
            <a:lvl6pPr marL="2815910" indent="-255992">
              <a:spcBef>
                <a:spcPct val="20000"/>
              </a:spcBef>
              <a:buFont typeface="Arial" panose="020B0604020202020204" pitchFamily="34" charset="0"/>
              <a:buChar char="•"/>
              <a:defRPr sz="2300"/>
            </a:lvl6pPr>
            <a:lvl7pPr marL="3327892" indent="-255992">
              <a:spcBef>
                <a:spcPct val="20000"/>
              </a:spcBef>
              <a:buFont typeface="Arial" panose="020B0604020202020204" pitchFamily="34" charset="0"/>
              <a:buChar char="•"/>
              <a:defRPr sz="2300"/>
            </a:lvl7pPr>
            <a:lvl8pPr marL="3839876" indent="-255992">
              <a:spcBef>
                <a:spcPct val="20000"/>
              </a:spcBef>
              <a:buFont typeface="Arial" panose="020B0604020202020204" pitchFamily="34" charset="0"/>
              <a:buChar char="•"/>
              <a:defRPr sz="2300"/>
            </a:lvl8pPr>
            <a:lvl9pPr marL="4351859" indent="-255992">
              <a:spcBef>
                <a:spcPct val="20000"/>
              </a:spcBef>
              <a:buFont typeface="Arial" panose="020B0604020202020204" pitchFamily="34" charset="0"/>
              <a:buChar char="•"/>
              <a:defRPr sz="2300"/>
            </a:lvl9pPr>
          </a:lstStyle>
          <a:p>
            <a:endParaRPr lang="en-US"/>
          </a:p>
        </p:txBody>
      </p:sp>
      <p:sp>
        <p:nvSpPr>
          <p:cNvPr id="6" name="Segnaposto numero diapositiva 5">
            <a:extLst>
              <a:ext uri="{FF2B5EF4-FFF2-40B4-BE49-F238E27FC236}">
                <a16:creationId xmlns:a16="http://schemas.microsoft.com/office/drawing/2014/main" id="{24C1E0CB-2B94-236B-400A-772130E747F6}"/>
              </a:ext>
            </a:extLst>
          </p:cNvPr>
          <p:cNvSpPr>
            <a:spLocks noGrp="1"/>
          </p:cNvSpPr>
          <p:nvPr>
            <p:ph type="sldNum" sz="quarter" idx="25"/>
          </p:nvPr>
        </p:nvSpPr>
        <p:spPr/>
        <p:txBody>
          <a:bodyPr/>
          <a:lstStyle/>
          <a:p>
            <a:fld id="{6C385236-B7BA-4938-9EA6-6DEC8CA653D7}" type="slidenum">
              <a:rPr lang="en-US" smtClean="0"/>
              <a:pPr/>
              <a:t>24</a:t>
            </a:fld>
            <a:endParaRPr lang="en-US"/>
          </a:p>
        </p:txBody>
      </p:sp>
      <p:sp>
        <p:nvSpPr>
          <p:cNvPr id="8" name="Titolo 7">
            <a:extLst>
              <a:ext uri="{FF2B5EF4-FFF2-40B4-BE49-F238E27FC236}">
                <a16:creationId xmlns:a16="http://schemas.microsoft.com/office/drawing/2014/main" id="{D8D729D7-81E1-9BA9-AA78-0759FE2CAA46}"/>
              </a:ext>
            </a:extLst>
          </p:cNvPr>
          <p:cNvSpPr>
            <a:spLocks noGrp="1"/>
          </p:cNvSpPr>
          <p:nvPr>
            <p:ph type="title"/>
          </p:nvPr>
        </p:nvSpPr>
        <p:spPr>
          <a:xfrm>
            <a:off x="479424" y="494490"/>
            <a:ext cx="11232091" cy="362489"/>
          </a:xfrm>
        </p:spPr>
        <p:txBody>
          <a:bodyPr/>
          <a:lstStyle/>
          <a:p>
            <a:r>
              <a:rPr lang="en-US"/>
              <a:t>Mini </a:t>
            </a:r>
            <a:r>
              <a:rPr lang="en-US" dirty="0"/>
              <a:t>IVS machine and accessories – </a:t>
            </a:r>
            <a:r>
              <a:rPr lang="en-US"/>
              <a:t>suggested choice </a:t>
            </a:r>
            <a:r>
              <a:rPr lang="en-US" dirty="0"/>
              <a:t>I</a:t>
            </a:r>
          </a:p>
        </p:txBody>
      </p:sp>
      <p:sp>
        <p:nvSpPr>
          <p:cNvPr id="89" name="CasellaDiTesto 88">
            <a:extLst>
              <a:ext uri="{FF2B5EF4-FFF2-40B4-BE49-F238E27FC236}">
                <a16:creationId xmlns:a16="http://schemas.microsoft.com/office/drawing/2014/main" id="{1FCFAF5F-62BC-5D8E-1979-3DEAEE67FCC4}"/>
              </a:ext>
            </a:extLst>
          </p:cNvPr>
          <p:cNvSpPr txBox="1"/>
          <p:nvPr/>
        </p:nvSpPr>
        <p:spPr>
          <a:xfrm>
            <a:off x="2213459" y="4272886"/>
            <a:ext cx="1275988" cy="369332"/>
          </a:xfrm>
          <a:prstGeom prst="rect">
            <a:avLst/>
          </a:prstGeom>
          <a:noFill/>
        </p:spPr>
        <p:txBody>
          <a:bodyPr wrap="square" lIns="0" tIns="0" rIns="0" bIns="0" rtlCol="0">
            <a:spAutoFit/>
          </a:bodyPr>
          <a:lstStyle/>
          <a:p>
            <a:pPr algn="l"/>
            <a:r>
              <a:rPr lang="it-IT" sz="800" b="1" dirty="0">
                <a:latin typeface="+mj-lt"/>
              </a:rPr>
              <a:t>VHS011 </a:t>
            </a:r>
            <a:r>
              <a:rPr lang="it-IT" sz="800" b="1">
                <a:latin typeface="+mj-lt"/>
              </a:rPr>
              <a:t>LC ACD</a:t>
            </a:r>
          </a:p>
          <a:p>
            <a:r>
              <a:rPr lang="it-IT" sz="800">
                <a:solidFill>
                  <a:schemeClr val="accent3"/>
                </a:solidFill>
              </a:rPr>
              <a:t>4010100120</a:t>
            </a:r>
          </a:p>
          <a:p>
            <a:pPr algn="l"/>
            <a:endParaRPr lang="it-IT" sz="800" b="1" dirty="0"/>
          </a:p>
        </p:txBody>
      </p:sp>
      <p:sp>
        <p:nvSpPr>
          <p:cNvPr id="90" name="CasellaDiTesto 89">
            <a:extLst>
              <a:ext uri="{FF2B5EF4-FFF2-40B4-BE49-F238E27FC236}">
                <a16:creationId xmlns:a16="http://schemas.microsoft.com/office/drawing/2014/main" id="{89CBC72B-B0C0-E3F7-7362-BF27AF33C53D}"/>
              </a:ext>
            </a:extLst>
          </p:cNvPr>
          <p:cNvSpPr txBox="1"/>
          <p:nvPr/>
        </p:nvSpPr>
        <p:spPr>
          <a:xfrm>
            <a:off x="2209362" y="2227424"/>
            <a:ext cx="1414516" cy="246221"/>
          </a:xfrm>
          <a:prstGeom prst="rect">
            <a:avLst/>
          </a:prstGeom>
          <a:noFill/>
        </p:spPr>
        <p:txBody>
          <a:bodyPr wrap="square" lIns="0" tIns="0" rIns="0" bIns="0" rtlCol="0">
            <a:spAutoFit/>
          </a:bodyPr>
          <a:lstStyle/>
          <a:p>
            <a:r>
              <a:rPr lang="it-IT" sz="800" dirty="0">
                <a:latin typeface="+mj-lt"/>
              </a:rPr>
              <a:t>VHS011 </a:t>
            </a:r>
            <a:r>
              <a:rPr lang="it-IT" sz="800">
                <a:latin typeface="+mj-lt"/>
              </a:rPr>
              <a:t>LC Z22 EXA</a:t>
            </a:r>
          </a:p>
          <a:p>
            <a:r>
              <a:rPr lang="it-IT" sz="800">
                <a:solidFill>
                  <a:schemeClr val="accent3"/>
                </a:solidFill>
              </a:rPr>
              <a:t>4010100113</a:t>
            </a:r>
            <a:r>
              <a:rPr lang="it-IT" sz="800"/>
              <a:t> </a:t>
            </a:r>
          </a:p>
        </p:txBody>
      </p:sp>
      <p:sp>
        <p:nvSpPr>
          <p:cNvPr id="91" name="CasellaDiTesto 90">
            <a:extLst>
              <a:ext uri="{FF2B5EF4-FFF2-40B4-BE49-F238E27FC236}">
                <a16:creationId xmlns:a16="http://schemas.microsoft.com/office/drawing/2014/main" id="{CC867E91-A481-FFA9-D8E6-A20A4BC14DCC}"/>
              </a:ext>
            </a:extLst>
          </p:cNvPr>
          <p:cNvSpPr txBox="1"/>
          <p:nvPr/>
        </p:nvSpPr>
        <p:spPr>
          <a:xfrm>
            <a:off x="6060404" y="4272886"/>
            <a:ext cx="1275988" cy="369332"/>
          </a:xfrm>
          <a:prstGeom prst="rect">
            <a:avLst/>
          </a:prstGeom>
          <a:noFill/>
        </p:spPr>
        <p:txBody>
          <a:bodyPr wrap="square" lIns="0" tIns="0" rIns="0" bIns="0" rtlCol="0">
            <a:spAutoFit/>
          </a:bodyPr>
          <a:lstStyle/>
          <a:p>
            <a:pPr algn="l"/>
            <a:r>
              <a:rPr lang="it-IT" sz="800" dirty="0">
                <a:latin typeface="+mj-lt"/>
              </a:rPr>
              <a:t>VHS010 MC </a:t>
            </a:r>
            <a:r>
              <a:rPr lang="it-IT" sz="800">
                <a:latin typeface="+mj-lt"/>
              </a:rPr>
              <a:t>Z22 EXA</a:t>
            </a:r>
          </a:p>
          <a:p>
            <a:r>
              <a:rPr lang="it-IT" sz="800">
                <a:solidFill>
                  <a:schemeClr val="accent3"/>
                </a:solidFill>
              </a:rPr>
              <a:t>TBD**</a:t>
            </a:r>
          </a:p>
          <a:p>
            <a:pPr algn="l"/>
            <a:endParaRPr lang="it-IT" sz="800" dirty="0"/>
          </a:p>
        </p:txBody>
      </p:sp>
      <p:sp>
        <p:nvSpPr>
          <p:cNvPr id="92" name="CasellaDiTesto 91">
            <a:extLst>
              <a:ext uri="{FF2B5EF4-FFF2-40B4-BE49-F238E27FC236}">
                <a16:creationId xmlns:a16="http://schemas.microsoft.com/office/drawing/2014/main" id="{4C11E56A-B423-84A9-2DA8-CD2AC125EC6A}"/>
              </a:ext>
            </a:extLst>
          </p:cNvPr>
          <p:cNvSpPr txBox="1"/>
          <p:nvPr/>
        </p:nvSpPr>
        <p:spPr>
          <a:xfrm>
            <a:off x="6064589" y="2227424"/>
            <a:ext cx="1414516" cy="246221"/>
          </a:xfrm>
          <a:prstGeom prst="rect">
            <a:avLst/>
          </a:prstGeom>
          <a:noFill/>
        </p:spPr>
        <p:txBody>
          <a:bodyPr wrap="square" lIns="0" tIns="0" rIns="0" bIns="0" rtlCol="0">
            <a:spAutoFit/>
          </a:bodyPr>
          <a:lstStyle/>
          <a:p>
            <a:pPr algn="l"/>
            <a:r>
              <a:rPr lang="it-IT" sz="800" dirty="0">
                <a:latin typeface="+mj-lt"/>
              </a:rPr>
              <a:t>VHS011 LC </a:t>
            </a:r>
            <a:r>
              <a:rPr lang="it-IT" sz="800">
                <a:latin typeface="+mj-lt"/>
              </a:rPr>
              <a:t>Z22 EXA</a:t>
            </a:r>
          </a:p>
          <a:p>
            <a:r>
              <a:rPr lang="it-IT" sz="800">
                <a:solidFill>
                  <a:schemeClr val="accent3"/>
                </a:solidFill>
              </a:rPr>
              <a:t>4010100113</a:t>
            </a:r>
            <a:r>
              <a:rPr lang="it-IT" sz="800"/>
              <a:t> </a:t>
            </a:r>
            <a:endParaRPr lang="it-IT" sz="800" dirty="0"/>
          </a:p>
        </p:txBody>
      </p:sp>
      <p:sp>
        <p:nvSpPr>
          <p:cNvPr id="94" name="CasellaDiTesto 93">
            <a:extLst>
              <a:ext uri="{FF2B5EF4-FFF2-40B4-BE49-F238E27FC236}">
                <a16:creationId xmlns:a16="http://schemas.microsoft.com/office/drawing/2014/main" id="{EAEE0B6D-AD9D-10C1-E873-3DD5E6791946}"/>
              </a:ext>
            </a:extLst>
          </p:cNvPr>
          <p:cNvSpPr txBox="1"/>
          <p:nvPr/>
        </p:nvSpPr>
        <p:spPr>
          <a:xfrm>
            <a:off x="9972773" y="4272886"/>
            <a:ext cx="1275988" cy="246221"/>
          </a:xfrm>
          <a:prstGeom prst="rect">
            <a:avLst/>
          </a:prstGeom>
          <a:noFill/>
        </p:spPr>
        <p:txBody>
          <a:bodyPr wrap="square" lIns="0" tIns="0" rIns="0" bIns="0" rtlCol="0">
            <a:spAutoFit/>
          </a:bodyPr>
          <a:lstStyle/>
          <a:p>
            <a:r>
              <a:rPr lang="it-IT" sz="800" b="1" dirty="0">
                <a:latin typeface="+mj-lt"/>
              </a:rPr>
              <a:t>VHS010 </a:t>
            </a:r>
            <a:r>
              <a:rPr lang="it-IT" sz="800" b="1">
                <a:latin typeface="+mj-lt"/>
              </a:rPr>
              <a:t>MC Z22 EXA</a:t>
            </a:r>
          </a:p>
          <a:p>
            <a:r>
              <a:rPr lang="it-IT" sz="800">
                <a:solidFill>
                  <a:schemeClr val="accent3"/>
                </a:solidFill>
              </a:rPr>
              <a:t>TBD** </a:t>
            </a:r>
            <a:endParaRPr lang="it-IT" sz="800" b="1" dirty="0">
              <a:solidFill>
                <a:schemeClr val="accent3"/>
              </a:solidFill>
            </a:endParaRPr>
          </a:p>
        </p:txBody>
      </p:sp>
      <p:sp>
        <p:nvSpPr>
          <p:cNvPr id="95" name="CasellaDiTesto 94">
            <a:extLst>
              <a:ext uri="{FF2B5EF4-FFF2-40B4-BE49-F238E27FC236}">
                <a16:creationId xmlns:a16="http://schemas.microsoft.com/office/drawing/2014/main" id="{5F78278A-0DD1-F600-44C6-E9771D4C449C}"/>
              </a:ext>
            </a:extLst>
          </p:cNvPr>
          <p:cNvSpPr txBox="1"/>
          <p:nvPr/>
        </p:nvSpPr>
        <p:spPr>
          <a:xfrm>
            <a:off x="10013723" y="2227424"/>
            <a:ext cx="1414516" cy="246221"/>
          </a:xfrm>
          <a:prstGeom prst="rect">
            <a:avLst/>
          </a:prstGeom>
          <a:noFill/>
        </p:spPr>
        <p:txBody>
          <a:bodyPr wrap="square" lIns="0" tIns="0" rIns="0" bIns="0" rtlCol="0">
            <a:spAutoFit/>
          </a:bodyPr>
          <a:lstStyle/>
          <a:p>
            <a:pPr algn="l"/>
            <a:r>
              <a:rPr lang="it-IT" sz="800" dirty="0">
                <a:latin typeface="+mj-lt"/>
              </a:rPr>
              <a:t>VHS010 </a:t>
            </a:r>
            <a:r>
              <a:rPr lang="it-IT" sz="800">
                <a:latin typeface="+mj-lt"/>
              </a:rPr>
              <a:t>MC ACD</a:t>
            </a:r>
          </a:p>
          <a:p>
            <a:r>
              <a:rPr lang="it-IT" sz="800">
                <a:solidFill>
                  <a:schemeClr val="accent3"/>
                </a:solidFill>
              </a:rPr>
              <a:t>TBD** </a:t>
            </a:r>
            <a:endParaRPr lang="it-IT" sz="800" b="1" dirty="0">
              <a:solidFill>
                <a:schemeClr val="accent3"/>
              </a:solidFill>
            </a:endParaRPr>
          </a:p>
        </p:txBody>
      </p:sp>
      <p:sp>
        <p:nvSpPr>
          <p:cNvPr id="115" name="CasellaDiTesto 114">
            <a:extLst>
              <a:ext uri="{FF2B5EF4-FFF2-40B4-BE49-F238E27FC236}">
                <a16:creationId xmlns:a16="http://schemas.microsoft.com/office/drawing/2014/main" id="{88AD791B-DCC1-5DF3-E641-A637F3BEFE36}"/>
              </a:ext>
            </a:extLst>
          </p:cNvPr>
          <p:cNvSpPr txBox="1"/>
          <p:nvPr/>
        </p:nvSpPr>
        <p:spPr>
          <a:xfrm>
            <a:off x="1396847" y="3348398"/>
            <a:ext cx="1837636" cy="230832"/>
          </a:xfrm>
          <a:prstGeom prst="rect">
            <a:avLst/>
          </a:prstGeom>
          <a:noFill/>
        </p:spPr>
        <p:txBody>
          <a:bodyPr wrap="square" lIns="0" tIns="0" rIns="0" bIns="0" rtlCol="0">
            <a:spAutoFit/>
          </a:bodyPr>
          <a:lstStyle>
            <a:defPPr>
              <a:defRPr lang="en-US"/>
            </a:defPPr>
            <a:lvl1pPr>
              <a:defRPr sz="800" b="1"/>
            </a:lvl1pPr>
          </a:lstStyle>
          <a:p>
            <a:r>
              <a:rPr lang="it-IT" b="0"/>
              <a:t>Accessories KIT FDA Machine EXA</a:t>
            </a:r>
          </a:p>
          <a:p>
            <a:r>
              <a:rPr lang="it-IT" sz="700" b="0"/>
              <a:t>4072400822</a:t>
            </a:r>
          </a:p>
        </p:txBody>
      </p:sp>
      <p:sp>
        <p:nvSpPr>
          <p:cNvPr id="116" name="CasellaDiTesto 115">
            <a:extLst>
              <a:ext uri="{FF2B5EF4-FFF2-40B4-BE49-F238E27FC236}">
                <a16:creationId xmlns:a16="http://schemas.microsoft.com/office/drawing/2014/main" id="{BD5F590C-2052-5E6D-E117-AD68FC349069}"/>
              </a:ext>
            </a:extLst>
          </p:cNvPr>
          <p:cNvSpPr txBox="1"/>
          <p:nvPr/>
        </p:nvSpPr>
        <p:spPr>
          <a:xfrm>
            <a:off x="1410345" y="5381640"/>
            <a:ext cx="1806819" cy="230832"/>
          </a:xfrm>
          <a:prstGeom prst="rect">
            <a:avLst/>
          </a:prstGeom>
          <a:noFill/>
        </p:spPr>
        <p:txBody>
          <a:bodyPr wrap="square" lIns="0" tIns="0" rIns="0" bIns="0" rtlCol="0">
            <a:spAutoFit/>
          </a:bodyPr>
          <a:lstStyle>
            <a:defPPr>
              <a:defRPr lang="en-US"/>
            </a:defPPr>
            <a:lvl1pPr>
              <a:defRPr sz="800" b="1"/>
            </a:lvl1pPr>
          </a:lstStyle>
          <a:p>
            <a:r>
              <a:rPr lang="it-IT" b="0"/>
              <a:t>Accessories KIT FDA Machine ACD</a:t>
            </a:r>
          </a:p>
          <a:p>
            <a:r>
              <a:rPr lang="it-IT" sz="700" b="0"/>
              <a:t>4072400826</a:t>
            </a:r>
          </a:p>
        </p:txBody>
      </p:sp>
      <p:sp>
        <p:nvSpPr>
          <p:cNvPr id="117" name="CasellaDiTesto 116">
            <a:extLst>
              <a:ext uri="{FF2B5EF4-FFF2-40B4-BE49-F238E27FC236}">
                <a16:creationId xmlns:a16="http://schemas.microsoft.com/office/drawing/2014/main" id="{8D79FE71-9364-46C7-432D-18FACBBD65DC}"/>
              </a:ext>
            </a:extLst>
          </p:cNvPr>
          <p:cNvSpPr txBox="1"/>
          <p:nvPr/>
        </p:nvSpPr>
        <p:spPr>
          <a:xfrm>
            <a:off x="5211584" y="5381640"/>
            <a:ext cx="1631584" cy="230832"/>
          </a:xfrm>
          <a:prstGeom prst="rect">
            <a:avLst/>
          </a:prstGeom>
          <a:noFill/>
        </p:spPr>
        <p:txBody>
          <a:bodyPr wrap="square" lIns="0" tIns="0" rIns="0" bIns="0" rtlCol="0">
            <a:spAutoFit/>
          </a:bodyPr>
          <a:lstStyle>
            <a:defPPr>
              <a:defRPr lang="en-US"/>
            </a:defPPr>
            <a:lvl1pPr>
              <a:defRPr sz="800" b="1"/>
            </a:lvl1pPr>
          </a:lstStyle>
          <a:p>
            <a:r>
              <a:rPr lang="it-IT" b="0"/>
              <a:t>Accessories KIT Machine EXA</a:t>
            </a:r>
          </a:p>
          <a:p>
            <a:r>
              <a:rPr lang="it-IT" sz="700" b="0"/>
              <a:t>4072400823</a:t>
            </a:r>
          </a:p>
        </p:txBody>
      </p:sp>
      <p:sp>
        <p:nvSpPr>
          <p:cNvPr id="118" name="CasellaDiTesto 117">
            <a:extLst>
              <a:ext uri="{FF2B5EF4-FFF2-40B4-BE49-F238E27FC236}">
                <a16:creationId xmlns:a16="http://schemas.microsoft.com/office/drawing/2014/main" id="{7BEEC7E4-D129-44B4-3A87-A4483232CADE}"/>
              </a:ext>
            </a:extLst>
          </p:cNvPr>
          <p:cNvSpPr txBox="1"/>
          <p:nvPr/>
        </p:nvSpPr>
        <p:spPr>
          <a:xfrm>
            <a:off x="5220952" y="3368587"/>
            <a:ext cx="1631584" cy="230832"/>
          </a:xfrm>
          <a:prstGeom prst="rect">
            <a:avLst/>
          </a:prstGeom>
          <a:noFill/>
        </p:spPr>
        <p:txBody>
          <a:bodyPr wrap="square" lIns="0" tIns="0" rIns="0" bIns="0" rtlCol="0">
            <a:spAutoFit/>
          </a:bodyPr>
          <a:lstStyle>
            <a:defPPr>
              <a:defRPr lang="en-US"/>
            </a:defPPr>
            <a:lvl1pPr>
              <a:defRPr sz="800" b="1"/>
            </a:lvl1pPr>
          </a:lstStyle>
          <a:p>
            <a:r>
              <a:rPr lang="it-IT" b="0"/>
              <a:t>Accessories KIT Machine EXA</a:t>
            </a:r>
          </a:p>
          <a:p>
            <a:r>
              <a:rPr lang="it-IT" sz="700" b="0"/>
              <a:t>4072400823</a:t>
            </a:r>
          </a:p>
        </p:txBody>
      </p:sp>
      <p:sp>
        <p:nvSpPr>
          <p:cNvPr id="119" name="CasellaDiTesto 118">
            <a:extLst>
              <a:ext uri="{FF2B5EF4-FFF2-40B4-BE49-F238E27FC236}">
                <a16:creationId xmlns:a16="http://schemas.microsoft.com/office/drawing/2014/main" id="{2FB0EBC3-C6F1-D1A8-B5D3-C9E8CCD9766D}"/>
              </a:ext>
            </a:extLst>
          </p:cNvPr>
          <p:cNvSpPr txBox="1"/>
          <p:nvPr/>
        </p:nvSpPr>
        <p:spPr>
          <a:xfrm>
            <a:off x="9485510" y="3368587"/>
            <a:ext cx="1530983" cy="230832"/>
          </a:xfrm>
          <a:prstGeom prst="rect">
            <a:avLst/>
          </a:prstGeom>
          <a:noFill/>
        </p:spPr>
        <p:txBody>
          <a:bodyPr wrap="square" lIns="0" tIns="0" rIns="0" bIns="0" rtlCol="0">
            <a:spAutoFit/>
          </a:bodyPr>
          <a:lstStyle>
            <a:defPPr>
              <a:defRPr lang="en-US"/>
            </a:defPPr>
            <a:lvl1pPr>
              <a:defRPr sz="800" b="1"/>
            </a:lvl1pPr>
          </a:lstStyle>
          <a:p>
            <a:r>
              <a:rPr lang="it-IT" b="0"/>
              <a:t>Accessories KIT General ACD</a:t>
            </a:r>
          </a:p>
          <a:p>
            <a:r>
              <a:rPr lang="it-IT" sz="700" b="0"/>
              <a:t>4072400774</a:t>
            </a:r>
            <a:endParaRPr lang="it-IT" sz="700" b="0" dirty="0"/>
          </a:p>
        </p:txBody>
      </p:sp>
      <p:sp>
        <p:nvSpPr>
          <p:cNvPr id="120" name="CasellaDiTesto 119">
            <a:extLst>
              <a:ext uri="{FF2B5EF4-FFF2-40B4-BE49-F238E27FC236}">
                <a16:creationId xmlns:a16="http://schemas.microsoft.com/office/drawing/2014/main" id="{F9AAAEE8-4B29-3A42-A6FA-15F88300140C}"/>
              </a:ext>
            </a:extLst>
          </p:cNvPr>
          <p:cNvSpPr txBox="1"/>
          <p:nvPr/>
        </p:nvSpPr>
        <p:spPr>
          <a:xfrm>
            <a:off x="9495745" y="5381640"/>
            <a:ext cx="1651735" cy="230832"/>
          </a:xfrm>
          <a:prstGeom prst="rect">
            <a:avLst/>
          </a:prstGeom>
          <a:noFill/>
        </p:spPr>
        <p:txBody>
          <a:bodyPr wrap="square" lIns="0" tIns="0" rIns="0" bIns="0" rtlCol="0">
            <a:spAutoFit/>
          </a:bodyPr>
          <a:lstStyle>
            <a:defPPr>
              <a:defRPr lang="en-US"/>
            </a:defPPr>
            <a:lvl1pPr>
              <a:defRPr sz="800" b="1"/>
            </a:lvl1pPr>
          </a:lstStyle>
          <a:p>
            <a:r>
              <a:rPr lang="it-IT" b="0"/>
              <a:t>Accessories KIT General EXA</a:t>
            </a:r>
          </a:p>
          <a:p>
            <a:r>
              <a:rPr lang="it-IT" sz="700" b="0"/>
              <a:t>4072400773</a:t>
            </a:r>
            <a:endParaRPr lang="it-IT" sz="700" b="0" dirty="0"/>
          </a:p>
        </p:txBody>
      </p:sp>
      <p:sp>
        <p:nvSpPr>
          <p:cNvPr id="108" name="CasellaDiTesto 107">
            <a:extLst>
              <a:ext uri="{FF2B5EF4-FFF2-40B4-BE49-F238E27FC236}">
                <a16:creationId xmlns:a16="http://schemas.microsoft.com/office/drawing/2014/main" id="{A6E38FB1-5F44-E83E-AAD8-E3DF3E0E7EFA}"/>
              </a:ext>
            </a:extLst>
          </p:cNvPr>
          <p:cNvSpPr txBox="1"/>
          <p:nvPr/>
        </p:nvSpPr>
        <p:spPr>
          <a:xfrm>
            <a:off x="2118601" y="4528020"/>
            <a:ext cx="1613727" cy="461665"/>
          </a:xfrm>
          <a:prstGeom prst="rect">
            <a:avLst/>
          </a:prstGeom>
          <a:noFill/>
        </p:spPr>
        <p:txBody>
          <a:bodyPr wrap="square">
            <a:spAutoFit/>
          </a:bodyPr>
          <a:lstStyle>
            <a:defPPr>
              <a:defRPr lang="en-US"/>
            </a:defPPr>
            <a:lvl1pPr>
              <a:defRPr sz="1000" b="1">
                <a:latin typeface="+mj-lt"/>
              </a:defRPr>
            </a:lvl1pPr>
          </a:lstStyle>
          <a:p>
            <a:pPr marL="108000" indent="-108000">
              <a:buFont typeface="Arial" panose="020B0604020202020204" pitchFamily="34" charset="0"/>
              <a:buChar char="•"/>
            </a:pPr>
            <a:r>
              <a:rPr lang="en-US" sz="800" b="0">
                <a:latin typeface="+mn-lt"/>
              </a:rPr>
              <a:t>Hygienic </a:t>
            </a:r>
            <a:r>
              <a:rPr lang="en-US" sz="800" b="0" dirty="0">
                <a:latin typeface="+mn-lt"/>
              </a:rPr>
              <a:t>container </a:t>
            </a:r>
          </a:p>
          <a:p>
            <a:pPr marL="108000" indent="-108000">
              <a:buFont typeface="Arial" panose="020B0604020202020204" pitchFamily="34" charset="0"/>
              <a:buChar char="•"/>
            </a:pPr>
            <a:r>
              <a:rPr lang="en-US" sz="800" b="0">
                <a:latin typeface="+mn-lt"/>
              </a:rPr>
              <a:t>Without </a:t>
            </a:r>
            <a:r>
              <a:rPr lang="en-US" sz="800" b="0" dirty="0">
                <a:latin typeface="+mn-lt"/>
              </a:rPr>
              <a:t>consumable </a:t>
            </a:r>
          </a:p>
          <a:p>
            <a:pPr marL="108000" indent="-108000">
              <a:buFont typeface="Arial" panose="020B0604020202020204" pitchFamily="34" charset="0"/>
              <a:buChar char="•"/>
            </a:pPr>
            <a:r>
              <a:rPr lang="en-US" sz="800" b="0" dirty="0">
                <a:latin typeface="+mn-lt"/>
              </a:rPr>
              <a:t>FDA end tools and hoses </a:t>
            </a:r>
          </a:p>
        </p:txBody>
      </p:sp>
      <p:sp>
        <p:nvSpPr>
          <p:cNvPr id="109" name="CasellaDiTesto 108">
            <a:extLst>
              <a:ext uri="{FF2B5EF4-FFF2-40B4-BE49-F238E27FC236}">
                <a16:creationId xmlns:a16="http://schemas.microsoft.com/office/drawing/2014/main" id="{EB5C1652-9474-E39F-CCE4-CE13F70F8396}"/>
              </a:ext>
            </a:extLst>
          </p:cNvPr>
          <p:cNvSpPr txBox="1"/>
          <p:nvPr/>
        </p:nvSpPr>
        <p:spPr>
          <a:xfrm>
            <a:off x="2110745" y="2502586"/>
            <a:ext cx="1672921" cy="461665"/>
          </a:xfrm>
          <a:prstGeom prst="rect">
            <a:avLst/>
          </a:prstGeom>
          <a:noFill/>
        </p:spPr>
        <p:txBody>
          <a:bodyPr wrap="square">
            <a:spAutoFit/>
          </a:bodyPr>
          <a:lstStyle/>
          <a:p>
            <a:pPr marL="108000" indent="-108000">
              <a:buFont typeface="Arial" panose="020B0604020202020204" pitchFamily="34" charset="0"/>
              <a:buChar char="•"/>
            </a:pPr>
            <a:r>
              <a:rPr lang="en-US" sz="800"/>
              <a:t>Hygienic </a:t>
            </a:r>
            <a:r>
              <a:rPr lang="en-US" sz="800" dirty="0"/>
              <a:t>container </a:t>
            </a:r>
          </a:p>
          <a:p>
            <a:pPr marL="108000" indent="-108000">
              <a:buFont typeface="Arial" panose="020B0604020202020204" pitchFamily="34" charset="0"/>
              <a:buChar char="•"/>
            </a:pPr>
            <a:r>
              <a:rPr lang="en-US" sz="800"/>
              <a:t>Without </a:t>
            </a:r>
            <a:r>
              <a:rPr lang="en-US" sz="800" dirty="0"/>
              <a:t>consumable</a:t>
            </a:r>
          </a:p>
          <a:p>
            <a:pPr marL="108000" indent="-108000">
              <a:buFont typeface="Arial" panose="020B0604020202020204" pitchFamily="34" charset="0"/>
              <a:buChar char="•"/>
            </a:pPr>
            <a:r>
              <a:rPr lang="en-US" sz="800" dirty="0"/>
              <a:t>FDA end tools and hoses </a:t>
            </a:r>
          </a:p>
        </p:txBody>
      </p:sp>
      <p:sp>
        <p:nvSpPr>
          <p:cNvPr id="110" name="CasellaDiTesto 109">
            <a:extLst>
              <a:ext uri="{FF2B5EF4-FFF2-40B4-BE49-F238E27FC236}">
                <a16:creationId xmlns:a16="http://schemas.microsoft.com/office/drawing/2014/main" id="{31808E27-3884-733B-B6AA-2A4EE002D9D4}"/>
              </a:ext>
            </a:extLst>
          </p:cNvPr>
          <p:cNvSpPr txBox="1"/>
          <p:nvPr/>
        </p:nvSpPr>
        <p:spPr>
          <a:xfrm>
            <a:off x="5993866" y="4528020"/>
            <a:ext cx="2005413" cy="461665"/>
          </a:xfrm>
          <a:prstGeom prst="rect">
            <a:avLst/>
          </a:prstGeom>
          <a:noFill/>
        </p:spPr>
        <p:txBody>
          <a:bodyPr wrap="square">
            <a:spAutoFit/>
          </a:bodyPr>
          <a:lstStyle>
            <a:defPPr>
              <a:defRPr lang="en-US"/>
            </a:defPPr>
            <a:lvl1pPr>
              <a:defRPr sz="1000" b="0"/>
            </a:lvl1pPr>
          </a:lstStyle>
          <a:p>
            <a:pPr marL="108000" indent="-108000">
              <a:buFont typeface="Arial" panose="020B0604020202020204" pitchFamily="34" charset="0"/>
              <a:buChar char="•"/>
            </a:pPr>
            <a:r>
              <a:rPr lang="en-US" sz="800"/>
              <a:t>Safe </a:t>
            </a:r>
            <a:r>
              <a:rPr lang="en-US" sz="800" dirty="0"/>
              <a:t>dispose</a:t>
            </a:r>
          </a:p>
          <a:p>
            <a:pPr marL="108000" indent="-108000">
              <a:buFont typeface="Arial" panose="020B0604020202020204" pitchFamily="34" charset="0"/>
              <a:buChar char="•"/>
            </a:pPr>
            <a:r>
              <a:rPr lang="en-US" sz="800" dirty="0"/>
              <a:t>Not contaminating env.</a:t>
            </a:r>
          </a:p>
          <a:p>
            <a:pPr marL="108000" indent="-108000">
              <a:buFont typeface="Arial" panose="020B0604020202020204" pitchFamily="34" charset="0"/>
              <a:buChar char="•"/>
            </a:pPr>
            <a:r>
              <a:rPr lang="en-US" sz="800"/>
              <a:t>Safe </a:t>
            </a:r>
            <a:r>
              <a:rPr lang="en-US" sz="800" dirty="0"/>
              <a:t>with conductive materials</a:t>
            </a:r>
          </a:p>
        </p:txBody>
      </p:sp>
      <p:sp>
        <p:nvSpPr>
          <p:cNvPr id="111" name="CasellaDiTesto 110">
            <a:extLst>
              <a:ext uri="{FF2B5EF4-FFF2-40B4-BE49-F238E27FC236}">
                <a16:creationId xmlns:a16="http://schemas.microsoft.com/office/drawing/2014/main" id="{AFF3087D-58DC-BE4B-2795-377AFA9DB197}"/>
              </a:ext>
            </a:extLst>
          </p:cNvPr>
          <p:cNvSpPr txBox="1"/>
          <p:nvPr/>
        </p:nvSpPr>
        <p:spPr>
          <a:xfrm>
            <a:off x="5983656" y="2502586"/>
            <a:ext cx="1981885" cy="461665"/>
          </a:xfrm>
          <a:prstGeom prst="rect">
            <a:avLst/>
          </a:prstGeom>
          <a:noFill/>
        </p:spPr>
        <p:txBody>
          <a:bodyPr wrap="square">
            <a:spAutoFit/>
          </a:bodyPr>
          <a:lstStyle>
            <a:defPPr>
              <a:defRPr lang="en-US"/>
            </a:defPPr>
            <a:lvl1pPr>
              <a:defRPr sz="1000"/>
            </a:lvl1pPr>
          </a:lstStyle>
          <a:p>
            <a:pPr marL="108000" indent="-108000">
              <a:buFont typeface="Arial" panose="020B0604020202020204" pitchFamily="34" charset="0"/>
              <a:buChar char="•"/>
            </a:pPr>
            <a:r>
              <a:rPr lang="en-US" sz="800"/>
              <a:t>Hygienic </a:t>
            </a:r>
            <a:r>
              <a:rPr lang="en-US" sz="800" dirty="0"/>
              <a:t>container </a:t>
            </a:r>
          </a:p>
          <a:p>
            <a:pPr marL="108000" indent="-108000">
              <a:buFont typeface="Arial" panose="020B0604020202020204" pitchFamily="34" charset="0"/>
              <a:buChar char="•"/>
            </a:pPr>
            <a:r>
              <a:rPr lang="en-US" sz="800"/>
              <a:t>Not </a:t>
            </a:r>
            <a:r>
              <a:rPr lang="en-US" sz="800" dirty="0"/>
              <a:t>contaminating env. </a:t>
            </a:r>
          </a:p>
          <a:p>
            <a:pPr marL="108000" indent="-108000">
              <a:buFont typeface="Arial" panose="020B0604020202020204" pitchFamily="34" charset="0"/>
              <a:buChar char="•"/>
            </a:pPr>
            <a:r>
              <a:rPr lang="en-US" sz="800"/>
              <a:t>Safe </a:t>
            </a:r>
            <a:r>
              <a:rPr lang="en-US" sz="800" dirty="0"/>
              <a:t>with conductive dusts</a:t>
            </a:r>
          </a:p>
        </p:txBody>
      </p:sp>
      <p:sp>
        <p:nvSpPr>
          <p:cNvPr id="112" name="CasellaDiTesto 111">
            <a:extLst>
              <a:ext uri="{FF2B5EF4-FFF2-40B4-BE49-F238E27FC236}">
                <a16:creationId xmlns:a16="http://schemas.microsoft.com/office/drawing/2014/main" id="{745A131C-7446-9112-D4EB-7122D6E68F35}"/>
              </a:ext>
            </a:extLst>
          </p:cNvPr>
          <p:cNvSpPr txBox="1"/>
          <p:nvPr/>
        </p:nvSpPr>
        <p:spPr>
          <a:xfrm>
            <a:off x="9877065" y="4528020"/>
            <a:ext cx="1371696" cy="584775"/>
          </a:xfrm>
          <a:prstGeom prst="rect">
            <a:avLst/>
          </a:prstGeom>
          <a:noFill/>
        </p:spPr>
        <p:txBody>
          <a:bodyPr wrap="square">
            <a:spAutoFit/>
          </a:bodyPr>
          <a:lstStyle>
            <a:defPPr>
              <a:defRPr lang="en-US"/>
            </a:defPPr>
            <a:lvl1pPr>
              <a:defRPr sz="1000" b="0"/>
            </a:lvl1pPr>
          </a:lstStyle>
          <a:p>
            <a:pPr marL="108000" indent="-108000">
              <a:buFont typeface="Arial" panose="020B0604020202020204" pitchFamily="34" charset="0"/>
              <a:buChar char="•"/>
            </a:pPr>
            <a:r>
              <a:rPr lang="en-US" sz="800"/>
              <a:t>Affordable </a:t>
            </a:r>
            <a:r>
              <a:rPr lang="en-US" sz="800" dirty="0"/>
              <a:t>safe disposal</a:t>
            </a:r>
          </a:p>
          <a:p>
            <a:pPr marL="108000" indent="-108000">
              <a:buFont typeface="Arial" panose="020B0604020202020204" pitchFamily="34" charset="0"/>
              <a:buChar char="•"/>
            </a:pPr>
            <a:r>
              <a:rPr lang="en-US" sz="800"/>
              <a:t>Light </a:t>
            </a:r>
            <a:r>
              <a:rPr lang="en-US" sz="800" dirty="0"/>
              <a:t>weight </a:t>
            </a:r>
          </a:p>
          <a:p>
            <a:pPr marL="108000" indent="-108000">
              <a:buFont typeface="Arial" panose="020B0604020202020204" pitchFamily="34" charset="0"/>
              <a:buChar char="•"/>
            </a:pPr>
            <a:r>
              <a:rPr lang="en-US" sz="800"/>
              <a:t>Multipurpose </a:t>
            </a:r>
            <a:r>
              <a:rPr lang="en-US" sz="800" dirty="0"/>
              <a:t>premium Z22 IVAC</a:t>
            </a:r>
          </a:p>
        </p:txBody>
      </p:sp>
      <p:sp>
        <p:nvSpPr>
          <p:cNvPr id="113" name="CasellaDiTesto 112">
            <a:extLst>
              <a:ext uri="{FF2B5EF4-FFF2-40B4-BE49-F238E27FC236}">
                <a16:creationId xmlns:a16="http://schemas.microsoft.com/office/drawing/2014/main" id="{6F1B662A-0EDC-314F-C908-3BAEF2F7CE11}"/>
              </a:ext>
            </a:extLst>
          </p:cNvPr>
          <p:cNvSpPr txBox="1"/>
          <p:nvPr/>
        </p:nvSpPr>
        <p:spPr>
          <a:xfrm>
            <a:off x="9890078" y="2502586"/>
            <a:ext cx="1821437" cy="461665"/>
          </a:xfrm>
          <a:prstGeom prst="rect">
            <a:avLst/>
          </a:prstGeom>
          <a:noFill/>
        </p:spPr>
        <p:txBody>
          <a:bodyPr wrap="square">
            <a:spAutoFit/>
          </a:bodyPr>
          <a:lstStyle/>
          <a:p>
            <a:pPr marL="108000" indent="-108000">
              <a:buFont typeface="Arial" panose="020B0604020202020204" pitchFamily="34" charset="0"/>
              <a:buChar char="•"/>
            </a:pPr>
            <a:r>
              <a:rPr lang="en-US" sz="800"/>
              <a:t>Affordable </a:t>
            </a:r>
            <a:r>
              <a:rPr lang="en-US" sz="800" dirty="0"/>
              <a:t>safe disposal</a:t>
            </a:r>
          </a:p>
          <a:p>
            <a:pPr marL="108000" indent="-108000">
              <a:buFont typeface="Arial" panose="020B0604020202020204" pitchFamily="34" charset="0"/>
              <a:buChar char="•"/>
            </a:pPr>
            <a:r>
              <a:rPr lang="en-US" sz="800"/>
              <a:t>Light </a:t>
            </a:r>
            <a:r>
              <a:rPr lang="en-US" sz="800" dirty="0"/>
              <a:t>weight </a:t>
            </a:r>
          </a:p>
          <a:p>
            <a:pPr marL="108000" indent="-108000">
              <a:buFont typeface="Arial" panose="020B0604020202020204" pitchFamily="34" charset="0"/>
              <a:buChar char="•"/>
            </a:pPr>
            <a:r>
              <a:rPr lang="en-US" sz="800"/>
              <a:t>Multipurpose premium IVAC</a:t>
            </a:r>
            <a:endParaRPr lang="en-US" sz="800" dirty="0"/>
          </a:p>
        </p:txBody>
      </p:sp>
      <p:sp>
        <p:nvSpPr>
          <p:cNvPr id="136" name="CasellaDiTesto 135">
            <a:extLst>
              <a:ext uri="{FF2B5EF4-FFF2-40B4-BE49-F238E27FC236}">
                <a16:creationId xmlns:a16="http://schemas.microsoft.com/office/drawing/2014/main" id="{AE0C7CD3-20DC-1CBF-72DE-475B07FAEC49}"/>
              </a:ext>
            </a:extLst>
          </p:cNvPr>
          <p:cNvSpPr txBox="1"/>
          <p:nvPr/>
        </p:nvSpPr>
        <p:spPr>
          <a:xfrm>
            <a:off x="8165830" y="5733723"/>
            <a:ext cx="3371295" cy="304868"/>
          </a:xfrm>
          <a:prstGeom prst="rect">
            <a:avLst/>
          </a:prstGeom>
          <a:noFill/>
        </p:spPr>
        <p:txBody>
          <a:bodyPr wrap="square" lIns="90000" tIns="90000" rIns="90000" bIns="90000">
            <a:spAutoFit/>
          </a:bodyPr>
          <a:lstStyle/>
          <a:p>
            <a:r>
              <a:rPr lang="en-US" sz="800"/>
              <a:t>*wood, painting and many others</a:t>
            </a:r>
          </a:p>
        </p:txBody>
      </p:sp>
      <p:sp>
        <p:nvSpPr>
          <p:cNvPr id="63" name="CasellaDiTesto 62">
            <a:extLst>
              <a:ext uri="{FF2B5EF4-FFF2-40B4-BE49-F238E27FC236}">
                <a16:creationId xmlns:a16="http://schemas.microsoft.com/office/drawing/2014/main" id="{53B34AFF-B9E6-A556-8E33-C6824EDBF034}"/>
              </a:ext>
            </a:extLst>
          </p:cNvPr>
          <p:cNvSpPr txBox="1"/>
          <p:nvPr/>
        </p:nvSpPr>
        <p:spPr>
          <a:xfrm>
            <a:off x="4258601" y="5733723"/>
            <a:ext cx="1275988" cy="304868"/>
          </a:xfrm>
          <a:prstGeom prst="rect">
            <a:avLst/>
          </a:prstGeom>
          <a:noFill/>
        </p:spPr>
        <p:txBody>
          <a:bodyPr wrap="square" lIns="90000" tIns="90000" rIns="90000" bIns="90000" rtlCol="0">
            <a:spAutoFit/>
          </a:bodyPr>
          <a:lstStyle/>
          <a:p>
            <a:pPr algn="l"/>
            <a:r>
              <a:rPr lang="it-IT" sz="800" dirty="0"/>
              <a:t>**From 09/2024</a:t>
            </a:r>
          </a:p>
        </p:txBody>
      </p:sp>
      <p:pic>
        <p:nvPicPr>
          <p:cNvPr id="72" name="Immagine 71">
            <a:extLst>
              <a:ext uri="{FF2B5EF4-FFF2-40B4-BE49-F238E27FC236}">
                <a16:creationId xmlns:a16="http://schemas.microsoft.com/office/drawing/2014/main" id="{49262543-43AF-4F7D-F17B-7A8D63D4CE31}"/>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5090606" y="4068738"/>
            <a:ext cx="799318" cy="1283334"/>
          </a:xfrm>
          <a:prstGeom prst="rect">
            <a:avLst/>
          </a:prstGeom>
        </p:spPr>
      </p:pic>
      <p:pic>
        <p:nvPicPr>
          <p:cNvPr id="74" name="Immagine 73">
            <a:extLst>
              <a:ext uri="{FF2B5EF4-FFF2-40B4-BE49-F238E27FC236}">
                <a16:creationId xmlns:a16="http://schemas.microsoft.com/office/drawing/2014/main" id="{AD752AD5-5ADC-F7F3-8974-53B369DA6990}"/>
              </a:ext>
            </a:extLst>
          </p:cNvPr>
          <p:cNvPicPr>
            <a:picLocks noChangeAspect="1"/>
          </p:cNvPicPr>
          <p:nvPr/>
        </p:nvPicPr>
        <p:blipFill>
          <a:blip r:embed="rId9" cstate="print">
            <a:extLst>
              <a:ext uri="{28A0092B-C50C-407E-A947-70E740481C1C}">
                <a14:useLocalDpi xmlns:a14="http://schemas.microsoft.com/office/drawing/2010/main"/>
              </a:ext>
            </a:extLst>
          </a:blip>
          <a:srcRect/>
          <a:stretch/>
        </p:blipFill>
        <p:spPr>
          <a:xfrm>
            <a:off x="5056778" y="2051619"/>
            <a:ext cx="780147" cy="1278799"/>
          </a:xfrm>
          <a:prstGeom prst="rect">
            <a:avLst/>
          </a:prstGeom>
        </p:spPr>
      </p:pic>
      <p:pic>
        <p:nvPicPr>
          <p:cNvPr id="78" name="Immagine 77">
            <a:extLst>
              <a:ext uri="{FF2B5EF4-FFF2-40B4-BE49-F238E27FC236}">
                <a16:creationId xmlns:a16="http://schemas.microsoft.com/office/drawing/2014/main" id="{399FDCFF-F686-4F4B-5981-E3DE57B62092}"/>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1312468" y="4106289"/>
            <a:ext cx="801162" cy="1256560"/>
          </a:xfrm>
          <a:prstGeom prst="rect">
            <a:avLst/>
          </a:prstGeom>
        </p:spPr>
      </p:pic>
      <p:pic>
        <p:nvPicPr>
          <p:cNvPr id="79" name="Immagine 78">
            <a:extLst>
              <a:ext uri="{FF2B5EF4-FFF2-40B4-BE49-F238E27FC236}">
                <a16:creationId xmlns:a16="http://schemas.microsoft.com/office/drawing/2014/main" id="{71F09A51-39C9-5853-FC99-94CB90613CB7}"/>
              </a:ext>
            </a:extLst>
          </p:cNvPr>
          <p:cNvPicPr>
            <a:picLocks noChangeAspect="1"/>
          </p:cNvPicPr>
          <p:nvPr/>
        </p:nvPicPr>
        <p:blipFill>
          <a:blip r:embed="rId11" cstate="print">
            <a:extLst>
              <a:ext uri="{28A0092B-C50C-407E-A947-70E740481C1C}">
                <a14:useLocalDpi xmlns:a14="http://schemas.microsoft.com/office/drawing/2010/main"/>
              </a:ext>
            </a:extLst>
          </a:blip>
          <a:srcRect/>
          <a:stretch/>
        </p:blipFill>
        <p:spPr>
          <a:xfrm>
            <a:off x="9008051" y="4068738"/>
            <a:ext cx="813291" cy="1305768"/>
          </a:xfrm>
          <a:prstGeom prst="rect">
            <a:avLst/>
          </a:prstGeom>
        </p:spPr>
      </p:pic>
      <p:pic>
        <p:nvPicPr>
          <p:cNvPr id="194" name="Immagine 193">
            <a:extLst>
              <a:ext uri="{FF2B5EF4-FFF2-40B4-BE49-F238E27FC236}">
                <a16:creationId xmlns:a16="http://schemas.microsoft.com/office/drawing/2014/main" id="{CF6F0115-1003-0459-7694-96CF94A9311D}"/>
              </a:ext>
            </a:extLst>
          </p:cNvPr>
          <p:cNvPicPr>
            <a:picLocks noChangeAspect="1"/>
          </p:cNvPicPr>
          <p:nvPr/>
        </p:nvPicPr>
        <p:blipFill>
          <a:blip r:embed="rId12" cstate="print">
            <a:extLst>
              <a:ext uri="{28A0092B-C50C-407E-A947-70E740481C1C}">
                <a14:useLocalDpi xmlns:a14="http://schemas.microsoft.com/office/drawing/2010/main"/>
              </a:ext>
            </a:extLst>
          </a:blip>
          <a:srcRect/>
          <a:stretch/>
        </p:blipFill>
        <p:spPr>
          <a:xfrm>
            <a:off x="8993150" y="2053651"/>
            <a:ext cx="839278" cy="1266931"/>
          </a:xfrm>
          <a:prstGeom prst="rect">
            <a:avLst/>
          </a:prstGeom>
        </p:spPr>
      </p:pic>
      <p:sp>
        <p:nvSpPr>
          <p:cNvPr id="15" name="Footer Placeholder 4">
            <a:extLst>
              <a:ext uri="{FF2B5EF4-FFF2-40B4-BE49-F238E27FC236}">
                <a16:creationId xmlns:a16="http://schemas.microsoft.com/office/drawing/2014/main" id="{AEFC69CD-96DA-509E-BA94-CD147E71D44F}"/>
              </a:ext>
            </a:extLst>
          </p:cNvPr>
          <p:cNvSpPr>
            <a:spLocks noGrp="1"/>
          </p:cNvSpPr>
          <p:nvPr>
            <p:ph type="ftr" sz="quarter" idx="24"/>
          </p:nvPr>
        </p:nvSpPr>
        <p:spPr>
          <a:xfrm>
            <a:off x="920896" y="6529068"/>
            <a:ext cx="2087655" cy="153888"/>
          </a:xfrm>
        </p:spPr>
        <p:txBody>
          <a:bodyPr/>
          <a:lstStyle/>
          <a:p>
            <a:pPr algn="l"/>
            <a:r>
              <a:rPr lang="en-US"/>
              <a:t>COMPANY CONFIDENTIAL</a:t>
            </a:r>
            <a:endParaRPr lang="en-US" dirty="0"/>
          </a:p>
        </p:txBody>
      </p:sp>
      <p:sp>
        <p:nvSpPr>
          <p:cNvPr id="19" name="Segnaposto contenuto 1">
            <a:extLst>
              <a:ext uri="{FF2B5EF4-FFF2-40B4-BE49-F238E27FC236}">
                <a16:creationId xmlns:a16="http://schemas.microsoft.com/office/drawing/2014/main" id="{814B46D0-54E4-0105-B347-74DE137AD465}"/>
              </a:ext>
            </a:extLst>
          </p:cNvPr>
          <p:cNvSpPr txBox="1">
            <a:spLocks/>
          </p:cNvSpPr>
          <p:nvPr/>
        </p:nvSpPr>
        <p:spPr>
          <a:xfrm>
            <a:off x="485483" y="1119942"/>
            <a:ext cx="3559175" cy="658642"/>
          </a:xfrm>
          <a:prstGeom prst="rect">
            <a:avLst/>
          </a:prstGeom>
          <a:solidFill>
            <a:schemeClr val="accent1"/>
          </a:solidFill>
          <a:effectLst/>
        </p:spPr>
        <p:txBody>
          <a:bodyPr vert="horz" lIns="216000" tIns="118872" rIns="180000" bIns="118872" rtlCol="0">
            <a:spAutoFit/>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gn="ctr">
              <a:buFont typeface="Arial" panose="020B0604020202020204" pitchFamily="34" charset="0"/>
              <a:buNone/>
            </a:pPr>
            <a:r>
              <a:rPr lang="it-IT">
                <a:solidFill>
                  <a:schemeClr val="bg1"/>
                </a:solidFill>
                <a:latin typeface="+mj-lt"/>
              </a:rPr>
              <a:t>Food</a:t>
            </a:r>
          </a:p>
          <a:p>
            <a:pPr marL="0" indent="0" algn="ctr">
              <a:buFont typeface="Arial" panose="020B0604020202020204" pitchFamily="34" charset="0"/>
              <a:buNone/>
            </a:pPr>
            <a:r>
              <a:rPr lang="en-US" sz="1100">
                <a:solidFill>
                  <a:schemeClr val="bg1"/>
                </a:solidFill>
              </a:rPr>
              <a:t>Cleaning packaging machines</a:t>
            </a:r>
          </a:p>
        </p:txBody>
      </p:sp>
      <p:sp>
        <p:nvSpPr>
          <p:cNvPr id="20" name="Segnaposto contenuto 1">
            <a:extLst>
              <a:ext uri="{FF2B5EF4-FFF2-40B4-BE49-F238E27FC236}">
                <a16:creationId xmlns:a16="http://schemas.microsoft.com/office/drawing/2014/main" id="{A9F092A4-7683-D420-EBBF-35DFB12E7CA6}"/>
              </a:ext>
            </a:extLst>
          </p:cNvPr>
          <p:cNvSpPr txBox="1">
            <a:spLocks/>
          </p:cNvSpPr>
          <p:nvPr/>
        </p:nvSpPr>
        <p:spPr>
          <a:xfrm>
            <a:off x="4258057" y="1119942"/>
            <a:ext cx="3675888" cy="658642"/>
          </a:xfrm>
          <a:prstGeom prst="rect">
            <a:avLst/>
          </a:prstGeom>
          <a:solidFill>
            <a:schemeClr val="accent1"/>
          </a:solidFill>
          <a:effectLst/>
        </p:spPr>
        <p:txBody>
          <a:bodyPr vert="horz" wrap="square" lIns="216000" tIns="118872" rIns="180000" bIns="118872" rtlCol="0">
            <a:spAutoFit/>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gn="ctr">
              <a:buFont typeface="Arial" panose="020B0604020202020204" pitchFamily="34" charset="0"/>
              <a:buNone/>
            </a:pPr>
            <a:r>
              <a:rPr lang="it-IT">
                <a:solidFill>
                  <a:schemeClr val="bg1"/>
                </a:solidFill>
                <a:latin typeface="+mj-lt"/>
              </a:rPr>
              <a:t>Metal &amp; additive manufacturing</a:t>
            </a:r>
          </a:p>
          <a:p>
            <a:pPr marL="0" indent="0" algn="ctr">
              <a:buFont typeface="Arial" panose="020B0604020202020204" pitchFamily="34" charset="0"/>
              <a:buNone/>
            </a:pPr>
            <a:r>
              <a:rPr lang="en-US" sz="1100">
                <a:solidFill>
                  <a:schemeClr val="bg1"/>
                </a:solidFill>
              </a:rPr>
              <a:t>Cleaning 3D printers</a:t>
            </a:r>
          </a:p>
        </p:txBody>
      </p:sp>
      <p:pic>
        <p:nvPicPr>
          <p:cNvPr id="3" name="Picture 2">
            <a:extLst>
              <a:ext uri="{FF2B5EF4-FFF2-40B4-BE49-F238E27FC236}">
                <a16:creationId xmlns:a16="http://schemas.microsoft.com/office/drawing/2014/main" id="{DB11AC1A-182D-DDA9-DD4B-ED46C63FD37F}"/>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338803" y="2032940"/>
            <a:ext cx="780148" cy="1278799"/>
          </a:xfrm>
          <a:prstGeom prst="rect">
            <a:avLst/>
          </a:prstGeom>
        </p:spPr>
      </p:pic>
      <p:grpSp>
        <p:nvGrpSpPr>
          <p:cNvPr id="61" name="Group 60">
            <a:extLst>
              <a:ext uri="{FF2B5EF4-FFF2-40B4-BE49-F238E27FC236}">
                <a16:creationId xmlns:a16="http://schemas.microsoft.com/office/drawing/2014/main" id="{F108E37C-9C12-6245-06CC-F48B031ED492}"/>
              </a:ext>
            </a:extLst>
          </p:cNvPr>
          <p:cNvGrpSpPr/>
          <p:nvPr/>
        </p:nvGrpSpPr>
        <p:grpSpPr>
          <a:xfrm>
            <a:off x="712245" y="3111509"/>
            <a:ext cx="588035" cy="596906"/>
            <a:chOff x="682226" y="3111509"/>
            <a:chExt cx="588035" cy="596906"/>
          </a:xfrm>
        </p:grpSpPr>
        <p:pic>
          <p:nvPicPr>
            <p:cNvPr id="51" name="Immagine 142">
              <a:extLst>
                <a:ext uri="{FF2B5EF4-FFF2-40B4-BE49-F238E27FC236}">
                  <a16:creationId xmlns:a16="http://schemas.microsoft.com/office/drawing/2014/main" id="{5B7A06BD-8ECD-A93F-81AA-24023185AC1A}"/>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rot="18546698">
              <a:off x="927736" y="3149879"/>
              <a:ext cx="259622" cy="182881"/>
            </a:xfrm>
            <a:prstGeom prst="rect">
              <a:avLst/>
            </a:prstGeom>
          </p:spPr>
        </p:pic>
        <p:pic>
          <p:nvPicPr>
            <p:cNvPr id="53" name="Immagine 144">
              <a:extLst>
                <a:ext uri="{FF2B5EF4-FFF2-40B4-BE49-F238E27FC236}">
                  <a16:creationId xmlns:a16="http://schemas.microsoft.com/office/drawing/2014/main" id="{147133BE-B98A-0A16-4570-94419A982B1B}"/>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rot="20131801" flipH="1">
              <a:off x="682226" y="3326431"/>
              <a:ext cx="268979" cy="144604"/>
            </a:xfrm>
            <a:prstGeom prst="rect">
              <a:avLst/>
            </a:prstGeom>
          </p:spPr>
        </p:pic>
        <p:pic>
          <p:nvPicPr>
            <p:cNvPr id="50" name="Immagine 157">
              <a:extLst>
                <a:ext uri="{FF2B5EF4-FFF2-40B4-BE49-F238E27FC236}">
                  <a16:creationId xmlns:a16="http://schemas.microsoft.com/office/drawing/2014/main" id="{5D392EC3-BE49-F22D-7C31-15FC443D8A8A}"/>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rot="9452222">
              <a:off x="1012974" y="3263920"/>
              <a:ext cx="203240" cy="111235"/>
            </a:xfrm>
            <a:prstGeom prst="rect">
              <a:avLst/>
            </a:prstGeom>
          </p:spPr>
        </p:pic>
        <p:pic>
          <p:nvPicPr>
            <p:cNvPr id="58" name="Immagine 153">
              <a:extLst>
                <a:ext uri="{FF2B5EF4-FFF2-40B4-BE49-F238E27FC236}">
                  <a16:creationId xmlns:a16="http://schemas.microsoft.com/office/drawing/2014/main" id="{35F67D98-05A0-CCB7-1621-7CE415996FA5}"/>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932370" y="3367018"/>
              <a:ext cx="337891" cy="329563"/>
            </a:xfrm>
            <a:prstGeom prst="rect">
              <a:avLst/>
            </a:prstGeom>
          </p:spPr>
        </p:pic>
        <p:pic>
          <p:nvPicPr>
            <p:cNvPr id="59" name="Immagine 154">
              <a:extLst>
                <a:ext uri="{FF2B5EF4-FFF2-40B4-BE49-F238E27FC236}">
                  <a16:creationId xmlns:a16="http://schemas.microsoft.com/office/drawing/2014/main" id="{962C2D98-12AB-903C-49CD-ACD9E9052442}"/>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764037" y="3625831"/>
              <a:ext cx="197019" cy="82584"/>
            </a:xfrm>
            <a:prstGeom prst="rect">
              <a:avLst/>
            </a:prstGeom>
          </p:spPr>
        </p:pic>
      </p:grpSp>
      <p:grpSp>
        <p:nvGrpSpPr>
          <p:cNvPr id="62" name="Gruppo 32">
            <a:extLst>
              <a:ext uri="{FF2B5EF4-FFF2-40B4-BE49-F238E27FC236}">
                <a16:creationId xmlns:a16="http://schemas.microsoft.com/office/drawing/2014/main" id="{CBEA96FF-6619-EC9E-3444-9A9CD1801D5E}"/>
              </a:ext>
            </a:extLst>
          </p:cNvPr>
          <p:cNvGrpSpPr/>
          <p:nvPr/>
        </p:nvGrpSpPr>
        <p:grpSpPr>
          <a:xfrm rot="5400000">
            <a:off x="4521257" y="3125482"/>
            <a:ext cx="537638" cy="599454"/>
            <a:chOff x="6350715" y="1151192"/>
            <a:chExt cx="816487" cy="910363"/>
          </a:xfrm>
        </p:grpSpPr>
        <p:pic>
          <p:nvPicPr>
            <p:cNvPr id="64" name="Immagine 33">
              <a:extLst>
                <a:ext uri="{FF2B5EF4-FFF2-40B4-BE49-F238E27FC236}">
                  <a16:creationId xmlns:a16="http://schemas.microsoft.com/office/drawing/2014/main" id="{8CFEAA75-2C73-48AF-6549-02A55920FE51}"/>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6350715" y="1385452"/>
              <a:ext cx="267093" cy="302662"/>
            </a:xfrm>
            <a:prstGeom prst="rect">
              <a:avLst/>
            </a:prstGeom>
          </p:spPr>
        </p:pic>
        <p:pic>
          <p:nvPicPr>
            <p:cNvPr id="65" name="Immagine 34">
              <a:extLst>
                <a:ext uri="{FF2B5EF4-FFF2-40B4-BE49-F238E27FC236}">
                  <a16:creationId xmlns:a16="http://schemas.microsoft.com/office/drawing/2014/main" id="{D95F8298-20C8-FD28-71C7-3A6DAF69A49E}"/>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6758031" y="1371406"/>
              <a:ext cx="322219" cy="107455"/>
            </a:xfrm>
            <a:prstGeom prst="rect">
              <a:avLst/>
            </a:prstGeom>
          </p:spPr>
        </p:pic>
        <p:grpSp>
          <p:nvGrpSpPr>
            <p:cNvPr id="66" name="Gruppo 35">
              <a:extLst>
                <a:ext uri="{FF2B5EF4-FFF2-40B4-BE49-F238E27FC236}">
                  <a16:creationId xmlns:a16="http://schemas.microsoft.com/office/drawing/2014/main" id="{89C89EEE-10B7-C57F-3364-CA2931C8D344}"/>
                </a:ext>
              </a:extLst>
            </p:cNvPr>
            <p:cNvGrpSpPr/>
            <p:nvPr/>
          </p:nvGrpSpPr>
          <p:grpSpPr>
            <a:xfrm>
              <a:off x="6413391" y="1151192"/>
              <a:ext cx="753811" cy="910363"/>
              <a:chOff x="3797626" y="2264598"/>
              <a:chExt cx="753811" cy="910363"/>
            </a:xfrm>
          </p:grpSpPr>
          <p:pic>
            <p:nvPicPr>
              <p:cNvPr id="67" name="Immagine 36">
                <a:extLst>
                  <a:ext uri="{FF2B5EF4-FFF2-40B4-BE49-F238E27FC236}">
                    <a16:creationId xmlns:a16="http://schemas.microsoft.com/office/drawing/2014/main" id="{A2064E37-D285-5C51-13CA-6B4D3080425C}"/>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3797626" y="3048421"/>
                <a:ext cx="246250" cy="118074"/>
              </a:xfrm>
              <a:prstGeom prst="rect">
                <a:avLst/>
              </a:prstGeom>
            </p:spPr>
          </p:pic>
          <p:pic>
            <p:nvPicPr>
              <p:cNvPr id="68" name="Immagine 37">
                <a:extLst>
                  <a:ext uri="{FF2B5EF4-FFF2-40B4-BE49-F238E27FC236}">
                    <a16:creationId xmlns:a16="http://schemas.microsoft.com/office/drawing/2014/main" id="{5D9665F0-2EA8-61BB-BB55-3B512EAC9981}"/>
                  </a:ext>
                </a:extLst>
              </p:cNvPr>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rot="2726176">
                <a:off x="4084301" y="2183710"/>
                <a:ext cx="196668" cy="358444"/>
              </a:xfrm>
              <a:prstGeom prst="rect">
                <a:avLst/>
              </a:prstGeom>
            </p:spPr>
          </p:pic>
          <p:pic>
            <p:nvPicPr>
              <p:cNvPr id="69" name="Immagine 38">
                <a:extLst>
                  <a:ext uri="{FF2B5EF4-FFF2-40B4-BE49-F238E27FC236}">
                    <a16:creationId xmlns:a16="http://schemas.microsoft.com/office/drawing/2014/main" id="{736342F1-5C4F-13B3-D78D-65E7EBC57338}"/>
                  </a:ext>
                </a:extLst>
              </p:cNvPr>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4043876" y="2642162"/>
                <a:ext cx="507561" cy="532799"/>
              </a:xfrm>
              <a:prstGeom prst="rect">
                <a:avLst/>
              </a:prstGeom>
            </p:spPr>
          </p:pic>
        </p:grpSp>
      </p:grpSp>
      <p:grpSp>
        <p:nvGrpSpPr>
          <p:cNvPr id="209" name="Group 208">
            <a:extLst>
              <a:ext uri="{FF2B5EF4-FFF2-40B4-BE49-F238E27FC236}">
                <a16:creationId xmlns:a16="http://schemas.microsoft.com/office/drawing/2014/main" id="{B6568A90-714F-8D78-3EE8-54DCD2ED6CA4}"/>
              </a:ext>
            </a:extLst>
          </p:cNvPr>
          <p:cNvGrpSpPr/>
          <p:nvPr/>
        </p:nvGrpSpPr>
        <p:grpSpPr>
          <a:xfrm>
            <a:off x="694951" y="2192969"/>
            <a:ext cx="494609" cy="505352"/>
            <a:chOff x="694951" y="2192969"/>
            <a:chExt cx="494609" cy="505352"/>
          </a:xfrm>
        </p:grpSpPr>
        <p:pic>
          <p:nvPicPr>
            <p:cNvPr id="70" name="Immagine 55">
              <a:extLst>
                <a:ext uri="{FF2B5EF4-FFF2-40B4-BE49-F238E27FC236}">
                  <a16:creationId xmlns:a16="http://schemas.microsoft.com/office/drawing/2014/main" id="{7F3309A0-2208-C0FC-7099-D5A5E4DD2370}"/>
                </a:ext>
              </a:extLst>
            </p:cNvPr>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823747" y="2192969"/>
              <a:ext cx="264343" cy="214516"/>
            </a:xfrm>
            <a:prstGeom prst="rect">
              <a:avLst/>
            </a:prstGeom>
          </p:spPr>
        </p:pic>
        <p:pic>
          <p:nvPicPr>
            <p:cNvPr id="71" name="Immagine 105">
              <a:extLst>
                <a:ext uri="{FF2B5EF4-FFF2-40B4-BE49-F238E27FC236}">
                  <a16:creationId xmlns:a16="http://schemas.microsoft.com/office/drawing/2014/main" id="{AE8C0BDD-8422-179D-473F-A323FB9D1140}"/>
                </a:ext>
              </a:extLst>
            </p:cNvPr>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694951" y="2505257"/>
              <a:ext cx="494609" cy="193064"/>
            </a:xfrm>
            <a:prstGeom prst="rect">
              <a:avLst/>
            </a:prstGeom>
          </p:spPr>
        </p:pic>
      </p:grpSp>
      <p:grpSp>
        <p:nvGrpSpPr>
          <p:cNvPr id="77" name="Group 76">
            <a:extLst>
              <a:ext uri="{FF2B5EF4-FFF2-40B4-BE49-F238E27FC236}">
                <a16:creationId xmlns:a16="http://schemas.microsoft.com/office/drawing/2014/main" id="{9CA87EE4-95EE-9A44-FD97-05B6D650D455}"/>
              </a:ext>
            </a:extLst>
          </p:cNvPr>
          <p:cNvGrpSpPr/>
          <p:nvPr/>
        </p:nvGrpSpPr>
        <p:grpSpPr>
          <a:xfrm>
            <a:off x="4461245" y="2192969"/>
            <a:ext cx="494609" cy="505352"/>
            <a:chOff x="3792633" y="2192969"/>
            <a:chExt cx="494609" cy="505352"/>
          </a:xfrm>
        </p:grpSpPr>
        <p:pic>
          <p:nvPicPr>
            <p:cNvPr id="73" name="Immagine 55">
              <a:extLst>
                <a:ext uri="{FF2B5EF4-FFF2-40B4-BE49-F238E27FC236}">
                  <a16:creationId xmlns:a16="http://schemas.microsoft.com/office/drawing/2014/main" id="{5ABE7B71-7599-05E2-2AD8-BBFCCD0F603F}"/>
                </a:ext>
              </a:extLst>
            </p:cNvPr>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3921429" y="2192969"/>
              <a:ext cx="264343" cy="214516"/>
            </a:xfrm>
            <a:prstGeom prst="rect">
              <a:avLst/>
            </a:prstGeom>
          </p:spPr>
        </p:pic>
        <p:pic>
          <p:nvPicPr>
            <p:cNvPr id="75" name="Immagine 105">
              <a:extLst>
                <a:ext uri="{FF2B5EF4-FFF2-40B4-BE49-F238E27FC236}">
                  <a16:creationId xmlns:a16="http://schemas.microsoft.com/office/drawing/2014/main" id="{DCDFC259-8393-A477-E799-2B0B92D2B928}"/>
                </a:ext>
              </a:extLst>
            </p:cNvPr>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3792633" y="2505257"/>
              <a:ext cx="494609" cy="193064"/>
            </a:xfrm>
            <a:prstGeom prst="rect">
              <a:avLst/>
            </a:prstGeom>
          </p:spPr>
        </p:pic>
      </p:grpSp>
      <p:grpSp>
        <p:nvGrpSpPr>
          <p:cNvPr id="85" name="Group 84">
            <a:extLst>
              <a:ext uri="{FF2B5EF4-FFF2-40B4-BE49-F238E27FC236}">
                <a16:creationId xmlns:a16="http://schemas.microsoft.com/office/drawing/2014/main" id="{D8EFDF54-AF04-BD7E-1FE3-D2855A3B53DF}"/>
              </a:ext>
            </a:extLst>
          </p:cNvPr>
          <p:cNvGrpSpPr/>
          <p:nvPr/>
        </p:nvGrpSpPr>
        <p:grpSpPr>
          <a:xfrm>
            <a:off x="694951" y="4285245"/>
            <a:ext cx="494609" cy="411527"/>
            <a:chOff x="694951" y="4285245"/>
            <a:chExt cx="494609" cy="411527"/>
          </a:xfrm>
        </p:grpSpPr>
        <p:pic>
          <p:nvPicPr>
            <p:cNvPr id="82" name="Immagine 105">
              <a:extLst>
                <a:ext uri="{FF2B5EF4-FFF2-40B4-BE49-F238E27FC236}">
                  <a16:creationId xmlns:a16="http://schemas.microsoft.com/office/drawing/2014/main" id="{C0FD266E-17A0-5C25-1420-37E93F3EE668}"/>
                </a:ext>
              </a:extLst>
            </p:cNvPr>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694951" y="4503708"/>
              <a:ext cx="494609" cy="193064"/>
            </a:xfrm>
            <a:prstGeom prst="rect">
              <a:avLst/>
            </a:prstGeom>
          </p:spPr>
        </p:pic>
        <p:pic>
          <p:nvPicPr>
            <p:cNvPr id="84" name="Picture 34">
              <a:extLst>
                <a:ext uri="{FF2B5EF4-FFF2-40B4-BE49-F238E27FC236}">
                  <a16:creationId xmlns:a16="http://schemas.microsoft.com/office/drawing/2014/main" id="{C4EE69B9-451F-3735-2BED-994FAFBD1D9C}"/>
                </a:ext>
              </a:extLst>
            </p:cNvPr>
            <p:cNvPicPr>
              <a:picLocks noChangeAspect="1"/>
            </p:cNvPicPr>
            <p:nvPr/>
          </p:nvPicPr>
          <p:blipFill>
            <a:blip r:embed="rId25" cstate="print">
              <a:extLst>
                <a:ext uri="{28A0092B-C50C-407E-A947-70E740481C1C}">
                  <a14:useLocalDpi xmlns:a14="http://schemas.microsoft.com/office/drawing/2010/main"/>
                </a:ext>
              </a:extLst>
            </a:blip>
            <a:stretch>
              <a:fillRect/>
            </a:stretch>
          </p:blipFill>
          <p:spPr>
            <a:xfrm>
              <a:off x="694951" y="4285245"/>
              <a:ext cx="492849" cy="173424"/>
            </a:xfrm>
            <a:prstGeom prst="rect">
              <a:avLst/>
            </a:prstGeom>
            <a:ln>
              <a:noFill/>
            </a:ln>
            <a:effectLst/>
          </p:spPr>
        </p:pic>
      </p:grpSp>
      <p:pic>
        <p:nvPicPr>
          <p:cNvPr id="88" name="Immagine 55">
            <a:extLst>
              <a:ext uri="{FF2B5EF4-FFF2-40B4-BE49-F238E27FC236}">
                <a16:creationId xmlns:a16="http://schemas.microsoft.com/office/drawing/2014/main" id="{A7B1D5DB-1458-F526-06EE-5F692E76419C}"/>
              </a:ext>
            </a:extLst>
          </p:cNvPr>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4590041" y="4286344"/>
            <a:ext cx="264343" cy="214516"/>
          </a:xfrm>
          <a:prstGeom prst="rect">
            <a:avLst/>
          </a:prstGeom>
        </p:spPr>
      </p:pic>
      <p:pic>
        <p:nvPicPr>
          <p:cNvPr id="96" name="Immagine 113">
            <a:extLst>
              <a:ext uri="{FF2B5EF4-FFF2-40B4-BE49-F238E27FC236}">
                <a16:creationId xmlns:a16="http://schemas.microsoft.com/office/drawing/2014/main" id="{A7BCB8B9-3894-7AD3-140F-BE49DA000E22}"/>
              </a:ext>
            </a:extLst>
          </p:cNvPr>
          <p:cNvPicPr>
            <a:picLocks noChangeAspect="1"/>
          </p:cNvPicPr>
          <p:nvPr/>
        </p:nvPicPr>
        <p:blipFill>
          <a:blip r:embed="rId26" cstate="print">
            <a:extLst>
              <a:ext uri="{28A0092B-C50C-407E-A947-70E740481C1C}">
                <a14:useLocalDpi xmlns:a14="http://schemas.microsoft.com/office/drawing/2010/main"/>
              </a:ext>
            </a:extLst>
          </a:blip>
          <a:stretch>
            <a:fillRect/>
          </a:stretch>
        </p:blipFill>
        <p:spPr>
          <a:xfrm>
            <a:off x="4463378" y="4596569"/>
            <a:ext cx="548199" cy="157600"/>
          </a:xfrm>
          <a:prstGeom prst="rect">
            <a:avLst/>
          </a:prstGeom>
        </p:spPr>
      </p:pic>
      <p:grpSp>
        <p:nvGrpSpPr>
          <p:cNvPr id="98" name="Gruppo 85">
            <a:extLst>
              <a:ext uri="{FF2B5EF4-FFF2-40B4-BE49-F238E27FC236}">
                <a16:creationId xmlns:a16="http://schemas.microsoft.com/office/drawing/2014/main" id="{688E93BE-EE1D-B695-91FE-616E569F78E6}"/>
              </a:ext>
            </a:extLst>
          </p:cNvPr>
          <p:cNvGrpSpPr/>
          <p:nvPr/>
        </p:nvGrpSpPr>
        <p:grpSpPr>
          <a:xfrm>
            <a:off x="706365" y="5159563"/>
            <a:ext cx="554141" cy="549947"/>
            <a:chOff x="4884344" y="4613912"/>
            <a:chExt cx="983335" cy="983927"/>
          </a:xfrm>
        </p:grpSpPr>
        <p:grpSp>
          <p:nvGrpSpPr>
            <p:cNvPr id="99" name="Gruppo 131">
              <a:extLst>
                <a:ext uri="{FF2B5EF4-FFF2-40B4-BE49-F238E27FC236}">
                  <a16:creationId xmlns:a16="http://schemas.microsoft.com/office/drawing/2014/main" id="{1664F686-7EA0-FE33-49C9-1900CAEA87D1}"/>
                </a:ext>
              </a:extLst>
            </p:cNvPr>
            <p:cNvGrpSpPr/>
            <p:nvPr/>
          </p:nvGrpSpPr>
          <p:grpSpPr>
            <a:xfrm>
              <a:off x="4885405" y="4613912"/>
              <a:ext cx="982274" cy="983927"/>
              <a:chOff x="5040844" y="3487834"/>
              <a:chExt cx="690876" cy="685187"/>
            </a:xfrm>
          </p:grpSpPr>
          <p:grpSp>
            <p:nvGrpSpPr>
              <p:cNvPr id="102" name="Gruppo 136">
                <a:extLst>
                  <a:ext uri="{FF2B5EF4-FFF2-40B4-BE49-F238E27FC236}">
                    <a16:creationId xmlns:a16="http://schemas.microsoft.com/office/drawing/2014/main" id="{44456B43-5427-51EA-8F6F-18F4DD0921E9}"/>
                  </a:ext>
                </a:extLst>
              </p:cNvPr>
              <p:cNvGrpSpPr/>
              <p:nvPr/>
            </p:nvGrpSpPr>
            <p:grpSpPr>
              <a:xfrm>
                <a:off x="5040844" y="3487834"/>
                <a:ext cx="628924" cy="463599"/>
                <a:chOff x="10689590" y="2990149"/>
                <a:chExt cx="628924" cy="463599"/>
              </a:xfrm>
            </p:grpSpPr>
            <p:pic>
              <p:nvPicPr>
                <p:cNvPr id="104" name="Immagine 138">
                  <a:extLst>
                    <a:ext uri="{FF2B5EF4-FFF2-40B4-BE49-F238E27FC236}">
                      <a16:creationId xmlns:a16="http://schemas.microsoft.com/office/drawing/2014/main" id="{12FBF359-3D4A-E791-8C8C-FE6080EA0BD5}"/>
                    </a:ext>
                  </a:extLst>
                </p:cNvPr>
                <p:cNvPicPr>
                  <a:picLocks noChangeAspect="1"/>
                </p:cNvPicPr>
                <p:nvPr/>
              </p:nvPicPr>
              <p:blipFill>
                <a:blip r:embed="rId27" cstate="print">
                  <a:extLst>
                    <a:ext uri="{28A0092B-C50C-407E-A947-70E740481C1C}">
                      <a14:useLocalDpi xmlns:a14="http://schemas.microsoft.com/office/drawing/2010/main"/>
                    </a:ext>
                  </a:extLst>
                </a:blip>
                <a:stretch>
                  <a:fillRect/>
                </a:stretch>
              </p:blipFill>
              <p:spPr>
                <a:xfrm rot="21116972">
                  <a:off x="10689590" y="3336387"/>
                  <a:ext cx="160952" cy="117361"/>
                </a:xfrm>
                <a:prstGeom prst="rect">
                  <a:avLst/>
                </a:prstGeom>
              </p:spPr>
            </p:pic>
            <p:pic>
              <p:nvPicPr>
                <p:cNvPr id="105" name="Immagine 139">
                  <a:extLst>
                    <a:ext uri="{FF2B5EF4-FFF2-40B4-BE49-F238E27FC236}">
                      <a16:creationId xmlns:a16="http://schemas.microsoft.com/office/drawing/2014/main" id="{73E60862-F352-B41B-AD02-CAA0A7A4C83A}"/>
                    </a:ext>
                  </a:extLst>
                </p:cNvPr>
                <p:cNvPicPr>
                  <a:picLocks noChangeAspect="1"/>
                </p:cNvPicPr>
                <p:nvPr/>
              </p:nvPicPr>
              <p:blipFill>
                <a:blip r:embed="rId28" cstate="print">
                  <a:extLst>
                    <a:ext uri="{28A0092B-C50C-407E-A947-70E740481C1C}">
                      <a14:useLocalDpi xmlns:a14="http://schemas.microsoft.com/office/drawing/2010/main"/>
                    </a:ext>
                  </a:extLst>
                </a:blip>
                <a:stretch>
                  <a:fillRect/>
                </a:stretch>
              </p:blipFill>
              <p:spPr>
                <a:xfrm rot="17046960" flipH="1" flipV="1">
                  <a:off x="10895908" y="3081412"/>
                  <a:ext cx="250021" cy="288486"/>
                </a:xfrm>
                <a:prstGeom prst="rect">
                  <a:avLst/>
                </a:prstGeom>
              </p:spPr>
            </p:pic>
            <p:pic>
              <p:nvPicPr>
                <p:cNvPr id="107" name="Immagine 140">
                  <a:extLst>
                    <a:ext uri="{FF2B5EF4-FFF2-40B4-BE49-F238E27FC236}">
                      <a16:creationId xmlns:a16="http://schemas.microsoft.com/office/drawing/2014/main" id="{5667806A-D190-2768-A432-FE2682E496E3}"/>
                    </a:ext>
                  </a:extLst>
                </p:cNvPr>
                <p:cNvPicPr>
                  <a:picLocks noChangeAspect="1"/>
                </p:cNvPicPr>
                <p:nvPr/>
              </p:nvPicPr>
              <p:blipFill>
                <a:blip r:embed="rId29" cstate="print">
                  <a:extLst>
                    <a:ext uri="{28A0092B-C50C-407E-A947-70E740481C1C}">
                      <a14:useLocalDpi xmlns:a14="http://schemas.microsoft.com/office/drawing/2010/main"/>
                    </a:ext>
                  </a:extLst>
                </a:blip>
                <a:stretch>
                  <a:fillRect/>
                </a:stretch>
              </p:blipFill>
              <p:spPr>
                <a:xfrm>
                  <a:off x="11059332" y="2990149"/>
                  <a:ext cx="259182" cy="90529"/>
                </a:xfrm>
                <a:prstGeom prst="rect">
                  <a:avLst/>
                </a:prstGeom>
              </p:spPr>
            </p:pic>
          </p:grpSp>
          <p:pic>
            <p:nvPicPr>
              <p:cNvPr id="103" name="Immagine 137">
                <a:extLst>
                  <a:ext uri="{FF2B5EF4-FFF2-40B4-BE49-F238E27FC236}">
                    <a16:creationId xmlns:a16="http://schemas.microsoft.com/office/drawing/2014/main" id="{AB07BE79-FDA6-0F73-B614-2FECEEFDEF37}"/>
                  </a:ext>
                </a:extLst>
              </p:cNvPr>
              <p:cNvPicPr>
                <a:picLocks noChangeAspect="1"/>
              </p:cNvPicPr>
              <p:nvPr/>
            </p:nvPicPr>
            <p:blipFill>
              <a:blip r:embed="rId30" cstate="print">
                <a:extLst>
                  <a:ext uri="{28A0092B-C50C-407E-A947-70E740481C1C}">
                    <a14:useLocalDpi xmlns:a14="http://schemas.microsoft.com/office/drawing/2010/main"/>
                  </a:ext>
                </a:extLst>
              </a:blip>
              <a:stretch>
                <a:fillRect/>
              </a:stretch>
            </p:blipFill>
            <p:spPr>
              <a:xfrm>
                <a:off x="5348635" y="3772910"/>
                <a:ext cx="383085" cy="400111"/>
              </a:xfrm>
              <a:prstGeom prst="rect">
                <a:avLst/>
              </a:prstGeom>
            </p:spPr>
          </p:pic>
        </p:grpSp>
        <p:pic>
          <p:nvPicPr>
            <p:cNvPr id="100" name="Immagine 132">
              <a:extLst>
                <a:ext uri="{FF2B5EF4-FFF2-40B4-BE49-F238E27FC236}">
                  <a16:creationId xmlns:a16="http://schemas.microsoft.com/office/drawing/2014/main" id="{87ED11DE-5435-2612-D1AF-C8A8AB56409C}"/>
                </a:ext>
              </a:extLst>
            </p:cNvPr>
            <p:cNvPicPr>
              <a:picLocks noChangeAspect="1"/>
            </p:cNvPicPr>
            <p:nvPr/>
          </p:nvPicPr>
          <p:blipFill>
            <a:blip r:embed="rId31" cstate="print">
              <a:extLst>
                <a:ext uri="{28A0092B-C50C-407E-A947-70E740481C1C}">
                  <a14:useLocalDpi xmlns:a14="http://schemas.microsoft.com/office/drawing/2010/main"/>
                </a:ext>
              </a:extLst>
            </a:blip>
            <a:stretch>
              <a:fillRect/>
            </a:stretch>
          </p:blipFill>
          <p:spPr>
            <a:xfrm rot="20749839" flipH="1">
              <a:off x="4884344" y="4773559"/>
              <a:ext cx="228930" cy="177651"/>
            </a:xfrm>
            <a:prstGeom prst="rect">
              <a:avLst/>
            </a:prstGeom>
          </p:spPr>
        </p:pic>
        <p:pic>
          <p:nvPicPr>
            <p:cNvPr id="101" name="Immagine 134">
              <a:extLst>
                <a:ext uri="{FF2B5EF4-FFF2-40B4-BE49-F238E27FC236}">
                  <a16:creationId xmlns:a16="http://schemas.microsoft.com/office/drawing/2014/main" id="{892156E8-8FCF-5F7C-2CD2-A13063F010A2}"/>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rot="6637136">
              <a:off x="5084531" y="4674598"/>
              <a:ext cx="121465" cy="93702"/>
            </a:xfrm>
            <a:prstGeom prst="rect">
              <a:avLst/>
            </a:prstGeom>
          </p:spPr>
        </p:pic>
      </p:grpSp>
      <p:grpSp>
        <p:nvGrpSpPr>
          <p:cNvPr id="123" name="Gruppo 32">
            <a:extLst>
              <a:ext uri="{FF2B5EF4-FFF2-40B4-BE49-F238E27FC236}">
                <a16:creationId xmlns:a16="http://schemas.microsoft.com/office/drawing/2014/main" id="{8FEFAD83-253B-856D-5E4D-85D6134FEF67}"/>
              </a:ext>
            </a:extLst>
          </p:cNvPr>
          <p:cNvGrpSpPr/>
          <p:nvPr/>
        </p:nvGrpSpPr>
        <p:grpSpPr>
          <a:xfrm rot="5400000">
            <a:off x="4521257" y="5156522"/>
            <a:ext cx="537638" cy="599454"/>
            <a:chOff x="6350715" y="1151192"/>
            <a:chExt cx="816487" cy="910363"/>
          </a:xfrm>
        </p:grpSpPr>
        <p:pic>
          <p:nvPicPr>
            <p:cNvPr id="127" name="Immagine 33">
              <a:extLst>
                <a:ext uri="{FF2B5EF4-FFF2-40B4-BE49-F238E27FC236}">
                  <a16:creationId xmlns:a16="http://schemas.microsoft.com/office/drawing/2014/main" id="{93BE33D4-0797-EFCB-F43D-F966914AFC0A}"/>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6350715" y="1385452"/>
              <a:ext cx="267093" cy="302662"/>
            </a:xfrm>
            <a:prstGeom prst="rect">
              <a:avLst/>
            </a:prstGeom>
          </p:spPr>
        </p:pic>
        <p:pic>
          <p:nvPicPr>
            <p:cNvPr id="128" name="Immagine 34">
              <a:extLst>
                <a:ext uri="{FF2B5EF4-FFF2-40B4-BE49-F238E27FC236}">
                  <a16:creationId xmlns:a16="http://schemas.microsoft.com/office/drawing/2014/main" id="{E91BFB65-B654-8DB9-A7A3-F5719F252F06}"/>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6758031" y="1371406"/>
              <a:ext cx="322219" cy="107455"/>
            </a:xfrm>
            <a:prstGeom prst="rect">
              <a:avLst/>
            </a:prstGeom>
          </p:spPr>
        </p:pic>
        <p:grpSp>
          <p:nvGrpSpPr>
            <p:cNvPr id="129" name="Gruppo 35">
              <a:extLst>
                <a:ext uri="{FF2B5EF4-FFF2-40B4-BE49-F238E27FC236}">
                  <a16:creationId xmlns:a16="http://schemas.microsoft.com/office/drawing/2014/main" id="{59D26403-8530-0B40-BCB5-F2AFACE6BC55}"/>
                </a:ext>
              </a:extLst>
            </p:cNvPr>
            <p:cNvGrpSpPr/>
            <p:nvPr/>
          </p:nvGrpSpPr>
          <p:grpSpPr>
            <a:xfrm>
              <a:off x="6413391" y="1151192"/>
              <a:ext cx="753811" cy="910363"/>
              <a:chOff x="3797626" y="2264598"/>
              <a:chExt cx="753811" cy="910363"/>
            </a:xfrm>
          </p:grpSpPr>
          <p:pic>
            <p:nvPicPr>
              <p:cNvPr id="130" name="Immagine 36">
                <a:extLst>
                  <a:ext uri="{FF2B5EF4-FFF2-40B4-BE49-F238E27FC236}">
                    <a16:creationId xmlns:a16="http://schemas.microsoft.com/office/drawing/2014/main" id="{7BD84B93-8825-F1EC-EEFC-4B00862BB6F9}"/>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3797626" y="3048421"/>
                <a:ext cx="246250" cy="118074"/>
              </a:xfrm>
              <a:prstGeom prst="rect">
                <a:avLst/>
              </a:prstGeom>
            </p:spPr>
          </p:pic>
          <p:pic>
            <p:nvPicPr>
              <p:cNvPr id="131" name="Immagine 37">
                <a:extLst>
                  <a:ext uri="{FF2B5EF4-FFF2-40B4-BE49-F238E27FC236}">
                    <a16:creationId xmlns:a16="http://schemas.microsoft.com/office/drawing/2014/main" id="{01D49A5D-9E74-2F74-CA5B-4FB3D9F85BEF}"/>
                  </a:ext>
                </a:extLst>
              </p:cNvPr>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rot="2726176">
                <a:off x="4084301" y="2183710"/>
                <a:ext cx="196668" cy="358444"/>
              </a:xfrm>
              <a:prstGeom prst="rect">
                <a:avLst/>
              </a:prstGeom>
            </p:spPr>
          </p:pic>
          <p:pic>
            <p:nvPicPr>
              <p:cNvPr id="134" name="Immagine 38">
                <a:extLst>
                  <a:ext uri="{FF2B5EF4-FFF2-40B4-BE49-F238E27FC236}">
                    <a16:creationId xmlns:a16="http://schemas.microsoft.com/office/drawing/2014/main" id="{0E8C498D-D75F-9427-56A4-2A8628FEF9BF}"/>
                  </a:ext>
                </a:extLst>
              </p:cNvPr>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4043876" y="2642162"/>
                <a:ext cx="507561" cy="532799"/>
              </a:xfrm>
              <a:prstGeom prst="rect">
                <a:avLst/>
              </a:prstGeom>
            </p:spPr>
          </p:pic>
        </p:grpSp>
      </p:grpSp>
      <p:pic>
        <p:nvPicPr>
          <p:cNvPr id="163" name="Immagine 105">
            <a:extLst>
              <a:ext uri="{FF2B5EF4-FFF2-40B4-BE49-F238E27FC236}">
                <a16:creationId xmlns:a16="http://schemas.microsoft.com/office/drawing/2014/main" id="{5B1A0D03-88A4-F264-4F82-D3A70F2F6BAB}"/>
              </a:ext>
            </a:extLst>
          </p:cNvPr>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8374525" y="2442582"/>
            <a:ext cx="494609" cy="193064"/>
          </a:xfrm>
          <a:prstGeom prst="rect">
            <a:avLst/>
          </a:prstGeom>
        </p:spPr>
      </p:pic>
      <p:pic>
        <p:nvPicPr>
          <p:cNvPr id="166" name="Picture 34">
            <a:extLst>
              <a:ext uri="{FF2B5EF4-FFF2-40B4-BE49-F238E27FC236}">
                <a16:creationId xmlns:a16="http://schemas.microsoft.com/office/drawing/2014/main" id="{849E6133-4930-F701-1958-0D76646D5288}"/>
              </a:ext>
            </a:extLst>
          </p:cNvPr>
          <p:cNvPicPr>
            <a:picLocks noChangeAspect="1"/>
          </p:cNvPicPr>
          <p:nvPr/>
        </p:nvPicPr>
        <p:blipFill>
          <a:blip r:embed="rId25" cstate="print">
            <a:extLst>
              <a:ext uri="{28A0092B-C50C-407E-A947-70E740481C1C}">
                <a14:useLocalDpi xmlns:a14="http://schemas.microsoft.com/office/drawing/2010/main"/>
              </a:ext>
            </a:extLst>
          </a:blip>
          <a:stretch>
            <a:fillRect/>
          </a:stretch>
        </p:blipFill>
        <p:spPr>
          <a:xfrm>
            <a:off x="8374525" y="2233847"/>
            <a:ext cx="492849" cy="173424"/>
          </a:xfrm>
          <a:prstGeom prst="rect">
            <a:avLst/>
          </a:prstGeom>
          <a:ln>
            <a:noFill/>
          </a:ln>
          <a:effectLst/>
        </p:spPr>
      </p:pic>
      <p:pic>
        <p:nvPicPr>
          <p:cNvPr id="184" name="Immagine 113">
            <a:extLst>
              <a:ext uri="{FF2B5EF4-FFF2-40B4-BE49-F238E27FC236}">
                <a16:creationId xmlns:a16="http://schemas.microsoft.com/office/drawing/2014/main" id="{D27DD3DE-55ED-F303-8F06-D6D6FBDEDAF2}"/>
              </a:ext>
            </a:extLst>
          </p:cNvPr>
          <p:cNvPicPr>
            <a:picLocks noChangeAspect="1"/>
          </p:cNvPicPr>
          <p:nvPr/>
        </p:nvPicPr>
        <p:blipFill>
          <a:blip r:embed="rId33" cstate="print">
            <a:extLst>
              <a:ext uri="{28A0092B-C50C-407E-A947-70E740481C1C}">
                <a14:useLocalDpi xmlns:a14="http://schemas.microsoft.com/office/drawing/2010/main"/>
              </a:ext>
            </a:extLst>
          </a:blip>
          <a:stretch>
            <a:fillRect/>
          </a:stretch>
        </p:blipFill>
        <p:spPr>
          <a:xfrm>
            <a:off x="8377913" y="2671323"/>
            <a:ext cx="491774" cy="141379"/>
          </a:xfrm>
          <a:prstGeom prst="rect">
            <a:avLst/>
          </a:prstGeom>
        </p:spPr>
      </p:pic>
      <p:grpSp>
        <p:nvGrpSpPr>
          <p:cNvPr id="196" name="Group 195">
            <a:extLst>
              <a:ext uri="{FF2B5EF4-FFF2-40B4-BE49-F238E27FC236}">
                <a16:creationId xmlns:a16="http://schemas.microsoft.com/office/drawing/2014/main" id="{D15AC6FF-1069-E66B-19E8-EF1687B284A2}"/>
              </a:ext>
            </a:extLst>
          </p:cNvPr>
          <p:cNvGrpSpPr/>
          <p:nvPr/>
        </p:nvGrpSpPr>
        <p:grpSpPr>
          <a:xfrm>
            <a:off x="8370229" y="4286344"/>
            <a:ext cx="494609" cy="637384"/>
            <a:chOff x="8370229" y="4286344"/>
            <a:chExt cx="494609" cy="637384"/>
          </a:xfrm>
        </p:grpSpPr>
        <p:pic>
          <p:nvPicPr>
            <p:cNvPr id="188" name="Immagine 105">
              <a:extLst>
                <a:ext uri="{FF2B5EF4-FFF2-40B4-BE49-F238E27FC236}">
                  <a16:creationId xmlns:a16="http://schemas.microsoft.com/office/drawing/2014/main" id="{9245DEE6-4F60-B8BE-7DFF-A0449B4A5CDC}"/>
                </a:ext>
              </a:extLst>
            </p:cNvPr>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8370229" y="4553608"/>
              <a:ext cx="494609" cy="193064"/>
            </a:xfrm>
            <a:prstGeom prst="rect">
              <a:avLst/>
            </a:prstGeom>
          </p:spPr>
        </p:pic>
        <p:pic>
          <p:nvPicPr>
            <p:cNvPr id="191" name="Immagine 113">
              <a:extLst>
                <a:ext uri="{FF2B5EF4-FFF2-40B4-BE49-F238E27FC236}">
                  <a16:creationId xmlns:a16="http://schemas.microsoft.com/office/drawing/2014/main" id="{65A6F1A6-8FA0-164D-D47D-E64FFB455B95}"/>
                </a:ext>
              </a:extLst>
            </p:cNvPr>
            <p:cNvPicPr>
              <a:picLocks noChangeAspect="1"/>
            </p:cNvPicPr>
            <p:nvPr/>
          </p:nvPicPr>
          <p:blipFill>
            <a:blip r:embed="rId33" cstate="print">
              <a:extLst>
                <a:ext uri="{28A0092B-C50C-407E-A947-70E740481C1C}">
                  <a14:useLocalDpi xmlns:a14="http://schemas.microsoft.com/office/drawing/2010/main"/>
                </a:ext>
              </a:extLst>
            </a:blip>
            <a:stretch>
              <a:fillRect/>
            </a:stretch>
          </p:blipFill>
          <p:spPr>
            <a:xfrm>
              <a:off x="8370229" y="4782349"/>
              <a:ext cx="491774" cy="141379"/>
            </a:xfrm>
            <a:prstGeom prst="rect">
              <a:avLst/>
            </a:prstGeom>
          </p:spPr>
        </p:pic>
        <p:pic>
          <p:nvPicPr>
            <p:cNvPr id="195" name="Immagine 55">
              <a:extLst>
                <a:ext uri="{FF2B5EF4-FFF2-40B4-BE49-F238E27FC236}">
                  <a16:creationId xmlns:a16="http://schemas.microsoft.com/office/drawing/2014/main" id="{5E0F87C7-74B4-D435-0979-7A38203D3E87}"/>
                </a:ext>
              </a:extLst>
            </p:cNvPr>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8485362" y="4286344"/>
              <a:ext cx="264343" cy="214516"/>
            </a:xfrm>
            <a:prstGeom prst="rect">
              <a:avLst/>
            </a:prstGeom>
          </p:spPr>
        </p:pic>
      </p:grpSp>
      <p:grpSp>
        <p:nvGrpSpPr>
          <p:cNvPr id="197" name="Gruppo 159">
            <a:extLst>
              <a:ext uri="{FF2B5EF4-FFF2-40B4-BE49-F238E27FC236}">
                <a16:creationId xmlns:a16="http://schemas.microsoft.com/office/drawing/2014/main" id="{2FEA49E5-9C78-153B-518B-D958447C19CD}"/>
              </a:ext>
            </a:extLst>
          </p:cNvPr>
          <p:cNvGrpSpPr/>
          <p:nvPr/>
        </p:nvGrpSpPr>
        <p:grpSpPr>
          <a:xfrm>
            <a:off x="8339636" y="3233245"/>
            <a:ext cx="955531" cy="443116"/>
            <a:chOff x="4256822" y="2557511"/>
            <a:chExt cx="2929466" cy="1358504"/>
          </a:xfrm>
        </p:grpSpPr>
        <p:pic>
          <p:nvPicPr>
            <p:cNvPr id="198" name="Immagine 160">
              <a:extLst>
                <a:ext uri="{FF2B5EF4-FFF2-40B4-BE49-F238E27FC236}">
                  <a16:creationId xmlns:a16="http://schemas.microsoft.com/office/drawing/2014/main" id="{862FE168-2265-A657-F4AA-4D74F116DCBF}"/>
                </a:ext>
              </a:extLst>
            </p:cNvPr>
            <p:cNvPicPr>
              <a:picLocks noChangeAspect="1"/>
            </p:cNvPicPr>
            <p:nvPr/>
          </p:nvPicPr>
          <p:blipFill>
            <a:blip r:embed="rId34" cstate="print">
              <a:extLst>
                <a:ext uri="{28A0092B-C50C-407E-A947-70E740481C1C}">
                  <a14:useLocalDpi xmlns:a14="http://schemas.microsoft.com/office/drawing/2010/main"/>
                </a:ext>
              </a:extLst>
            </a:blip>
            <a:stretch>
              <a:fillRect/>
            </a:stretch>
          </p:blipFill>
          <p:spPr>
            <a:xfrm>
              <a:off x="5596666" y="2557511"/>
              <a:ext cx="1581276" cy="1169792"/>
            </a:xfrm>
            <a:prstGeom prst="rect">
              <a:avLst/>
            </a:prstGeom>
          </p:spPr>
        </p:pic>
        <p:grpSp>
          <p:nvGrpSpPr>
            <p:cNvPr id="199" name="Gruppo 161">
              <a:extLst>
                <a:ext uri="{FF2B5EF4-FFF2-40B4-BE49-F238E27FC236}">
                  <a16:creationId xmlns:a16="http://schemas.microsoft.com/office/drawing/2014/main" id="{00EABCE0-854F-DF18-893F-12EC85C599F9}"/>
                </a:ext>
              </a:extLst>
            </p:cNvPr>
            <p:cNvGrpSpPr/>
            <p:nvPr/>
          </p:nvGrpSpPr>
          <p:grpSpPr>
            <a:xfrm>
              <a:off x="4256822" y="2656588"/>
              <a:ext cx="2929466" cy="1259427"/>
              <a:chOff x="4256822" y="2656588"/>
              <a:chExt cx="2929466" cy="1259427"/>
            </a:xfrm>
          </p:grpSpPr>
          <p:grpSp>
            <p:nvGrpSpPr>
              <p:cNvPr id="200" name="Gruppo 164">
                <a:extLst>
                  <a:ext uri="{FF2B5EF4-FFF2-40B4-BE49-F238E27FC236}">
                    <a16:creationId xmlns:a16="http://schemas.microsoft.com/office/drawing/2014/main" id="{A67C5A7A-2B6E-05FA-1460-DEF0E4FED113}"/>
                  </a:ext>
                </a:extLst>
              </p:cNvPr>
              <p:cNvGrpSpPr/>
              <p:nvPr/>
            </p:nvGrpSpPr>
            <p:grpSpPr>
              <a:xfrm>
                <a:off x="4256822" y="2656588"/>
                <a:ext cx="2061318" cy="1259427"/>
                <a:chOff x="4844828" y="2973236"/>
                <a:chExt cx="999821" cy="610872"/>
              </a:xfrm>
            </p:grpSpPr>
            <p:grpSp>
              <p:nvGrpSpPr>
                <p:cNvPr id="202" name="Gruppo 172">
                  <a:extLst>
                    <a:ext uri="{FF2B5EF4-FFF2-40B4-BE49-F238E27FC236}">
                      <a16:creationId xmlns:a16="http://schemas.microsoft.com/office/drawing/2014/main" id="{BA9F2147-D6BF-B2B1-7C58-B935AC05C556}"/>
                    </a:ext>
                  </a:extLst>
                </p:cNvPr>
                <p:cNvGrpSpPr/>
                <p:nvPr/>
              </p:nvGrpSpPr>
              <p:grpSpPr>
                <a:xfrm>
                  <a:off x="4844828" y="2973236"/>
                  <a:ext cx="799196" cy="610872"/>
                  <a:chOff x="4548304" y="3177721"/>
                  <a:chExt cx="799196" cy="610872"/>
                </a:xfrm>
              </p:grpSpPr>
              <p:grpSp>
                <p:nvGrpSpPr>
                  <p:cNvPr id="204" name="Gruppo 174">
                    <a:extLst>
                      <a:ext uri="{FF2B5EF4-FFF2-40B4-BE49-F238E27FC236}">
                        <a16:creationId xmlns:a16="http://schemas.microsoft.com/office/drawing/2014/main" id="{E0FD06BB-CA03-72AD-DBB8-E3CA24DB1FC4}"/>
                      </a:ext>
                    </a:extLst>
                  </p:cNvPr>
                  <p:cNvGrpSpPr/>
                  <p:nvPr/>
                </p:nvGrpSpPr>
                <p:grpSpPr>
                  <a:xfrm>
                    <a:off x="4548304" y="3177721"/>
                    <a:ext cx="799196" cy="610872"/>
                    <a:chOff x="4548304" y="3177721"/>
                    <a:chExt cx="799196" cy="610872"/>
                  </a:xfrm>
                </p:grpSpPr>
                <p:pic>
                  <p:nvPicPr>
                    <p:cNvPr id="206" name="Immagine 176">
                      <a:extLst>
                        <a:ext uri="{FF2B5EF4-FFF2-40B4-BE49-F238E27FC236}">
                          <a16:creationId xmlns:a16="http://schemas.microsoft.com/office/drawing/2014/main" id="{992A163D-C183-A9B4-39AE-8B69F744BD46}"/>
                        </a:ext>
                      </a:extLst>
                    </p:cNvPr>
                    <p:cNvPicPr>
                      <a:picLocks noChangeAspect="1"/>
                    </p:cNvPicPr>
                    <p:nvPr/>
                  </p:nvPicPr>
                  <p:blipFill>
                    <a:blip r:embed="rId35" cstate="print">
                      <a:extLst>
                        <a:ext uri="{28A0092B-C50C-407E-A947-70E740481C1C}">
                          <a14:useLocalDpi xmlns:a14="http://schemas.microsoft.com/office/drawing/2010/main"/>
                        </a:ext>
                      </a:extLst>
                    </a:blip>
                    <a:stretch>
                      <a:fillRect/>
                    </a:stretch>
                  </p:blipFill>
                  <p:spPr>
                    <a:xfrm rot="17046960" flipH="1" flipV="1">
                      <a:off x="4782016" y="3158489"/>
                      <a:ext cx="250021" cy="288486"/>
                    </a:xfrm>
                    <a:prstGeom prst="rect">
                      <a:avLst/>
                    </a:prstGeom>
                  </p:spPr>
                </p:pic>
                <p:pic>
                  <p:nvPicPr>
                    <p:cNvPr id="207" name="Immagine 177">
                      <a:extLst>
                        <a:ext uri="{FF2B5EF4-FFF2-40B4-BE49-F238E27FC236}">
                          <a16:creationId xmlns:a16="http://schemas.microsoft.com/office/drawing/2014/main" id="{BB23503F-CE8D-B4A3-3809-58FA80EC0A8F}"/>
                        </a:ext>
                      </a:extLst>
                    </p:cNvPr>
                    <p:cNvPicPr>
                      <a:picLocks noChangeAspect="1"/>
                    </p:cNvPicPr>
                    <p:nvPr/>
                  </p:nvPicPr>
                  <p:blipFill>
                    <a:blip r:embed="rId36" cstate="print">
                      <a:extLst>
                        <a:ext uri="{28A0092B-C50C-407E-A947-70E740481C1C}">
                          <a14:useLocalDpi xmlns:a14="http://schemas.microsoft.com/office/drawing/2010/main"/>
                        </a:ext>
                      </a:extLst>
                    </a:blip>
                    <a:stretch>
                      <a:fillRect/>
                    </a:stretch>
                  </p:blipFill>
                  <p:spPr>
                    <a:xfrm rot="2700000">
                      <a:off x="4612223" y="3384894"/>
                      <a:ext cx="77236" cy="205074"/>
                    </a:xfrm>
                    <a:prstGeom prst="rect">
                      <a:avLst/>
                    </a:prstGeom>
                  </p:spPr>
                </p:pic>
                <p:pic>
                  <p:nvPicPr>
                    <p:cNvPr id="208" name="Immagine 178">
                      <a:extLst>
                        <a:ext uri="{FF2B5EF4-FFF2-40B4-BE49-F238E27FC236}">
                          <a16:creationId xmlns:a16="http://schemas.microsoft.com/office/drawing/2014/main" id="{665AD629-FBBA-F071-A0F6-2E5597C03BA6}"/>
                        </a:ext>
                      </a:extLst>
                    </p:cNvPr>
                    <p:cNvPicPr>
                      <a:picLocks noChangeAspect="1"/>
                    </p:cNvPicPr>
                    <p:nvPr/>
                  </p:nvPicPr>
                  <p:blipFill>
                    <a:blip r:embed="rId37" cstate="print">
                      <a:extLst>
                        <a:ext uri="{28A0092B-C50C-407E-A947-70E740481C1C}">
                          <a14:useLocalDpi xmlns:a14="http://schemas.microsoft.com/office/drawing/2010/main"/>
                        </a:ext>
                      </a:extLst>
                    </a:blip>
                    <a:stretch>
                      <a:fillRect/>
                    </a:stretch>
                  </p:blipFill>
                  <p:spPr>
                    <a:xfrm>
                      <a:off x="4912422" y="3400369"/>
                      <a:ext cx="435078" cy="388224"/>
                    </a:xfrm>
                    <a:prstGeom prst="rect">
                      <a:avLst/>
                    </a:prstGeom>
                  </p:spPr>
                </p:pic>
              </p:grpSp>
              <p:pic>
                <p:nvPicPr>
                  <p:cNvPr id="205" name="Immagine 175">
                    <a:extLst>
                      <a:ext uri="{FF2B5EF4-FFF2-40B4-BE49-F238E27FC236}">
                        <a16:creationId xmlns:a16="http://schemas.microsoft.com/office/drawing/2014/main" id="{2F117045-9583-B620-3A7C-34875B1FF393}"/>
                      </a:ext>
                    </a:extLst>
                  </p:cNvPr>
                  <p:cNvPicPr>
                    <a:picLocks noChangeAspect="1"/>
                  </p:cNvPicPr>
                  <p:nvPr/>
                </p:nvPicPr>
                <p:blipFill>
                  <a:blip r:embed="rId38" cstate="print">
                    <a:extLst>
                      <a:ext uri="{28A0092B-C50C-407E-A947-70E740481C1C}">
                        <a14:useLocalDpi xmlns:a14="http://schemas.microsoft.com/office/drawing/2010/main"/>
                      </a:ext>
                    </a:extLst>
                  </a:blip>
                  <a:stretch>
                    <a:fillRect/>
                  </a:stretch>
                </p:blipFill>
                <p:spPr>
                  <a:xfrm>
                    <a:off x="4561506" y="3658084"/>
                    <a:ext cx="259182" cy="90529"/>
                  </a:xfrm>
                  <a:prstGeom prst="rect">
                    <a:avLst/>
                  </a:prstGeom>
                </p:spPr>
              </p:pic>
            </p:grpSp>
            <p:pic>
              <p:nvPicPr>
                <p:cNvPr id="203" name="Immagine 173">
                  <a:extLst>
                    <a:ext uri="{FF2B5EF4-FFF2-40B4-BE49-F238E27FC236}">
                      <a16:creationId xmlns:a16="http://schemas.microsoft.com/office/drawing/2014/main" id="{E33EB4BB-5BFC-D0C3-199C-2802AC1DFAA8}"/>
                    </a:ext>
                  </a:extLst>
                </p:cNvPr>
                <p:cNvPicPr>
                  <a:picLocks noChangeAspect="1"/>
                </p:cNvPicPr>
                <p:nvPr/>
              </p:nvPicPr>
              <p:blipFill>
                <a:blip r:embed="rId39" cstate="print">
                  <a:extLst>
                    <a:ext uri="{28A0092B-C50C-407E-A947-70E740481C1C}">
                      <a14:useLocalDpi xmlns:a14="http://schemas.microsoft.com/office/drawing/2010/main"/>
                    </a:ext>
                  </a:extLst>
                </a:blip>
                <a:stretch>
                  <a:fillRect/>
                </a:stretch>
              </p:blipFill>
              <p:spPr>
                <a:xfrm>
                  <a:off x="5701964" y="3402915"/>
                  <a:ext cx="142685" cy="122427"/>
                </a:xfrm>
                <a:prstGeom prst="rect">
                  <a:avLst/>
                </a:prstGeom>
              </p:spPr>
            </p:pic>
          </p:grpSp>
          <p:pic>
            <p:nvPicPr>
              <p:cNvPr id="201" name="Immagine 163">
                <a:extLst>
                  <a:ext uri="{FF2B5EF4-FFF2-40B4-BE49-F238E27FC236}">
                    <a16:creationId xmlns:a16="http://schemas.microsoft.com/office/drawing/2014/main" id="{C91E3DDD-5504-B00B-6A55-E7604D1904C4}"/>
                  </a:ext>
                </a:extLst>
              </p:cNvPr>
              <p:cNvPicPr>
                <a:picLocks noChangeAspect="1"/>
              </p:cNvPicPr>
              <p:nvPr/>
            </p:nvPicPr>
            <p:blipFill>
              <a:blip r:embed="rId40" cstate="print">
                <a:extLst>
                  <a:ext uri="{28A0092B-C50C-407E-A947-70E740481C1C}">
                    <a14:useLocalDpi xmlns:a14="http://schemas.microsoft.com/office/drawing/2010/main"/>
                  </a:ext>
                </a:extLst>
              </a:blip>
              <a:stretch>
                <a:fillRect/>
              </a:stretch>
            </p:blipFill>
            <p:spPr>
              <a:xfrm>
                <a:off x="6655073" y="3099310"/>
                <a:ext cx="531215" cy="365925"/>
              </a:xfrm>
              <a:prstGeom prst="rect">
                <a:avLst/>
              </a:prstGeom>
            </p:spPr>
          </p:pic>
        </p:grpSp>
      </p:grpSp>
    </p:spTree>
    <p:extLst>
      <p:ext uri="{BB962C8B-B14F-4D97-AF65-F5344CB8AC3E}">
        <p14:creationId xmlns:p14="http://schemas.microsoft.com/office/powerpoint/2010/main" val="210219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4E3C1A-7997-C1CC-55F5-D4FA7A454D2E}"/>
              </a:ext>
            </a:extLst>
          </p:cNvPr>
          <p:cNvSpPr/>
          <p:nvPr/>
        </p:nvSpPr>
        <p:spPr>
          <a:xfrm>
            <a:off x="0" y="0"/>
            <a:ext cx="12192000" cy="6273799"/>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12" name="Segnaposto contenuto 3">
            <a:extLst>
              <a:ext uri="{FF2B5EF4-FFF2-40B4-BE49-F238E27FC236}">
                <a16:creationId xmlns:a16="http://schemas.microsoft.com/office/drawing/2014/main" id="{DD16DDE1-6965-7138-DDFB-AF7927CE5473}"/>
              </a:ext>
            </a:extLst>
          </p:cNvPr>
          <p:cNvSpPr txBox="1">
            <a:spLocks/>
          </p:cNvSpPr>
          <p:nvPr/>
        </p:nvSpPr>
        <p:spPr>
          <a:xfrm>
            <a:off x="8165830" y="1119944"/>
            <a:ext cx="3539143" cy="4910328"/>
          </a:xfrm>
          <a:prstGeom prst="rect">
            <a:avLst/>
          </a:prstGeom>
          <a:solidFill>
            <a:schemeClr val="bg1"/>
          </a:solidFill>
          <a:effectLst>
            <a:outerShdw blurRad="139700" sx="102000" sy="102000" algn="ctr" rotWithShape="0">
              <a:schemeClr val="bg2">
                <a:alpha val="30000"/>
              </a:schemeClr>
            </a:outerShdw>
          </a:effectLst>
        </p:spPr>
        <p:txBody>
          <a:bodyPr vert="horz" lIns="216000" tIns="216000" rIns="180000" bIns="216000" rtlCol="0">
            <a:noAutofit/>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gn="ctr">
              <a:buFont typeface="Arial" panose="020B0604020202020204" pitchFamily="34" charset="0"/>
              <a:buNone/>
            </a:pPr>
            <a:endParaRPr lang="en-US" sz="1100"/>
          </a:p>
        </p:txBody>
      </p:sp>
      <p:pic>
        <p:nvPicPr>
          <p:cNvPr id="133" name="Immagine 101">
            <a:extLst>
              <a:ext uri="{FF2B5EF4-FFF2-40B4-BE49-F238E27FC236}">
                <a16:creationId xmlns:a16="http://schemas.microsoft.com/office/drawing/2014/main" id="{5EB1E415-C5F3-A821-A374-A49EAE89733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492708" y="4536179"/>
            <a:ext cx="500535" cy="192031"/>
          </a:xfrm>
          <a:prstGeom prst="rect">
            <a:avLst/>
          </a:prstGeom>
        </p:spPr>
      </p:pic>
      <p:pic>
        <p:nvPicPr>
          <p:cNvPr id="134" name="Immagine 55">
            <a:extLst>
              <a:ext uri="{FF2B5EF4-FFF2-40B4-BE49-F238E27FC236}">
                <a16:creationId xmlns:a16="http://schemas.microsoft.com/office/drawing/2014/main" id="{5E6169E7-B0DC-2D9C-2B70-2B46FA9D968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610804" y="4222859"/>
            <a:ext cx="264343" cy="214516"/>
          </a:xfrm>
          <a:prstGeom prst="rect">
            <a:avLst/>
          </a:prstGeom>
        </p:spPr>
      </p:pic>
      <p:sp>
        <p:nvSpPr>
          <p:cNvPr id="7" name="Segnaposto contenuto 1">
            <a:extLst>
              <a:ext uri="{FF2B5EF4-FFF2-40B4-BE49-F238E27FC236}">
                <a16:creationId xmlns:a16="http://schemas.microsoft.com/office/drawing/2014/main" id="{554583C5-2278-43FF-1F55-EEE9D4B2B4B2}"/>
              </a:ext>
            </a:extLst>
          </p:cNvPr>
          <p:cNvSpPr txBox="1">
            <a:spLocks/>
          </p:cNvSpPr>
          <p:nvPr/>
        </p:nvSpPr>
        <p:spPr>
          <a:xfrm>
            <a:off x="485483" y="1119942"/>
            <a:ext cx="3559175" cy="4910328"/>
          </a:xfrm>
          <a:prstGeom prst="rect">
            <a:avLst/>
          </a:prstGeom>
          <a:solidFill>
            <a:schemeClr val="bg1"/>
          </a:solidFill>
          <a:effectLst>
            <a:outerShdw blurRad="139700" sx="102000" sy="102000" algn="ctr" rotWithShape="0">
              <a:schemeClr val="bg2">
                <a:alpha val="30000"/>
              </a:schemeClr>
            </a:outerShdw>
          </a:effectLst>
        </p:spPr>
        <p:txBody>
          <a:bodyPr vert="horz" lIns="216000" tIns="216000" rIns="180000" bIns="216000" rtlCol="0">
            <a:noAutofit/>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gn="ctr">
              <a:buFont typeface="Arial" panose="020B0604020202020204" pitchFamily="34" charset="0"/>
              <a:buNone/>
            </a:pPr>
            <a:endParaRPr lang="en-US" sz="1100"/>
          </a:p>
        </p:txBody>
      </p:sp>
      <p:pic>
        <p:nvPicPr>
          <p:cNvPr id="132" name="Immagine 55">
            <a:extLst>
              <a:ext uri="{FF2B5EF4-FFF2-40B4-BE49-F238E27FC236}">
                <a16:creationId xmlns:a16="http://schemas.microsoft.com/office/drawing/2014/main" id="{81F4E5A9-DB76-F4DD-E2E9-B40459466BC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3747" y="4222859"/>
            <a:ext cx="264343" cy="214516"/>
          </a:xfrm>
          <a:prstGeom prst="rect">
            <a:avLst/>
          </a:prstGeom>
        </p:spPr>
      </p:pic>
      <p:grpSp>
        <p:nvGrpSpPr>
          <p:cNvPr id="121" name="Group 120">
            <a:extLst>
              <a:ext uri="{FF2B5EF4-FFF2-40B4-BE49-F238E27FC236}">
                <a16:creationId xmlns:a16="http://schemas.microsoft.com/office/drawing/2014/main" id="{09FF598F-764D-ED66-01DD-627ABEE80C7E}"/>
              </a:ext>
            </a:extLst>
          </p:cNvPr>
          <p:cNvGrpSpPr/>
          <p:nvPr/>
        </p:nvGrpSpPr>
        <p:grpSpPr>
          <a:xfrm>
            <a:off x="8495671" y="2192969"/>
            <a:ext cx="494609" cy="505352"/>
            <a:chOff x="694951" y="2192969"/>
            <a:chExt cx="494609" cy="505352"/>
          </a:xfrm>
        </p:grpSpPr>
        <p:pic>
          <p:nvPicPr>
            <p:cNvPr id="126" name="Immagine 55">
              <a:extLst>
                <a:ext uri="{FF2B5EF4-FFF2-40B4-BE49-F238E27FC236}">
                  <a16:creationId xmlns:a16="http://schemas.microsoft.com/office/drawing/2014/main" id="{536286E7-4E50-1D0C-2567-7B0F515E1A8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3747" y="2192969"/>
              <a:ext cx="264343" cy="214516"/>
            </a:xfrm>
            <a:prstGeom prst="rect">
              <a:avLst/>
            </a:prstGeom>
          </p:spPr>
        </p:pic>
        <p:pic>
          <p:nvPicPr>
            <p:cNvPr id="130" name="Immagine 105">
              <a:extLst>
                <a:ext uri="{FF2B5EF4-FFF2-40B4-BE49-F238E27FC236}">
                  <a16:creationId xmlns:a16="http://schemas.microsoft.com/office/drawing/2014/main" id="{EC9F19C5-6E30-466C-5B6E-B7C1D8175AA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4951" y="2505257"/>
              <a:ext cx="494609" cy="193064"/>
            </a:xfrm>
            <a:prstGeom prst="rect">
              <a:avLst/>
            </a:prstGeom>
          </p:spPr>
        </p:pic>
      </p:grpSp>
      <p:grpSp>
        <p:nvGrpSpPr>
          <p:cNvPr id="103" name="Group 102">
            <a:extLst>
              <a:ext uri="{FF2B5EF4-FFF2-40B4-BE49-F238E27FC236}">
                <a16:creationId xmlns:a16="http://schemas.microsoft.com/office/drawing/2014/main" id="{4BF95E7B-F812-8228-121A-5DBF3574BDE5}"/>
              </a:ext>
            </a:extLst>
          </p:cNvPr>
          <p:cNvGrpSpPr/>
          <p:nvPr/>
        </p:nvGrpSpPr>
        <p:grpSpPr>
          <a:xfrm>
            <a:off x="8426847" y="3066967"/>
            <a:ext cx="588035" cy="596906"/>
            <a:chOff x="682226" y="3111509"/>
            <a:chExt cx="588035" cy="596906"/>
          </a:xfrm>
        </p:grpSpPr>
        <p:pic>
          <p:nvPicPr>
            <p:cNvPr id="104" name="Immagine 142">
              <a:extLst>
                <a:ext uri="{FF2B5EF4-FFF2-40B4-BE49-F238E27FC236}">
                  <a16:creationId xmlns:a16="http://schemas.microsoft.com/office/drawing/2014/main" id="{CE7EBBF6-5A30-1A7F-E460-8C373495629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8546698">
              <a:off x="927736" y="3149879"/>
              <a:ext cx="259622" cy="182881"/>
            </a:xfrm>
            <a:prstGeom prst="rect">
              <a:avLst/>
            </a:prstGeom>
          </p:spPr>
        </p:pic>
        <p:pic>
          <p:nvPicPr>
            <p:cNvPr id="107" name="Immagine 144">
              <a:extLst>
                <a:ext uri="{FF2B5EF4-FFF2-40B4-BE49-F238E27FC236}">
                  <a16:creationId xmlns:a16="http://schemas.microsoft.com/office/drawing/2014/main" id="{9BB347C1-E2C3-43FD-1E81-37CB9E6BABC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20131801" flipH="1">
              <a:off x="682226" y="3326431"/>
              <a:ext cx="268979" cy="144604"/>
            </a:xfrm>
            <a:prstGeom prst="rect">
              <a:avLst/>
            </a:prstGeom>
          </p:spPr>
        </p:pic>
        <p:pic>
          <p:nvPicPr>
            <p:cNvPr id="108" name="Immagine 157">
              <a:extLst>
                <a:ext uri="{FF2B5EF4-FFF2-40B4-BE49-F238E27FC236}">
                  <a16:creationId xmlns:a16="http://schemas.microsoft.com/office/drawing/2014/main" id="{661916E4-FA30-491C-62CB-F6B159DEA01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9452222">
              <a:off x="1012974" y="3263920"/>
              <a:ext cx="203240" cy="111235"/>
            </a:xfrm>
            <a:prstGeom prst="rect">
              <a:avLst/>
            </a:prstGeom>
          </p:spPr>
        </p:pic>
        <p:pic>
          <p:nvPicPr>
            <p:cNvPr id="109" name="Immagine 153">
              <a:extLst>
                <a:ext uri="{FF2B5EF4-FFF2-40B4-BE49-F238E27FC236}">
                  <a16:creationId xmlns:a16="http://schemas.microsoft.com/office/drawing/2014/main" id="{44AC6518-49AB-6F38-EE45-7C3F6F9D5AA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32370" y="3367018"/>
              <a:ext cx="337891" cy="329563"/>
            </a:xfrm>
            <a:prstGeom prst="rect">
              <a:avLst/>
            </a:prstGeom>
          </p:spPr>
        </p:pic>
        <p:pic>
          <p:nvPicPr>
            <p:cNvPr id="110" name="Immagine 154">
              <a:extLst>
                <a:ext uri="{FF2B5EF4-FFF2-40B4-BE49-F238E27FC236}">
                  <a16:creationId xmlns:a16="http://schemas.microsoft.com/office/drawing/2014/main" id="{39B2B033-1278-84C3-1457-6A0C92C30D9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64037" y="3625831"/>
              <a:ext cx="197019" cy="82584"/>
            </a:xfrm>
            <a:prstGeom prst="rect">
              <a:avLst/>
            </a:prstGeom>
          </p:spPr>
        </p:pic>
      </p:grpSp>
      <p:grpSp>
        <p:nvGrpSpPr>
          <p:cNvPr id="112" name="Group 111">
            <a:extLst>
              <a:ext uri="{FF2B5EF4-FFF2-40B4-BE49-F238E27FC236}">
                <a16:creationId xmlns:a16="http://schemas.microsoft.com/office/drawing/2014/main" id="{5E3298DA-9B26-4069-8B02-B22FE1D1D4DF}"/>
              </a:ext>
            </a:extLst>
          </p:cNvPr>
          <p:cNvGrpSpPr/>
          <p:nvPr/>
        </p:nvGrpSpPr>
        <p:grpSpPr>
          <a:xfrm>
            <a:off x="8426847" y="5110596"/>
            <a:ext cx="588035" cy="596906"/>
            <a:chOff x="682226" y="3111509"/>
            <a:chExt cx="588035" cy="596906"/>
          </a:xfrm>
        </p:grpSpPr>
        <p:pic>
          <p:nvPicPr>
            <p:cNvPr id="113" name="Immagine 142">
              <a:extLst>
                <a:ext uri="{FF2B5EF4-FFF2-40B4-BE49-F238E27FC236}">
                  <a16:creationId xmlns:a16="http://schemas.microsoft.com/office/drawing/2014/main" id="{800BAD4B-BB77-938E-A051-35098415F2F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8546698">
              <a:off x="927736" y="3149879"/>
              <a:ext cx="259622" cy="182881"/>
            </a:xfrm>
            <a:prstGeom prst="rect">
              <a:avLst/>
            </a:prstGeom>
          </p:spPr>
        </p:pic>
        <p:pic>
          <p:nvPicPr>
            <p:cNvPr id="114" name="Immagine 144">
              <a:extLst>
                <a:ext uri="{FF2B5EF4-FFF2-40B4-BE49-F238E27FC236}">
                  <a16:creationId xmlns:a16="http://schemas.microsoft.com/office/drawing/2014/main" id="{E6349E87-B235-7773-6712-B963F98DC9F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20131801" flipH="1">
              <a:off x="682226" y="3326431"/>
              <a:ext cx="268979" cy="144604"/>
            </a:xfrm>
            <a:prstGeom prst="rect">
              <a:avLst/>
            </a:prstGeom>
          </p:spPr>
        </p:pic>
        <p:pic>
          <p:nvPicPr>
            <p:cNvPr id="115" name="Immagine 157">
              <a:extLst>
                <a:ext uri="{FF2B5EF4-FFF2-40B4-BE49-F238E27FC236}">
                  <a16:creationId xmlns:a16="http://schemas.microsoft.com/office/drawing/2014/main" id="{116207E9-4E08-00FF-5486-D830D9FD7BA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9452222">
              <a:off x="1012974" y="3263920"/>
              <a:ext cx="203240" cy="111235"/>
            </a:xfrm>
            <a:prstGeom prst="rect">
              <a:avLst/>
            </a:prstGeom>
          </p:spPr>
        </p:pic>
        <p:pic>
          <p:nvPicPr>
            <p:cNvPr id="116" name="Immagine 153">
              <a:extLst>
                <a:ext uri="{FF2B5EF4-FFF2-40B4-BE49-F238E27FC236}">
                  <a16:creationId xmlns:a16="http://schemas.microsoft.com/office/drawing/2014/main" id="{F4168DEA-F5FA-DFC9-2FC9-2564E6A18BF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32370" y="3367018"/>
              <a:ext cx="337891" cy="329563"/>
            </a:xfrm>
            <a:prstGeom prst="rect">
              <a:avLst/>
            </a:prstGeom>
          </p:spPr>
        </p:pic>
        <p:pic>
          <p:nvPicPr>
            <p:cNvPr id="117" name="Immagine 154">
              <a:extLst>
                <a:ext uri="{FF2B5EF4-FFF2-40B4-BE49-F238E27FC236}">
                  <a16:creationId xmlns:a16="http://schemas.microsoft.com/office/drawing/2014/main" id="{DD775D01-0524-0067-3FD1-3778B1676BEE}"/>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64037" y="3625831"/>
              <a:ext cx="197019" cy="82584"/>
            </a:xfrm>
            <a:prstGeom prst="rect">
              <a:avLst/>
            </a:prstGeom>
          </p:spPr>
        </p:pic>
      </p:grpSp>
      <p:sp>
        <p:nvSpPr>
          <p:cNvPr id="11" name="Segnaposto contenuto 2">
            <a:extLst>
              <a:ext uri="{FF2B5EF4-FFF2-40B4-BE49-F238E27FC236}">
                <a16:creationId xmlns:a16="http://schemas.microsoft.com/office/drawing/2014/main" id="{ECEF31E3-512B-C3B0-3537-4FAC6542439E}"/>
              </a:ext>
            </a:extLst>
          </p:cNvPr>
          <p:cNvSpPr txBox="1">
            <a:spLocks/>
          </p:cNvSpPr>
          <p:nvPr/>
        </p:nvSpPr>
        <p:spPr>
          <a:xfrm>
            <a:off x="4258601" y="1119943"/>
            <a:ext cx="3674353" cy="4910328"/>
          </a:xfrm>
          <a:prstGeom prst="rect">
            <a:avLst/>
          </a:prstGeom>
          <a:solidFill>
            <a:schemeClr val="bg1"/>
          </a:solidFill>
          <a:effectLst>
            <a:outerShdw blurRad="139700" sx="102000" sy="102000" algn="ctr" rotWithShape="0">
              <a:schemeClr val="bg2">
                <a:alpha val="30000"/>
              </a:schemeClr>
            </a:outerShdw>
          </a:effectLst>
        </p:spPr>
        <p:txBody>
          <a:bodyPr vert="horz" lIns="216000" tIns="216000" rIns="180000" bIns="216000" rtlCol="0">
            <a:noAutofit/>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gn="ctr">
              <a:buFont typeface="Arial" panose="020B0604020202020204" pitchFamily="34" charset="0"/>
              <a:buNone/>
            </a:pPr>
            <a:r>
              <a:rPr lang="en-US" sz="1100"/>
              <a:t> </a:t>
            </a:r>
          </a:p>
        </p:txBody>
      </p:sp>
      <p:grpSp>
        <p:nvGrpSpPr>
          <p:cNvPr id="90" name="Gruppo 67">
            <a:extLst>
              <a:ext uri="{FF2B5EF4-FFF2-40B4-BE49-F238E27FC236}">
                <a16:creationId xmlns:a16="http://schemas.microsoft.com/office/drawing/2014/main" id="{90B98E2B-3F02-CC92-2E1D-17D1E16808A8}"/>
              </a:ext>
            </a:extLst>
          </p:cNvPr>
          <p:cNvGrpSpPr/>
          <p:nvPr/>
        </p:nvGrpSpPr>
        <p:grpSpPr>
          <a:xfrm>
            <a:off x="4364976" y="3084972"/>
            <a:ext cx="715772" cy="610872"/>
            <a:chOff x="4552446" y="4549966"/>
            <a:chExt cx="715772" cy="610872"/>
          </a:xfrm>
        </p:grpSpPr>
        <p:pic>
          <p:nvPicPr>
            <p:cNvPr id="92" name="Immagine 68">
              <a:extLst>
                <a:ext uri="{FF2B5EF4-FFF2-40B4-BE49-F238E27FC236}">
                  <a16:creationId xmlns:a16="http://schemas.microsoft.com/office/drawing/2014/main" id="{04865415-0CFA-6CD5-C5AE-2712657778A2}"/>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rot="17046960" flipH="1" flipV="1">
              <a:off x="4786158" y="4530734"/>
              <a:ext cx="250021" cy="288486"/>
            </a:xfrm>
            <a:prstGeom prst="rect">
              <a:avLst/>
            </a:prstGeom>
          </p:spPr>
        </p:pic>
        <p:pic>
          <p:nvPicPr>
            <p:cNvPr id="93" name="Immagine 69">
              <a:extLst>
                <a:ext uri="{FF2B5EF4-FFF2-40B4-BE49-F238E27FC236}">
                  <a16:creationId xmlns:a16="http://schemas.microsoft.com/office/drawing/2014/main" id="{01641F88-5F91-7381-EBAF-376AC1DD79AF}"/>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rot="2700000">
              <a:off x="4616365" y="4757139"/>
              <a:ext cx="77236" cy="205074"/>
            </a:xfrm>
            <a:prstGeom prst="rect">
              <a:avLst/>
            </a:prstGeom>
          </p:spPr>
        </p:pic>
        <p:pic>
          <p:nvPicPr>
            <p:cNvPr id="94" name="Immagine 70">
              <a:extLst>
                <a:ext uri="{FF2B5EF4-FFF2-40B4-BE49-F238E27FC236}">
                  <a16:creationId xmlns:a16="http://schemas.microsoft.com/office/drawing/2014/main" id="{CC857D0A-91EF-312E-BBD8-8C8034A29589}"/>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833140" y="4772614"/>
              <a:ext cx="435078" cy="388224"/>
            </a:xfrm>
            <a:prstGeom prst="rect">
              <a:avLst/>
            </a:prstGeom>
          </p:spPr>
        </p:pic>
      </p:grpSp>
      <p:grpSp>
        <p:nvGrpSpPr>
          <p:cNvPr id="96" name="Gruppo 67">
            <a:extLst>
              <a:ext uri="{FF2B5EF4-FFF2-40B4-BE49-F238E27FC236}">
                <a16:creationId xmlns:a16="http://schemas.microsoft.com/office/drawing/2014/main" id="{D072EA95-E53F-6983-A52E-1B4815CB3825}"/>
              </a:ext>
            </a:extLst>
          </p:cNvPr>
          <p:cNvGrpSpPr/>
          <p:nvPr/>
        </p:nvGrpSpPr>
        <p:grpSpPr>
          <a:xfrm>
            <a:off x="4364976" y="5113964"/>
            <a:ext cx="700404" cy="610872"/>
            <a:chOff x="4552446" y="4549966"/>
            <a:chExt cx="700404" cy="610872"/>
          </a:xfrm>
        </p:grpSpPr>
        <p:pic>
          <p:nvPicPr>
            <p:cNvPr id="97" name="Immagine 68">
              <a:extLst>
                <a:ext uri="{FF2B5EF4-FFF2-40B4-BE49-F238E27FC236}">
                  <a16:creationId xmlns:a16="http://schemas.microsoft.com/office/drawing/2014/main" id="{81D8FF5D-9D83-45A0-E4BE-33956FD7D3FD}"/>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rot="17046960" flipH="1" flipV="1">
              <a:off x="4786158" y="4530734"/>
              <a:ext cx="250021" cy="288486"/>
            </a:xfrm>
            <a:prstGeom prst="rect">
              <a:avLst/>
            </a:prstGeom>
          </p:spPr>
        </p:pic>
        <p:pic>
          <p:nvPicPr>
            <p:cNvPr id="99" name="Immagine 69">
              <a:extLst>
                <a:ext uri="{FF2B5EF4-FFF2-40B4-BE49-F238E27FC236}">
                  <a16:creationId xmlns:a16="http://schemas.microsoft.com/office/drawing/2014/main" id="{A55FB168-19F2-0577-FB38-6887AB7CBDC6}"/>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rot="2700000">
              <a:off x="4616365" y="4757139"/>
              <a:ext cx="77236" cy="205074"/>
            </a:xfrm>
            <a:prstGeom prst="rect">
              <a:avLst/>
            </a:prstGeom>
          </p:spPr>
        </p:pic>
        <p:pic>
          <p:nvPicPr>
            <p:cNvPr id="100" name="Immagine 70">
              <a:extLst>
                <a:ext uri="{FF2B5EF4-FFF2-40B4-BE49-F238E27FC236}">
                  <a16:creationId xmlns:a16="http://schemas.microsoft.com/office/drawing/2014/main" id="{5957A1BD-3781-F21B-F7F0-1985466FD578}"/>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817772" y="4772614"/>
              <a:ext cx="435078" cy="388224"/>
            </a:xfrm>
            <a:prstGeom prst="rect">
              <a:avLst/>
            </a:prstGeom>
          </p:spPr>
        </p:pic>
      </p:grpSp>
      <p:pic>
        <p:nvPicPr>
          <p:cNvPr id="86" name="Immagine 105">
            <a:extLst>
              <a:ext uri="{FF2B5EF4-FFF2-40B4-BE49-F238E27FC236}">
                <a16:creationId xmlns:a16="http://schemas.microsoft.com/office/drawing/2014/main" id="{B971B5BF-BBC0-5208-E984-2C3D9A2D6D5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48004" y="4457551"/>
            <a:ext cx="494609" cy="193064"/>
          </a:xfrm>
          <a:prstGeom prst="rect">
            <a:avLst/>
          </a:prstGeom>
        </p:spPr>
      </p:pic>
      <p:pic>
        <p:nvPicPr>
          <p:cNvPr id="89" name="Picture 34">
            <a:extLst>
              <a:ext uri="{FF2B5EF4-FFF2-40B4-BE49-F238E27FC236}">
                <a16:creationId xmlns:a16="http://schemas.microsoft.com/office/drawing/2014/main" id="{2D8B14CB-DD71-824E-8267-7D4A0C44A3E6}"/>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4448004" y="4248816"/>
            <a:ext cx="492849" cy="173424"/>
          </a:xfrm>
          <a:prstGeom prst="rect">
            <a:avLst/>
          </a:prstGeom>
          <a:ln>
            <a:noFill/>
          </a:ln>
          <a:effectLst/>
        </p:spPr>
      </p:pic>
      <p:pic>
        <p:nvPicPr>
          <p:cNvPr id="85" name="Immagine 101">
            <a:extLst>
              <a:ext uri="{FF2B5EF4-FFF2-40B4-BE49-F238E27FC236}">
                <a16:creationId xmlns:a16="http://schemas.microsoft.com/office/drawing/2014/main" id="{CFE0C2CA-1327-CF1C-A987-C6B136654E7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93960" y="4536179"/>
            <a:ext cx="500535" cy="192031"/>
          </a:xfrm>
          <a:prstGeom prst="rect">
            <a:avLst/>
          </a:prstGeom>
        </p:spPr>
      </p:pic>
      <p:pic>
        <p:nvPicPr>
          <p:cNvPr id="83" name="Immagine 55">
            <a:extLst>
              <a:ext uri="{FF2B5EF4-FFF2-40B4-BE49-F238E27FC236}">
                <a16:creationId xmlns:a16="http://schemas.microsoft.com/office/drawing/2014/main" id="{0E60DEC1-DC5E-13BA-ED4A-3C4858FEA9C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3747" y="4222859"/>
            <a:ext cx="264343" cy="214516"/>
          </a:xfrm>
          <a:prstGeom prst="rect">
            <a:avLst/>
          </a:prstGeom>
        </p:spPr>
      </p:pic>
      <p:pic>
        <p:nvPicPr>
          <p:cNvPr id="77" name="Immagine 105">
            <a:extLst>
              <a:ext uri="{FF2B5EF4-FFF2-40B4-BE49-F238E27FC236}">
                <a16:creationId xmlns:a16="http://schemas.microsoft.com/office/drawing/2014/main" id="{5632FB33-30E7-BC98-049D-BCCF1BEE591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48004" y="2404567"/>
            <a:ext cx="494609" cy="193064"/>
          </a:xfrm>
          <a:prstGeom prst="rect">
            <a:avLst/>
          </a:prstGeom>
        </p:spPr>
      </p:pic>
      <p:pic>
        <p:nvPicPr>
          <p:cNvPr id="79" name="Picture 34">
            <a:extLst>
              <a:ext uri="{FF2B5EF4-FFF2-40B4-BE49-F238E27FC236}">
                <a16:creationId xmlns:a16="http://schemas.microsoft.com/office/drawing/2014/main" id="{A0F9B164-5173-8FA8-2CE2-ABBB93E3104A}"/>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4448004" y="2195832"/>
            <a:ext cx="492849" cy="173424"/>
          </a:xfrm>
          <a:prstGeom prst="rect">
            <a:avLst/>
          </a:prstGeom>
          <a:ln>
            <a:noFill/>
          </a:ln>
          <a:effectLst/>
        </p:spPr>
      </p:pic>
      <p:pic>
        <p:nvPicPr>
          <p:cNvPr id="80" name="Immagine 113">
            <a:extLst>
              <a:ext uri="{FF2B5EF4-FFF2-40B4-BE49-F238E27FC236}">
                <a16:creationId xmlns:a16="http://schemas.microsoft.com/office/drawing/2014/main" id="{F2FB3E54-83D6-62AA-F2F8-F5D7BFB4BE14}"/>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4451392" y="2633308"/>
            <a:ext cx="491774" cy="141379"/>
          </a:xfrm>
          <a:prstGeom prst="rect">
            <a:avLst/>
          </a:prstGeom>
        </p:spPr>
      </p:pic>
      <p:grpSp>
        <p:nvGrpSpPr>
          <p:cNvPr id="58" name="Gruppo 32">
            <a:extLst>
              <a:ext uri="{FF2B5EF4-FFF2-40B4-BE49-F238E27FC236}">
                <a16:creationId xmlns:a16="http://schemas.microsoft.com/office/drawing/2014/main" id="{231A816F-DBF4-68AD-A3AF-1D88427E2475}"/>
              </a:ext>
            </a:extLst>
          </p:cNvPr>
          <p:cNvGrpSpPr/>
          <p:nvPr/>
        </p:nvGrpSpPr>
        <p:grpSpPr>
          <a:xfrm>
            <a:off x="694951" y="3088472"/>
            <a:ext cx="537638" cy="599454"/>
            <a:chOff x="6350715" y="1151192"/>
            <a:chExt cx="816487" cy="910363"/>
          </a:xfrm>
        </p:grpSpPr>
        <p:pic>
          <p:nvPicPr>
            <p:cNvPr id="59" name="Immagine 33">
              <a:extLst>
                <a:ext uri="{FF2B5EF4-FFF2-40B4-BE49-F238E27FC236}">
                  <a16:creationId xmlns:a16="http://schemas.microsoft.com/office/drawing/2014/main" id="{8077B226-FF40-3167-F646-17204741D7E7}"/>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6350715" y="1385452"/>
              <a:ext cx="267093" cy="302662"/>
            </a:xfrm>
            <a:prstGeom prst="rect">
              <a:avLst/>
            </a:prstGeom>
          </p:spPr>
        </p:pic>
        <p:pic>
          <p:nvPicPr>
            <p:cNvPr id="60" name="Immagine 34">
              <a:extLst>
                <a:ext uri="{FF2B5EF4-FFF2-40B4-BE49-F238E27FC236}">
                  <a16:creationId xmlns:a16="http://schemas.microsoft.com/office/drawing/2014/main" id="{02B89A4D-248B-3D49-448F-382BCBBEDB13}"/>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6758031" y="1371406"/>
              <a:ext cx="322219" cy="107455"/>
            </a:xfrm>
            <a:prstGeom prst="rect">
              <a:avLst/>
            </a:prstGeom>
          </p:spPr>
        </p:pic>
        <p:grpSp>
          <p:nvGrpSpPr>
            <p:cNvPr id="61" name="Gruppo 35">
              <a:extLst>
                <a:ext uri="{FF2B5EF4-FFF2-40B4-BE49-F238E27FC236}">
                  <a16:creationId xmlns:a16="http://schemas.microsoft.com/office/drawing/2014/main" id="{9F71F8F0-8A42-4AD9-14BC-CB82AA4E125A}"/>
                </a:ext>
              </a:extLst>
            </p:cNvPr>
            <p:cNvGrpSpPr/>
            <p:nvPr/>
          </p:nvGrpSpPr>
          <p:grpSpPr>
            <a:xfrm>
              <a:off x="6413391" y="1151192"/>
              <a:ext cx="753811" cy="910363"/>
              <a:chOff x="3797626" y="2264598"/>
              <a:chExt cx="753811" cy="910363"/>
            </a:xfrm>
          </p:grpSpPr>
          <p:pic>
            <p:nvPicPr>
              <p:cNvPr id="62" name="Immagine 36">
                <a:extLst>
                  <a:ext uri="{FF2B5EF4-FFF2-40B4-BE49-F238E27FC236}">
                    <a16:creationId xmlns:a16="http://schemas.microsoft.com/office/drawing/2014/main" id="{9E22CCF5-FD4F-C897-FEBD-E33E0124320D}"/>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3797626" y="3048421"/>
                <a:ext cx="246250" cy="118074"/>
              </a:xfrm>
              <a:prstGeom prst="rect">
                <a:avLst/>
              </a:prstGeom>
            </p:spPr>
          </p:pic>
          <p:pic>
            <p:nvPicPr>
              <p:cNvPr id="63" name="Immagine 37">
                <a:extLst>
                  <a:ext uri="{FF2B5EF4-FFF2-40B4-BE49-F238E27FC236}">
                    <a16:creationId xmlns:a16="http://schemas.microsoft.com/office/drawing/2014/main" id="{E31D9EB7-0D99-5535-34A7-99C785BE4A0E}"/>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rot="2726176">
                <a:off x="4084301" y="2183710"/>
                <a:ext cx="196668" cy="358444"/>
              </a:xfrm>
              <a:prstGeom prst="rect">
                <a:avLst/>
              </a:prstGeom>
            </p:spPr>
          </p:pic>
          <p:pic>
            <p:nvPicPr>
              <p:cNvPr id="64" name="Immagine 38">
                <a:extLst>
                  <a:ext uri="{FF2B5EF4-FFF2-40B4-BE49-F238E27FC236}">
                    <a16:creationId xmlns:a16="http://schemas.microsoft.com/office/drawing/2014/main" id="{03271399-3811-5F00-20DD-C7EAE5A844CA}"/>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4043876" y="2642162"/>
                <a:ext cx="507561" cy="532799"/>
              </a:xfrm>
              <a:prstGeom prst="rect">
                <a:avLst/>
              </a:prstGeom>
            </p:spPr>
          </p:pic>
        </p:grpSp>
      </p:grpSp>
      <p:grpSp>
        <p:nvGrpSpPr>
          <p:cNvPr id="65" name="Gruppo 32">
            <a:extLst>
              <a:ext uri="{FF2B5EF4-FFF2-40B4-BE49-F238E27FC236}">
                <a16:creationId xmlns:a16="http://schemas.microsoft.com/office/drawing/2014/main" id="{2A9D5946-9A43-FA22-A2DB-D365FA5AF507}"/>
              </a:ext>
            </a:extLst>
          </p:cNvPr>
          <p:cNvGrpSpPr/>
          <p:nvPr/>
        </p:nvGrpSpPr>
        <p:grpSpPr>
          <a:xfrm>
            <a:off x="694951" y="5139324"/>
            <a:ext cx="537638" cy="599454"/>
            <a:chOff x="6350715" y="1151192"/>
            <a:chExt cx="816487" cy="910363"/>
          </a:xfrm>
        </p:grpSpPr>
        <p:pic>
          <p:nvPicPr>
            <p:cNvPr id="66" name="Immagine 33">
              <a:extLst>
                <a:ext uri="{FF2B5EF4-FFF2-40B4-BE49-F238E27FC236}">
                  <a16:creationId xmlns:a16="http://schemas.microsoft.com/office/drawing/2014/main" id="{EC643DC2-EC48-39EE-6B05-DF1383967A2F}"/>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6350715" y="1385452"/>
              <a:ext cx="267093" cy="302662"/>
            </a:xfrm>
            <a:prstGeom prst="rect">
              <a:avLst/>
            </a:prstGeom>
          </p:spPr>
        </p:pic>
        <p:pic>
          <p:nvPicPr>
            <p:cNvPr id="67" name="Immagine 34">
              <a:extLst>
                <a:ext uri="{FF2B5EF4-FFF2-40B4-BE49-F238E27FC236}">
                  <a16:creationId xmlns:a16="http://schemas.microsoft.com/office/drawing/2014/main" id="{21C2AEB9-6EB4-E316-7BB7-FB137C2E4C33}"/>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6758031" y="1371406"/>
              <a:ext cx="322219" cy="107455"/>
            </a:xfrm>
            <a:prstGeom prst="rect">
              <a:avLst/>
            </a:prstGeom>
          </p:spPr>
        </p:pic>
        <p:grpSp>
          <p:nvGrpSpPr>
            <p:cNvPr id="72" name="Gruppo 35">
              <a:extLst>
                <a:ext uri="{FF2B5EF4-FFF2-40B4-BE49-F238E27FC236}">
                  <a16:creationId xmlns:a16="http://schemas.microsoft.com/office/drawing/2014/main" id="{32A7AF86-170F-A479-E421-7509F6BE1D29}"/>
                </a:ext>
              </a:extLst>
            </p:cNvPr>
            <p:cNvGrpSpPr/>
            <p:nvPr/>
          </p:nvGrpSpPr>
          <p:grpSpPr>
            <a:xfrm>
              <a:off x="6413391" y="1151192"/>
              <a:ext cx="753811" cy="910363"/>
              <a:chOff x="3797626" y="2264598"/>
              <a:chExt cx="753811" cy="910363"/>
            </a:xfrm>
          </p:grpSpPr>
          <p:pic>
            <p:nvPicPr>
              <p:cNvPr id="74" name="Immagine 36">
                <a:extLst>
                  <a:ext uri="{FF2B5EF4-FFF2-40B4-BE49-F238E27FC236}">
                    <a16:creationId xmlns:a16="http://schemas.microsoft.com/office/drawing/2014/main" id="{E864ECD4-C295-1B68-9968-9527F1B12546}"/>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3797626" y="3048421"/>
                <a:ext cx="246250" cy="118074"/>
              </a:xfrm>
              <a:prstGeom prst="rect">
                <a:avLst/>
              </a:prstGeom>
            </p:spPr>
          </p:pic>
          <p:pic>
            <p:nvPicPr>
              <p:cNvPr id="75" name="Immagine 37">
                <a:extLst>
                  <a:ext uri="{FF2B5EF4-FFF2-40B4-BE49-F238E27FC236}">
                    <a16:creationId xmlns:a16="http://schemas.microsoft.com/office/drawing/2014/main" id="{1BC5BF73-F0ED-501C-9CA6-BC25D94C14BC}"/>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rot="2726176">
                <a:off x="4084301" y="2183710"/>
                <a:ext cx="196668" cy="358444"/>
              </a:xfrm>
              <a:prstGeom prst="rect">
                <a:avLst/>
              </a:prstGeom>
            </p:spPr>
          </p:pic>
          <p:pic>
            <p:nvPicPr>
              <p:cNvPr id="76" name="Immagine 38">
                <a:extLst>
                  <a:ext uri="{FF2B5EF4-FFF2-40B4-BE49-F238E27FC236}">
                    <a16:creationId xmlns:a16="http://schemas.microsoft.com/office/drawing/2014/main" id="{98C6720E-3B99-D852-28D8-34221B042D38}"/>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4043876" y="2642162"/>
                <a:ext cx="507561" cy="532799"/>
              </a:xfrm>
              <a:prstGeom prst="rect">
                <a:avLst/>
              </a:prstGeom>
            </p:spPr>
          </p:pic>
        </p:grpSp>
      </p:grpSp>
      <p:pic>
        <p:nvPicPr>
          <p:cNvPr id="56" name="Immagine 55">
            <a:extLst>
              <a:ext uri="{FF2B5EF4-FFF2-40B4-BE49-F238E27FC236}">
                <a16:creationId xmlns:a16="http://schemas.microsoft.com/office/drawing/2014/main" id="{909C8418-F00B-77FE-7BEC-7CC558FC28E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3747" y="2192969"/>
            <a:ext cx="264343" cy="214516"/>
          </a:xfrm>
          <a:prstGeom prst="rect">
            <a:avLst/>
          </a:prstGeom>
        </p:spPr>
      </p:pic>
      <p:pic>
        <p:nvPicPr>
          <p:cNvPr id="57" name="Immagine 105">
            <a:extLst>
              <a:ext uri="{FF2B5EF4-FFF2-40B4-BE49-F238E27FC236}">
                <a16:creationId xmlns:a16="http://schemas.microsoft.com/office/drawing/2014/main" id="{A435EF53-E584-DE73-8554-CB444397908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4951" y="2505257"/>
            <a:ext cx="494609" cy="193064"/>
          </a:xfrm>
          <a:prstGeom prst="rect">
            <a:avLst/>
          </a:prstGeom>
        </p:spPr>
      </p:pic>
      <p:sp>
        <p:nvSpPr>
          <p:cNvPr id="5" name="Segnaposto piè di pagina 4">
            <a:extLst>
              <a:ext uri="{FF2B5EF4-FFF2-40B4-BE49-F238E27FC236}">
                <a16:creationId xmlns:a16="http://schemas.microsoft.com/office/drawing/2014/main" id="{216F2458-9481-8B0C-1755-9BF6F0F3DE5D}"/>
              </a:ext>
            </a:extLst>
          </p:cNvPr>
          <p:cNvSpPr>
            <a:spLocks noGrp="1"/>
          </p:cNvSpPr>
          <p:nvPr>
            <p:ph type="ftr" sz="quarter" idx="24"/>
          </p:nvPr>
        </p:nvSpPr>
        <p:spPr/>
        <p:txBody>
          <a:bodyPr/>
          <a:lstStyle/>
          <a:p>
            <a:pPr algn="l"/>
            <a:r>
              <a:rPr lang="en-US" dirty="0"/>
              <a:t>COMPANY CONFIDENTIAL</a:t>
            </a:r>
          </a:p>
        </p:txBody>
      </p:sp>
      <p:sp>
        <p:nvSpPr>
          <p:cNvPr id="6" name="Segnaposto numero diapositiva 5">
            <a:extLst>
              <a:ext uri="{FF2B5EF4-FFF2-40B4-BE49-F238E27FC236}">
                <a16:creationId xmlns:a16="http://schemas.microsoft.com/office/drawing/2014/main" id="{284A72AF-CC40-6B9C-0A20-22D333F54C76}"/>
              </a:ext>
            </a:extLst>
          </p:cNvPr>
          <p:cNvSpPr>
            <a:spLocks noGrp="1"/>
          </p:cNvSpPr>
          <p:nvPr>
            <p:ph type="sldNum" sz="quarter" idx="25"/>
          </p:nvPr>
        </p:nvSpPr>
        <p:spPr/>
        <p:txBody>
          <a:bodyPr/>
          <a:lstStyle/>
          <a:p>
            <a:fld id="{6C385236-B7BA-4938-9EA6-6DEC8CA653D7}" type="slidenum">
              <a:rPr lang="en-US" smtClean="0"/>
              <a:pPr/>
              <a:t>25</a:t>
            </a:fld>
            <a:endParaRPr lang="en-US"/>
          </a:p>
        </p:txBody>
      </p:sp>
      <p:pic>
        <p:nvPicPr>
          <p:cNvPr id="87" name="Segnaposto contenuto 16">
            <a:extLst>
              <a:ext uri="{FF2B5EF4-FFF2-40B4-BE49-F238E27FC236}">
                <a16:creationId xmlns:a16="http://schemas.microsoft.com/office/drawing/2014/main" id="{660F6FAF-96FC-1E9E-E38C-E5B40AFF4123}"/>
              </a:ext>
            </a:extLst>
          </p:cNvPr>
          <p:cNvPicPr>
            <a:picLocks noChangeAspect="1"/>
          </p:cNvPicPr>
          <p:nvPr/>
        </p:nvPicPr>
        <p:blipFill>
          <a:blip r:embed="rId20" cstate="print">
            <a:extLst>
              <a:ext uri="{28A0092B-C50C-407E-A947-70E740481C1C}">
                <a14:useLocalDpi xmlns:a14="http://schemas.microsoft.com/office/drawing/2010/main"/>
              </a:ext>
            </a:extLst>
          </a:blip>
          <a:srcRect/>
          <a:stretch/>
        </p:blipFill>
        <p:spPr>
          <a:xfrm>
            <a:off x="9219688" y="4103390"/>
            <a:ext cx="558573" cy="1074747"/>
          </a:xfrm>
          <a:prstGeom prst="rect">
            <a:avLst/>
          </a:prstGeom>
          <a:effectLst/>
        </p:spPr>
      </p:pic>
      <p:pic>
        <p:nvPicPr>
          <p:cNvPr id="19" name="Immagine 18">
            <a:extLst>
              <a:ext uri="{FF2B5EF4-FFF2-40B4-BE49-F238E27FC236}">
                <a16:creationId xmlns:a16="http://schemas.microsoft.com/office/drawing/2014/main" id="{5B146BC6-73A3-2BBF-A72F-218B9A819C12}"/>
              </a:ext>
            </a:extLst>
          </p:cNvPr>
          <p:cNvPicPr>
            <a:picLocks noChangeAspect="1"/>
          </p:cNvPicPr>
          <p:nvPr/>
        </p:nvPicPr>
        <p:blipFill>
          <a:blip r:embed="rId21" cstate="print">
            <a:extLst>
              <a:ext uri="{28A0092B-C50C-407E-A947-70E740481C1C}">
                <a14:useLocalDpi xmlns:a14="http://schemas.microsoft.com/office/drawing/2010/main"/>
              </a:ext>
            </a:extLst>
          </a:blip>
          <a:srcRect/>
          <a:stretch/>
        </p:blipFill>
        <p:spPr>
          <a:xfrm>
            <a:off x="5075419" y="4089016"/>
            <a:ext cx="829358" cy="1300784"/>
          </a:xfrm>
          <a:prstGeom prst="rect">
            <a:avLst/>
          </a:prstGeom>
        </p:spPr>
      </p:pic>
      <p:pic>
        <p:nvPicPr>
          <p:cNvPr id="21" name="Immagine 20">
            <a:extLst>
              <a:ext uri="{FF2B5EF4-FFF2-40B4-BE49-F238E27FC236}">
                <a16:creationId xmlns:a16="http://schemas.microsoft.com/office/drawing/2014/main" id="{3471F922-A318-D75C-C103-6B814920615F}"/>
              </a:ext>
            </a:extLst>
          </p:cNvPr>
          <p:cNvPicPr>
            <a:picLocks noChangeAspect="1"/>
          </p:cNvPicPr>
          <p:nvPr/>
        </p:nvPicPr>
        <p:blipFill>
          <a:blip r:embed="rId22" cstate="print">
            <a:extLst>
              <a:ext uri="{28A0092B-C50C-407E-A947-70E740481C1C}">
                <a14:useLocalDpi xmlns:a14="http://schemas.microsoft.com/office/drawing/2010/main"/>
              </a:ext>
            </a:extLst>
          </a:blip>
          <a:srcRect/>
          <a:stretch/>
        </p:blipFill>
        <p:spPr>
          <a:xfrm>
            <a:off x="1322275" y="4076343"/>
            <a:ext cx="786374" cy="1262552"/>
          </a:xfrm>
          <a:prstGeom prst="rect">
            <a:avLst/>
          </a:prstGeom>
        </p:spPr>
      </p:pic>
      <p:pic>
        <p:nvPicPr>
          <p:cNvPr id="22" name="Immagine 21">
            <a:extLst>
              <a:ext uri="{FF2B5EF4-FFF2-40B4-BE49-F238E27FC236}">
                <a16:creationId xmlns:a16="http://schemas.microsoft.com/office/drawing/2014/main" id="{ABF37E40-AFD8-54B1-E9AA-283FAD5DB2C7}"/>
              </a:ext>
            </a:extLst>
          </p:cNvPr>
          <p:cNvPicPr>
            <a:picLocks noChangeAspect="1"/>
          </p:cNvPicPr>
          <p:nvPr/>
        </p:nvPicPr>
        <p:blipFill>
          <a:blip r:embed="rId23" cstate="print">
            <a:extLst>
              <a:ext uri="{28A0092B-C50C-407E-A947-70E740481C1C}">
                <a14:useLocalDpi xmlns:a14="http://schemas.microsoft.com/office/drawing/2010/main"/>
              </a:ext>
            </a:extLst>
          </a:blip>
          <a:srcRect/>
          <a:stretch/>
        </p:blipFill>
        <p:spPr>
          <a:xfrm>
            <a:off x="1318628" y="2034132"/>
            <a:ext cx="770236" cy="1262551"/>
          </a:xfrm>
          <a:prstGeom prst="rect">
            <a:avLst/>
          </a:prstGeom>
        </p:spPr>
      </p:pic>
      <p:pic>
        <p:nvPicPr>
          <p:cNvPr id="170" name="Immagine 169">
            <a:extLst>
              <a:ext uri="{FF2B5EF4-FFF2-40B4-BE49-F238E27FC236}">
                <a16:creationId xmlns:a16="http://schemas.microsoft.com/office/drawing/2014/main" id="{33C87E65-B22D-7240-87E7-FB4733FDB263}"/>
              </a:ext>
            </a:extLst>
          </p:cNvPr>
          <p:cNvPicPr>
            <a:picLocks noChangeAspect="1"/>
          </p:cNvPicPr>
          <p:nvPr/>
        </p:nvPicPr>
        <p:blipFill>
          <a:blip r:embed="rId24" cstate="print">
            <a:extLst>
              <a:ext uri="{28A0092B-C50C-407E-A947-70E740481C1C}">
                <a14:useLocalDpi xmlns:a14="http://schemas.microsoft.com/office/drawing/2010/main"/>
              </a:ext>
            </a:extLst>
          </a:blip>
          <a:srcRect/>
          <a:stretch/>
        </p:blipFill>
        <p:spPr>
          <a:xfrm>
            <a:off x="5048655" y="2027484"/>
            <a:ext cx="882885" cy="1332757"/>
          </a:xfrm>
          <a:prstGeom prst="rect">
            <a:avLst/>
          </a:prstGeom>
        </p:spPr>
      </p:pic>
      <p:sp>
        <p:nvSpPr>
          <p:cNvPr id="2" name="Title 13">
            <a:extLst>
              <a:ext uri="{FF2B5EF4-FFF2-40B4-BE49-F238E27FC236}">
                <a16:creationId xmlns:a16="http://schemas.microsoft.com/office/drawing/2014/main" id="{4A30FB51-869C-C29F-F988-581FA5B04B25}"/>
              </a:ext>
            </a:extLst>
          </p:cNvPr>
          <p:cNvSpPr>
            <a:spLocks noGrp="1"/>
          </p:cNvSpPr>
          <p:nvPr>
            <p:ph type="title"/>
          </p:nvPr>
        </p:nvSpPr>
        <p:spPr>
          <a:xfrm>
            <a:off x="479425" y="494490"/>
            <a:ext cx="11249349" cy="388013"/>
          </a:xfrm>
        </p:spPr>
        <p:txBody>
          <a:bodyPr/>
          <a:lstStyle/>
          <a:p>
            <a:r>
              <a:rPr lang="en-US"/>
              <a:t>Mini IVS machine and accessories – suggested choice II</a:t>
            </a:r>
          </a:p>
        </p:txBody>
      </p:sp>
      <p:sp>
        <p:nvSpPr>
          <p:cNvPr id="13" name="CasellaDiTesto 88">
            <a:extLst>
              <a:ext uri="{FF2B5EF4-FFF2-40B4-BE49-F238E27FC236}">
                <a16:creationId xmlns:a16="http://schemas.microsoft.com/office/drawing/2014/main" id="{5B85C7A3-9593-0195-823E-558634587249}"/>
              </a:ext>
            </a:extLst>
          </p:cNvPr>
          <p:cNvSpPr txBox="1"/>
          <p:nvPr/>
        </p:nvSpPr>
        <p:spPr>
          <a:xfrm>
            <a:off x="2213459" y="4281046"/>
            <a:ext cx="1275988" cy="246221"/>
          </a:xfrm>
          <a:prstGeom prst="rect">
            <a:avLst/>
          </a:prstGeom>
          <a:noFill/>
        </p:spPr>
        <p:txBody>
          <a:bodyPr wrap="square" lIns="0" tIns="0" rIns="0" bIns="0" rtlCol="0">
            <a:spAutoFit/>
          </a:bodyPr>
          <a:lstStyle/>
          <a:p>
            <a:pPr algn="l"/>
            <a:r>
              <a:rPr lang="it-IT" sz="800" b="1">
                <a:latin typeface="+mj-lt"/>
              </a:rPr>
              <a:t>VHS010 HC Z22 EXA</a:t>
            </a:r>
          </a:p>
          <a:p>
            <a:r>
              <a:rPr lang="it-IT" sz="800">
                <a:solidFill>
                  <a:schemeClr val="accent3"/>
                </a:solidFill>
              </a:rPr>
              <a:t>4010100116</a:t>
            </a:r>
            <a:endParaRPr lang="it-IT" sz="800" dirty="0">
              <a:solidFill>
                <a:schemeClr val="accent3"/>
              </a:solidFill>
            </a:endParaRPr>
          </a:p>
        </p:txBody>
      </p:sp>
      <p:sp>
        <p:nvSpPr>
          <p:cNvPr id="16" name="CasellaDiTesto 89">
            <a:extLst>
              <a:ext uri="{FF2B5EF4-FFF2-40B4-BE49-F238E27FC236}">
                <a16:creationId xmlns:a16="http://schemas.microsoft.com/office/drawing/2014/main" id="{2725E786-CAB3-550F-3718-7E3A03EE2BB1}"/>
              </a:ext>
            </a:extLst>
          </p:cNvPr>
          <p:cNvSpPr txBox="1"/>
          <p:nvPr/>
        </p:nvSpPr>
        <p:spPr>
          <a:xfrm>
            <a:off x="2209362" y="2227424"/>
            <a:ext cx="1414516" cy="246221"/>
          </a:xfrm>
          <a:prstGeom prst="rect">
            <a:avLst/>
          </a:prstGeom>
          <a:noFill/>
        </p:spPr>
        <p:txBody>
          <a:bodyPr wrap="square" lIns="0" tIns="0" rIns="0" bIns="0" rtlCol="0">
            <a:spAutoFit/>
          </a:bodyPr>
          <a:lstStyle/>
          <a:p>
            <a:r>
              <a:rPr lang="it-IT" sz="800">
                <a:latin typeface="+mj-lt"/>
              </a:rPr>
              <a:t>VHS011 LC Z22 EXA</a:t>
            </a:r>
          </a:p>
          <a:p>
            <a:r>
              <a:rPr lang="it-IT" sz="800">
                <a:solidFill>
                  <a:schemeClr val="accent3"/>
                </a:solidFill>
              </a:rPr>
              <a:t>4010100113</a:t>
            </a:r>
            <a:r>
              <a:rPr lang="it-IT" sz="800"/>
              <a:t> </a:t>
            </a:r>
          </a:p>
        </p:txBody>
      </p:sp>
      <p:sp>
        <p:nvSpPr>
          <p:cNvPr id="17" name="CasellaDiTesto 114">
            <a:extLst>
              <a:ext uri="{FF2B5EF4-FFF2-40B4-BE49-F238E27FC236}">
                <a16:creationId xmlns:a16="http://schemas.microsoft.com/office/drawing/2014/main" id="{7CA1884D-3A5B-10D7-7DDD-2A049A3672D7}"/>
              </a:ext>
            </a:extLst>
          </p:cNvPr>
          <p:cNvSpPr txBox="1"/>
          <p:nvPr/>
        </p:nvSpPr>
        <p:spPr>
          <a:xfrm>
            <a:off x="1396847" y="3348398"/>
            <a:ext cx="1837636" cy="230832"/>
          </a:xfrm>
          <a:prstGeom prst="rect">
            <a:avLst/>
          </a:prstGeom>
          <a:noFill/>
        </p:spPr>
        <p:txBody>
          <a:bodyPr wrap="square" lIns="0" tIns="0" rIns="0" bIns="0" rtlCol="0">
            <a:spAutoFit/>
          </a:bodyPr>
          <a:lstStyle>
            <a:defPPr>
              <a:defRPr lang="en-US"/>
            </a:defPPr>
            <a:lvl1pPr>
              <a:defRPr sz="800" b="1"/>
            </a:lvl1pPr>
          </a:lstStyle>
          <a:p>
            <a:r>
              <a:rPr lang="it-IT" b="0"/>
              <a:t>Accessories KIT Machine EXA</a:t>
            </a:r>
          </a:p>
          <a:p>
            <a:r>
              <a:rPr lang="it-IT" sz="700" b="0"/>
              <a:t>4072400823</a:t>
            </a:r>
          </a:p>
        </p:txBody>
      </p:sp>
      <p:sp>
        <p:nvSpPr>
          <p:cNvPr id="18" name="CasellaDiTesto 115">
            <a:extLst>
              <a:ext uri="{FF2B5EF4-FFF2-40B4-BE49-F238E27FC236}">
                <a16:creationId xmlns:a16="http://schemas.microsoft.com/office/drawing/2014/main" id="{901B60B5-57B3-4B8C-4E77-D7570445E0AF}"/>
              </a:ext>
            </a:extLst>
          </p:cNvPr>
          <p:cNvSpPr txBox="1"/>
          <p:nvPr/>
        </p:nvSpPr>
        <p:spPr>
          <a:xfrm>
            <a:off x="1410345" y="5389800"/>
            <a:ext cx="1806819" cy="230832"/>
          </a:xfrm>
          <a:prstGeom prst="rect">
            <a:avLst/>
          </a:prstGeom>
          <a:noFill/>
        </p:spPr>
        <p:txBody>
          <a:bodyPr wrap="square" lIns="0" tIns="0" rIns="0" bIns="0" rtlCol="0">
            <a:spAutoFit/>
          </a:bodyPr>
          <a:lstStyle>
            <a:defPPr>
              <a:defRPr lang="en-US"/>
            </a:defPPr>
            <a:lvl1pPr>
              <a:defRPr sz="800" b="1"/>
            </a:lvl1pPr>
          </a:lstStyle>
          <a:p>
            <a:r>
              <a:rPr lang="it-IT" b="0"/>
              <a:t>Accessories KIT Machine EXA</a:t>
            </a:r>
          </a:p>
          <a:p>
            <a:r>
              <a:rPr lang="it-IT" sz="700" b="0"/>
              <a:t>4072400823</a:t>
            </a:r>
          </a:p>
        </p:txBody>
      </p:sp>
      <p:sp>
        <p:nvSpPr>
          <p:cNvPr id="20" name="CasellaDiTesto 107">
            <a:extLst>
              <a:ext uri="{FF2B5EF4-FFF2-40B4-BE49-F238E27FC236}">
                <a16:creationId xmlns:a16="http://schemas.microsoft.com/office/drawing/2014/main" id="{E62C9CFE-E1B0-80DA-07C3-396A35BBAD7A}"/>
              </a:ext>
            </a:extLst>
          </p:cNvPr>
          <p:cNvSpPr txBox="1"/>
          <p:nvPr/>
        </p:nvSpPr>
        <p:spPr>
          <a:xfrm>
            <a:off x="2118601" y="4536180"/>
            <a:ext cx="1778822" cy="461665"/>
          </a:xfrm>
          <a:prstGeom prst="rect">
            <a:avLst/>
          </a:prstGeom>
          <a:noFill/>
        </p:spPr>
        <p:txBody>
          <a:bodyPr wrap="square">
            <a:spAutoFit/>
          </a:bodyPr>
          <a:lstStyle>
            <a:defPPr>
              <a:defRPr lang="en-US"/>
            </a:defPPr>
            <a:lvl1pPr>
              <a:defRPr sz="1000" b="1">
                <a:latin typeface="+mj-lt"/>
              </a:defRPr>
            </a:lvl1pPr>
          </a:lstStyle>
          <a:p>
            <a:pPr marL="108000" indent="-108000">
              <a:buFont typeface="Arial" panose="020B0604020202020204" pitchFamily="34" charset="0"/>
              <a:buChar char="•"/>
            </a:pPr>
            <a:r>
              <a:rPr lang="en-US" sz="800" b="0">
                <a:latin typeface="+mn-lt"/>
              </a:rPr>
              <a:t>Safe dispose</a:t>
            </a:r>
          </a:p>
          <a:p>
            <a:pPr marL="108000" indent="-108000">
              <a:buFont typeface="Arial" panose="020B0604020202020204" pitchFamily="34" charset="0"/>
              <a:buChar char="•"/>
            </a:pPr>
            <a:r>
              <a:rPr lang="en-US" sz="800" b="0">
                <a:latin typeface="+mn-lt"/>
              </a:rPr>
              <a:t>Not contaminating env.</a:t>
            </a:r>
          </a:p>
          <a:p>
            <a:pPr marL="108000" indent="-108000">
              <a:buFont typeface="Arial" panose="020B0604020202020204" pitchFamily="34" charset="0"/>
              <a:buChar char="•"/>
            </a:pPr>
            <a:r>
              <a:rPr lang="en-US" sz="800" b="0">
                <a:latin typeface="+mn-lt"/>
              </a:rPr>
              <a:t>Safe with conductive materials</a:t>
            </a:r>
          </a:p>
        </p:txBody>
      </p:sp>
      <p:sp>
        <p:nvSpPr>
          <p:cNvPr id="23" name="CasellaDiTesto 108">
            <a:extLst>
              <a:ext uri="{FF2B5EF4-FFF2-40B4-BE49-F238E27FC236}">
                <a16:creationId xmlns:a16="http://schemas.microsoft.com/office/drawing/2014/main" id="{84C15B01-63A7-5F8F-1B68-2C180EE7C050}"/>
              </a:ext>
            </a:extLst>
          </p:cNvPr>
          <p:cNvSpPr txBox="1"/>
          <p:nvPr/>
        </p:nvSpPr>
        <p:spPr>
          <a:xfrm>
            <a:off x="2110745" y="2502586"/>
            <a:ext cx="1672921" cy="461665"/>
          </a:xfrm>
          <a:prstGeom prst="rect">
            <a:avLst/>
          </a:prstGeom>
          <a:noFill/>
        </p:spPr>
        <p:txBody>
          <a:bodyPr wrap="square">
            <a:spAutoFit/>
          </a:bodyPr>
          <a:lstStyle/>
          <a:p>
            <a:pPr marL="108000" indent="-108000">
              <a:buFont typeface="Arial" panose="020B0604020202020204" pitchFamily="34" charset="0"/>
              <a:buChar char="•"/>
            </a:pPr>
            <a:r>
              <a:rPr lang="en-US" sz="800"/>
              <a:t>High cleanability</a:t>
            </a:r>
          </a:p>
          <a:p>
            <a:pPr marL="108000" indent="-108000">
              <a:buFont typeface="Arial" panose="020B0604020202020204" pitchFamily="34" charset="0"/>
              <a:buChar char="•"/>
            </a:pPr>
            <a:r>
              <a:rPr lang="en-US" sz="800"/>
              <a:t>Not contaminating env.</a:t>
            </a:r>
          </a:p>
          <a:p>
            <a:pPr marL="108000" indent="-108000">
              <a:buFont typeface="Arial" panose="020B0604020202020204" pitchFamily="34" charset="0"/>
              <a:buChar char="•"/>
            </a:pPr>
            <a:r>
              <a:rPr lang="en-US" sz="800"/>
              <a:t>Safe with conductive materials</a:t>
            </a:r>
          </a:p>
        </p:txBody>
      </p:sp>
      <p:sp>
        <p:nvSpPr>
          <p:cNvPr id="27" name="CasellaDiTesto 90">
            <a:extLst>
              <a:ext uri="{FF2B5EF4-FFF2-40B4-BE49-F238E27FC236}">
                <a16:creationId xmlns:a16="http://schemas.microsoft.com/office/drawing/2014/main" id="{10CFC0E9-C947-71DC-CD10-75EE8E6441F3}"/>
              </a:ext>
            </a:extLst>
          </p:cNvPr>
          <p:cNvSpPr txBox="1"/>
          <p:nvPr/>
        </p:nvSpPr>
        <p:spPr>
          <a:xfrm>
            <a:off x="6060404" y="4281046"/>
            <a:ext cx="1275988" cy="369332"/>
          </a:xfrm>
          <a:prstGeom prst="rect">
            <a:avLst/>
          </a:prstGeom>
          <a:noFill/>
        </p:spPr>
        <p:txBody>
          <a:bodyPr wrap="square" lIns="0" tIns="0" rIns="0" bIns="0" rtlCol="0">
            <a:spAutoFit/>
          </a:bodyPr>
          <a:lstStyle/>
          <a:p>
            <a:pPr algn="l"/>
            <a:r>
              <a:rPr lang="it-IT" sz="800">
                <a:latin typeface="+mj-lt"/>
              </a:rPr>
              <a:t>VHS011 LC ACD</a:t>
            </a:r>
          </a:p>
          <a:p>
            <a:r>
              <a:rPr lang="it-IT" sz="800">
                <a:solidFill>
                  <a:schemeClr val="accent3"/>
                </a:solidFill>
              </a:rPr>
              <a:t>4010100120</a:t>
            </a:r>
          </a:p>
          <a:p>
            <a:pPr algn="l"/>
            <a:endParaRPr lang="it-IT" sz="800" dirty="0"/>
          </a:p>
        </p:txBody>
      </p:sp>
      <p:sp>
        <p:nvSpPr>
          <p:cNvPr id="28" name="CasellaDiTesto 91">
            <a:extLst>
              <a:ext uri="{FF2B5EF4-FFF2-40B4-BE49-F238E27FC236}">
                <a16:creationId xmlns:a16="http://schemas.microsoft.com/office/drawing/2014/main" id="{EA50DAE5-AC13-4429-2612-9E99F396DDC6}"/>
              </a:ext>
            </a:extLst>
          </p:cNvPr>
          <p:cNvSpPr txBox="1"/>
          <p:nvPr/>
        </p:nvSpPr>
        <p:spPr>
          <a:xfrm>
            <a:off x="6064589" y="2227424"/>
            <a:ext cx="1414516" cy="369332"/>
          </a:xfrm>
          <a:prstGeom prst="rect">
            <a:avLst/>
          </a:prstGeom>
          <a:noFill/>
        </p:spPr>
        <p:txBody>
          <a:bodyPr wrap="square" lIns="0" tIns="0" rIns="0" bIns="0" rtlCol="0">
            <a:spAutoFit/>
          </a:bodyPr>
          <a:lstStyle/>
          <a:p>
            <a:pPr algn="l"/>
            <a:r>
              <a:rPr lang="it-IT" sz="800">
                <a:latin typeface="+mj-lt"/>
              </a:rPr>
              <a:t>VHS010 LC ACD</a:t>
            </a:r>
          </a:p>
          <a:p>
            <a:r>
              <a:rPr lang="it-IT" sz="800">
                <a:solidFill>
                  <a:schemeClr val="accent3"/>
                </a:solidFill>
              </a:rPr>
              <a:t>4010100122</a:t>
            </a:r>
          </a:p>
          <a:p>
            <a:r>
              <a:rPr lang="it-IT" sz="800"/>
              <a:t> </a:t>
            </a:r>
            <a:endParaRPr lang="it-IT" sz="800" dirty="0"/>
          </a:p>
        </p:txBody>
      </p:sp>
      <p:sp>
        <p:nvSpPr>
          <p:cNvPr id="29" name="CasellaDiTesto 116">
            <a:extLst>
              <a:ext uri="{FF2B5EF4-FFF2-40B4-BE49-F238E27FC236}">
                <a16:creationId xmlns:a16="http://schemas.microsoft.com/office/drawing/2014/main" id="{7E0E92F6-3F45-27E8-9A66-5D55DAEE0967}"/>
              </a:ext>
            </a:extLst>
          </p:cNvPr>
          <p:cNvSpPr txBox="1"/>
          <p:nvPr/>
        </p:nvSpPr>
        <p:spPr>
          <a:xfrm>
            <a:off x="5211584" y="5389800"/>
            <a:ext cx="1631584" cy="338554"/>
          </a:xfrm>
          <a:prstGeom prst="rect">
            <a:avLst/>
          </a:prstGeom>
          <a:noFill/>
        </p:spPr>
        <p:txBody>
          <a:bodyPr wrap="square" lIns="0" tIns="0" rIns="0" bIns="0" rtlCol="0">
            <a:spAutoFit/>
          </a:bodyPr>
          <a:lstStyle>
            <a:defPPr>
              <a:defRPr lang="en-US"/>
            </a:defPPr>
            <a:lvl1pPr>
              <a:defRPr sz="800" b="1"/>
            </a:lvl1pPr>
          </a:lstStyle>
          <a:p>
            <a:r>
              <a:rPr lang="it-IT" b="0"/>
              <a:t>Accessories KIT Basic ACD</a:t>
            </a:r>
          </a:p>
          <a:p>
            <a:r>
              <a:rPr lang="it-IT" sz="700" b="0"/>
              <a:t>4072400825</a:t>
            </a:r>
          </a:p>
          <a:p>
            <a:endParaRPr lang="it-IT" sz="700" b="0"/>
          </a:p>
        </p:txBody>
      </p:sp>
      <p:sp>
        <p:nvSpPr>
          <p:cNvPr id="30" name="CasellaDiTesto 117">
            <a:extLst>
              <a:ext uri="{FF2B5EF4-FFF2-40B4-BE49-F238E27FC236}">
                <a16:creationId xmlns:a16="http://schemas.microsoft.com/office/drawing/2014/main" id="{937BB575-9897-0A47-A083-C2980AA208D8}"/>
              </a:ext>
            </a:extLst>
          </p:cNvPr>
          <p:cNvSpPr txBox="1"/>
          <p:nvPr/>
        </p:nvSpPr>
        <p:spPr>
          <a:xfrm>
            <a:off x="5220952" y="3368587"/>
            <a:ext cx="1631584" cy="338554"/>
          </a:xfrm>
          <a:prstGeom prst="rect">
            <a:avLst/>
          </a:prstGeom>
          <a:noFill/>
        </p:spPr>
        <p:txBody>
          <a:bodyPr wrap="square" lIns="0" tIns="0" rIns="0" bIns="0" rtlCol="0">
            <a:spAutoFit/>
          </a:bodyPr>
          <a:lstStyle>
            <a:defPPr>
              <a:defRPr lang="en-US"/>
            </a:defPPr>
            <a:lvl1pPr>
              <a:defRPr sz="800" b="1"/>
            </a:lvl1pPr>
          </a:lstStyle>
          <a:p>
            <a:r>
              <a:rPr lang="it-IT" b="0"/>
              <a:t>Accessories KIT Basic ACD</a:t>
            </a:r>
          </a:p>
          <a:p>
            <a:r>
              <a:rPr lang="it-IT" sz="700" b="0"/>
              <a:t>4072400825</a:t>
            </a:r>
          </a:p>
          <a:p>
            <a:endParaRPr lang="it-IT" sz="700" b="0"/>
          </a:p>
        </p:txBody>
      </p:sp>
      <p:sp>
        <p:nvSpPr>
          <p:cNvPr id="31" name="CasellaDiTesto 109">
            <a:extLst>
              <a:ext uri="{FF2B5EF4-FFF2-40B4-BE49-F238E27FC236}">
                <a16:creationId xmlns:a16="http://schemas.microsoft.com/office/drawing/2014/main" id="{4E9B163F-C363-9FED-A565-C358F0895C0C}"/>
              </a:ext>
            </a:extLst>
          </p:cNvPr>
          <p:cNvSpPr txBox="1"/>
          <p:nvPr/>
        </p:nvSpPr>
        <p:spPr>
          <a:xfrm>
            <a:off x="5993866" y="4536180"/>
            <a:ext cx="1689392" cy="584775"/>
          </a:xfrm>
          <a:prstGeom prst="rect">
            <a:avLst/>
          </a:prstGeom>
          <a:noFill/>
        </p:spPr>
        <p:txBody>
          <a:bodyPr wrap="square">
            <a:spAutoFit/>
          </a:bodyPr>
          <a:lstStyle>
            <a:defPPr>
              <a:defRPr lang="en-US"/>
            </a:defPPr>
            <a:lvl1pPr>
              <a:defRPr sz="1000" b="0"/>
            </a:lvl1pPr>
          </a:lstStyle>
          <a:p>
            <a:r>
              <a:rPr lang="en-US" sz="800"/>
              <a:t>The most robust, compact and lightest industrial vac, with high performance filtration without consumable for high powder load</a:t>
            </a:r>
          </a:p>
        </p:txBody>
      </p:sp>
      <p:sp>
        <p:nvSpPr>
          <p:cNvPr id="32" name="CasellaDiTesto 110">
            <a:extLst>
              <a:ext uri="{FF2B5EF4-FFF2-40B4-BE49-F238E27FC236}">
                <a16:creationId xmlns:a16="http://schemas.microsoft.com/office/drawing/2014/main" id="{8AB6D53A-C371-5CAF-C095-ECE3D1D1CCEA}"/>
              </a:ext>
            </a:extLst>
          </p:cNvPr>
          <p:cNvSpPr txBox="1"/>
          <p:nvPr/>
        </p:nvSpPr>
        <p:spPr>
          <a:xfrm>
            <a:off x="5983657" y="2502586"/>
            <a:ext cx="1477548" cy="584775"/>
          </a:xfrm>
          <a:prstGeom prst="rect">
            <a:avLst/>
          </a:prstGeom>
          <a:noFill/>
        </p:spPr>
        <p:txBody>
          <a:bodyPr wrap="square">
            <a:spAutoFit/>
          </a:bodyPr>
          <a:lstStyle>
            <a:defPPr>
              <a:defRPr lang="en-US"/>
            </a:defPPr>
            <a:lvl1pPr>
              <a:defRPr sz="1000"/>
            </a:lvl1pPr>
          </a:lstStyle>
          <a:p>
            <a:r>
              <a:rPr lang="en-US" sz="800"/>
              <a:t>The most robust, compact and lightest industrial vac, with affordable, scalable, safe disposal options</a:t>
            </a:r>
          </a:p>
        </p:txBody>
      </p:sp>
      <p:sp>
        <p:nvSpPr>
          <p:cNvPr id="33" name="CasellaDiTesto 93">
            <a:extLst>
              <a:ext uri="{FF2B5EF4-FFF2-40B4-BE49-F238E27FC236}">
                <a16:creationId xmlns:a16="http://schemas.microsoft.com/office/drawing/2014/main" id="{8A932BA6-AE75-9171-BF16-17ECBD1F936B}"/>
              </a:ext>
            </a:extLst>
          </p:cNvPr>
          <p:cNvSpPr txBox="1"/>
          <p:nvPr/>
        </p:nvSpPr>
        <p:spPr>
          <a:xfrm>
            <a:off x="9972773" y="4281046"/>
            <a:ext cx="1275988" cy="246221"/>
          </a:xfrm>
          <a:prstGeom prst="rect">
            <a:avLst/>
          </a:prstGeom>
          <a:noFill/>
        </p:spPr>
        <p:txBody>
          <a:bodyPr wrap="square" lIns="0" tIns="0" rIns="0" bIns="0" rtlCol="0">
            <a:spAutoFit/>
          </a:bodyPr>
          <a:lstStyle/>
          <a:p>
            <a:r>
              <a:rPr lang="pl-PL" sz="800" b="1">
                <a:latin typeface="+mj-lt"/>
              </a:rPr>
              <a:t>VHS010 HC Z22 EXA 3X</a:t>
            </a:r>
          </a:p>
          <a:p>
            <a:r>
              <a:rPr lang="it-IT" sz="800">
                <a:solidFill>
                  <a:schemeClr val="accent3"/>
                </a:solidFill>
              </a:rPr>
              <a:t>TBD** </a:t>
            </a:r>
            <a:endParaRPr lang="it-IT" sz="800" b="1" dirty="0">
              <a:solidFill>
                <a:schemeClr val="accent3"/>
              </a:solidFill>
            </a:endParaRPr>
          </a:p>
        </p:txBody>
      </p:sp>
      <p:sp>
        <p:nvSpPr>
          <p:cNvPr id="34" name="CasellaDiTesto 94">
            <a:extLst>
              <a:ext uri="{FF2B5EF4-FFF2-40B4-BE49-F238E27FC236}">
                <a16:creationId xmlns:a16="http://schemas.microsoft.com/office/drawing/2014/main" id="{24D89D7D-05EA-AB45-82B3-C95D29D40DD4}"/>
              </a:ext>
            </a:extLst>
          </p:cNvPr>
          <p:cNvSpPr txBox="1"/>
          <p:nvPr/>
        </p:nvSpPr>
        <p:spPr>
          <a:xfrm>
            <a:off x="10013723" y="2227424"/>
            <a:ext cx="1414516" cy="246221"/>
          </a:xfrm>
          <a:prstGeom prst="rect">
            <a:avLst/>
          </a:prstGeom>
          <a:noFill/>
        </p:spPr>
        <p:txBody>
          <a:bodyPr wrap="square" lIns="0" tIns="0" rIns="0" bIns="0" rtlCol="0">
            <a:spAutoFit/>
          </a:bodyPr>
          <a:lstStyle/>
          <a:p>
            <a:pPr algn="l"/>
            <a:r>
              <a:rPr lang="fr-FR" sz="800">
                <a:latin typeface="+mj-lt"/>
              </a:rPr>
              <a:t>VHS011 LC Z22 EXA 3X AU</a:t>
            </a:r>
          </a:p>
          <a:p>
            <a:r>
              <a:rPr lang="it-IT" sz="800">
                <a:solidFill>
                  <a:schemeClr val="accent3"/>
                </a:solidFill>
              </a:rPr>
              <a:t>TBD** </a:t>
            </a:r>
            <a:endParaRPr lang="it-IT" sz="800" b="1" dirty="0">
              <a:solidFill>
                <a:schemeClr val="accent3"/>
              </a:solidFill>
            </a:endParaRPr>
          </a:p>
        </p:txBody>
      </p:sp>
      <p:sp>
        <p:nvSpPr>
          <p:cNvPr id="44" name="CasellaDiTesto 118">
            <a:extLst>
              <a:ext uri="{FF2B5EF4-FFF2-40B4-BE49-F238E27FC236}">
                <a16:creationId xmlns:a16="http://schemas.microsoft.com/office/drawing/2014/main" id="{FE8F4C17-896A-66CA-5C32-A3FCB3697FA0}"/>
              </a:ext>
            </a:extLst>
          </p:cNvPr>
          <p:cNvSpPr txBox="1"/>
          <p:nvPr/>
        </p:nvSpPr>
        <p:spPr>
          <a:xfrm>
            <a:off x="9132217" y="3368587"/>
            <a:ext cx="1975269" cy="230832"/>
          </a:xfrm>
          <a:prstGeom prst="rect">
            <a:avLst/>
          </a:prstGeom>
          <a:noFill/>
        </p:spPr>
        <p:txBody>
          <a:bodyPr wrap="square" lIns="0" tIns="0" rIns="0" bIns="0" rtlCol="0">
            <a:spAutoFit/>
          </a:bodyPr>
          <a:lstStyle>
            <a:defPPr>
              <a:defRPr lang="en-US"/>
            </a:defPPr>
            <a:lvl1pPr>
              <a:defRPr sz="800" b="1"/>
            </a:lvl1pPr>
          </a:lstStyle>
          <a:p>
            <a:r>
              <a:rPr lang="it-IT" b="0"/>
              <a:t>Accessories KIT FDA Machine EXA</a:t>
            </a:r>
          </a:p>
          <a:p>
            <a:r>
              <a:rPr lang="it-IT" sz="700" b="0"/>
              <a:t>4072400822</a:t>
            </a:r>
          </a:p>
        </p:txBody>
      </p:sp>
      <p:sp>
        <p:nvSpPr>
          <p:cNvPr id="45" name="CasellaDiTesto 119">
            <a:extLst>
              <a:ext uri="{FF2B5EF4-FFF2-40B4-BE49-F238E27FC236}">
                <a16:creationId xmlns:a16="http://schemas.microsoft.com/office/drawing/2014/main" id="{C00F38CE-2B79-7845-772F-FF3CB2EEFDE1}"/>
              </a:ext>
            </a:extLst>
          </p:cNvPr>
          <p:cNvSpPr txBox="1"/>
          <p:nvPr/>
        </p:nvSpPr>
        <p:spPr>
          <a:xfrm>
            <a:off x="9142452" y="5389800"/>
            <a:ext cx="2029929" cy="230832"/>
          </a:xfrm>
          <a:prstGeom prst="rect">
            <a:avLst/>
          </a:prstGeom>
          <a:noFill/>
        </p:spPr>
        <p:txBody>
          <a:bodyPr wrap="square" lIns="0" tIns="0" rIns="0" bIns="0" rtlCol="0">
            <a:spAutoFit/>
          </a:bodyPr>
          <a:lstStyle>
            <a:defPPr>
              <a:defRPr lang="en-US"/>
            </a:defPPr>
            <a:lvl1pPr>
              <a:defRPr sz="800" b="1"/>
            </a:lvl1pPr>
          </a:lstStyle>
          <a:p>
            <a:r>
              <a:rPr lang="it-IT" b="0"/>
              <a:t>Accessories KIT  FDA Machie ACD</a:t>
            </a:r>
          </a:p>
          <a:p>
            <a:r>
              <a:rPr lang="it-IT" sz="700" b="0"/>
              <a:t>4072400822</a:t>
            </a:r>
            <a:endParaRPr lang="it-IT" sz="700" b="0" dirty="0"/>
          </a:p>
        </p:txBody>
      </p:sp>
      <p:sp>
        <p:nvSpPr>
          <p:cNvPr id="46" name="CasellaDiTesto 111">
            <a:extLst>
              <a:ext uri="{FF2B5EF4-FFF2-40B4-BE49-F238E27FC236}">
                <a16:creationId xmlns:a16="http://schemas.microsoft.com/office/drawing/2014/main" id="{A97883A2-C7E0-5A8F-72B8-E80530A98242}"/>
              </a:ext>
            </a:extLst>
          </p:cNvPr>
          <p:cNvSpPr txBox="1"/>
          <p:nvPr/>
        </p:nvSpPr>
        <p:spPr>
          <a:xfrm>
            <a:off x="9877065" y="4536180"/>
            <a:ext cx="1776718" cy="461665"/>
          </a:xfrm>
          <a:prstGeom prst="rect">
            <a:avLst/>
          </a:prstGeom>
          <a:noFill/>
        </p:spPr>
        <p:txBody>
          <a:bodyPr wrap="square">
            <a:spAutoFit/>
          </a:bodyPr>
          <a:lstStyle>
            <a:defPPr>
              <a:defRPr lang="en-US"/>
            </a:defPPr>
            <a:lvl1pPr>
              <a:defRPr sz="1000" b="0"/>
            </a:lvl1pPr>
          </a:lstStyle>
          <a:p>
            <a:pPr marL="108000" indent="-108000">
              <a:buFont typeface="Arial" panose="020B0604020202020204" pitchFamily="34" charset="0"/>
              <a:buChar char="•"/>
            </a:pPr>
            <a:r>
              <a:rPr lang="en-US" sz="800"/>
              <a:t>Safe disposal</a:t>
            </a:r>
          </a:p>
          <a:p>
            <a:pPr marL="108000" indent="-108000">
              <a:buFont typeface="Arial" panose="020B0604020202020204" pitchFamily="34" charset="0"/>
              <a:buChar char="•"/>
            </a:pPr>
            <a:r>
              <a:rPr lang="en-US" sz="800"/>
              <a:t>Not contaminating env.</a:t>
            </a:r>
          </a:p>
          <a:p>
            <a:pPr marL="108000" indent="-108000">
              <a:buFont typeface="Arial" panose="020B0604020202020204" pitchFamily="34" charset="0"/>
              <a:buChar char="•"/>
            </a:pPr>
            <a:r>
              <a:rPr lang="en-US" sz="800"/>
              <a:t>FDA end tools and hoses</a:t>
            </a:r>
          </a:p>
        </p:txBody>
      </p:sp>
      <p:sp>
        <p:nvSpPr>
          <p:cNvPr id="47" name="CasellaDiTesto 112">
            <a:extLst>
              <a:ext uri="{FF2B5EF4-FFF2-40B4-BE49-F238E27FC236}">
                <a16:creationId xmlns:a16="http://schemas.microsoft.com/office/drawing/2014/main" id="{DD1FDCE8-FA12-E50A-505D-DC40D693144E}"/>
              </a:ext>
            </a:extLst>
          </p:cNvPr>
          <p:cNvSpPr txBox="1"/>
          <p:nvPr/>
        </p:nvSpPr>
        <p:spPr>
          <a:xfrm>
            <a:off x="9890078" y="2502586"/>
            <a:ext cx="1821437" cy="461665"/>
          </a:xfrm>
          <a:prstGeom prst="rect">
            <a:avLst/>
          </a:prstGeom>
          <a:noFill/>
        </p:spPr>
        <p:txBody>
          <a:bodyPr wrap="square">
            <a:spAutoFit/>
          </a:bodyPr>
          <a:lstStyle/>
          <a:p>
            <a:pPr marL="108000" indent="-108000">
              <a:buFont typeface="Arial" panose="020B0604020202020204" pitchFamily="34" charset="0"/>
              <a:buChar char="•"/>
            </a:pPr>
            <a:r>
              <a:rPr lang="en-US" sz="800"/>
              <a:t>High cleanability</a:t>
            </a:r>
          </a:p>
          <a:p>
            <a:pPr marL="108000" indent="-108000">
              <a:buFont typeface="Arial" panose="020B0604020202020204" pitchFamily="34" charset="0"/>
              <a:buChar char="•"/>
            </a:pPr>
            <a:r>
              <a:rPr lang="en-US" sz="800"/>
              <a:t>Not contaminating env.</a:t>
            </a:r>
          </a:p>
          <a:p>
            <a:pPr marL="108000" indent="-108000">
              <a:buFont typeface="Arial" panose="020B0604020202020204" pitchFamily="34" charset="0"/>
              <a:buChar char="•"/>
            </a:pPr>
            <a:r>
              <a:rPr lang="en-US" sz="800"/>
              <a:t>FDA end tools and hoses</a:t>
            </a:r>
          </a:p>
        </p:txBody>
      </p:sp>
      <p:sp>
        <p:nvSpPr>
          <p:cNvPr id="4" name="Segnaposto contenuto 1">
            <a:extLst>
              <a:ext uri="{FF2B5EF4-FFF2-40B4-BE49-F238E27FC236}">
                <a16:creationId xmlns:a16="http://schemas.microsoft.com/office/drawing/2014/main" id="{78561DBA-244D-D61A-58D2-526DA89554A1}"/>
              </a:ext>
            </a:extLst>
          </p:cNvPr>
          <p:cNvSpPr txBox="1">
            <a:spLocks/>
          </p:cNvSpPr>
          <p:nvPr/>
        </p:nvSpPr>
        <p:spPr>
          <a:xfrm>
            <a:off x="8160895" y="1119944"/>
            <a:ext cx="3539143" cy="658642"/>
          </a:xfrm>
          <a:prstGeom prst="rect">
            <a:avLst/>
          </a:prstGeom>
          <a:solidFill>
            <a:schemeClr val="accent1"/>
          </a:solidFill>
          <a:effectLst/>
        </p:spPr>
        <p:txBody>
          <a:bodyPr vert="horz" wrap="square" lIns="216000" tIns="118872" rIns="180000" bIns="118872" rtlCol="0">
            <a:spAutoFit/>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gn="ctr">
              <a:buFont typeface="Arial" panose="020B0604020202020204" pitchFamily="34" charset="0"/>
              <a:buNone/>
            </a:pPr>
            <a:r>
              <a:rPr lang="it-IT">
                <a:solidFill>
                  <a:schemeClr val="bg1"/>
                </a:solidFill>
                <a:latin typeface="+mj-lt"/>
              </a:rPr>
              <a:t>Pharma and nutraceutical</a:t>
            </a:r>
          </a:p>
          <a:p>
            <a:pPr marL="0" indent="0" algn="ctr">
              <a:buFont typeface="Arial" panose="020B0604020202020204" pitchFamily="34" charset="0"/>
              <a:buNone/>
            </a:pPr>
            <a:r>
              <a:rPr lang="en-US" sz="1100">
                <a:solidFill>
                  <a:schemeClr val="bg1"/>
                </a:solidFill>
              </a:rPr>
              <a:t>Cleaning packaging machines</a:t>
            </a:r>
          </a:p>
        </p:txBody>
      </p:sp>
      <p:sp>
        <p:nvSpPr>
          <p:cNvPr id="9" name="Segnaposto contenuto 1">
            <a:extLst>
              <a:ext uri="{FF2B5EF4-FFF2-40B4-BE49-F238E27FC236}">
                <a16:creationId xmlns:a16="http://schemas.microsoft.com/office/drawing/2014/main" id="{6E9B8ED6-A5A3-AB6D-891F-296ECDED8683}"/>
              </a:ext>
            </a:extLst>
          </p:cNvPr>
          <p:cNvSpPr txBox="1">
            <a:spLocks/>
          </p:cNvSpPr>
          <p:nvPr/>
        </p:nvSpPr>
        <p:spPr>
          <a:xfrm>
            <a:off x="4258057" y="1119944"/>
            <a:ext cx="3675888" cy="658642"/>
          </a:xfrm>
          <a:prstGeom prst="rect">
            <a:avLst/>
          </a:prstGeom>
          <a:solidFill>
            <a:schemeClr val="accent1"/>
          </a:solidFill>
          <a:effectLst/>
        </p:spPr>
        <p:txBody>
          <a:bodyPr vert="horz" wrap="square" lIns="216000" tIns="118872" rIns="180000" bIns="118872" rtlCol="0">
            <a:spAutoFit/>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gn="ctr">
              <a:buFont typeface="Arial" panose="020B0604020202020204" pitchFamily="34" charset="0"/>
              <a:buNone/>
            </a:pPr>
            <a:r>
              <a:rPr lang="it-IT">
                <a:solidFill>
                  <a:schemeClr val="bg1"/>
                </a:solidFill>
                <a:latin typeface="+mj-lt"/>
              </a:rPr>
              <a:t>Carpentry, mechanical workshop</a:t>
            </a:r>
          </a:p>
          <a:p>
            <a:pPr marL="0" indent="0" algn="ctr">
              <a:buFont typeface="Arial" panose="020B0604020202020204" pitchFamily="34" charset="0"/>
              <a:buNone/>
            </a:pPr>
            <a:r>
              <a:rPr lang="en-GB" sz="1100">
                <a:solidFill>
                  <a:schemeClr val="bg1"/>
                </a:solidFill>
              </a:rPr>
              <a:t>Starter kit for general entry level application </a:t>
            </a:r>
          </a:p>
        </p:txBody>
      </p:sp>
      <p:sp>
        <p:nvSpPr>
          <p:cNvPr id="10" name="Segnaposto contenuto 1">
            <a:extLst>
              <a:ext uri="{FF2B5EF4-FFF2-40B4-BE49-F238E27FC236}">
                <a16:creationId xmlns:a16="http://schemas.microsoft.com/office/drawing/2014/main" id="{2FE5CE1A-260C-BE1B-AB3E-EB295E57B12C}"/>
              </a:ext>
            </a:extLst>
          </p:cNvPr>
          <p:cNvSpPr txBox="1">
            <a:spLocks/>
          </p:cNvSpPr>
          <p:nvPr/>
        </p:nvSpPr>
        <p:spPr>
          <a:xfrm>
            <a:off x="485483" y="1119944"/>
            <a:ext cx="3559175" cy="658642"/>
          </a:xfrm>
          <a:prstGeom prst="rect">
            <a:avLst/>
          </a:prstGeom>
          <a:solidFill>
            <a:schemeClr val="accent1"/>
          </a:solidFill>
          <a:effectLst/>
        </p:spPr>
        <p:txBody>
          <a:bodyPr vert="horz" lIns="216000" tIns="118872" rIns="180000" bIns="118872" rtlCol="0">
            <a:spAutoFit/>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gn="ctr">
              <a:buFont typeface="Arial" panose="020B0604020202020204" pitchFamily="34" charset="0"/>
              <a:buNone/>
            </a:pPr>
            <a:r>
              <a:rPr lang="it-IT">
                <a:solidFill>
                  <a:schemeClr val="bg1"/>
                </a:solidFill>
                <a:latin typeface="+mj-lt"/>
              </a:rPr>
              <a:t>Electronics</a:t>
            </a:r>
          </a:p>
          <a:p>
            <a:pPr marL="0" indent="0" algn="ctr">
              <a:buFont typeface="Arial" panose="020B0604020202020204" pitchFamily="34" charset="0"/>
              <a:buNone/>
            </a:pPr>
            <a:r>
              <a:rPr lang="en-US" sz="1100">
                <a:solidFill>
                  <a:schemeClr val="bg1"/>
                </a:solidFill>
              </a:rPr>
              <a:t>Cleaning production machineries</a:t>
            </a:r>
          </a:p>
        </p:txBody>
      </p:sp>
      <p:pic>
        <p:nvPicPr>
          <p:cNvPr id="42" name="Segnaposto contenuto 20">
            <a:extLst>
              <a:ext uri="{FF2B5EF4-FFF2-40B4-BE49-F238E27FC236}">
                <a16:creationId xmlns:a16="http://schemas.microsoft.com/office/drawing/2014/main" id="{8173808E-0CFD-0AAB-15FF-D7714DF57E9A}"/>
              </a:ext>
            </a:extLst>
          </p:cNvPr>
          <p:cNvPicPr>
            <a:picLocks noChangeAspect="1"/>
          </p:cNvPicPr>
          <p:nvPr/>
        </p:nvPicPr>
        <p:blipFill>
          <a:blip r:embed="rId25" cstate="print">
            <a:extLst>
              <a:ext uri="{28A0092B-C50C-407E-A947-70E740481C1C}">
                <a14:useLocalDpi xmlns:a14="http://schemas.microsoft.com/office/drawing/2010/main"/>
              </a:ext>
            </a:extLst>
          </a:blip>
          <a:srcRect/>
          <a:stretch/>
        </p:blipFill>
        <p:spPr>
          <a:xfrm>
            <a:off x="9239839" y="2096714"/>
            <a:ext cx="562047" cy="1069704"/>
          </a:xfrm>
          <a:prstGeom prst="rect">
            <a:avLst/>
          </a:prstGeom>
          <a:noFill/>
          <a:effectLst>
            <a:outerShdw blurRad="139700" sx="102000" sy="102000" algn="ctr" rotWithShape="0">
              <a:schemeClr val="bg2">
                <a:alpha val="30000"/>
              </a:schemeClr>
            </a:outerShdw>
          </a:effectLst>
        </p:spPr>
      </p:pic>
    </p:spTree>
    <p:extLst>
      <p:ext uri="{BB962C8B-B14F-4D97-AF65-F5344CB8AC3E}">
        <p14:creationId xmlns:p14="http://schemas.microsoft.com/office/powerpoint/2010/main" val="2112464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3">
            <a:extLst>
              <a:ext uri="{FF2B5EF4-FFF2-40B4-BE49-F238E27FC236}">
                <a16:creationId xmlns:a16="http://schemas.microsoft.com/office/drawing/2014/main" id="{40B79599-77BD-832A-7B5F-3E13A9F775D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455742" y="3027185"/>
            <a:ext cx="1803378" cy="1361587"/>
          </a:xfrm>
          <a:prstGeom prst="rect">
            <a:avLst/>
          </a:prstGeom>
        </p:spPr>
      </p:pic>
      <p:pic>
        <p:nvPicPr>
          <p:cNvPr id="5" name="Immagine 17">
            <a:extLst>
              <a:ext uri="{FF2B5EF4-FFF2-40B4-BE49-F238E27FC236}">
                <a16:creationId xmlns:a16="http://schemas.microsoft.com/office/drawing/2014/main" id="{77F2F331-0A25-C756-9F46-C85F81381A3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78001" y="3343814"/>
            <a:ext cx="953917" cy="1079022"/>
          </a:xfrm>
          <a:prstGeom prst="rect">
            <a:avLst/>
          </a:prstGeom>
        </p:spPr>
      </p:pic>
      <p:sp>
        <p:nvSpPr>
          <p:cNvPr id="15" name="Content Placeholder 14">
            <a:extLst>
              <a:ext uri="{FF2B5EF4-FFF2-40B4-BE49-F238E27FC236}">
                <a16:creationId xmlns:a16="http://schemas.microsoft.com/office/drawing/2014/main" id="{ADE39C95-756A-6DFA-7C51-E8899F758B77}"/>
              </a:ext>
            </a:extLst>
          </p:cNvPr>
          <p:cNvSpPr>
            <a:spLocks noGrp="1"/>
          </p:cNvSpPr>
          <p:nvPr>
            <p:ph sz="quarter" idx="13"/>
          </p:nvPr>
        </p:nvSpPr>
        <p:spPr>
          <a:xfrm>
            <a:off x="479425" y="1416345"/>
            <a:ext cx="4571546" cy="659801"/>
          </a:xfrm>
        </p:spPr>
        <p:txBody>
          <a:bodyPr/>
          <a:lstStyle/>
          <a:p>
            <a:pPr marL="0" indent="0">
              <a:lnSpc>
                <a:spcPct val="120000"/>
              </a:lnSpc>
              <a:spcBef>
                <a:spcPts val="0"/>
              </a:spcBef>
              <a:buNone/>
            </a:pPr>
            <a:r>
              <a:rPr lang="en-US" sz="1200"/>
              <a:t>HEPA14 spare filter: </a:t>
            </a:r>
            <a:r>
              <a:rPr lang="en-US" sz="1200">
                <a:latin typeface="+mj-lt"/>
              </a:rPr>
              <a:t>Z8 17262 </a:t>
            </a:r>
          </a:p>
          <a:p>
            <a:pPr marL="0" indent="0">
              <a:lnSpc>
                <a:spcPct val="120000"/>
              </a:lnSpc>
              <a:spcBef>
                <a:spcPts val="0"/>
              </a:spcBef>
              <a:buNone/>
            </a:pPr>
            <a:r>
              <a:rPr lang="en-US" sz="1200"/>
              <a:t>Primary Filter Cat. M: </a:t>
            </a:r>
            <a:r>
              <a:rPr lang="en-US" sz="1200">
                <a:latin typeface="+mj-lt"/>
              </a:rPr>
              <a:t>4081701855</a:t>
            </a:r>
          </a:p>
          <a:p>
            <a:pPr marL="0" indent="0">
              <a:lnSpc>
                <a:spcPct val="120000"/>
              </a:lnSpc>
              <a:spcBef>
                <a:spcPts val="0"/>
              </a:spcBef>
              <a:buNone/>
            </a:pPr>
            <a:r>
              <a:rPr lang="en-US" sz="1200"/>
              <a:t>Primary Filter Cat. M PTFE: </a:t>
            </a:r>
            <a:r>
              <a:rPr lang="en-US" sz="1200">
                <a:latin typeface="+mj-lt"/>
              </a:rPr>
              <a:t>4081701856</a:t>
            </a:r>
          </a:p>
          <a:p>
            <a:pPr marL="0" indent="0">
              <a:lnSpc>
                <a:spcPct val="120000"/>
              </a:lnSpc>
              <a:spcBef>
                <a:spcPts val="0"/>
              </a:spcBef>
              <a:buNone/>
            </a:pPr>
            <a:endParaRPr lang="en-US" sz="1200"/>
          </a:p>
        </p:txBody>
      </p:sp>
      <p:sp>
        <p:nvSpPr>
          <p:cNvPr id="16" name="Text Placeholder 15">
            <a:extLst>
              <a:ext uri="{FF2B5EF4-FFF2-40B4-BE49-F238E27FC236}">
                <a16:creationId xmlns:a16="http://schemas.microsoft.com/office/drawing/2014/main" id="{56A62366-BB2E-846F-909F-AAE134CB43FA}"/>
              </a:ext>
            </a:extLst>
          </p:cNvPr>
          <p:cNvSpPr>
            <a:spLocks noGrp="1"/>
          </p:cNvSpPr>
          <p:nvPr>
            <p:ph type="body" sz="quarter" idx="14"/>
          </p:nvPr>
        </p:nvSpPr>
        <p:spPr>
          <a:xfrm>
            <a:off x="475521" y="873877"/>
            <a:ext cx="5199565" cy="376456"/>
          </a:xfrm>
        </p:spPr>
        <p:txBody>
          <a:bodyPr/>
          <a:lstStyle/>
          <a:p>
            <a:r>
              <a:rPr lang="en-US"/>
              <a:t>VHS011 LC Z22 EXA / C2D2 and VHS011 LC ACD</a:t>
            </a:r>
          </a:p>
          <a:p>
            <a:endParaRPr lang="en-US"/>
          </a:p>
        </p:txBody>
      </p:sp>
      <p:sp>
        <p:nvSpPr>
          <p:cNvPr id="14" name="Title 13">
            <a:extLst>
              <a:ext uri="{FF2B5EF4-FFF2-40B4-BE49-F238E27FC236}">
                <a16:creationId xmlns:a16="http://schemas.microsoft.com/office/drawing/2014/main" id="{E4219006-A81E-BFA6-E94A-CA42B670B233}"/>
              </a:ext>
            </a:extLst>
          </p:cNvPr>
          <p:cNvSpPr>
            <a:spLocks noGrp="1"/>
          </p:cNvSpPr>
          <p:nvPr>
            <p:ph type="title"/>
          </p:nvPr>
        </p:nvSpPr>
        <p:spPr>
          <a:xfrm>
            <a:off x="479425" y="494490"/>
            <a:ext cx="5195661" cy="388013"/>
          </a:xfrm>
        </p:spPr>
        <p:txBody>
          <a:bodyPr/>
          <a:lstStyle/>
          <a:p>
            <a:r>
              <a:rPr lang="en-US"/>
              <a:t>Spare filters for VH011</a:t>
            </a:r>
            <a:r>
              <a:rPr lang="en-US" sz="1800">
                <a:solidFill>
                  <a:srgbClr val="000000"/>
                </a:solidFill>
                <a:latin typeface="Adobe Clean DC"/>
              </a:rPr>
              <a:t>...</a:t>
            </a:r>
            <a:endParaRPr lang="en-US"/>
          </a:p>
        </p:txBody>
      </p:sp>
      <p:sp>
        <p:nvSpPr>
          <p:cNvPr id="10" name="Footer Placeholder 9">
            <a:extLst>
              <a:ext uri="{FF2B5EF4-FFF2-40B4-BE49-F238E27FC236}">
                <a16:creationId xmlns:a16="http://schemas.microsoft.com/office/drawing/2014/main" id="{9109811C-A5A2-A09D-7078-5E6877E3EFCC}"/>
              </a:ext>
            </a:extLst>
          </p:cNvPr>
          <p:cNvSpPr>
            <a:spLocks noGrp="1"/>
          </p:cNvSpPr>
          <p:nvPr>
            <p:ph type="ftr" sz="quarter" idx="16"/>
          </p:nvPr>
        </p:nvSpPr>
        <p:spPr/>
        <p:txBody>
          <a:bodyPr/>
          <a:lstStyle/>
          <a:p>
            <a:pPr algn="l"/>
            <a:r>
              <a:rPr lang="en-US"/>
              <a:t>COMPANY CONFIDENTIAL</a:t>
            </a:r>
            <a:endParaRPr lang="en-US" dirty="0"/>
          </a:p>
        </p:txBody>
      </p:sp>
      <p:sp>
        <p:nvSpPr>
          <p:cNvPr id="11" name="Slide Number Placeholder 10">
            <a:extLst>
              <a:ext uri="{FF2B5EF4-FFF2-40B4-BE49-F238E27FC236}">
                <a16:creationId xmlns:a16="http://schemas.microsoft.com/office/drawing/2014/main" id="{8BA7D525-B027-D5FF-DAE0-1BB8B6CB327F}"/>
              </a:ext>
            </a:extLst>
          </p:cNvPr>
          <p:cNvSpPr>
            <a:spLocks noGrp="1"/>
          </p:cNvSpPr>
          <p:nvPr>
            <p:ph type="sldNum" sz="quarter" idx="17"/>
          </p:nvPr>
        </p:nvSpPr>
        <p:spPr/>
        <p:txBody>
          <a:bodyPr/>
          <a:lstStyle/>
          <a:p>
            <a:fld id="{6C385236-B7BA-4938-9EA6-6DEC8CA653D7}" type="slidenum">
              <a:rPr lang="en-US" smtClean="0"/>
              <a:pPr/>
              <a:t>26</a:t>
            </a:fld>
            <a:endParaRPr lang="en-US"/>
          </a:p>
        </p:txBody>
      </p:sp>
      <p:sp>
        <p:nvSpPr>
          <p:cNvPr id="17" name="Rectangle 16">
            <a:extLst>
              <a:ext uri="{FF2B5EF4-FFF2-40B4-BE49-F238E27FC236}">
                <a16:creationId xmlns:a16="http://schemas.microsoft.com/office/drawing/2014/main" id="{44C80A43-82F5-EA7B-F96C-9886E03D6D13}"/>
              </a:ext>
            </a:extLst>
          </p:cNvPr>
          <p:cNvSpPr/>
          <p:nvPr/>
        </p:nvSpPr>
        <p:spPr>
          <a:xfrm>
            <a:off x="7212013" y="0"/>
            <a:ext cx="4979986" cy="6273799"/>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pic>
        <p:nvPicPr>
          <p:cNvPr id="2" name="Immagine 28">
            <a:extLst>
              <a:ext uri="{FF2B5EF4-FFF2-40B4-BE49-F238E27FC236}">
                <a16:creationId xmlns:a16="http://schemas.microsoft.com/office/drawing/2014/main" id="{67D5CF1E-AA81-7480-7C9E-3BC7ADEB9FBA}"/>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7586767" y="2026883"/>
            <a:ext cx="2225672" cy="3490792"/>
          </a:xfrm>
          <a:prstGeom prst="rect">
            <a:avLst/>
          </a:prstGeom>
        </p:spPr>
      </p:pic>
      <p:pic>
        <p:nvPicPr>
          <p:cNvPr id="3" name="Immagine 29">
            <a:extLst>
              <a:ext uri="{FF2B5EF4-FFF2-40B4-BE49-F238E27FC236}">
                <a16:creationId xmlns:a16="http://schemas.microsoft.com/office/drawing/2014/main" id="{C4722D11-5A7C-584E-299D-3BC73F8DDEEC}"/>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9832581" y="1954329"/>
            <a:ext cx="2183809" cy="3579646"/>
          </a:xfrm>
          <a:prstGeom prst="rect">
            <a:avLst/>
          </a:prstGeom>
        </p:spPr>
      </p:pic>
      <p:sp>
        <p:nvSpPr>
          <p:cNvPr id="9" name="Content Placeholder 14">
            <a:extLst>
              <a:ext uri="{FF2B5EF4-FFF2-40B4-BE49-F238E27FC236}">
                <a16:creationId xmlns:a16="http://schemas.microsoft.com/office/drawing/2014/main" id="{C5F8DAF0-D8BD-B7D0-0C33-371AC4E8C467}"/>
              </a:ext>
            </a:extLst>
          </p:cNvPr>
          <p:cNvSpPr txBox="1">
            <a:spLocks/>
          </p:cNvSpPr>
          <p:nvPr/>
        </p:nvSpPr>
        <p:spPr>
          <a:xfrm>
            <a:off x="479424" y="5415648"/>
            <a:ext cx="5195661" cy="310187"/>
          </a:xfrm>
          <a:prstGeom prst="rect">
            <a:avLst/>
          </a:prstGeom>
        </p:spPr>
        <p:txBody>
          <a:bodyPr vert="horz" lIns="0" tIns="0" rIns="0" bIns="0" rtlCol="0">
            <a:noAutofit/>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1200">
                <a:solidFill>
                  <a:srgbClr val="8997A4"/>
                </a:solidFill>
              </a:rPr>
              <a:t>* Refer to user manual and spare part list for maintenance and spare kits</a:t>
            </a:r>
          </a:p>
        </p:txBody>
      </p:sp>
      <p:sp>
        <p:nvSpPr>
          <p:cNvPr id="22" name="Content Placeholder 14">
            <a:extLst>
              <a:ext uri="{FF2B5EF4-FFF2-40B4-BE49-F238E27FC236}">
                <a16:creationId xmlns:a16="http://schemas.microsoft.com/office/drawing/2014/main" id="{81FB6450-D1BD-93CB-8096-7463FE6EA6B8}"/>
              </a:ext>
            </a:extLst>
          </p:cNvPr>
          <p:cNvSpPr txBox="1">
            <a:spLocks/>
          </p:cNvSpPr>
          <p:nvPr/>
        </p:nvSpPr>
        <p:spPr>
          <a:xfrm>
            <a:off x="754597" y="4388771"/>
            <a:ext cx="1391486" cy="223644"/>
          </a:xfrm>
          <a:prstGeom prst="rect">
            <a:avLst/>
          </a:prstGeom>
        </p:spPr>
        <p:txBody>
          <a:bodyPr vert="horz" lIns="0" tIns="108000" rIns="0" bIns="0" rtlCol="0">
            <a:noAutofit/>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gn="ctr">
              <a:lnSpc>
                <a:spcPct val="120000"/>
              </a:lnSpc>
              <a:spcBef>
                <a:spcPts val="0"/>
              </a:spcBef>
              <a:buFont typeface="Arial" panose="020B0604020202020204" pitchFamily="34" charset="0"/>
              <a:buNone/>
            </a:pPr>
            <a:r>
              <a:rPr lang="en-US" sz="1200">
                <a:latin typeface="+mj-lt"/>
              </a:rPr>
              <a:t>Z8 17262* </a:t>
            </a:r>
          </a:p>
        </p:txBody>
      </p:sp>
      <p:sp>
        <p:nvSpPr>
          <p:cNvPr id="26" name="Content Placeholder 14">
            <a:extLst>
              <a:ext uri="{FF2B5EF4-FFF2-40B4-BE49-F238E27FC236}">
                <a16:creationId xmlns:a16="http://schemas.microsoft.com/office/drawing/2014/main" id="{16ECB8F8-0294-8B92-E5F4-1F81F566FAEC}"/>
              </a:ext>
            </a:extLst>
          </p:cNvPr>
          <p:cNvSpPr txBox="1">
            <a:spLocks/>
          </p:cNvSpPr>
          <p:nvPr/>
        </p:nvSpPr>
        <p:spPr>
          <a:xfrm>
            <a:off x="2654232" y="4388771"/>
            <a:ext cx="1391486" cy="223644"/>
          </a:xfrm>
          <a:prstGeom prst="rect">
            <a:avLst/>
          </a:prstGeom>
        </p:spPr>
        <p:txBody>
          <a:bodyPr vert="horz" lIns="0" tIns="108000" rIns="0" bIns="0" rtlCol="0">
            <a:noAutofit/>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gn="ctr">
              <a:lnSpc>
                <a:spcPct val="120000"/>
              </a:lnSpc>
              <a:spcBef>
                <a:spcPts val="0"/>
              </a:spcBef>
              <a:buFont typeface="Arial" panose="020B0604020202020204" pitchFamily="34" charset="0"/>
              <a:buNone/>
            </a:pPr>
            <a:r>
              <a:rPr lang="en-US" sz="1200">
                <a:latin typeface="+mj-lt"/>
              </a:rPr>
              <a:t>4081701855*</a:t>
            </a:r>
          </a:p>
        </p:txBody>
      </p:sp>
    </p:spTree>
    <p:extLst>
      <p:ext uri="{BB962C8B-B14F-4D97-AF65-F5344CB8AC3E}">
        <p14:creationId xmlns:p14="http://schemas.microsoft.com/office/powerpoint/2010/main" val="680213869"/>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12">
            <a:extLst>
              <a:ext uri="{FF2B5EF4-FFF2-40B4-BE49-F238E27FC236}">
                <a16:creationId xmlns:a16="http://schemas.microsoft.com/office/drawing/2014/main" id="{B37D74F0-8E48-E980-056F-817742EE382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020712" y="3042155"/>
            <a:ext cx="666472" cy="263029"/>
          </a:xfrm>
          <a:prstGeom prst="rect">
            <a:avLst/>
          </a:prstGeom>
        </p:spPr>
      </p:pic>
      <p:pic>
        <p:nvPicPr>
          <p:cNvPr id="13" name="Immagine 13">
            <a:extLst>
              <a:ext uri="{FF2B5EF4-FFF2-40B4-BE49-F238E27FC236}">
                <a16:creationId xmlns:a16="http://schemas.microsoft.com/office/drawing/2014/main" id="{368D5B97-21F0-F8F6-9E3B-FAC9E5ADE81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42058" y="3042155"/>
            <a:ext cx="772795" cy="263029"/>
          </a:xfrm>
          <a:prstGeom prst="rect">
            <a:avLst/>
          </a:prstGeom>
        </p:spPr>
      </p:pic>
      <p:pic>
        <p:nvPicPr>
          <p:cNvPr id="2" name="Immagine 8">
            <a:extLst>
              <a:ext uri="{FF2B5EF4-FFF2-40B4-BE49-F238E27FC236}">
                <a16:creationId xmlns:a16="http://schemas.microsoft.com/office/drawing/2014/main" id="{47D9A978-DB42-4FE7-4000-A3EE248C915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01905" y="3440204"/>
            <a:ext cx="1868925" cy="882601"/>
          </a:xfrm>
          <a:prstGeom prst="rect">
            <a:avLst/>
          </a:prstGeom>
        </p:spPr>
      </p:pic>
      <p:pic>
        <p:nvPicPr>
          <p:cNvPr id="6" name="Immagine 14">
            <a:extLst>
              <a:ext uri="{FF2B5EF4-FFF2-40B4-BE49-F238E27FC236}">
                <a16:creationId xmlns:a16="http://schemas.microsoft.com/office/drawing/2014/main" id="{14D83F56-8316-4590-E2FC-DD74F136F1A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711879" y="3411908"/>
            <a:ext cx="944678" cy="1068571"/>
          </a:xfrm>
          <a:prstGeom prst="rect">
            <a:avLst/>
          </a:prstGeom>
        </p:spPr>
      </p:pic>
      <p:pic>
        <p:nvPicPr>
          <p:cNvPr id="3" name="Immagine 9">
            <a:extLst>
              <a:ext uri="{FF2B5EF4-FFF2-40B4-BE49-F238E27FC236}">
                <a16:creationId xmlns:a16="http://schemas.microsoft.com/office/drawing/2014/main" id="{F50DC528-C322-3FAD-362E-5F7CFD32F53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915253" y="3405440"/>
            <a:ext cx="881818" cy="992558"/>
          </a:xfrm>
          <a:prstGeom prst="rect">
            <a:avLst/>
          </a:prstGeom>
        </p:spPr>
      </p:pic>
      <p:sp>
        <p:nvSpPr>
          <p:cNvPr id="15" name="Content Placeholder 14">
            <a:extLst>
              <a:ext uri="{FF2B5EF4-FFF2-40B4-BE49-F238E27FC236}">
                <a16:creationId xmlns:a16="http://schemas.microsoft.com/office/drawing/2014/main" id="{ADE39C95-756A-6DFA-7C51-E8899F758B77}"/>
              </a:ext>
            </a:extLst>
          </p:cNvPr>
          <p:cNvSpPr>
            <a:spLocks noGrp="1"/>
          </p:cNvSpPr>
          <p:nvPr>
            <p:ph sz="quarter" idx="13"/>
          </p:nvPr>
        </p:nvSpPr>
        <p:spPr>
          <a:xfrm>
            <a:off x="479425" y="1830206"/>
            <a:ext cx="4571546" cy="659801"/>
          </a:xfrm>
        </p:spPr>
        <p:txBody>
          <a:bodyPr/>
          <a:lstStyle/>
          <a:p>
            <a:pPr marL="0" indent="0">
              <a:lnSpc>
                <a:spcPct val="120000"/>
              </a:lnSpc>
              <a:spcBef>
                <a:spcPts val="0"/>
              </a:spcBef>
              <a:buNone/>
            </a:pPr>
            <a:r>
              <a:rPr lang="da-DK" sz="1200"/>
              <a:t>HEPA14 spare filter:</a:t>
            </a:r>
            <a:r>
              <a:rPr lang="da-DK" sz="1200">
                <a:latin typeface="+mj-lt"/>
              </a:rPr>
              <a:t> Z8 17262 </a:t>
            </a:r>
          </a:p>
          <a:p>
            <a:pPr marL="0" indent="0">
              <a:lnSpc>
                <a:spcPct val="120000"/>
              </a:lnSpc>
              <a:spcBef>
                <a:spcPts val="0"/>
              </a:spcBef>
              <a:buNone/>
            </a:pPr>
            <a:r>
              <a:rPr lang="da-DK" sz="1200"/>
              <a:t>5 PC fleece filter: </a:t>
            </a:r>
            <a:r>
              <a:rPr lang="da-DK" sz="1200">
                <a:latin typeface="+mj-lt"/>
              </a:rPr>
              <a:t>107419592 </a:t>
            </a:r>
          </a:p>
          <a:p>
            <a:pPr marL="0" indent="0">
              <a:lnSpc>
                <a:spcPct val="120000"/>
              </a:lnSpc>
              <a:spcBef>
                <a:spcPts val="0"/>
              </a:spcBef>
              <a:buNone/>
            </a:pPr>
            <a:r>
              <a:rPr lang="da-DK" sz="1200"/>
              <a:t>1 PC safe bag system: </a:t>
            </a:r>
            <a:r>
              <a:rPr lang="da-DK" sz="1200">
                <a:latin typeface="+mj-lt"/>
              </a:rPr>
              <a:t>4084001573 </a:t>
            </a:r>
          </a:p>
        </p:txBody>
      </p:sp>
      <p:sp>
        <p:nvSpPr>
          <p:cNvPr id="16" name="Text Placeholder 15">
            <a:extLst>
              <a:ext uri="{FF2B5EF4-FFF2-40B4-BE49-F238E27FC236}">
                <a16:creationId xmlns:a16="http://schemas.microsoft.com/office/drawing/2014/main" id="{56A62366-BB2E-846F-909F-AAE134CB43FA}"/>
              </a:ext>
            </a:extLst>
          </p:cNvPr>
          <p:cNvSpPr>
            <a:spLocks noGrp="1"/>
          </p:cNvSpPr>
          <p:nvPr>
            <p:ph type="body" sz="quarter" idx="14"/>
          </p:nvPr>
        </p:nvSpPr>
        <p:spPr>
          <a:xfrm>
            <a:off x="475521" y="873877"/>
            <a:ext cx="5199565" cy="376456"/>
          </a:xfrm>
        </p:spPr>
        <p:txBody>
          <a:bodyPr/>
          <a:lstStyle/>
          <a:p>
            <a:r>
              <a:rPr lang="en-US"/>
              <a:t>VHS010 LC Z22 EXA / C2D2, VHS010 HC Z22 EXA / C2D2 and VHS010 LC ACD</a:t>
            </a:r>
          </a:p>
          <a:p>
            <a:endParaRPr lang="en-US"/>
          </a:p>
        </p:txBody>
      </p:sp>
      <p:sp>
        <p:nvSpPr>
          <p:cNvPr id="14" name="Title 13">
            <a:extLst>
              <a:ext uri="{FF2B5EF4-FFF2-40B4-BE49-F238E27FC236}">
                <a16:creationId xmlns:a16="http://schemas.microsoft.com/office/drawing/2014/main" id="{E4219006-A81E-BFA6-E94A-CA42B670B233}"/>
              </a:ext>
            </a:extLst>
          </p:cNvPr>
          <p:cNvSpPr>
            <a:spLocks noGrp="1"/>
          </p:cNvSpPr>
          <p:nvPr>
            <p:ph type="title"/>
          </p:nvPr>
        </p:nvSpPr>
        <p:spPr>
          <a:xfrm>
            <a:off x="479425" y="494490"/>
            <a:ext cx="7088438" cy="388013"/>
          </a:xfrm>
        </p:spPr>
        <p:txBody>
          <a:bodyPr/>
          <a:lstStyle/>
          <a:p>
            <a:r>
              <a:rPr lang="en-US"/>
              <a:t>Spare filters and bags filters for VHS010</a:t>
            </a:r>
            <a:r>
              <a:rPr lang="en-US" sz="1800">
                <a:solidFill>
                  <a:srgbClr val="000000"/>
                </a:solidFill>
                <a:latin typeface="Adobe Clean DC"/>
              </a:rPr>
              <a:t>...</a:t>
            </a:r>
            <a:endParaRPr lang="en-US"/>
          </a:p>
        </p:txBody>
      </p:sp>
      <p:sp>
        <p:nvSpPr>
          <p:cNvPr id="10" name="Footer Placeholder 9">
            <a:extLst>
              <a:ext uri="{FF2B5EF4-FFF2-40B4-BE49-F238E27FC236}">
                <a16:creationId xmlns:a16="http://schemas.microsoft.com/office/drawing/2014/main" id="{9109811C-A5A2-A09D-7078-5E6877E3EFCC}"/>
              </a:ext>
            </a:extLst>
          </p:cNvPr>
          <p:cNvSpPr>
            <a:spLocks noGrp="1"/>
          </p:cNvSpPr>
          <p:nvPr>
            <p:ph type="ftr" sz="quarter" idx="16"/>
          </p:nvPr>
        </p:nvSpPr>
        <p:spPr/>
        <p:txBody>
          <a:bodyPr/>
          <a:lstStyle/>
          <a:p>
            <a:pPr algn="l"/>
            <a:r>
              <a:rPr lang="en-US"/>
              <a:t>COMPANY CONFIDENTIAL</a:t>
            </a:r>
            <a:endParaRPr lang="en-US" dirty="0"/>
          </a:p>
        </p:txBody>
      </p:sp>
      <p:sp>
        <p:nvSpPr>
          <p:cNvPr id="11" name="Slide Number Placeholder 10">
            <a:extLst>
              <a:ext uri="{FF2B5EF4-FFF2-40B4-BE49-F238E27FC236}">
                <a16:creationId xmlns:a16="http://schemas.microsoft.com/office/drawing/2014/main" id="{8BA7D525-B027-D5FF-DAE0-1BB8B6CB327F}"/>
              </a:ext>
            </a:extLst>
          </p:cNvPr>
          <p:cNvSpPr>
            <a:spLocks noGrp="1"/>
          </p:cNvSpPr>
          <p:nvPr>
            <p:ph type="sldNum" sz="quarter" idx="17"/>
          </p:nvPr>
        </p:nvSpPr>
        <p:spPr/>
        <p:txBody>
          <a:bodyPr/>
          <a:lstStyle/>
          <a:p>
            <a:fld id="{6C385236-B7BA-4938-9EA6-6DEC8CA653D7}" type="slidenum">
              <a:rPr lang="en-US" smtClean="0"/>
              <a:pPr/>
              <a:t>27</a:t>
            </a:fld>
            <a:endParaRPr lang="en-US"/>
          </a:p>
        </p:txBody>
      </p:sp>
      <p:sp>
        <p:nvSpPr>
          <p:cNvPr id="17" name="Rectangle 16">
            <a:extLst>
              <a:ext uri="{FF2B5EF4-FFF2-40B4-BE49-F238E27FC236}">
                <a16:creationId xmlns:a16="http://schemas.microsoft.com/office/drawing/2014/main" id="{44C80A43-82F5-EA7B-F96C-9886E03D6D13}"/>
              </a:ext>
            </a:extLst>
          </p:cNvPr>
          <p:cNvSpPr/>
          <p:nvPr/>
        </p:nvSpPr>
        <p:spPr>
          <a:xfrm>
            <a:off x="7224962" y="0"/>
            <a:ext cx="4967037" cy="6273799"/>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9" name="Content Placeholder 14">
            <a:extLst>
              <a:ext uri="{FF2B5EF4-FFF2-40B4-BE49-F238E27FC236}">
                <a16:creationId xmlns:a16="http://schemas.microsoft.com/office/drawing/2014/main" id="{C5F8DAF0-D8BD-B7D0-0C33-371AC4E8C467}"/>
              </a:ext>
            </a:extLst>
          </p:cNvPr>
          <p:cNvSpPr txBox="1">
            <a:spLocks/>
          </p:cNvSpPr>
          <p:nvPr/>
        </p:nvSpPr>
        <p:spPr>
          <a:xfrm>
            <a:off x="479424" y="5415648"/>
            <a:ext cx="5195661" cy="310187"/>
          </a:xfrm>
          <a:prstGeom prst="rect">
            <a:avLst/>
          </a:prstGeom>
        </p:spPr>
        <p:txBody>
          <a:bodyPr vert="horz" lIns="0" tIns="0" rIns="0" bIns="0" rtlCol="0">
            <a:noAutofit/>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1200">
                <a:solidFill>
                  <a:srgbClr val="8997A4"/>
                </a:solidFill>
              </a:rPr>
              <a:t>* Refer to user manual and spare part list for maintenance and spare kits</a:t>
            </a:r>
          </a:p>
        </p:txBody>
      </p:sp>
      <p:sp>
        <p:nvSpPr>
          <p:cNvPr id="22" name="Content Placeholder 14">
            <a:extLst>
              <a:ext uri="{FF2B5EF4-FFF2-40B4-BE49-F238E27FC236}">
                <a16:creationId xmlns:a16="http://schemas.microsoft.com/office/drawing/2014/main" id="{81FB6450-D1BD-93CB-8096-7463FE6EA6B8}"/>
              </a:ext>
            </a:extLst>
          </p:cNvPr>
          <p:cNvSpPr txBox="1">
            <a:spLocks/>
          </p:cNvSpPr>
          <p:nvPr/>
        </p:nvSpPr>
        <p:spPr>
          <a:xfrm>
            <a:off x="754597" y="4397999"/>
            <a:ext cx="1391486" cy="310186"/>
          </a:xfrm>
          <a:prstGeom prst="rect">
            <a:avLst/>
          </a:prstGeom>
        </p:spPr>
        <p:txBody>
          <a:bodyPr vert="horz" lIns="0" tIns="108000" rIns="0" bIns="0" rtlCol="0">
            <a:noAutofit/>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gn="ctr">
              <a:lnSpc>
                <a:spcPct val="120000"/>
              </a:lnSpc>
              <a:spcBef>
                <a:spcPts val="0"/>
              </a:spcBef>
              <a:buFont typeface="Arial" panose="020B0604020202020204" pitchFamily="34" charset="0"/>
              <a:buNone/>
            </a:pPr>
            <a:r>
              <a:rPr lang="en-US" sz="1200">
                <a:latin typeface="+mj-lt"/>
              </a:rPr>
              <a:t>107419592</a:t>
            </a:r>
          </a:p>
        </p:txBody>
      </p:sp>
      <p:sp>
        <p:nvSpPr>
          <p:cNvPr id="26" name="Content Placeholder 14">
            <a:extLst>
              <a:ext uri="{FF2B5EF4-FFF2-40B4-BE49-F238E27FC236}">
                <a16:creationId xmlns:a16="http://schemas.microsoft.com/office/drawing/2014/main" id="{16ECB8F8-0294-8B92-E5F4-1F81F566FAEC}"/>
              </a:ext>
            </a:extLst>
          </p:cNvPr>
          <p:cNvSpPr txBox="1">
            <a:spLocks/>
          </p:cNvSpPr>
          <p:nvPr/>
        </p:nvSpPr>
        <p:spPr>
          <a:xfrm>
            <a:off x="2654232" y="4397999"/>
            <a:ext cx="1391486" cy="310186"/>
          </a:xfrm>
          <a:prstGeom prst="rect">
            <a:avLst/>
          </a:prstGeom>
        </p:spPr>
        <p:txBody>
          <a:bodyPr vert="horz" lIns="0" tIns="108000" rIns="0" bIns="0" rtlCol="0">
            <a:noAutofit/>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gn="ctr">
              <a:lnSpc>
                <a:spcPct val="120000"/>
              </a:lnSpc>
              <a:spcBef>
                <a:spcPts val="0"/>
              </a:spcBef>
              <a:buFont typeface="Arial" panose="020B0604020202020204" pitchFamily="34" charset="0"/>
              <a:buNone/>
            </a:pPr>
            <a:r>
              <a:rPr lang="en-US" sz="1200">
                <a:latin typeface="+mj-lt"/>
              </a:rPr>
              <a:t>4084001573</a:t>
            </a:r>
          </a:p>
        </p:txBody>
      </p:sp>
      <p:pic>
        <p:nvPicPr>
          <p:cNvPr id="4" name="Immagine 10">
            <a:extLst>
              <a:ext uri="{FF2B5EF4-FFF2-40B4-BE49-F238E27FC236}">
                <a16:creationId xmlns:a16="http://schemas.microsoft.com/office/drawing/2014/main" id="{41DDB683-F44B-33EC-3056-8509332BF730}"/>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7567863" y="1975609"/>
            <a:ext cx="2214456" cy="3555389"/>
          </a:xfrm>
          <a:prstGeom prst="rect">
            <a:avLst/>
          </a:prstGeom>
        </p:spPr>
      </p:pic>
      <p:pic>
        <p:nvPicPr>
          <p:cNvPr id="5" name="Immagine 2">
            <a:extLst>
              <a:ext uri="{FF2B5EF4-FFF2-40B4-BE49-F238E27FC236}">
                <a16:creationId xmlns:a16="http://schemas.microsoft.com/office/drawing/2014/main" id="{4F35BDDF-36C2-F1EB-C74E-EBFBCAA16741}"/>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9842239" y="2144933"/>
            <a:ext cx="2214455" cy="3342828"/>
          </a:xfrm>
          <a:prstGeom prst="rect">
            <a:avLst/>
          </a:prstGeom>
        </p:spPr>
      </p:pic>
      <p:sp>
        <p:nvSpPr>
          <p:cNvPr id="8" name="Content Placeholder 14">
            <a:extLst>
              <a:ext uri="{FF2B5EF4-FFF2-40B4-BE49-F238E27FC236}">
                <a16:creationId xmlns:a16="http://schemas.microsoft.com/office/drawing/2014/main" id="{DEFA3B7A-1F1C-5E53-CA26-2EF3FE2C214D}"/>
              </a:ext>
            </a:extLst>
          </p:cNvPr>
          <p:cNvSpPr txBox="1">
            <a:spLocks/>
          </p:cNvSpPr>
          <p:nvPr/>
        </p:nvSpPr>
        <p:spPr>
          <a:xfrm>
            <a:off x="4553867" y="4397998"/>
            <a:ext cx="1391486" cy="310185"/>
          </a:xfrm>
          <a:prstGeom prst="rect">
            <a:avLst/>
          </a:prstGeom>
        </p:spPr>
        <p:txBody>
          <a:bodyPr vert="horz" lIns="0" tIns="108000" rIns="0" bIns="0" rtlCol="0">
            <a:noAutofit/>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gn="ctr">
              <a:lnSpc>
                <a:spcPct val="120000"/>
              </a:lnSpc>
              <a:spcBef>
                <a:spcPts val="0"/>
              </a:spcBef>
              <a:buFont typeface="Arial" panose="020B0604020202020204" pitchFamily="34" charset="0"/>
              <a:buNone/>
            </a:pPr>
            <a:r>
              <a:rPr lang="en-US" sz="1200">
                <a:latin typeface="+mj-lt"/>
              </a:rPr>
              <a:t>Z8 17262*</a:t>
            </a:r>
          </a:p>
        </p:txBody>
      </p:sp>
    </p:spTree>
    <p:extLst>
      <p:ext uri="{BB962C8B-B14F-4D97-AF65-F5344CB8AC3E}">
        <p14:creationId xmlns:p14="http://schemas.microsoft.com/office/powerpoint/2010/main" val="3694113063"/>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A93757B-6F32-1E18-BA3F-06D79531AA29}"/>
              </a:ext>
            </a:extLst>
          </p:cNvPr>
          <p:cNvSpPr>
            <a:spLocks noGrp="1"/>
          </p:cNvSpPr>
          <p:nvPr>
            <p:ph type="ctrTitle"/>
          </p:nvPr>
        </p:nvSpPr>
        <p:spPr/>
        <p:txBody>
          <a:bodyPr/>
          <a:lstStyle/>
          <a:p>
            <a:r>
              <a:rPr lang="en-US"/>
              <a:t>5</a:t>
            </a:r>
          </a:p>
        </p:txBody>
      </p:sp>
      <p:sp>
        <p:nvSpPr>
          <p:cNvPr id="8" name="Text Placeholder 7">
            <a:extLst>
              <a:ext uri="{FF2B5EF4-FFF2-40B4-BE49-F238E27FC236}">
                <a16:creationId xmlns:a16="http://schemas.microsoft.com/office/drawing/2014/main" id="{183AE036-47D7-32AD-A3F0-A3DDEA4A5F59}"/>
              </a:ext>
            </a:extLst>
          </p:cNvPr>
          <p:cNvSpPr>
            <a:spLocks noGrp="1"/>
          </p:cNvSpPr>
          <p:nvPr>
            <p:ph type="body" sz="quarter" idx="13"/>
          </p:nvPr>
        </p:nvSpPr>
        <p:spPr/>
        <p:txBody>
          <a:bodyPr/>
          <a:lstStyle/>
          <a:p>
            <a:r>
              <a:rPr lang="en-US"/>
              <a:t>Competitors</a:t>
            </a:r>
          </a:p>
        </p:txBody>
      </p:sp>
      <p:sp>
        <p:nvSpPr>
          <p:cNvPr id="5" name="Footer Placeholder 4">
            <a:extLst>
              <a:ext uri="{FF2B5EF4-FFF2-40B4-BE49-F238E27FC236}">
                <a16:creationId xmlns:a16="http://schemas.microsoft.com/office/drawing/2014/main" id="{BC359D42-9F6D-2132-4CC2-908E940425DE}"/>
              </a:ext>
            </a:extLst>
          </p:cNvPr>
          <p:cNvSpPr>
            <a:spLocks noGrp="1"/>
          </p:cNvSpPr>
          <p:nvPr>
            <p:ph type="ftr" sz="quarter" idx="15"/>
          </p:nvPr>
        </p:nvSpPr>
        <p:spPr/>
        <p:txBody>
          <a:bodyPr/>
          <a:lstStyle/>
          <a:p>
            <a:pPr algn="l"/>
            <a:r>
              <a:rPr lang="en-US"/>
              <a:t>COMPANY CONFIDENTIAL</a:t>
            </a:r>
            <a:endParaRPr lang="en-US" dirty="0"/>
          </a:p>
        </p:txBody>
      </p:sp>
      <p:sp>
        <p:nvSpPr>
          <p:cNvPr id="6" name="Slide Number Placeholder 5">
            <a:extLst>
              <a:ext uri="{FF2B5EF4-FFF2-40B4-BE49-F238E27FC236}">
                <a16:creationId xmlns:a16="http://schemas.microsoft.com/office/drawing/2014/main" id="{47D6BD8E-4C27-43B9-E8D0-565BFE7BE8D3}"/>
              </a:ext>
            </a:extLst>
          </p:cNvPr>
          <p:cNvSpPr>
            <a:spLocks noGrp="1"/>
          </p:cNvSpPr>
          <p:nvPr>
            <p:ph type="sldNum" sz="quarter" idx="16"/>
          </p:nvPr>
        </p:nvSpPr>
        <p:spPr/>
        <p:txBody>
          <a:bodyPr/>
          <a:lstStyle/>
          <a:p>
            <a:fld id="{6C385236-B7BA-4938-9EA6-6DEC8CA653D7}" type="slidenum">
              <a:rPr lang="en-US" smtClean="0"/>
              <a:pPr/>
              <a:t>28</a:t>
            </a:fld>
            <a:endParaRPr lang="en-US"/>
          </a:p>
        </p:txBody>
      </p:sp>
    </p:spTree>
    <p:extLst>
      <p:ext uri="{BB962C8B-B14F-4D97-AF65-F5344CB8AC3E}">
        <p14:creationId xmlns:p14="http://schemas.microsoft.com/office/powerpoint/2010/main" val="2953850857"/>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magine 14">
            <a:extLst>
              <a:ext uri="{FF2B5EF4-FFF2-40B4-BE49-F238E27FC236}">
                <a16:creationId xmlns:a16="http://schemas.microsoft.com/office/drawing/2014/main" id="{E4D06B43-B251-08D5-ECC1-EA78865EFCC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097209" y="2705073"/>
            <a:ext cx="1226602" cy="1409150"/>
          </a:xfrm>
          <a:prstGeom prst="rect">
            <a:avLst/>
          </a:prstGeom>
        </p:spPr>
      </p:pic>
      <p:pic>
        <p:nvPicPr>
          <p:cNvPr id="8" name="Immagine 66">
            <a:extLst>
              <a:ext uri="{FF2B5EF4-FFF2-40B4-BE49-F238E27FC236}">
                <a16:creationId xmlns:a16="http://schemas.microsoft.com/office/drawing/2014/main" id="{CB545278-8801-0A0F-D5F5-1D0FA4B366D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496" b="-1194"/>
          <a:stretch/>
        </p:blipFill>
        <p:spPr>
          <a:xfrm>
            <a:off x="4864376" y="3457477"/>
            <a:ext cx="325439" cy="289795"/>
          </a:xfrm>
          <a:prstGeom prst="rect">
            <a:avLst/>
          </a:prstGeom>
        </p:spPr>
      </p:pic>
      <p:pic>
        <p:nvPicPr>
          <p:cNvPr id="7" name="Immagine 1">
            <a:extLst>
              <a:ext uri="{FF2B5EF4-FFF2-40B4-BE49-F238E27FC236}">
                <a16:creationId xmlns:a16="http://schemas.microsoft.com/office/drawing/2014/main" id="{C9811185-9764-2929-E1ED-1FCBC0EABCE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103861" y="3693090"/>
            <a:ext cx="952473" cy="324185"/>
          </a:xfrm>
          <a:prstGeom prst="rect">
            <a:avLst/>
          </a:prstGeom>
        </p:spPr>
      </p:pic>
      <p:sp>
        <p:nvSpPr>
          <p:cNvPr id="25" name="Rectangle 24">
            <a:extLst>
              <a:ext uri="{FF2B5EF4-FFF2-40B4-BE49-F238E27FC236}">
                <a16:creationId xmlns:a16="http://schemas.microsoft.com/office/drawing/2014/main" id="{AD4A6882-7BE3-DC91-1E9F-9DF4B94DC0AD}"/>
              </a:ext>
            </a:extLst>
          </p:cNvPr>
          <p:cNvSpPr/>
          <p:nvPr/>
        </p:nvSpPr>
        <p:spPr>
          <a:xfrm>
            <a:off x="6993842" y="0"/>
            <a:ext cx="5198158" cy="6273799"/>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15" name="Content Placeholder 14">
            <a:extLst>
              <a:ext uri="{FF2B5EF4-FFF2-40B4-BE49-F238E27FC236}">
                <a16:creationId xmlns:a16="http://schemas.microsoft.com/office/drawing/2014/main" id="{ADE39C95-756A-6DFA-7C51-E8899F758B77}"/>
              </a:ext>
            </a:extLst>
          </p:cNvPr>
          <p:cNvSpPr>
            <a:spLocks noGrp="1"/>
          </p:cNvSpPr>
          <p:nvPr>
            <p:ph sz="quarter" idx="13"/>
          </p:nvPr>
        </p:nvSpPr>
        <p:spPr>
          <a:xfrm>
            <a:off x="1" y="4984507"/>
            <a:ext cx="6993842" cy="388014"/>
          </a:xfrm>
        </p:spPr>
        <p:txBody>
          <a:bodyPr tIns="288000"/>
          <a:lstStyle/>
          <a:p>
            <a:pPr marL="0" indent="0" algn="ctr">
              <a:lnSpc>
                <a:spcPct val="120000"/>
              </a:lnSpc>
              <a:spcBef>
                <a:spcPts val="0"/>
              </a:spcBef>
              <a:buNone/>
            </a:pPr>
            <a:r>
              <a:rPr lang="en-US" sz="1800">
                <a:latin typeface="+mj-lt"/>
              </a:rPr>
              <a:t>Delfin MTL 300 1/3D BL</a:t>
            </a:r>
          </a:p>
        </p:txBody>
      </p:sp>
      <p:sp>
        <p:nvSpPr>
          <p:cNvPr id="16" name="Text Placeholder 15">
            <a:extLst>
              <a:ext uri="{FF2B5EF4-FFF2-40B4-BE49-F238E27FC236}">
                <a16:creationId xmlns:a16="http://schemas.microsoft.com/office/drawing/2014/main" id="{56A62366-BB2E-846F-909F-AAE134CB43FA}"/>
              </a:ext>
            </a:extLst>
          </p:cNvPr>
          <p:cNvSpPr>
            <a:spLocks noGrp="1"/>
          </p:cNvSpPr>
          <p:nvPr>
            <p:ph type="body" sz="quarter" idx="14"/>
          </p:nvPr>
        </p:nvSpPr>
        <p:spPr>
          <a:xfrm>
            <a:off x="475521" y="873877"/>
            <a:ext cx="6538890" cy="376456"/>
          </a:xfrm>
        </p:spPr>
        <p:txBody>
          <a:bodyPr/>
          <a:lstStyle/>
          <a:p>
            <a:r>
              <a:rPr lang="en-US"/>
              <a:t>Primary additive manufacturing, secondary industry food</a:t>
            </a:r>
          </a:p>
          <a:p>
            <a:endParaRPr lang="en-US"/>
          </a:p>
        </p:txBody>
      </p:sp>
      <p:sp>
        <p:nvSpPr>
          <p:cNvPr id="14" name="Title 13">
            <a:extLst>
              <a:ext uri="{FF2B5EF4-FFF2-40B4-BE49-F238E27FC236}">
                <a16:creationId xmlns:a16="http://schemas.microsoft.com/office/drawing/2014/main" id="{E4219006-A81E-BFA6-E94A-CA42B670B233}"/>
              </a:ext>
            </a:extLst>
          </p:cNvPr>
          <p:cNvSpPr>
            <a:spLocks noGrp="1"/>
          </p:cNvSpPr>
          <p:nvPr>
            <p:ph type="title"/>
          </p:nvPr>
        </p:nvSpPr>
        <p:spPr>
          <a:xfrm>
            <a:off x="479425" y="494490"/>
            <a:ext cx="7308850" cy="388013"/>
          </a:xfrm>
        </p:spPr>
        <p:txBody>
          <a:bodyPr/>
          <a:lstStyle/>
          <a:p>
            <a:r>
              <a:rPr lang="en-US"/>
              <a:t>Z22 competitor analysis: Delfin</a:t>
            </a:r>
          </a:p>
        </p:txBody>
      </p:sp>
      <p:sp>
        <p:nvSpPr>
          <p:cNvPr id="10" name="Footer Placeholder 9">
            <a:extLst>
              <a:ext uri="{FF2B5EF4-FFF2-40B4-BE49-F238E27FC236}">
                <a16:creationId xmlns:a16="http://schemas.microsoft.com/office/drawing/2014/main" id="{9109811C-A5A2-A09D-7078-5E6877E3EFCC}"/>
              </a:ext>
            </a:extLst>
          </p:cNvPr>
          <p:cNvSpPr>
            <a:spLocks noGrp="1"/>
          </p:cNvSpPr>
          <p:nvPr>
            <p:ph type="ftr" sz="quarter" idx="16"/>
          </p:nvPr>
        </p:nvSpPr>
        <p:spPr/>
        <p:txBody>
          <a:bodyPr/>
          <a:lstStyle/>
          <a:p>
            <a:pPr algn="l"/>
            <a:r>
              <a:rPr lang="en-US"/>
              <a:t>COMPANY CONFIDENTIAL</a:t>
            </a:r>
            <a:endParaRPr lang="en-US" dirty="0"/>
          </a:p>
        </p:txBody>
      </p:sp>
      <p:sp>
        <p:nvSpPr>
          <p:cNvPr id="11" name="Slide Number Placeholder 10">
            <a:extLst>
              <a:ext uri="{FF2B5EF4-FFF2-40B4-BE49-F238E27FC236}">
                <a16:creationId xmlns:a16="http://schemas.microsoft.com/office/drawing/2014/main" id="{8BA7D525-B027-D5FF-DAE0-1BB8B6CB327F}"/>
              </a:ext>
            </a:extLst>
          </p:cNvPr>
          <p:cNvSpPr>
            <a:spLocks noGrp="1"/>
          </p:cNvSpPr>
          <p:nvPr>
            <p:ph type="sldNum" sz="quarter" idx="17"/>
          </p:nvPr>
        </p:nvSpPr>
        <p:spPr/>
        <p:txBody>
          <a:bodyPr/>
          <a:lstStyle/>
          <a:p>
            <a:fld id="{6C385236-B7BA-4938-9EA6-6DEC8CA653D7}" type="slidenum">
              <a:rPr lang="en-US" smtClean="0"/>
              <a:pPr/>
              <a:t>29</a:t>
            </a:fld>
            <a:endParaRPr lang="en-US"/>
          </a:p>
        </p:txBody>
      </p:sp>
      <p:sp>
        <p:nvSpPr>
          <p:cNvPr id="18" name="Content Placeholder 14">
            <a:extLst>
              <a:ext uri="{FF2B5EF4-FFF2-40B4-BE49-F238E27FC236}">
                <a16:creationId xmlns:a16="http://schemas.microsoft.com/office/drawing/2014/main" id="{EFA54311-FE69-714E-9799-BAA760E47BEE}"/>
              </a:ext>
            </a:extLst>
          </p:cNvPr>
          <p:cNvSpPr txBox="1">
            <a:spLocks/>
          </p:cNvSpPr>
          <p:nvPr/>
        </p:nvSpPr>
        <p:spPr>
          <a:xfrm>
            <a:off x="7553993" y="1412532"/>
            <a:ext cx="3659439" cy="4711511"/>
          </a:xfrm>
          <a:prstGeom prst="rect">
            <a:avLst/>
          </a:prstGeom>
        </p:spPr>
        <p:txBody>
          <a:bodyPr vert="horz" lIns="0" tIns="0" rIns="0" bIns="0" rtlCol="0">
            <a:noAutofit/>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nSpc>
                <a:spcPct val="120000"/>
              </a:lnSpc>
              <a:spcBef>
                <a:spcPts val="0"/>
              </a:spcBef>
              <a:spcAft>
                <a:spcPts val="600"/>
              </a:spcAft>
              <a:buNone/>
            </a:pPr>
            <a:r>
              <a:rPr lang="en-US" sz="1200">
                <a:solidFill>
                  <a:schemeClr val="accent6"/>
                </a:solidFill>
              </a:rPr>
              <a:t>Self declared ATEX Z22</a:t>
            </a:r>
          </a:p>
          <a:p>
            <a:pPr marL="0" indent="0">
              <a:lnSpc>
                <a:spcPct val="120000"/>
              </a:lnSpc>
              <a:spcBef>
                <a:spcPts val="0"/>
              </a:spcBef>
              <a:buFont typeface="Arial" panose="020B0604020202020204" pitchFamily="34" charset="0"/>
              <a:buNone/>
            </a:pPr>
            <a:r>
              <a:rPr lang="en-US" sz="1200">
                <a:latin typeface="Roboto Bold" panose="02000000000000000000" pitchFamily="2" charset="0"/>
              </a:rPr>
              <a:t>Competitor main features</a:t>
            </a:r>
          </a:p>
          <a:p>
            <a:pPr>
              <a:lnSpc>
                <a:spcPct val="120000"/>
              </a:lnSpc>
              <a:spcBef>
                <a:spcPts val="0"/>
              </a:spcBef>
              <a:buClr>
                <a:schemeClr val="tx1"/>
              </a:buClr>
            </a:pPr>
            <a:r>
              <a:rPr lang="en-US" sz="1200"/>
              <a:t>1.1 KW Motor in a medium small footprint IVAC with limited overall dimensions (215* m</a:t>
            </a:r>
            <a:r>
              <a:rPr lang="en-US" sz="1200" baseline="30000"/>
              <a:t>3</a:t>
            </a:r>
            <a:r>
              <a:rPr lang="en-US" sz="1200"/>
              <a:t>/h)</a:t>
            </a:r>
          </a:p>
          <a:p>
            <a:pPr>
              <a:lnSpc>
                <a:spcPct val="120000"/>
              </a:lnSpc>
              <a:spcBef>
                <a:spcPts val="0"/>
              </a:spcBef>
              <a:buClr>
                <a:schemeClr val="accent3"/>
              </a:buClr>
            </a:pPr>
            <a:r>
              <a:rPr lang="en-US" sz="1200">
                <a:solidFill>
                  <a:schemeClr val="accent3"/>
                </a:solidFill>
              </a:rPr>
              <a:t>Filter clogging control vacuum meter, </a:t>
            </a:r>
            <a:r>
              <a:rPr lang="en-US" sz="1200"/>
              <a:t>no filter cleaning system</a:t>
            </a:r>
          </a:p>
          <a:p>
            <a:pPr>
              <a:lnSpc>
                <a:spcPct val="120000"/>
              </a:lnSpc>
              <a:spcBef>
                <a:spcPts val="0"/>
              </a:spcBef>
              <a:buClr>
                <a:schemeClr val="tx1"/>
              </a:buClr>
            </a:pPr>
            <a:r>
              <a:rPr lang="en-US" sz="1200"/>
              <a:t>40 liters container (gross),  </a:t>
            </a:r>
            <a:r>
              <a:rPr lang="en-US" sz="1200">
                <a:solidFill>
                  <a:schemeClr val="accent3"/>
                </a:solidFill>
              </a:rPr>
              <a:t>AISI 304</a:t>
            </a:r>
          </a:p>
          <a:p>
            <a:pPr>
              <a:lnSpc>
                <a:spcPct val="120000"/>
              </a:lnSpc>
              <a:spcBef>
                <a:spcPts val="0"/>
              </a:spcBef>
              <a:buClr>
                <a:schemeClr val="tx1"/>
              </a:buClr>
            </a:pPr>
            <a:r>
              <a:rPr lang="en-US" sz="1200"/>
              <a:t>Star filter 0,4 m</a:t>
            </a:r>
            <a:r>
              <a:rPr lang="en-US" sz="1200" baseline="30000"/>
              <a:t>2</a:t>
            </a:r>
            <a:r>
              <a:rPr lang="en-US" sz="1200"/>
              <a:t>, upstream filter optional, downstream filter standard, good filtration </a:t>
            </a:r>
          </a:p>
          <a:p>
            <a:pPr>
              <a:lnSpc>
                <a:spcPct val="120000"/>
              </a:lnSpc>
              <a:spcBef>
                <a:spcPts val="0"/>
              </a:spcBef>
              <a:buClr>
                <a:schemeClr val="tx1"/>
              </a:buClr>
            </a:pPr>
            <a:r>
              <a:rPr lang="en-US" sz="1200"/>
              <a:t>Disposal with bag filter</a:t>
            </a:r>
          </a:p>
          <a:p>
            <a:pPr>
              <a:lnSpc>
                <a:spcPct val="120000"/>
              </a:lnSpc>
              <a:spcBef>
                <a:spcPts val="0"/>
              </a:spcBef>
              <a:buClr>
                <a:schemeClr val="tx1"/>
              </a:buClr>
            </a:pPr>
            <a:r>
              <a:rPr lang="en-US" sz="1200"/>
              <a:t>Dimension 440x420x780, </a:t>
            </a:r>
            <a:r>
              <a:rPr lang="en-US" sz="1200">
                <a:solidFill>
                  <a:schemeClr val="accent6"/>
                </a:solidFill>
              </a:rPr>
              <a:t>weight 25 Kg</a:t>
            </a:r>
          </a:p>
          <a:p>
            <a:pPr>
              <a:lnSpc>
                <a:spcPct val="120000"/>
              </a:lnSpc>
              <a:spcBef>
                <a:spcPts val="0"/>
              </a:spcBef>
              <a:buClr>
                <a:schemeClr val="accent6"/>
              </a:buClr>
            </a:pPr>
            <a:r>
              <a:rPr lang="en-US" sz="1200">
                <a:solidFill>
                  <a:schemeClr val="accent6"/>
                </a:solidFill>
              </a:rPr>
              <a:t>74 dB (noisy)</a:t>
            </a:r>
          </a:p>
          <a:p>
            <a:pPr>
              <a:lnSpc>
                <a:spcPct val="120000"/>
              </a:lnSpc>
              <a:spcBef>
                <a:spcPts val="0"/>
              </a:spcBef>
              <a:buClr>
                <a:schemeClr val="accent6"/>
              </a:buClr>
            </a:pPr>
            <a:r>
              <a:rPr lang="en-US" sz="1200">
                <a:solidFill>
                  <a:schemeClr val="accent6"/>
                </a:solidFill>
              </a:rPr>
              <a:t>Self declared Z22 and MCLASS and HCLASS</a:t>
            </a:r>
          </a:p>
          <a:p>
            <a:pPr>
              <a:lnSpc>
                <a:spcPct val="120000"/>
              </a:lnSpc>
              <a:spcBef>
                <a:spcPts val="0"/>
              </a:spcBef>
              <a:buClr>
                <a:schemeClr val="accent3"/>
              </a:buClr>
            </a:pPr>
            <a:r>
              <a:rPr lang="en-US" sz="1200">
                <a:solidFill>
                  <a:schemeClr val="accent3"/>
                </a:solidFill>
              </a:rPr>
              <a:t>Good cleanability (metal moto-head)</a:t>
            </a:r>
            <a:endParaRPr lang="en-US" sz="1200"/>
          </a:p>
          <a:p>
            <a:pPr>
              <a:lnSpc>
                <a:spcPct val="120000"/>
              </a:lnSpc>
              <a:spcBef>
                <a:spcPts val="0"/>
              </a:spcBef>
              <a:buClr>
                <a:schemeClr val="tx1"/>
              </a:buClr>
            </a:pPr>
            <a:r>
              <a:rPr lang="en-US" sz="1200"/>
              <a:t>Only dry material</a:t>
            </a:r>
          </a:p>
          <a:p>
            <a:pPr>
              <a:lnSpc>
                <a:spcPct val="120000"/>
              </a:lnSpc>
              <a:spcBef>
                <a:spcPts val="0"/>
              </a:spcBef>
              <a:buClr>
                <a:schemeClr val="accent6"/>
              </a:buClr>
            </a:pPr>
            <a:r>
              <a:rPr lang="en-US" sz="1200">
                <a:solidFill>
                  <a:schemeClr val="accent6"/>
                </a:solidFill>
              </a:rPr>
              <a:t>No accessory holder</a:t>
            </a:r>
          </a:p>
          <a:p>
            <a:pPr>
              <a:lnSpc>
                <a:spcPct val="120000"/>
              </a:lnSpc>
              <a:spcBef>
                <a:spcPts val="0"/>
              </a:spcBef>
              <a:buClr>
                <a:schemeClr val="accent6"/>
              </a:buClr>
            </a:pPr>
            <a:r>
              <a:rPr lang="en-US" sz="1200">
                <a:solidFill>
                  <a:schemeClr val="accent6"/>
                </a:solidFill>
              </a:rPr>
              <a:t>Poor maneuverability</a:t>
            </a:r>
            <a:endParaRPr lang="en-US" sz="1200"/>
          </a:p>
          <a:p>
            <a:pPr>
              <a:lnSpc>
                <a:spcPct val="120000"/>
              </a:lnSpc>
              <a:spcBef>
                <a:spcPts val="0"/>
              </a:spcBef>
              <a:buClr>
                <a:schemeClr val="accent3"/>
              </a:buClr>
            </a:pPr>
            <a:r>
              <a:rPr lang="en-US" sz="1200">
                <a:solidFill>
                  <a:schemeClr val="accent3"/>
                </a:solidFill>
              </a:rPr>
              <a:t>Detachable trolley</a:t>
            </a:r>
            <a:endParaRPr lang="en-US" sz="1200"/>
          </a:p>
        </p:txBody>
      </p:sp>
      <p:sp>
        <p:nvSpPr>
          <p:cNvPr id="19" name="Content Placeholder 14">
            <a:extLst>
              <a:ext uri="{FF2B5EF4-FFF2-40B4-BE49-F238E27FC236}">
                <a16:creationId xmlns:a16="http://schemas.microsoft.com/office/drawing/2014/main" id="{4069A73C-2143-3ACB-EEF6-33C240840D08}"/>
              </a:ext>
            </a:extLst>
          </p:cNvPr>
          <p:cNvSpPr txBox="1">
            <a:spLocks/>
          </p:cNvSpPr>
          <p:nvPr/>
        </p:nvSpPr>
        <p:spPr>
          <a:xfrm>
            <a:off x="7553994" y="5945966"/>
            <a:ext cx="4158582" cy="310187"/>
          </a:xfrm>
          <a:prstGeom prst="rect">
            <a:avLst/>
          </a:prstGeom>
        </p:spPr>
        <p:txBody>
          <a:bodyPr vert="horz" lIns="0" tIns="0" rIns="0" bIns="0" rtlCol="0">
            <a:noAutofit/>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1200">
                <a:solidFill>
                  <a:srgbClr val="8997A4"/>
                </a:solidFill>
              </a:rPr>
              <a:t>*probably declared motor max airflow </a:t>
            </a:r>
          </a:p>
        </p:txBody>
      </p:sp>
      <p:pic>
        <p:nvPicPr>
          <p:cNvPr id="22" name="Immagine 37">
            <a:extLst>
              <a:ext uri="{FF2B5EF4-FFF2-40B4-BE49-F238E27FC236}">
                <a16:creationId xmlns:a16="http://schemas.microsoft.com/office/drawing/2014/main" id="{BEC07D24-3FEB-A4C8-0B7F-0A67AE448778}"/>
              </a:ext>
            </a:extLst>
          </p:cNvPr>
          <p:cNvPicPr>
            <a:picLocks noChangeAspect="1"/>
          </p:cNvPicPr>
          <p:nvPr/>
        </p:nvPicPr>
        <p:blipFill>
          <a:blip r:embed="rId5"/>
          <a:srcRect/>
          <a:stretch/>
        </p:blipFill>
        <p:spPr>
          <a:xfrm>
            <a:off x="2597719" y="2094560"/>
            <a:ext cx="1798405" cy="2937987"/>
          </a:xfrm>
          <a:prstGeom prst="rect">
            <a:avLst/>
          </a:prstGeom>
        </p:spPr>
      </p:pic>
      <p:sp>
        <p:nvSpPr>
          <p:cNvPr id="3" name="Oval 14">
            <a:extLst>
              <a:ext uri="{FF2B5EF4-FFF2-40B4-BE49-F238E27FC236}">
                <a16:creationId xmlns:a16="http://schemas.microsoft.com/office/drawing/2014/main" id="{D3CB024F-15D0-EBBA-4347-C0F98B92BF11}"/>
              </a:ext>
            </a:extLst>
          </p:cNvPr>
          <p:cNvSpPr/>
          <p:nvPr/>
        </p:nvSpPr>
        <p:spPr>
          <a:xfrm>
            <a:off x="813743" y="1846846"/>
            <a:ext cx="1532709" cy="1532707"/>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chemeClr val="bg1"/>
                </a:solidFill>
                <a:latin typeface="Roboto Bold" panose="02000000000000000000" pitchFamily="2" charset="0"/>
              </a:rPr>
              <a:t>Industrial</a:t>
            </a:r>
            <a:br>
              <a:rPr lang="en-US" sz="1400">
                <a:solidFill>
                  <a:schemeClr val="bg1"/>
                </a:solidFill>
                <a:latin typeface="Roboto Bold" panose="02000000000000000000" pitchFamily="2" charset="0"/>
              </a:rPr>
            </a:br>
            <a:r>
              <a:rPr lang="en-US" sz="1400">
                <a:solidFill>
                  <a:schemeClr val="bg1"/>
                </a:solidFill>
                <a:latin typeface="Roboto Bold" panose="02000000000000000000" pitchFamily="2" charset="0"/>
              </a:rPr>
              <a:t>vac</a:t>
            </a:r>
          </a:p>
        </p:txBody>
      </p:sp>
      <p:sp>
        <p:nvSpPr>
          <p:cNvPr id="59" name="Content Placeholder 14">
            <a:extLst>
              <a:ext uri="{FF2B5EF4-FFF2-40B4-BE49-F238E27FC236}">
                <a16:creationId xmlns:a16="http://schemas.microsoft.com/office/drawing/2014/main" id="{662D93A8-3EF2-4D9B-7E7C-CE9A7E887E60}"/>
              </a:ext>
            </a:extLst>
          </p:cNvPr>
          <p:cNvSpPr txBox="1">
            <a:spLocks/>
          </p:cNvSpPr>
          <p:nvPr/>
        </p:nvSpPr>
        <p:spPr>
          <a:xfrm>
            <a:off x="5042672" y="2433235"/>
            <a:ext cx="1157479" cy="246221"/>
          </a:xfrm>
          <a:prstGeom prst="rect">
            <a:avLst/>
          </a:prstGeom>
        </p:spPr>
        <p:txBody>
          <a:bodyPr vert="horz" wrap="square" lIns="0" tIns="0" rIns="0" bIns="0" rtlCol="0">
            <a:spAutoFit/>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gn="ctr">
              <a:spcBef>
                <a:spcPts val="0"/>
              </a:spcBef>
              <a:buNone/>
            </a:pPr>
            <a:r>
              <a:rPr lang="en-US" sz="1600"/>
              <a:t>Incluso</a:t>
            </a:r>
          </a:p>
        </p:txBody>
      </p:sp>
      <p:sp>
        <p:nvSpPr>
          <p:cNvPr id="60" name="Content Placeholder 14">
            <a:extLst>
              <a:ext uri="{FF2B5EF4-FFF2-40B4-BE49-F238E27FC236}">
                <a16:creationId xmlns:a16="http://schemas.microsoft.com/office/drawing/2014/main" id="{1B788548-2A35-6391-C813-F70B93DED1ED}"/>
              </a:ext>
            </a:extLst>
          </p:cNvPr>
          <p:cNvSpPr txBox="1">
            <a:spLocks/>
          </p:cNvSpPr>
          <p:nvPr/>
        </p:nvSpPr>
        <p:spPr>
          <a:xfrm>
            <a:off x="4834484" y="4156675"/>
            <a:ext cx="1573854" cy="369332"/>
          </a:xfrm>
          <a:prstGeom prst="rect">
            <a:avLst/>
          </a:prstGeom>
        </p:spPr>
        <p:txBody>
          <a:bodyPr vert="horz" wrap="square" lIns="0" tIns="0" rIns="0" bIns="0" rtlCol="0">
            <a:spAutoFit/>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gn="ctr">
              <a:spcBef>
                <a:spcPts val="0"/>
              </a:spcBef>
              <a:buNone/>
            </a:pPr>
            <a:r>
              <a:rPr lang="en-US" sz="1200"/>
              <a:t>Atex starter KIT Ø40</a:t>
            </a:r>
          </a:p>
          <a:p>
            <a:pPr marL="0" indent="0" algn="ctr">
              <a:spcBef>
                <a:spcPts val="0"/>
              </a:spcBef>
              <a:buNone/>
            </a:pPr>
            <a:r>
              <a:rPr lang="en-US" sz="1200">
                <a:latin typeface="+mj-lt"/>
              </a:rPr>
              <a:t>P13641</a:t>
            </a:r>
          </a:p>
        </p:txBody>
      </p:sp>
      <p:grpSp>
        <p:nvGrpSpPr>
          <p:cNvPr id="63" name="Group 62">
            <a:extLst>
              <a:ext uri="{FF2B5EF4-FFF2-40B4-BE49-F238E27FC236}">
                <a16:creationId xmlns:a16="http://schemas.microsoft.com/office/drawing/2014/main" id="{5D3D1BE1-B522-075A-EF4B-C488F7B3EAE7}"/>
              </a:ext>
            </a:extLst>
          </p:cNvPr>
          <p:cNvGrpSpPr/>
          <p:nvPr/>
        </p:nvGrpSpPr>
        <p:grpSpPr>
          <a:xfrm>
            <a:off x="7553993" y="477366"/>
            <a:ext cx="648000" cy="648000"/>
            <a:chOff x="5400128" y="2125855"/>
            <a:chExt cx="597389" cy="597389"/>
          </a:xfrm>
        </p:grpSpPr>
        <p:sp>
          <p:nvSpPr>
            <p:cNvPr id="64" name="Oval 63">
              <a:extLst>
                <a:ext uri="{FF2B5EF4-FFF2-40B4-BE49-F238E27FC236}">
                  <a16:creationId xmlns:a16="http://schemas.microsoft.com/office/drawing/2014/main" id="{0DA27CDE-8880-9692-52AB-7138D67486FD}"/>
                </a:ext>
              </a:extLst>
            </p:cNvPr>
            <p:cNvSpPr/>
            <p:nvPr/>
          </p:nvSpPr>
          <p:spPr>
            <a:xfrm>
              <a:off x="5400128" y="2125855"/>
              <a:ext cx="597389" cy="597389"/>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pic>
          <p:nvPicPr>
            <p:cNvPr id="65" name="Graphic 64">
              <a:extLst>
                <a:ext uri="{FF2B5EF4-FFF2-40B4-BE49-F238E27FC236}">
                  <a16:creationId xmlns:a16="http://schemas.microsoft.com/office/drawing/2014/main" id="{FD38E2DA-E2A4-3823-6035-04A3D35BBF0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545938" y="2247637"/>
              <a:ext cx="305768" cy="266734"/>
            </a:xfrm>
            <a:prstGeom prst="rect">
              <a:avLst/>
            </a:prstGeom>
          </p:spPr>
        </p:pic>
      </p:grpSp>
      <p:grpSp>
        <p:nvGrpSpPr>
          <p:cNvPr id="5" name="Group 4">
            <a:extLst>
              <a:ext uri="{FF2B5EF4-FFF2-40B4-BE49-F238E27FC236}">
                <a16:creationId xmlns:a16="http://schemas.microsoft.com/office/drawing/2014/main" id="{4D0CA124-10C6-4327-A5A4-DE5D3852F407}"/>
              </a:ext>
            </a:extLst>
          </p:cNvPr>
          <p:cNvGrpSpPr/>
          <p:nvPr/>
        </p:nvGrpSpPr>
        <p:grpSpPr>
          <a:xfrm>
            <a:off x="10878546" y="548430"/>
            <a:ext cx="1155308" cy="647870"/>
            <a:chOff x="10878546" y="548430"/>
            <a:chExt cx="1155308" cy="647870"/>
          </a:xfrm>
        </p:grpSpPr>
        <p:sp>
          <p:nvSpPr>
            <p:cNvPr id="62" name="Content Placeholder 14">
              <a:extLst>
                <a:ext uri="{FF2B5EF4-FFF2-40B4-BE49-F238E27FC236}">
                  <a16:creationId xmlns:a16="http://schemas.microsoft.com/office/drawing/2014/main" id="{8A1F7520-E8A4-DEAE-BCAA-9056400A2D14}"/>
                </a:ext>
              </a:extLst>
            </p:cNvPr>
            <p:cNvSpPr txBox="1">
              <a:spLocks/>
            </p:cNvSpPr>
            <p:nvPr/>
          </p:nvSpPr>
          <p:spPr>
            <a:xfrm>
              <a:off x="11096146" y="548430"/>
              <a:ext cx="937708" cy="647870"/>
            </a:xfrm>
            <a:prstGeom prst="rect">
              <a:avLst/>
            </a:prstGeom>
          </p:spPr>
          <p:txBody>
            <a:bodyPr vert="horz" lIns="0" tIns="0" rIns="0" bIns="0" rtlCol="0">
              <a:spAutoFit/>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nSpc>
                  <a:spcPct val="120000"/>
                </a:lnSpc>
                <a:spcBef>
                  <a:spcPts val="0"/>
                </a:spcBef>
                <a:buNone/>
              </a:pPr>
              <a:r>
                <a:rPr lang="en-US" sz="1200"/>
                <a:t>Standard</a:t>
              </a:r>
              <a:endParaRPr lang="en-US" sz="1200">
                <a:solidFill>
                  <a:schemeClr val="accent3"/>
                </a:solidFill>
              </a:endParaRPr>
            </a:p>
            <a:p>
              <a:pPr marL="0" indent="0">
                <a:lnSpc>
                  <a:spcPct val="120000"/>
                </a:lnSpc>
                <a:spcBef>
                  <a:spcPts val="0"/>
                </a:spcBef>
                <a:buFont typeface="Arial" panose="020B0604020202020204" pitchFamily="34" charset="0"/>
                <a:buNone/>
              </a:pPr>
              <a:r>
                <a:rPr lang="en-US" sz="1200">
                  <a:solidFill>
                    <a:schemeClr val="accent3"/>
                  </a:solidFill>
                </a:rPr>
                <a:t>Positive</a:t>
              </a:r>
            </a:p>
            <a:p>
              <a:pPr marL="0" indent="0">
                <a:lnSpc>
                  <a:spcPct val="120000"/>
                </a:lnSpc>
                <a:spcBef>
                  <a:spcPts val="0"/>
                </a:spcBef>
                <a:buNone/>
              </a:pPr>
              <a:r>
                <a:rPr lang="en-US" sz="1200">
                  <a:solidFill>
                    <a:schemeClr val="accent6"/>
                  </a:solidFill>
                </a:rPr>
                <a:t>Negative</a:t>
              </a:r>
            </a:p>
          </p:txBody>
        </p:sp>
        <p:sp>
          <p:nvSpPr>
            <p:cNvPr id="4" name="Oval 3">
              <a:extLst>
                <a:ext uri="{FF2B5EF4-FFF2-40B4-BE49-F238E27FC236}">
                  <a16:creationId xmlns:a16="http://schemas.microsoft.com/office/drawing/2014/main" id="{38D1BAFC-C377-47BF-BA6F-07234EC46DF0}"/>
                </a:ext>
              </a:extLst>
            </p:cNvPr>
            <p:cNvSpPr>
              <a:spLocks noChangeAspect="1"/>
            </p:cNvSpPr>
            <p:nvPr/>
          </p:nvSpPr>
          <p:spPr>
            <a:xfrm>
              <a:off x="10878546" y="601847"/>
              <a:ext cx="118872" cy="118872"/>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26" name="Oval 25">
              <a:extLst>
                <a:ext uri="{FF2B5EF4-FFF2-40B4-BE49-F238E27FC236}">
                  <a16:creationId xmlns:a16="http://schemas.microsoft.com/office/drawing/2014/main" id="{96E78C7F-0E22-486D-8213-45BF4A3EA40F}"/>
                </a:ext>
              </a:extLst>
            </p:cNvPr>
            <p:cNvSpPr>
              <a:spLocks noChangeAspect="1"/>
            </p:cNvSpPr>
            <p:nvPr/>
          </p:nvSpPr>
          <p:spPr>
            <a:xfrm>
              <a:off x="10878546" y="825904"/>
              <a:ext cx="118872" cy="118872"/>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27" name="Oval 26">
              <a:extLst>
                <a:ext uri="{FF2B5EF4-FFF2-40B4-BE49-F238E27FC236}">
                  <a16:creationId xmlns:a16="http://schemas.microsoft.com/office/drawing/2014/main" id="{DD2B11B0-4CF4-4563-9C2B-F2392A0B7133}"/>
                </a:ext>
              </a:extLst>
            </p:cNvPr>
            <p:cNvSpPr>
              <a:spLocks noChangeAspect="1"/>
            </p:cNvSpPr>
            <p:nvPr/>
          </p:nvSpPr>
          <p:spPr>
            <a:xfrm>
              <a:off x="10878546" y="1049960"/>
              <a:ext cx="118872" cy="118872"/>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grpSp>
    </p:spTree>
    <p:extLst>
      <p:ext uri="{BB962C8B-B14F-4D97-AF65-F5344CB8AC3E}">
        <p14:creationId xmlns:p14="http://schemas.microsoft.com/office/powerpoint/2010/main" val="596985059"/>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9E251DD-EC8E-FC07-E37F-37CEA8C02DAA}"/>
              </a:ext>
            </a:extLst>
          </p:cNvPr>
          <p:cNvSpPr>
            <a:spLocks noGrp="1"/>
          </p:cNvSpPr>
          <p:nvPr>
            <p:ph type="ctrTitle"/>
          </p:nvPr>
        </p:nvSpPr>
        <p:spPr/>
        <p:txBody>
          <a:bodyPr/>
          <a:lstStyle/>
          <a:p>
            <a:r>
              <a:rPr lang="en-US"/>
              <a:t>1</a:t>
            </a:r>
          </a:p>
        </p:txBody>
      </p:sp>
      <p:sp>
        <p:nvSpPr>
          <p:cNvPr id="19" name="Text Placeholder 18">
            <a:extLst>
              <a:ext uri="{FF2B5EF4-FFF2-40B4-BE49-F238E27FC236}">
                <a16:creationId xmlns:a16="http://schemas.microsoft.com/office/drawing/2014/main" id="{F0664031-E63E-C76F-1B52-F0F4EC2877D3}"/>
              </a:ext>
            </a:extLst>
          </p:cNvPr>
          <p:cNvSpPr>
            <a:spLocks noGrp="1"/>
          </p:cNvSpPr>
          <p:nvPr>
            <p:ph type="body" sz="quarter" idx="13"/>
          </p:nvPr>
        </p:nvSpPr>
        <p:spPr/>
        <p:txBody>
          <a:bodyPr/>
          <a:lstStyle/>
          <a:p>
            <a:r>
              <a:rPr lang="en-US"/>
              <a:t>Mini IVS range and layouts</a:t>
            </a:r>
          </a:p>
        </p:txBody>
      </p:sp>
      <p:sp>
        <p:nvSpPr>
          <p:cNvPr id="16" name="Footer Placeholder 15">
            <a:extLst>
              <a:ext uri="{FF2B5EF4-FFF2-40B4-BE49-F238E27FC236}">
                <a16:creationId xmlns:a16="http://schemas.microsoft.com/office/drawing/2014/main" id="{EAEC6DF2-DE81-65B9-CFCB-041FAF77F623}"/>
              </a:ext>
            </a:extLst>
          </p:cNvPr>
          <p:cNvSpPr>
            <a:spLocks noGrp="1"/>
          </p:cNvSpPr>
          <p:nvPr>
            <p:ph type="ftr" sz="quarter" idx="15"/>
          </p:nvPr>
        </p:nvSpPr>
        <p:spPr/>
        <p:txBody>
          <a:bodyPr/>
          <a:lstStyle/>
          <a:p>
            <a:pPr algn="l"/>
            <a:r>
              <a:rPr lang="en-US"/>
              <a:t>COMPANY CONFIDENTIAL</a:t>
            </a:r>
            <a:endParaRPr lang="en-US" dirty="0"/>
          </a:p>
        </p:txBody>
      </p:sp>
      <p:sp>
        <p:nvSpPr>
          <p:cNvPr id="17" name="Slide Number Placeholder 16">
            <a:extLst>
              <a:ext uri="{FF2B5EF4-FFF2-40B4-BE49-F238E27FC236}">
                <a16:creationId xmlns:a16="http://schemas.microsoft.com/office/drawing/2014/main" id="{1912A610-123B-EBF2-A61E-199D042998CF}"/>
              </a:ext>
            </a:extLst>
          </p:cNvPr>
          <p:cNvSpPr>
            <a:spLocks noGrp="1"/>
          </p:cNvSpPr>
          <p:nvPr>
            <p:ph type="sldNum" sz="quarter" idx="16"/>
          </p:nvPr>
        </p:nvSpPr>
        <p:spPr/>
        <p:txBody>
          <a:bodyPr/>
          <a:lstStyle/>
          <a:p>
            <a:fld id="{6C385236-B7BA-4938-9EA6-6DEC8CA653D7}" type="slidenum">
              <a:rPr lang="en-US" smtClean="0"/>
              <a:pPr/>
              <a:t>3</a:t>
            </a:fld>
            <a:endParaRPr lang="en-US"/>
          </a:p>
        </p:txBody>
      </p:sp>
    </p:spTree>
    <p:extLst>
      <p:ext uri="{BB962C8B-B14F-4D97-AF65-F5344CB8AC3E}">
        <p14:creationId xmlns:p14="http://schemas.microsoft.com/office/powerpoint/2010/main" val="1760323303"/>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D4A6882-7BE3-DC91-1E9F-9DF4B94DC0AD}"/>
              </a:ext>
            </a:extLst>
          </p:cNvPr>
          <p:cNvSpPr/>
          <p:nvPr/>
        </p:nvSpPr>
        <p:spPr>
          <a:xfrm>
            <a:off x="6993842" y="0"/>
            <a:ext cx="5198158" cy="6273799"/>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15" name="Content Placeholder 14">
            <a:extLst>
              <a:ext uri="{FF2B5EF4-FFF2-40B4-BE49-F238E27FC236}">
                <a16:creationId xmlns:a16="http://schemas.microsoft.com/office/drawing/2014/main" id="{ADE39C95-756A-6DFA-7C51-E8899F758B77}"/>
              </a:ext>
            </a:extLst>
          </p:cNvPr>
          <p:cNvSpPr>
            <a:spLocks noGrp="1"/>
          </p:cNvSpPr>
          <p:nvPr>
            <p:ph sz="quarter" idx="13"/>
          </p:nvPr>
        </p:nvSpPr>
        <p:spPr>
          <a:xfrm>
            <a:off x="1" y="4984507"/>
            <a:ext cx="6993842" cy="388014"/>
          </a:xfrm>
        </p:spPr>
        <p:txBody>
          <a:bodyPr tIns="288000"/>
          <a:lstStyle/>
          <a:p>
            <a:pPr marL="0" indent="0" algn="ctr">
              <a:lnSpc>
                <a:spcPct val="120000"/>
              </a:lnSpc>
              <a:spcBef>
                <a:spcPts val="0"/>
              </a:spcBef>
              <a:buNone/>
            </a:pPr>
            <a:r>
              <a:rPr lang="it-IT" sz="1800">
                <a:latin typeface="+mj-lt"/>
              </a:rPr>
              <a:t>DEPURECO BL PRO ATEX Z22</a:t>
            </a:r>
          </a:p>
        </p:txBody>
      </p:sp>
      <p:sp>
        <p:nvSpPr>
          <p:cNvPr id="16" name="Text Placeholder 15">
            <a:extLst>
              <a:ext uri="{FF2B5EF4-FFF2-40B4-BE49-F238E27FC236}">
                <a16:creationId xmlns:a16="http://schemas.microsoft.com/office/drawing/2014/main" id="{56A62366-BB2E-846F-909F-AAE134CB43FA}"/>
              </a:ext>
            </a:extLst>
          </p:cNvPr>
          <p:cNvSpPr>
            <a:spLocks noGrp="1"/>
          </p:cNvSpPr>
          <p:nvPr>
            <p:ph type="body" sz="quarter" idx="14"/>
          </p:nvPr>
        </p:nvSpPr>
        <p:spPr>
          <a:xfrm>
            <a:off x="475520" y="873877"/>
            <a:ext cx="6518321" cy="376456"/>
          </a:xfrm>
        </p:spPr>
        <p:txBody>
          <a:bodyPr/>
          <a:lstStyle/>
          <a:p>
            <a:r>
              <a:rPr lang="en-US"/>
              <a:t>Primary additive manufacturing, secondary industry food</a:t>
            </a:r>
          </a:p>
        </p:txBody>
      </p:sp>
      <p:sp>
        <p:nvSpPr>
          <p:cNvPr id="14" name="Title 13">
            <a:extLst>
              <a:ext uri="{FF2B5EF4-FFF2-40B4-BE49-F238E27FC236}">
                <a16:creationId xmlns:a16="http://schemas.microsoft.com/office/drawing/2014/main" id="{E4219006-A81E-BFA6-E94A-CA42B670B233}"/>
              </a:ext>
            </a:extLst>
          </p:cNvPr>
          <p:cNvSpPr>
            <a:spLocks noGrp="1"/>
          </p:cNvSpPr>
          <p:nvPr>
            <p:ph type="title"/>
          </p:nvPr>
        </p:nvSpPr>
        <p:spPr>
          <a:xfrm>
            <a:off x="479425" y="494490"/>
            <a:ext cx="7308850" cy="388013"/>
          </a:xfrm>
        </p:spPr>
        <p:txBody>
          <a:bodyPr/>
          <a:lstStyle/>
          <a:p>
            <a:r>
              <a:rPr lang="en-US"/>
              <a:t>Z22 competitor: Depureco</a:t>
            </a:r>
          </a:p>
        </p:txBody>
      </p:sp>
      <p:sp>
        <p:nvSpPr>
          <p:cNvPr id="10" name="Footer Placeholder 9">
            <a:extLst>
              <a:ext uri="{FF2B5EF4-FFF2-40B4-BE49-F238E27FC236}">
                <a16:creationId xmlns:a16="http://schemas.microsoft.com/office/drawing/2014/main" id="{9109811C-A5A2-A09D-7078-5E6877E3EFCC}"/>
              </a:ext>
            </a:extLst>
          </p:cNvPr>
          <p:cNvSpPr>
            <a:spLocks noGrp="1"/>
          </p:cNvSpPr>
          <p:nvPr>
            <p:ph type="ftr" sz="quarter" idx="16"/>
          </p:nvPr>
        </p:nvSpPr>
        <p:spPr/>
        <p:txBody>
          <a:bodyPr/>
          <a:lstStyle/>
          <a:p>
            <a:pPr algn="l"/>
            <a:r>
              <a:rPr lang="en-US"/>
              <a:t>COMPANY CONFIDENTIAL</a:t>
            </a:r>
            <a:endParaRPr lang="en-US" dirty="0"/>
          </a:p>
        </p:txBody>
      </p:sp>
      <p:sp>
        <p:nvSpPr>
          <p:cNvPr id="11" name="Slide Number Placeholder 10">
            <a:extLst>
              <a:ext uri="{FF2B5EF4-FFF2-40B4-BE49-F238E27FC236}">
                <a16:creationId xmlns:a16="http://schemas.microsoft.com/office/drawing/2014/main" id="{8BA7D525-B027-D5FF-DAE0-1BB8B6CB327F}"/>
              </a:ext>
            </a:extLst>
          </p:cNvPr>
          <p:cNvSpPr>
            <a:spLocks noGrp="1"/>
          </p:cNvSpPr>
          <p:nvPr>
            <p:ph type="sldNum" sz="quarter" idx="17"/>
          </p:nvPr>
        </p:nvSpPr>
        <p:spPr/>
        <p:txBody>
          <a:bodyPr/>
          <a:lstStyle/>
          <a:p>
            <a:fld id="{6C385236-B7BA-4938-9EA6-6DEC8CA653D7}" type="slidenum">
              <a:rPr lang="en-US" smtClean="0"/>
              <a:pPr/>
              <a:t>30</a:t>
            </a:fld>
            <a:endParaRPr lang="en-US"/>
          </a:p>
        </p:txBody>
      </p:sp>
      <p:grpSp>
        <p:nvGrpSpPr>
          <p:cNvPr id="5" name="Group 4">
            <a:extLst>
              <a:ext uri="{FF2B5EF4-FFF2-40B4-BE49-F238E27FC236}">
                <a16:creationId xmlns:a16="http://schemas.microsoft.com/office/drawing/2014/main" id="{DACAE5B2-632A-1302-2D5D-6BDFA03A40FA}"/>
              </a:ext>
            </a:extLst>
          </p:cNvPr>
          <p:cNvGrpSpPr/>
          <p:nvPr/>
        </p:nvGrpSpPr>
        <p:grpSpPr>
          <a:xfrm>
            <a:off x="7553993" y="477366"/>
            <a:ext cx="648000" cy="648000"/>
            <a:chOff x="5400128" y="2125855"/>
            <a:chExt cx="597389" cy="597389"/>
          </a:xfrm>
        </p:grpSpPr>
        <p:sp>
          <p:nvSpPr>
            <p:cNvPr id="7" name="Oval 6">
              <a:extLst>
                <a:ext uri="{FF2B5EF4-FFF2-40B4-BE49-F238E27FC236}">
                  <a16:creationId xmlns:a16="http://schemas.microsoft.com/office/drawing/2014/main" id="{FCEF93A2-3F15-B730-0140-5C2EB97D3CA7}"/>
                </a:ext>
              </a:extLst>
            </p:cNvPr>
            <p:cNvSpPr/>
            <p:nvPr/>
          </p:nvSpPr>
          <p:spPr>
            <a:xfrm>
              <a:off x="5400128" y="2125855"/>
              <a:ext cx="597389" cy="597389"/>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pic>
          <p:nvPicPr>
            <p:cNvPr id="9" name="Graphic 8">
              <a:extLst>
                <a:ext uri="{FF2B5EF4-FFF2-40B4-BE49-F238E27FC236}">
                  <a16:creationId xmlns:a16="http://schemas.microsoft.com/office/drawing/2014/main" id="{B7DFBF88-4F76-C8B7-A0DE-0E3119ED93C6}"/>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545938" y="2247637"/>
              <a:ext cx="305768" cy="266734"/>
            </a:xfrm>
            <a:prstGeom prst="rect">
              <a:avLst/>
            </a:prstGeom>
          </p:spPr>
        </p:pic>
      </p:grpSp>
      <p:sp>
        <p:nvSpPr>
          <p:cNvPr id="18" name="Content Placeholder 14">
            <a:extLst>
              <a:ext uri="{FF2B5EF4-FFF2-40B4-BE49-F238E27FC236}">
                <a16:creationId xmlns:a16="http://schemas.microsoft.com/office/drawing/2014/main" id="{EFA54311-FE69-714E-9799-BAA760E47BEE}"/>
              </a:ext>
            </a:extLst>
          </p:cNvPr>
          <p:cNvSpPr txBox="1">
            <a:spLocks/>
          </p:cNvSpPr>
          <p:nvPr/>
        </p:nvSpPr>
        <p:spPr>
          <a:xfrm>
            <a:off x="7553993" y="1412533"/>
            <a:ext cx="3659439" cy="4146056"/>
          </a:xfrm>
          <a:prstGeom prst="rect">
            <a:avLst/>
          </a:prstGeom>
        </p:spPr>
        <p:txBody>
          <a:bodyPr vert="horz" lIns="0" tIns="0" rIns="0" bIns="0" rtlCol="0">
            <a:noAutofit/>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nSpc>
                <a:spcPct val="120000"/>
              </a:lnSpc>
              <a:spcBef>
                <a:spcPts val="0"/>
              </a:spcBef>
              <a:spcAft>
                <a:spcPts val="600"/>
              </a:spcAft>
              <a:buNone/>
            </a:pPr>
            <a:r>
              <a:rPr lang="en-US" sz="1200">
                <a:solidFill>
                  <a:schemeClr val="accent6"/>
                </a:solidFill>
              </a:rPr>
              <a:t>Self declared ATEX Z22</a:t>
            </a:r>
          </a:p>
          <a:p>
            <a:pPr marL="0" indent="0">
              <a:lnSpc>
                <a:spcPct val="120000"/>
              </a:lnSpc>
              <a:spcBef>
                <a:spcPts val="0"/>
              </a:spcBef>
              <a:buFont typeface="Arial" panose="020B0604020202020204" pitchFamily="34" charset="0"/>
              <a:buNone/>
            </a:pPr>
            <a:r>
              <a:rPr lang="en-US" sz="1200">
                <a:latin typeface="Roboto Bold" panose="02000000000000000000" pitchFamily="2" charset="0"/>
              </a:rPr>
              <a:t>Competitor main features</a:t>
            </a:r>
          </a:p>
          <a:p>
            <a:pPr>
              <a:lnSpc>
                <a:spcPct val="120000"/>
              </a:lnSpc>
              <a:spcBef>
                <a:spcPts val="0"/>
              </a:spcBef>
              <a:buClr>
                <a:schemeClr val="tx1"/>
              </a:buClr>
            </a:pPr>
            <a:r>
              <a:rPr lang="en-US" sz="1200"/>
              <a:t>1.1 KW Motor in a medium-small footprint IVAC  max airflow 220* m</a:t>
            </a:r>
            <a:r>
              <a:rPr lang="en-US" sz="1200" baseline="30000"/>
              <a:t>3</a:t>
            </a:r>
            <a:r>
              <a:rPr lang="en-US" sz="1200"/>
              <a:t>/h max vacuum 230 mbar</a:t>
            </a:r>
          </a:p>
          <a:p>
            <a:pPr>
              <a:lnSpc>
                <a:spcPct val="120000"/>
              </a:lnSpc>
              <a:spcBef>
                <a:spcPts val="0"/>
              </a:spcBef>
              <a:buClr>
                <a:schemeClr val="accent3"/>
              </a:buClr>
            </a:pPr>
            <a:r>
              <a:rPr lang="en-US" sz="1200">
                <a:solidFill>
                  <a:schemeClr val="accent3"/>
                </a:solidFill>
              </a:rPr>
              <a:t>Filter clogging control vacuum meter</a:t>
            </a:r>
            <a:endParaRPr lang="en-US" sz="1200"/>
          </a:p>
          <a:p>
            <a:pPr>
              <a:lnSpc>
                <a:spcPct val="120000"/>
              </a:lnSpc>
              <a:spcBef>
                <a:spcPts val="0"/>
              </a:spcBef>
              <a:buClr>
                <a:schemeClr val="tx1"/>
              </a:buClr>
            </a:pPr>
            <a:r>
              <a:rPr lang="en-US" sz="1200"/>
              <a:t>45 liters container (gross), </a:t>
            </a:r>
            <a:r>
              <a:rPr lang="en-US" sz="1200">
                <a:solidFill>
                  <a:schemeClr val="accent3"/>
                </a:solidFill>
              </a:rPr>
              <a:t>AISI 304</a:t>
            </a:r>
            <a:endParaRPr lang="en-US" sz="1200"/>
          </a:p>
          <a:p>
            <a:pPr>
              <a:lnSpc>
                <a:spcPct val="120000"/>
              </a:lnSpc>
              <a:spcBef>
                <a:spcPts val="0"/>
              </a:spcBef>
              <a:buClr>
                <a:schemeClr val="tx1"/>
              </a:buClr>
            </a:pPr>
            <a:r>
              <a:rPr lang="en-US" sz="1200"/>
              <a:t>Star filter 0,6 m</a:t>
            </a:r>
            <a:r>
              <a:rPr lang="en-US" sz="1200" baseline="30000"/>
              <a:t>2</a:t>
            </a:r>
            <a:r>
              <a:rPr lang="en-US" sz="1200"/>
              <a:t>, upstream H14 filter optional, downstream filter E10 colling filters</a:t>
            </a:r>
          </a:p>
          <a:p>
            <a:pPr>
              <a:lnSpc>
                <a:spcPct val="120000"/>
              </a:lnSpc>
              <a:spcBef>
                <a:spcPts val="0"/>
              </a:spcBef>
              <a:buClr>
                <a:schemeClr val="tx1"/>
              </a:buClr>
            </a:pPr>
            <a:r>
              <a:rPr lang="en-US" sz="1200"/>
              <a:t>Disposal with bag filter</a:t>
            </a:r>
          </a:p>
          <a:p>
            <a:pPr>
              <a:lnSpc>
                <a:spcPct val="120000"/>
              </a:lnSpc>
              <a:spcBef>
                <a:spcPts val="0"/>
              </a:spcBef>
              <a:buClr>
                <a:schemeClr val="accent6"/>
              </a:buClr>
            </a:pPr>
            <a:r>
              <a:rPr lang="en-US" sz="1200">
                <a:solidFill>
                  <a:schemeClr val="accent6"/>
                </a:solidFill>
              </a:rPr>
              <a:t>Dimension 516 x 545 x 1050, weight 38 Kg</a:t>
            </a:r>
            <a:endParaRPr lang="en-US" sz="1200"/>
          </a:p>
          <a:p>
            <a:pPr>
              <a:lnSpc>
                <a:spcPct val="120000"/>
              </a:lnSpc>
              <a:spcBef>
                <a:spcPts val="0"/>
              </a:spcBef>
              <a:buClr>
                <a:schemeClr val="tx1"/>
              </a:buClr>
            </a:pPr>
            <a:r>
              <a:rPr lang="en-US" sz="1200"/>
              <a:t>72 dB (standard noisy)</a:t>
            </a:r>
            <a:endParaRPr lang="en-US" sz="1200">
              <a:solidFill>
                <a:schemeClr val="accent3"/>
              </a:solidFill>
            </a:endParaRPr>
          </a:p>
          <a:p>
            <a:pPr>
              <a:lnSpc>
                <a:spcPct val="120000"/>
              </a:lnSpc>
              <a:spcBef>
                <a:spcPts val="0"/>
              </a:spcBef>
              <a:buClr>
                <a:schemeClr val="accent6"/>
              </a:buClr>
            </a:pPr>
            <a:r>
              <a:rPr lang="en-US" sz="1200">
                <a:solidFill>
                  <a:schemeClr val="accent6"/>
                </a:solidFill>
              </a:rPr>
              <a:t>Self declared Z22 and MCLASS</a:t>
            </a:r>
          </a:p>
          <a:p>
            <a:pPr>
              <a:lnSpc>
                <a:spcPct val="120000"/>
              </a:lnSpc>
              <a:spcBef>
                <a:spcPts val="0"/>
              </a:spcBef>
              <a:buClr>
                <a:schemeClr val="tx1"/>
              </a:buClr>
            </a:pPr>
            <a:r>
              <a:rPr lang="en-US" sz="1200"/>
              <a:t>Medium cleanability</a:t>
            </a:r>
          </a:p>
          <a:p>
            <a:pPr>
              <a:lnSpc>
                <a:spcPct val="120000"/>
              </a:lnSpc>
              <a:spcBef>
                <a:spcPts val="0"/>
              </a:spcBef>
              <a:buClr>
                <a:schemeClr val="tx1"/>
              </a:buClr>
            </a:pPr>
            <a:r>
              <a:rPr lang="en-US" sz="1200"/>
              <a:t>Only dry material</a:t>
            </a:r>
          </a:p>
          <a:p>
            <a:pPr>
              <a:lnSpc>
                <a:spcPct val="120000"/>
              </a:lnSpc>
              <a:spcBef>
                <a:spcPts val="0"/>
              </a:spcBef>
              <a:buClr>
                <a:schemeClr val="accent6"/>
              </a:buClr>
            </a:pPr>
            <a:r>
              <a:rPr lang="en-US" sz="1200">
                <a:solidFill>
                  <a:schemeClr val="accent6"/>
                </a:solidFill>
              </a:rPr>
              <a:t>No accessory holder</a:t>
            </a:r>
          </a:p>
        </p:txBody>
      </p:sp>
      <p:sp>
        <p:nvSpPr>
          <p:cNvPr id="19" name="Content Placeholder 14">
            <a:extLst>
              <a:ext uri="{FF2B5EF4-FFF2-40B4-BE49-F238E27FC236}">
                <a16:creationId xmlns:a16="http://schemas.microsoft.com/office/drawing/2014/main" id="{4069A73C-2143-3ACB-EEF6-33C240840D08}"/>
              </a:ext>
            </a:extLst>
          </p:cNvPr>
          <p:cNvSpPr txBox="1">
            <a:spLocks/>
          </p:cNvSpPr>
          <p:nvPr/>
        </p:nvSpPr>
        <p:spPr>
          <a:xfrm>
            <a:off x="7553994" y="5945966"/>
            <a:ext cx="4158582" cy="310187"/>
          </a:xfrm>
          <a:prstGeom prst="rect">
            <a:avLst/>
          </a:prstGeom>
        </p:spPr>
        <p:txBody>
          <a:bodyPr vert="horz" lIns="0" tIns="0" rIns="0" bIns="0" rtlCol="0">
            <a:noAutofit/>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1200">
                <a:solidFill>
                  <a:srgbClr val="8997A4"/>
                </a:solidFill>
              </a:rPr>
              <a:t>*probably declared motor max airflow </a:t>
            </a:r>
          </a:p>
        </p:txBody>
      </p:sp>
      <p:sp>
        <p:nvSpPr>
          <p:cNvPr id="3" name="Oval 14">
            <a:extLst>
              <a:ext uri="{FF2B5EF4-FFF2-40B4-BE49-F238E27FC236}">
                <a16:creationId xmlns:a16="http://schemas.microsoft.com/office/drawing/2014/main" id="{D3CB024F-15D0-EBBA-4347-C0F98B92BF11}"/>
              </a:ext>
            </a:extLst>
          </p:cNvPr>
          <p:cNvSpPr/>
          <p:nvPr/>
        </p:nvSpPr>
        <p:spPr>
          <a:xfrm>
            <a:off x="813743" y="1846846"/>
            <a:ext cx="1532709" cy="1532707"/>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chemeClr val="bg1"/>
                </a:solidFill>
                <a:latin typeface="Roboto Bold" panose="02000000000000000000" pitchFamily="2" charset="0"/>
              </a:rPr>
              <a:t>Industrial</a:t>
            </a:r>
            <a:br>
              <a:rPr lang="en-US" sz="1400">
                <a:solidFill>
                  <a:schemeClr val="bg1"/>
                </a:solidFill>
                <a:latin typeface="Roboto Bold" panose="02000000000000000000" pitchFamily="2" charset="0"/>
              </a:rPr>
            </a:br>
            <a:r>
              <a:rPr lang="en-US" sz="1400">
                <a:solidFill>
                  <a:schemeClr val="bg1"/>
                </a:solidFill>
                <a:latin typeface="Roboto Bold" panose="02000000000000000000" pitchFamily="2" charset="0"/>
              </a:rPr>
              <a:t>vac</a:t>
            </a:r>
          </a:p>
        </p:txBody>
      </p:sp>
      <p:pic>
        <p:nvPicPr>
          <p:cNvPr id="2" name="Immagine 31">
            <a:extLst>
              <a:ext uri="{FF2B5EF4-FFF2-40B4-BE49-F238E27FC236}">
                <a16:creationId xmlns:a16="http://schemas.microsoft.com/office/drawing/2014/main" id="{8172F35D-252E-481E-4E3F-B6F0871B48E4}"/>
              </a:ext>
            </a:extLst>
          </p:cNvPr>
          <p:cNvPicPr>
            <a:picLocks noChangeAspect="1"/>
          </p:cNvPicPr>
          <p:nvPr/>
        </p:nvPicPr>
        <p:blipFill>
          <a:blip r:embed="rId4"/>
          <a:srcRect/>
          <a:stretch/>
        </p:blipFill>
        <p:spPr>
          <a:xfrm>
            <a:off x="2600066" y="1825489"/>
            <a:ext cx="1911143" cy="3263976"/>
          </a:xfrm>
          <a:prstGeom prst="rect">
            <a:avLst/>
          </a:prstGeom>
        </p:spPr>
      </p:pic>
      <p:grpSp>
        <p:nvGrpSpPr>
          <p:cNvPr id="13" name="Group 12">
            <a:extLst>
              <a:ext uri="{FF2B5EF4-FFF2-40B4-BE49-F238E27FC236}">
                <a16:creationId xmlns:a16="http://schemas.microsoft.com/office/drawing/2014/main" id="{F03E2C06-2996-B3AD-A095-1EFDCD39B348}"/>
              </a:ext>
            </a:extLst>
          </p:cNvPr>
          <p:cNvGrpSpPr>
            <a:grpSpLocks noChangeAspect="1"/>
          </p:cNvGrpSpPr>
          <p:nvPr/>
        </p:nvGrpSpPr>
        <p:grpSpPr>
          <a:xfrm>
            <a:off x="8330378" y="501429"/>
            <a:ext cx="648000" cy="648000"/>
            <a:chOff x="6218668" y="5474414"/>
            <a:chExt cx="597389" cy="597389"/>
          </a:xfrm>
        </p:grpSpPr>
        <p:sp>
          <p:nvSpPr>
            <p:cNvPr id="17" name="Oval 16">
              <a:extLst>
                <a:ext uri="{FF2B5EF4-FFF2-40B4-BE49-F238E27FC236}">
                  <a16:creationId xmlns:a16="http://schemas.microsoft.com/office/drawing/2014/main" id="{A7882AC1-4E6B-0346-5551-7E4B77867867}"/>
                </a:ext>
              </a:extLst>
            </p:cNvPr>
            <p:cNvSpPr/>
            <p:nvPr/>
          </p:nvSpPr>
          <p:spPr>
            <a:xfrm>
              <a:off x="6218668" y="5474414"/>
              <a:ext cx="597389" cy="597389"/>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pic>
          <p:nvPicPr>
            <p:cNvPr id="20" name="Graphic 19">
              <a:extLst>
                <a:ext uri="{FF2B5EF4-FFF2-40B4-BE49-F238E27FC236}">
                  <a16:creationId xmlns:a16="http://schemas.microsoft.com/office/drawing/2014/main" id="{7EB55161-32A4-31F1-DEB3-3608B6B0CE44}"/>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64478" y="5589691"/>
              <a:ext cx="305768" cy="279745"/>
            </a:xfrm>
            <a:prstGeom prst="rect">
              <a:avLst/>
            </a:prstGeom>
          </p:spPr>
        </p:pic>
      </p:grpSp>
      <p:grpSp>
        <p:nvGrpSpPr>
          <p:cNvPr id="24" name="Group 23">
            <a:extLst>
              <a:ext uri="{FF2B5EF4-FFF2-40B4-BE49-F238E27FC236}">
                <a16:creationId xmlns:a16="http://schemas.microsoft.com/office/drawing/2014/main" id="{4AB2E83F-829D-4A43-B07E-C9B87A75155D}"/>
              </a:ext>
            </a:extLst>
          </p:cNvPr>
          <p:cNvGrpSpPr/>
          <p:nvPr/>
        </p:nvGrpSpPr>
        <p:grpSpPr>
          <a:xfrm>
            <a:off x="10878546" y="548430"/>
            <a:ext cx="1155308" cy="647870"/>
            <a:chOff x="10878546" y="548430"/>
            <a:chExt cx="1155308" cy="647870"/>
          </a:xfrm>
        </p:grpSpPr>
        <p:sp>
          <p:nvSpPr>
            <p:cNvPr id="26" name="Content Placeholder 14">
              <a:extLst>
                <a:ext uri="{FF2B5EF4-FFF2-40B4-BE49-F238E27FC236}">
                  <a16:creationId xmlns:a16="http://schemas.microsoft.com/office/drawing/2014/main" id="{AF758B06-D79E-433E-B964-E696F3FF4E30}"/>
                </a:ext>
              </a:extLst>
            </p:cNvPr>
            <p:cNvSpPr txBox="1">
              <a:spLocks/>
            </p:cNvSpPr>
            <p:nvPr/>
          </p:nvSpPr>
          <p:spPr>
            <a:xfrm>
              <a:off x="11096146" y="548430"/>
              <a:ext cx="937708" cy="647870"/>
            </a:xfrm>
            <a:prstGeom prst="rect">
              <a:avLst/>
            </a:prstGeom>
          </p:spPr>
          <p:txBody>
            <a:bodyPr vert="horz" lIns="0" tIns="0" rIns="0" bIns="0" rtlCol="0">
              <a:spAutoFit/>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nSpc>
                  <a:spcPct val="120000"/>
                </a:lnSpc>
                <a:spcBef>
                  <a:spcPts val="0"/>
                </a:spcBef>
                <a:buNone/>
              </a:pPr>
              <a:r>
                <a:rPr lang="en-US" sz="1200"/>
                <a:t>Standard</a:t>
              </a:r>
              <a:endParaRPr lang="en-US" sz="1200">
                <a:solidFill>
                  <a:schemeClr val="accent3"/>
                </a:solidFill>
              </a:endParaRPr>
            </a:p>
            <a:p>
              <a:pPr marL="0" indent="0">
                <a:lnSpc>
                  <a:spcPct val="120000"/>
                </a:lnSpc>
                <a:spcBef>
                  <a:spcPts val="0"/>
                </a:spcBef>
                <a:buFont typeface="Arial" panose="020B0604020202020204" pitchFamily="34" charset="0"/>
                <a:buNone/>
              </a:pPr>
              <a:r>
                <a:rPr lang="en-US" sz="1200">
                  <a:solidFill>
                    <a:schemeClr val="accent3"/>
                  </a:solidFill>
                </a:rPr>
                <a:t>Positive</a:t>
              </a:r>
            </a:p>
            <a:p>
              <a:pPr marL="0" indent="0">
                <a:lnSpc>
                  <a:spcPct val="120000"/>
                </a:lnSpc>
                <a:spcBef>
                  <a:spcPts val="0"/>
                </a:spcBef>
                <a:buNone/>
              </a:pPr>
              <a:r>
                <a:rPr lang="en-US" sz="1200">
                  <a:solidFill>
                    <a:schemeClr val="accent6"/>
                  </a:solidFill>
                </a:rPr>
                <a:t>Negative</a:t>
              </a:r>
            </a:p>
          </p:txBody>
        </p:sp>
        <p:sp>
          <p:nvSpPr>
            <p:cNvPr id="27" name="Oval 26">
              <a:extLst>
                <a:ext uri="{FF2B5EF4-FFF2-40B4-BE49-F238E27FC236}">
                  <a16:creationId xmlns:a16="http://schemas.microsoft.com/office/drawing/2014/main" id="{B9EC4F89-A4ED-43D2-8884-A3409C985F01}"/>
                </a:ext>
              </a:extLst>
            </p:cNvPr>
            <p:cNvSpPr>
              <a:spLocks noChangeAspect="1"/>
            </p:cNvSpPr>
            <p:nvPr/>
          </p:nvSpPr>
          <p:spPr>
            <a:xfrm>
              <a:off x="10878546" y="601847"/>
              <a:ext cx="118872" cy="118872"/>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28" name="Oval 27">
              <a:extLst>
                <a:ext uri="{FF2B5EF4-FFF2-40B4-BE49-F238E27FC236}">
                  <a16:creationId xmlns:a16="http://schemas.microsoft.com/office/drawing/2014/main" id="{EA6E5240-3939-4E6F-9249-EADB7970224B}"/>
                </a:ext>
              </a:extLst>
            </p:cNvPr>
            <p:cNvSpPr>
              <a:spLocks noChangeAspect="1"/>
            </p:cNvSpPr>
            <p:nvPr/>
          </p:nvSpPr>
          <p:spPr>
            <a:xfrm>
              <a:off x="10878546" y="825904"/>
              <a:ext cx="118872" cy="118872"/>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29" name="Oval 28">
              <a:extLst>
                <a:ext uri="{FF2B5EF4-FFF2-40B4-BE49-F238E27FC236}">
                  <a16:creationId xmlns:a16="http://schemas.microsoft.com/office/drawing/2014/main" id="{8C7C66DC-5F33-46C4-A8CA-3C4B48C6FEA4}"/>
                </a:ext>
              </a:extLst>
            </p:cNvPr>
            <p:cNvSpPr>
              <a:spLocks noChangeAspect="1"/>
            </p:cNvSpPr>
            <p:nvPr/>
          </p:nvSpPr>
          <p:spPr>
            <a:xfrm>
              <a:off x="10878546" y="1049960"/>
              <a:ext cx="118872" cy="118872"/>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grpSp>
      <p:pic>
        <p:nvPicPr>
          <p:cNvPr id="4" name="Immagine 1">
            <a:extLst>
              <a:ext uri="{FF2B5EF4-FFF2-40B4-BE49-F238E27FC236}">
                <a16:creationId xmlns:a16="http://schemas.microsoft.com/office/drawing/2014/main" id="{917DDA7B-5512-0A98-D868-67DD51920853}"/>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103861" y="3693090"/>
            <a:ext cx="952473" cy="324185"/>
          </a:xfrm>
          <a:prstGeom prst="rect">
            <a:avLst/>
          </a:prstGeom>
        </p:spPr>
      </p:pic>
    </p:spTree>
    <p:extLst>
      <p:ext uri="{BB962C8B-B14F-4D97-AF65-F5344CB8AC3E}">
        <p14:creationId xmlns:p14="http://schemas.microsoft.com/office/powerpoint/2010/main" val="3080610839"/>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2">
            <a:extLst>
              <a:ext uri="{FF2B5EF4-FFF2-40B4-BE49-F238E27FC236}">
                <a16:creationId xmlns:a16="http://schemas.microsoft.com/office/drawing/2014/main" id="{A8015723-D331-4ACE-BC0C-13559F86879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03749" y="3693089"/>
            <a:ext cx="952694" cy="375989"/>
          </a:xfrm>
          <a:prstGeom prst="rect">
            <a:avLst/>
          </a:prstGeom>
        </p:spPr>
      </p:pic>
      <p:sp>
        <p:nvSpPr>
          <p:cNvPr id="25" name="Rectangle 24">
            <a:extLst>
              <a:ext uri="{FF2B5EF4-FFF2-40B4-BE49-F238E27FC236}">
                <a16:creationId xmlns:a16="http://schemas.microsoft.com/office/drawing/2014/main" id="{AD4A6882-7BE3-DC91-1E9F-9DF4B94DC0AD}"/>
              </a:ext>
            </a:extLst>
          </p:cNvPr>
          <p:cNvSpPr/>
          <p:nvPr/>
        </p:nvSpPr>
        <p:spPr>
          <a:xfrm>
            <a:off x="6993842" y="0"/>
            <a:ext cx="5198158" cy="6273799"/>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15" name="Content Placeholder 14">
            <a:extLst>
              <a:ext uri="{FF2B5EF4-FFF2-40B4-BE49-F238E27FC236}">
                <a16:creationId xmlns:a16="http://schemas.microsoft.com/office/drawing/2014/main" id="{ADE39C95-756A-6DFA-7C51-E8899F758B77}"/>
              </a:ext>
            </a:extLst>
          </p:cNvPr>
          <p:cNvSpPr>
            <a:spLocks noGrp="1"/>
          </p:cNvSpPr>
          <p:nvPr>
            <p:ph sz="quarter" idx="13"/>
          </p:nvPr>
        </p:nvSpPr>
        <p:spPr>
          <a:xfrm>
            <a:off x="1" y="4984507"/>
            <a:ext cx="6993842" cy="388014"/>
          </a:xfrm>
        </p:spPr>
        <p:txBody>
          <a:bodyPr tIns="288000"/>
          <a:lstStyle/>
          <a:p>
            <a:pPr marL="0" indent="0" algn="ctr">
              <a:lnSpc>
                <a:spcPct val="120000"/>
              </a:lnSpc>
              <a:spcBef>
                <a:spcPts val="0"/>
              </a:spcBef>
              <a:buNone/>
            </a:pPr>
            <a:r>
              <a:rPr lang="pt-BR" sz="1800">
                <a:latin typeface="+mj-lt"/>
              </a:rPr>
              <a:t>RUWAC R18 H ZONE 22</a:t>
            </a:r>
          </a:p>
        </p:txBody>
      </p:sp>
      <p:sp>
        <p:nvSpPr>
          <p:cNvPr id="14" name="Title 13">
            <a:extLst>
              <a:ext uri="{FF2B5EF4-FFF2-40B4-BE49-F238E27FC236}">
                <a16:creationId xmlns:a16="http://schemas.microsoft.com/office/drawing/2014/main" id="{E4219006-A81E-BFA6-E94A-CA42B670B233}"/>
              </a:ext>
            </a:extLst>
          </p:cNvPr>
          <p:cNvSpPr>
            <a:spLocks noGrp="1"/>
          </p:cNvSpPr>
          <p:nvPr>
            <p:ph type="title"/>
          </p:nvPr>
        </p:nvSpPr>
        <p:spPr>
          <a:xfrm>
            <a:off x="479425" y="494490"/>
            <a:ext cx="7308850" cy="388013"/>
          </a:xfrm>
        </p:spPr>
        <p:txBody>
          <a:bodyPr/>
          <a:lstStyle/>
          <a:p>
            <a:r>
              <a:rPr lang="en-US"/>
              <a:t>Z22 competitor: Ruwac</a:t>
            </a:r>
          </a:p>
        </p:txBody>
      </p:sp>
      <p:sp>
        <p:nvSpPr>
          <p:cNvPr id="10" name="Footer Placeholder 9">
            <a:extLst>
              <a:ext uri="{FF2B5EF4-FFF2-40B4-BE49-F238E27FC236}">
                <a16:creationId xmlns:a16="http://schemas.microsoft.com/office/drawing/2014/main" id="{9109811C-A5A2-A09D-7078-5E6877E3EFCC}"/>
              </a:ext>
            </a:extLst>
          </p:cNvPr>
          <p:cNvSpPr>
            <a:spLocks noGrp="1"/>
          </p:cNvSpPr>
          <p:nvPr>
            <p:ph type="ftr" sz="quarter" idx="16"/>
          </p:nvPr>
        </p:nvSpPr>
        <p:spPr/>
        <p:txBody>
          <a:bodyPr/>
          <a:lstStyle/>
          <a:p>
            <a:pPr algn="l"/>
            <a:r>
              <a:rPr lang="en-US"/>
              <a:t>COMPANY CONFIDENTIAL</a:t>
            </a:r>
            <a:endParaRPr lang="en-US" dirty="0"/>
          </a:p>
        </p:txBody>
      </p:sp>
      <p:sp>
        <p:nvSpPr>
          <p:cNvPr id="11" name="Slide Number Placeholder 10">
            <a:extLst>
              <a:ext uri="{FF2B5EF4-FFF2-40B4-BE49-F238E27FC236}">
                <a16:creationId xmlns:a16="http://schemas.microsoft.com/office/drawing/2014/main" id="{8BA7D525-B027-D5FF-DAE0-1BB8B6CB327F}"/>
              </a:ext>
            </a:extLst>
          </p:cNvPr>
          <p:cNvSpPr>
            <a:spLocks noGrp="1"/>
          </p:cNvSpPr>
          <p:nvPr>
            <p:ph type="sldNum" sz="quarter" idx="17"/>
          </p:nvPr>
        </p:nvSpPr>
        <p:spPr/>
        <p:txBody>
          <a:bodyPr/>
          <a:lstStyle/>
          <a:p>
            <a:fld id="{6C385236-B7BA-4938-9EA6-6DEC8CA653D7}" type="slidenum">
              <a:rPr lang="en-US" smtClean="0"/>
              <a:pPr/>
              <a:t>31</a:t>
            </a:fld>
            <a:endParaRPr lang="en-US"/>
          </a:p>
        </p:txBody>
      </p:sp>
      <p:sp>
        <p:nvSpPr>
          <p:cNvPr id="18" name="Content Placeholder 14">
            <a:extLst>
              <a:ext uri="{FF2B5EF4-FFF2-40B4-BE49-F238E27FC236}">
                <a16:creationId xmlns:a16="http://schemas.microsoft.com/office/drawing/2014/main" id="{EFA54311-FE69-714E-9799-BAA760E47BEE}"/>
              </a:ext>
            </a:extLst>
          </p:cNvPr>
          <p:cNvSpPr txBox="1">
            <a:spLocks/>
          </p:cNvSpPr>
          <p:nvPr/>
        </p:nvSpPr>
        <p:spPr>
          <a:xfrm>
            <a:off x="7553993" y="1412533"/>
            <a:ext cx="4158582" cy="4146056"/>
          </a:xfrm>
          <a:prstGeom prst="rect">
            <a:avLst/>
          </a:prstGeom>
        </p:spPr>
        <p:txBody>
          <a:bodyPr vert="horz" lIns="0" tIns="0" rIns="0" bIns="0" rtlCol="0">
            <a:noAutofit/>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nSpc>
                <a:spcPct val="120000"/>
              </a:lnSpc>
              <a:spcBef>
                <a:spcPts val="0"/>
              </a:spcBef>
              <a:spcAft>
                <a:spcPts val="600"/>
              </a:spcAft>
              <a:buNone/>
            </a:pPr>
            <a:r>
              <a:rPr lang="en-US" sz="1200">
                <a:solidFill>
                  <a:schemeClr val="accent6"/>
                </a:solidFill>
              </a:rPr>
              <a:t>No ATEX but TYPE 22</a:t>
            </a:r>
          </a:p>
          <a:p>
            <a:pPr marL="0" indent="0">
              <a:lnSpc>
                <a:spcPct val="120000"/>
              </a:lnSpc>
              <a:spcBef>
                <a:spcPts val="0"/>
              </a:spcBef>
              <a:buFont typeface="Arial" panose="020B0604020202020204" pitchFamily="34" charset="0"/>
              <a:buNone/>
            </a:pPr>
            <a:r>
              <a:rPr lang="en-US" sz="1200">
                <a:latin typeface="Roboto Bold" panose="02000000000000000000" pitchFamily="2" charset="0"/>
              </a:rPr>
              <a:t>Competitor main features</a:t>
            </a:r>
          </a:p>
          <a:p>
            <a:pPr>
              <a:lnSpc>
                <a:spcPct val="120000"/>
              </a:lnSpc>
              <a:spcBef>
                <a:spcPts val="0"/>
              </a:spcBef>
              <a:buClr>
                <a:schemeClr val="tx1"/>
              </a:buClr>
            </a:pPr>
            <a:r>
              <a:rPr lang="en-US" sz="1200"/>
              <a:t>1,2 KW powerful motor (200* m</a:t>
            </a:r>
            <a:r>
              <a:rPr lang="en-US" sz="1200" baseline="30000"/>
              <a:t>3</a:t>
            </a:r>
            <a:r>
              <a:rPr lang="en-US" sz="1200"/>
              <a:t>/h) in a medium </a:t>
            </a:r>
            <a:br>
              <a:rPr lang="en-US" sz="1200"/>
            </a:br>
            <a:r>
              <a:rPr lang="en-US" sz="1200"/>
              <a:t>footprint with quite limited overall dimensions</a:t>
            </a:r>
          </a:p>
          <a:p>
            <a:pPr>
              <a:lnSpc>
                <a:spcPct val="120000"/>
              </a:lnSpc>
              <a:spcBef>
                <a:spcPts val="0"/>
              </a:spcBef>
              <a:buClr>
                <a:schemeClr val="accent3"/>
              </a:buClr>
            </a:pPr>
            <a:r>
              <a:rPr lang="en-US" sz="1200">
                <a:solidFill>
                  <a:schemeClr val="accent3"/>
                </a:solidFill>
              </a:rPr>
              <a:t>Filter clogging control (vacuum meter), </a:t>
            </a:r>
            <a:r>
              <a:rPr lang="en-US" sz="1200">
                <a:solidFill>
                  <a:schemeClr val="accent6"/>
                </a:solidFill>
              </a:rPr>
              <a:t>No filter cleaning system</a:t>
            </a:r>
            <a:endParaRPr lang="en-US" sz="1200"/>
          </a:p>
          <a:p>
            <a:pPr>
              <a:lnSpc>
                <a:spcPct val="120000"/>
              </a:lnSpc>
              <a:spcBef>
                <a:spcPts val="0"/>
              </a:spcBef>
              <a:buClr>
                <a:schemeClr val="accent3"/>
              </a:buClr>
            </a:pPr>
            <a:r>
              <a:rPr lang="en-US" sz="1200">
                <a:solidFill>
                  <a:schemeClr val="accent3"/>
                </a:solidFill>
              </a:rPr>
              <a:t>16 liters </a:t>
            </a:r>
            <a:r>
              <a:rPr lang="en-US" sz="1200"/>
              <a:t>container (gross)</a:t>
            </a:r>
          </a:p>
          <a:p>
            <a:pPr>
              <a:lnSpc>
                <a:spcPct val="120000"/>
              </a:lnSpc>
              <a:spcBef>
                <a:spcPts val="0"/>
              </a:spcBef>
              <a:buClr>
                <a:schemeClr val="accent3"/>
              </a:buClr>
            </a:pPr>
            <a:r>
              <a:rPr lang="en-US" sz="1200">
                <a:solidFill>
                  <a:schemeClr val="accent3"/>
                </a:solidFill>
              </a:rPr>
              <a:t>Upstream and downstream HEPA 14 filters, </a:t>
            </a:r>
            <a:br>
              <a:rPr lang="en-US" sz="1200">
                <a:solidFill>
                  <a:schemeClr val="accent3"/>
                </a:solidFill>
              </a:rPr>
            </a:br>
            <a:r>
              <a:rPr lang="en-US" sz="1200">
                <a:solidFill>
                  <a:schemeClr val="accent3"/>
                </a:solidFill>
              </a:rPr>
              <a:t>M class primary filter</a:t>
            </a:r>
            <a:endParaRPr lang="en-US" sz="1200"/>
          </a:p>
          <a:p>
            <a:pPr>
              <a:lnSpc>
                <a:spcPct val="120000"/>
              </a:lnSpc>
              <a:spcBef>
                <a:spcPts val="0"/>
              </a:spcBef>
              <a:buClr>
                <a:schemeClr val="tx1"/>
              </a:buClr>
            </a:pPr>
            <a:r>
              <a:rPr lang="en-US" sz="1200"/>
              <a:t>Disposal with bag filter </a:t>
            </a:r>
          </a:p>
          <a:p>
            <a:pPr>
              <a:lnSpc>
                <a:spcPct val="120000"/>
              </a:lnSpc>
              <a:spcBef>
                <a:spcPts val="0"/>
              </a:spcBef>
              <a:buClr>
                <a:schemeClr val="tx1"/>
              </a:buClr>
            </a:pPr>
            <a:r>
              <a:rPr lang="en-US" sz="1200"/>
              <a:t>Dimension 425x425x800 mm, </a:t>
            </a:r>
            <a:r>
              <a:rPr lang="en-US" sz="1200">
                <a:solidFill>
                  <a:schemeClr val="accent6"/>
                </a:solidFill>
              </a:rPr>
              <a:t>weight 35 Kg</a:t>
            </a:r>
          </a:p>
          <a:p>
            <a:pPr>
              <a:lnSpc>
                <a:spcPct val="120000"/>
              </a:lnSpc>
              <a:spcBef>
                <a:spcPts val="0"/>
              </a:spcBef>
              <a:buClr>
                <a:schemeClr val="accent3"/>
              </a:buClr>
            </a:pPr>
            <a:r>
              <a:rPr lang="en-US" sz="1200">
                <a:solidFill>
                  <a:schemeClr val="accent3"/>
                </a:solidFill>
              </a:rPr>
              <a:t>70 dB (silent)</a:t>
            </a:r>
            <a:endParaRPr lang="en-US" sz="1200">
              <a:solidFill>
                <a:schemeClr val="accent6"/>
              </a:solidFill>
            </a:endParaRPr>
          </a:p>
          <a:p>
            <a:pPr>
              <a:lnSpc>
                <a:spcPct val="120000"/>
              </a:lnSpc>
              <a:spcBef>
                <a:spcPts val="0"/>
              </a:spcBef>
              <a:buClr>
                <a:schemeClr val="accent6"/>
              </a:buClr>
            </a:pPr>
            <a:r>
              <a:rPr lang="en-US" sz="1200">
                <a:solidFill>
                  <a:schemeClr val="accent6"/>
                </a:solidFill>
              </a:rPr>
              <a:t>Self declared (TYPE22) and HCLASS </a:t>
            </a:r>
          </a:p>
          <a:p>
            <a:pPr>
              <a:lnSpc>
                <a:spcPct val="120000"/>
              </a:lnSpc>
              <a:spcBef>
                <a:spcPts val="0"/>
              </a:spcBef>
              <a:buClr>
                <a:schemeClr val="accent6"/>
              </a:buClr>
            </a:pPr>
            <a:r>
              <a:rPr lang="en-US" sz="1200">
                <a:solidFill>
                  <a:schemeClr val="accent6"/>
                </a:solidFill>
              </a:rPr>
              <a:t>Standard power socket </a:t>
            </a:r>
          </a:p>
          <a:p>
            <a:pPr>
              <a:lnSpc>
                <a:spcPct val="120000"/>
              </a:lnSpc>
              <a:spcBef>
                <a:spcPts val="0"/>
              </a:spcBef>
              <a:buClr>
                <a:schemeClr val="accent6"/>
              </a:buClr>
            </a:pPr>
            <a:r>
              <a:rPr lang="en-US" sz="1200">
                <a:solidFill>
                  <a:schemeClr val="accent6"/>
                </a:solidFill>
              </a:rPr>
              <a:t>Poor cleanability – plastic motorhead (Conductive Plastic)</a:t>
            </a:r>
          </a:p>
          <a:p>
            <a:pPr>
              <a:lnSpc>
                <a:spcPct val="120000"/>
              </a:lnSpc>
              <a:spcBef>
                <a:spcPts val="0"/>
              </a:spcBef>
              <a:buClr>
                <a:schemeClr val="accent6"/>
              </a:buClr>
            </a:pPr>
            <a:r>
              <a:rPr lang="en-US" sz="1200">
                <a:solidFill>
                  <a:schemeClr val="accent6"/>
                </a:solidFill>
              </a:rPr>
              <a:t>No accessory holder</a:t>
            </a:r>
          </a:p>
          <a:p>
            <a:pPr>
              <a:lnSpc>
                <a:spcPct val="120000"/>
              </a:lnSpc>
              <a:spcBef>
                <a:spcPts val="0"/>
              </a:spcBef>
              <a:buClr>
                <a:schemeClr val="tx1"/>
              </a:buClr>
            </a:pPr>
            <a:r>
              <a:rPr lang="en-US" sz="1200"/>
              <a:t>Dry</a:t>
            </a:r>
          </a:p>
          <a:p>
            <a:pPr>
              <a:lnSpc>
                <a:spcPct val="120000"/>
              </a:lnSpc>
              <a:spcBef>
                <a:spcPts val="0"/>
              </a:spcBef>
              <a:buClr>
                <a:schemeClr val="tx1"/>
              </a:buClr>
            </a:pPr>
            <a:r>
              <a:rPr lang="en-US" sz="1200"/>
              <a:t>Industrial IVAC</a:t>
            </a:r>
          </a:p>
          <a:p>
            <a:pPr marL="0" indent="0">
              <a:lnSpc>
                <a:spcPct val="120000"/>
              </a:lnSpc>
              <a:spcBef>
                <a:spcPts val="0"/>
              </a:spcBef>
              <a:buClr>
                <a:schemeClr val="accent6"/>
              </a:buClr>
              <a:buNone/>
            </a:pPr>
            <a:endParaRPr lang="en-US" sz="1200">
              <a:solidFill>
                <a:schemeClr val="accent6"/>
              </a:solidFill>
            </a:endParaRPr>
          </a:p>
        </p:txBody>
      </p:sp>
      <p:sp>
        <p:nvSpPr>
          <p:cNvPr id="19" name="Content Placeholder 14">
            <a:extLst>
              <a:ext uri="{FF2B5EF4-FFF2-40B4-BE49-F238E27FC236}">
                <a16:creationId xmlns:a16="http://schemas.microsoft.com/office/drawing/2014/main" id="{4069A73C-2143-3ACB-EEF6-33C240840D08}"/>
              </a:ext>
            </a:extLst>
          </p:cNvPr>
          <p:cNvSpPr txBox="1">
            <a:spLocks/>
          </p:cNvSpPr>
          <p:nvPr/>
        </p:nvSpPr>
        <p:spPr>
          <a:xfrm>
            <a:off x="7553994" y="5945966"/>
            <a:ext cx="4158582" cy="310187"/>
          </a:xfrm>
          <a:prstGeom prst="rect">
            <a:avLst/>
          </a:prstGeom>
        </p:spPr>
        <p:txBody>
          <a:bodyPr vert="horz" lIns="0" tIns="0" rIns="0" bIns="0" rtlCol="0">
            <a:noAutofit/>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1200">
                <a:solidFill>
                  <a:srgbClr val="8997A4"/>
                </a:solidFill>
              </a:rPr>
              <a:t>*probably declared motor max airflow </a:t>
            </a:r>
          </a:p>
        </p:txBody>
      </p:sp>
      <p:sp>
        <p:nvSpPr>
          <p:cNvPr id="3" name="Oval 14">
            <a:extLst>
              <a:ext uri="{FF2B5EF4-FFF2-40B4-BE49-F238E27FC236}">
                <a16:creationId xmlns:a16="http://schemas.microsoft.com/office/drawing/2014/main" id="{D3CB024F-15D0-EBBA-4347-C0F98B92BF11}"/>
              </a:ext>
            </a:extLst>
          </p:cNvPr>
          <p:cNvSpPr/>
          <p:nvPr/>
        </p:nvSpPr>
        <p:spPr>
          <a:xfrm>
            <a:off x="813743" y="1846846"/>
            <a:ext cx="1532709" cy="1532707"/>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chemeClr val="bg1"/>
                </a:solidFill>
                <a:latin typeface="Roboto Bold" panose="02000000000000000000" pitchFamily="2" charset="0"/>
              </a:rPr>
              <a:t>Industrial</a:t>
            </a:r>
            <a:br>
              <a:rPr lang="en-US" sz="1400">
                <a:solidFill>
                  <a:schemeClr val="bg1"/>
                </a:solidFill>
                <a:latin typeface="Roboto Bold" panose="02000000000000000000" pitchFamily="2" charset="0"/>
              </a:rPr>
            </a:br>
            <a:r>
              <a:rPr lang="en-US" sz="1400">
                <a:solidFill>
                  <a:schemeClr val="bg1"/>
                </a:solidFill>
                <a:latin typeface="Roboto Bold" panose="02000000000000000000" pitchFamily="2" charset="0"/>
              </a:rPr>
              <a:t>vac</a:t>
            </a:r>
          </a:p>
        </p:txBody>
      </p:sp>
      <p:pic>
        <p:nvPicPr>
          <p:cNvPr id="4" name="Immagine 7">
            <a:extLst>
              <a:ext uri="{FF2B5EF4-FFF2-40B4-BE49-F238E27FC236}">
                <a16:creationId xmlns:a16="http://schemas.microsoft.com/office/drawing/2014/main" id="{9D80D2A0-F904-D427-FA44-852C350E3EB3}"/>
              </a:ext>
            </a:extLst>
          </p:cNvPr>
          <p:cNvPicPr>
            <a:picLocks noChangeAspect="1"/>
          </p:cNvPicPr>
          <p:nvPr/>
        </p:nvPicPr>
        <p:blipFill>
          <a:blip r:embed="rId3"/>
          <a:srcRect/>
          <a:stretch/>
        </p:blipFill>
        <p:spPr>
          <a:xfrm>
            <a:off x="2627520" y="1852728"/>
            <a:ext cx="1738805" cy="3192560"/>
          </a:xfrm>
          <a:prstGeom prst="rect">
            <a:avLst/>
          </a:prstGeom>
        </p:spPr>
      </p:pic>
      <p:grpSp>
        <p:nvGrpSpPr>
          <p:cNvPr id="24" name="Group 23">
            <a:extLst>
              <a:ext uri="{FF2B5EF4-FFF2-40B4-BE49-F238E27FC236}">
                <a16:creationId xmlns:a16="http://schemas.microsoft.com/office/drawing/2014/main" id="{59D873C6-BA36-1930-9B68-09EAE63AED6B}"/>
              </a:ext>
            </a:extLst>
          </p:cNvPr>
          <p:cNvGrpSpPr>
            <a:grpSpLocks noChangeAspect="1"/>
          </p:cNvGrpSpPr>
          <p:nvPr/>
        </p:nvGrpSpPr>
        <p:grpSpPr>
          <a:xfrm>
            <a:off x="7553993" y="477366"/>
            <a:ext cx="648000" cy="648000"/>
            <a:chOff x="488888" y="3800135"/>
            <a:chExt cx="597389" cy="597389"/>
          </a:xfrm>
        </p:grpSpPr>
        <p:sp>
          <p:nvSpPr>
            <p:cNvPr id="26" name="Oval 25">
              <a:extLst>
                <a:ext uri="{FF2B5EF4-FFF2-40B4-BE49-F238E27FC236}">
                  <a16:creationId xmlns:a16="http://schemas.microsoft.com/office/drawing/2014/main" id="{350EE6CA-3192-459C-1C34-E7FDD407C1D2}"/>
                </a:ext>
              </a:extLst>
            </p:cNvPr>
            <p:cNvSpPr/>
            <p:nvPr/>
          </p:nvSpPr>
          <p:spPr>
            <a:xfrm>
              <a:off x="488888" y="3800135"/>
              <a:ext cx="597389" cy="597389"/>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pic>
          <p:nvPicPr>
            <p:cNvPr id="27" name="Graphic 26">
              <a:extLst>
                <a:ext uri="{FF2B5EF4-FFF2-40B4-BE49-F238E27FC236}">
                  <a16:creationId xmlns:a16="http://schemas.microsoft.com/office/drawing/2014/main" id="{79A197D1-D2E5-74A6-E91A-80A5327AA2B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33722" y="3926471"/>
              <a:ext cx="307720" cy="286251"/>
            </a:xfrm>
            <a:prstGeom prst="rect">
              <a:avLst/>
            </a:prstGeom>
          </p:spPr>
        </p:pic>
      </p:grpSp>
      <p:sp>
        <p:nvSpPr>
          <p:cNvPr id="30" name="Text Placeholder 29">
            <a:extLst>
              <a:ext uri="{FF2B5EF4-FFF2-40B4-BE49-F238E27FC236}">
                <a16:creationId xmlns:a16="http://schemas.microsoft.com/office/drawing/2014/main" id="{6E70403E-1355-18E7-14F6-0398A7D4DA31}"/>
              </a:ext>
            </a:extLst>
          </p:cNvPr>
          <p:cNvSpPr>
            <a:spLocks noGrp="1"/>
          </p:cNvSpPr>
          <p:nvPr>
            <p:ph type="body" sz="quarter" idx="14"/>
          </p:nvPr>
        </p:nvSpPr>
        <p:spPr/>
        <p:txBody>
          <a:bodyPr/>
          <a:lstStyle/>
          <a:p>
            <a:endParaRPr lang="en-US"/>
          </a:p>
        </p:txBody>
      </p:sp>
      <p:grpSp>
        <p:nvGrpSpPr>
          <p:cNvPr id="22" name="Group 21">
            <a:extLst>
              <a:ext uri="{FF2B5EF4-FFF2-40B4-BE49-F238E27FC236}">
                <a16:creationId xmlns:a16="http://schemas.microsoft.com/office/drawing/2014/main" id="{9938A9B7-69FE-4AC3-A47D-86F7FBEB9DF3}"/>
              </a:ext>
            </a:extLst>
          </p:cNvPr>
          <p:cNvGrpSpPr/>
          <p:nvPr/>
        </p:nvGrpSpPr>
        <p:grpSpPr>
          <a:xfrm>
            <a:off x="10878546" y="548430"/>
            <a:ext cx="1155308" cy="647870"/>
            <a:chOff x="10878546" y="548430"/>
            <a:chExt cx="1155308" cy="647870"/>
          </a:xfrm>
        </p:grpSpPr>
        <p:sp>
          <p:nvSpPr>
            <p:cNvPr id="23" name="Content Placeholder 14">
              <a:extLst>
                <a:ext uri="{FF2B5EF4-FFF2-40B4-BE49-F238E27FC236}">
                  <a16:creationId xmlns:a16="http://schemas.microsoft.com/office/drawing/2014/main" id="{AE5F6928-9C6A-4F05-A683-D27BFBC4532B}"/>
                </a:ext>
              </a:extLst>
            </p:cNvPr>
            <p:cNvSpPr txBox="1">
              <a:spLocks/>
            </p:cNvSpPr>
            <p:nvPr/>
          </p:nvSpPr>
          <p:spPr>
            <a:xfrm>
              <a:off x="11096146" y="548430"/>
              <a:ext cx="937708" cy="647870"/>
            </a:xfrm>
            <a:prstGeom prst="rect">
              <a:avLst/>
            </a:prstGeom>
          </p:spPr>
          <p:txBody>
            <a:bodyPr vert="horz" lIns="0" tIns="0" rIns="0" bIns="0" rtlCol="0">
              <a:spAutoFit/>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nSpc>
                  <a:spcPct val="120000"/>
                </a:lnSpc>
                <a:spcBef>
                  <a:spcPts val="0"/>
                </a:spcBef>
                <a:buNone/>
              </a:pPr>
              <a:r>
                <a:rPr lang="en-US" sz="1200"/>
                <a:t>Standard</a:t>
              </a:r>
              <a:endParaRPr lang="en-US" sz="1200">
                <a:solidFill>
                  <a:schemeClr val="accent3"/>
                </a:solidFill>
              </a:endParaRPr>
            </a:p>
            <a:p>
              <a:pPr marL="0" indent="0">
                <a:lnSpc>
                  <a:spcPct val="120000"/>
                </a:lnSpc>
                <a:spcBef>
                  <a:spcPts val="0"/>
                </a:spcBef>
                <a:buFont typeface="Arial" panose="020B0604020202020204" pitchFamily="34" charset="0"/>
                <a:buNone/>
              </a:pPr>
              <a:r>
                <a:rPr lang="en-US" sz="1200">
                  <a:solidFill>
                    <a:schemeClr val="accent3"/>
                  </a:solidFill>
                </a:rPr>
                <a:t>Positive</a:t>
              </a:r>
            </a:p>
            <a:p>
              <a:pPr marL="0" indent="0">
                <a:lnSpc>
                  <a:spcPct val="120000"/>
                </a:lnSpc>
                <a:spcBef>
                  <a:spcPts val="0"/>
                </a:spcBef>
                <a:buNone/>
              </a:pPr>
              <a:r>
                <a:rPr lang="en-US" sz="1200">
                  <a:solidFill>
                    <a:schemeClr val="accent6"/>
                  </a:solidFill>
                </a:rPr>
                <a:t>Negative</a:t>
              </a:r>
            </a:p>
          </p:txBody>
        </p:sp>
        <p:sp>
          <p:nvSpPr>
            <p:cNvPr id="28" name="Oval 27">
              <a:extLst>
                <a:ext uri="{FF2B5EF4-FFF2-40B4-BE49-F238E27FC236}">
                  <a16:creationId xmlns:a16="http://schemas.microsoft.com/office/drawing/2014/main" id="{897516DA-58E6-4DD2-9DC5-AA36D895A0B2}"/>
                </a:ext>
              </a:extLst>
            </p:cNvPr>
            <p:cNvSpPr>
              <a:spLocks noChangeAspect="1"/>
            </p:cNvSpPr>
            <p:nvPr/>
          </p:nvSpPr>
          <p:spPr>
            <a:xfrm>
              <a:off x="10878546" y="601847"/>
              <a:ext cx="118872" cy="118872"/>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29" name="Oval 28">
              <a:extLst>
                <a:ext uri="{FF2B5EF4-FFF2-40B4-BE49-F238E27FC236}">
                  <a16:creationId xmlns:a16="http://schemas.microsoft.com/office/drawing/2014/main" id="{93BFB929-BF0E-491F-9ACD-3BCDF95BD4A9}"/>
                </a:ext>
              </a:extLst>
            </p:cNvPr>
            <p:cNvSpPr>
              <a:spLocks noChangeAspect="1"/>
            </p:cNvSpPr>
            <p:nvPr/>
          </p:nvSpPr>
          <p:spPr>
            <a:xfrm>
              <a:off x="10878546" y="825904"/>
              <a:ext cx="118872" cy="118872"/>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32" name="Oval 31">
              <a:extLst>
                <a:ext uri="{FF2B5EF4-FFF2-40B4-BE49-F238E27FC236}">
                  <a16:creationId xmlns:a16="http://schemas.microsoft.com/office/drawing/2014/main" id="{08D6D713-C0DD-4F4D-8CC4-82A14E76F52C}"/>
                </a:ext>
              </a:extLst>
            </p:cNvPr>
            <p:cNvSpPr>
              <a:spLocks noChangeAspect="1"/>
            </p:cNvSpPr>
            <p:nvPr/>
          </p:nvSpPr>
          <p:spPr>
            <a:xfrm>
              <a:off x="10878546" y="1049960"/>
              <a:ext cx="118872" cy="118872"/>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grpSp>
    </p:spTree>
    <p:extLst>
      <p:ext uri="{BB962C8B-B14F-4D97-AF65-F5344CB8AC3E}">
        <p14:creationId xmlns:p14="http://schemas.microsoft.com/office/powerpoint/2010/main" val="3128162973"/>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99E74D63-D0D4-B406-F988-51DA07B93E4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03861" y="3693090"/>
            <a:ext cx="952473" cy="324185"/>
          </a:xfrm>
          <a:prstGeom prst="rect">
            <a:avLst/>
          </a:prstGeom>
        </p:spPr>
      </p:pic>
      <p:sp>
        <p:nvSpPr>
          <p:cNvPr id="25" name="Rectangle 24">
            <a:extLst>
              <a:ext uri="{FF2B5EF4-FFF2-40B4-BE49-F238E27FC236}">
                <a16:creationId xmlns:a16="http://schemas.microsoft.com/office/drawing/2014/main" id="{AD4A6882-7BE3-DC91-1E9F-9DF4B94DC0AD}"/>
              </a:ext>
            </a:extLst>
          </p:cNvPr>
          <p:cNvSpPr/>
          <p:nvPr/>
        </p:nvSpPr>
        <p:spPr>
          <a:xfrm>
            <a:off x="6993842" y="0"/>
            <a:ext cx="5198158" cy="6273799"/>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15" name="Content Placeholder 14">
            <a:extLst>
              <a:ext uri="{FF2B5EF4-FFF2-40B4-BE49-F238E27FC236}">
                <a16:creationId xmlns:a16="http://schemas.microsoft.com/office/drawing/2014/main" id="{ADE39C95-756A-6DFA-7C51-E8899F758B77}"/>
              </a:ext>
            </a:extLst>
          </p:cNvPr>
          <p:cNvSpPr>
            <a:spLocks noGrp="1"/>
          </p:cNvSpPr>
          <p:nvPr>
            <p:ph sz="quarter" idx="13"/>
          </p:nvPr>
        </p:nvSpPr>
        <p:spPr>
          <a:xfrm>
            <a:off x="813743" y="4984507"/>
            <a:ext cx="6180100" cy="388014"/>
          </a:xfrm>
        </p:spPr>
        <p:txBody>
          <a:bodyPr tIns="288000"/>
          <a:lstStyle/>
          <a:p>
            <a:pPr marL="0" indent="0" algn="ctr">
              <a:lnSpc>
                <a:spcPct val="120000"/>
              </a:lnSpc>
              <a:spcBef>
                <a:spcPts val="0"/>
              </a:spcBef>
              <a:buNone/>
            </a:pPr>
            <a:r>
              <a:rPr lang="it-IT" sz="1800">
                <a:latin typeface="+mj-lt"/>
              </a:rPr>
              <a:t>KERSTAR</a:t>
            </a:r>
          </a:p>
        </p:txBody>
      </p:sp>
      <p:sp>
        <p:nvSpPr>
          <p:cNvPr id="16" name="Text Placeholder 15">
            <a:extLst>
              <a:ext uri="{FF2B5EF4-FFF2-40B4-BE49-F238E27FC236}">
                <a16:creationId xmlns:a16="http://schemas.microsoft.com/office/drawing/2014/main" id="{56A62366-BB2E-846F-909F-AAE134CB43FA}"/>
              </a:ext>
            </a:extLst>
          </p:cNvPr>
          <p:cNvSpPr>
            <a:spLocks noGrp="1"/>
          </p:cNvSpPr>
          <p:nvPr>
            <p:ph type="body" sz="quarter" idx="14"/>
          </p:nvPr>
        </p:nvSpPr>
        <p:spPr>
          <a:xfrm>
            <a:off x="475520" y="873877"/>
            <a:ext cx="6518321" cy="376456"/>
          </a:xfrm>
        </p:spPr>
        <p:txBody>
          <a:bodyPr/>
          <a:lstStyle/>
          <a:p>
            <a:r>
              <a:rPr lang="en-US"/>
              <a:t>Primary food, secondary additive manufacturing</a:t>
            </a:r>
          </a:p>
        </p:txBody>
      </p:sp>
      <p:sp>
        <p:nvSpPr>
          <p:cNvPr id="14" name="Title 13">
            <a:extLst>
              <a:ext uri="{FF2B5EF4-FFF2-40B4-BE49-F238E27FC236}">
                <a16:creationId xmlns:a16="http://schemas.microsoft.com/office/drawing/2014/main" id="{E4219006-A81E-BFA6-E94A-CA42B670B233}"/>
              </a:ext>
            </a:extLst>
          </p:cNvPr>
          <p:cNvSpPr>
            <a:spLocks noGrp="1"/>
          </p:cNvSpPr>
          <p:nvPr>
            <p:ph type="title"/>
          </p:nvPr>
        </p:nvSpPr>
        <p:spPr>
          <a:xfrm>
            <a:off x="479425" y="494490"/>
            <a:ext cx="7308850" cy="388013"/>
          </a:xfrm>
        </p:spPr>
        <p:txBody>
          <a:bodyPr/>
          <a:lstStyle/>
          <a:p>
            <a:r>
              <a:rPr lang="en-US"/>
              <a:t>Z22 competitor: Kerstar </a:t>
            </a:r>
          </a:p>
        </p:txBody>
      </p:sp>
      <p:sp>
        <p:nvSpPr>
          <p:cNvPr id="10" name="Footer Placeholder 9">
            <a:extLst>
              <a:ext uri="{FF2B5EF4-FFF2-40B4-BE49-F238E27FC236}">
                <a16:creationId xmlns:a16="http://schemas.microsoft.com/office/drawing/2014/main" id="{9109811C-A5A2-A09D-7078-5E6877E3EFCC}"/>
              </a:ext>
            </a:extLst>
          </p:cNvPr>
          <p:cNvSpPr>
            <a:spLocks noGrp="1"/>
          </p:cNvSpPr>
          <p:nvPr>
            <p:ph type="ftr" sz="quarter" idx="16"/>
          </p:nvPr>
        </p:nvSpPr>
        <p:spPr/>
        <p:txBody>
          <a:bodyPr/>
          <a:lstStyle/>
          <a:p>
            <a:pPr algn="l"/>
            <a:r>
              <a:rPr lang="en-US"/>
              <a:t>COMPANY CONFIDENTIAL</a:t>
            </a:r>
            <a:endParaRPr lang="en-US" dirty="0"/>
          </a:p>
        </p:txBody>
      </p:sp>
      <p:sp>
        <p:nvSpPr>
          <p:cNvPr id="11" name="Slide Number Placeholder 10">
            <a:extLst>
              <a:ext uri="{FF2B5EF4-FFF2-40B4-BE49-F238E27FC236}">
                <a16:creationId xmlns:a16="http://schemas.microsoft.com/office/drawing/2014/main" id="{8BA7D525-B027-D5FF-DAE0-1BB8B6CB327F}"/>
              </a:ext>
            </a:extLst>
          </p:cNvPr>
          <p:cNvSpPr>
            <a:spLocks noGrp="1"/>
          </p:cNvSpPr>
          <p:nvPr>
            <p:ph type="sldNum" sz="quarter" idx="17"/>
          </p:nvPr>
        </p:nvSpPr>
        <p:spPr/>
        <p:txBody>
          <a:bodyPr/>
          <a:lstStyle/>
          <a:p>
            <a:fld id="{6C385236-B7BA-4938-9EA6-6DEC8CA653D7}" type="slidenum">
              <a:rPr lang="en-US" smtClean="0"/>
              <a:pPr/>
              <a:t>32</a:t>
            </a:fld>
            <a:endParaRPr lang="en-US"/>
          </a:p>
        </p:txBody>
      </p:sp>
      <p:grpSp>
        <p:nvGrpSpPr>
          <p:cNvPr id="5" name="Group 4">
            <a:extLst>
              <a:ext uri="{FF2B5EF4-FFF2-40B4-BE49-F238E27FC236}">
                <a16:creationId xmlns:a16="http://schemas.microsoft.com/office/drawing/2014/main" id="{DACAE5B2-632A-1302-2D5D-6BDFA03A40FA}"/>
              </a:ext>
            </a:extLst>
          </p:cNvPr>
          <p:cNvGrpSpPr/>
          <p:nvPr/>
        </p:nvGrpSpPr>
        <p:grpSpPr>
          <a:xfrm>
            <a:off x="7553993" y="477366"/>
            <a:ext cx="648000" cy="648000"/>
            <a:chOff x="5400128" y="2125855"/>
            <a:chExt cx="597389" cy="597389"/>
          </a:xfrm>
        </p:grpSpPr>
        <p:sp>
          <p:nvSpPr>
            <p:cNvPr id="7" name="Oval 6">
              <a:extLst>
                <a:ext uri="{FF2B5EF4-FFF2-40B4-BE49-F238E27FC236}">
                  <a16:creationId xmlns:a16="http://schemas.microsoft.com/office/drawing/2014/main" id="{FCEF93A2-3F15-B730-0140-5C2EB97D3CA7}"/>
                </a:ext>
              </a:extLst>
            </p:cNvPr>
            <p:cNvSpPr/>
            <p:nvPr/>
          </p:nvSpPr>
          <p:spPr>
            <a:xfrm>
              <a:off x="5400128" y="2125855"/>
              <a:ext cx="597389" cy="597389"/>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pic>
          <p:nvPicPr>
            <p:cNvPr id="9" name="Graphic 8">
              <a:extLst>
                <a:ext uri="{FF2B5EF4-FFF2-40B4-BE49-F238E27FC236}">
                  <a16:creationId xmlns:a16="http://schemas.microsoft.com/office/drawing/2014/main" id="{B7DFBF88-4F76-C8B7-A0DE-0E3119ED93C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545938" y="2247637"/>
              <a:ext cx="305768" cy="266734"/>
            </a:xfrm>
            <a:prstGeom prst="rect">
              <a:avLst/>
            </a:prstGeom>
          </p:spPr>
        </p:pic>
      </p:grpSp>
      <p:sp>
        <p:nvSpPr>
          <p:cNvPr id="18" name="Content Placeholder 14">
            <a:extLst>
              <a:ext uri="{FF2B5EF4-FFF2-40B4-BE49-F238E27FC236}">
                <a16:creationId xmlns:a16="http://schemas.microsoft.com/office/drawing/2014/main" id="{EFA54311-FE69-714E-9799-BAA760E47BEE}"/>
              </a:ext>
            </a:extLst>
          </p:cNvPr>
          <p:cNvSpPr txBox="1">
            <a:spLocks/>
          </p:cNvSpPr>
          <p:nvPr/>
        </p:nvSpPr>
        <p:spPr>
          <a:xfrm>
            <a:off x="7553993" y="1412533"/>
            <a:ext cx="3918118" cy="4146056"/>
          </a:xfrm>
          <a:prstGeom prst="rect">
            <a:avLst/>
          </a:prstGeom>
        </p:spPr>
        <p:txBody>
          <a:bodyPr vert="horz" lIns="0" tIns="0" rIns="0" bIns="0" rtlCol="0">
            <a:noAutofit/>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nSpc>
                <a:spcPct val="120000"/>
              </a:lnSpc>
              <a:spcBef>
                <a:spcPts val="0"/>
              </a:spcBef>
              <a:spcAft>
                <a:spcPts val="600"/>
              </a:spcAft>
              <a:buNone/>
            </a:pPr>
            <a:r>
              <a:rPr lang="en-US" sz="1200">
                <a:solidFill>
                  <a:schemeClr val="accent6"/>
                </a:solidFill>
              </a:rPr>
              <a:t>No ATEX but TYPE 22</a:t>
            </a:r>
          </a:p>
          <a:p>
            <a:pPr marL="0" indent="0">
              <a:lnSpc>
                <a:spcPct val="120000"/>
              </a:lnSpc>
              <a:spcBef>
                <a:spcPts val="0"/>
              </a:spcBef>
              <a:buFont typeface="Arial" panose="020B0604020202020204" pitchFamily="34" charset="0"/>
              <a:buNone/>
            </a:pPr>
            <a:r>
              <a:rPr lang="en-US" sz="1200">
                <a:latin typeface="Roboto Bold" panose="02000000000000000000" pitchFamily="2" charset="0"/>
              </a:rPr>
              <a:t>Competitor main features</a:t>
            </a:r>
          </a:p>
          <a:p>
            <a:pPr>
              <a:lnSpc>
                <a:spcPct val="120000"/>
              </a:lnSpc>
              <a:spcBef>
                <a:spcPts val="0"/>
              </a:spcBef>
              <a:buClr>
                <a:schemeClr val="tx1"/>
              </a:buClr>
            </a:pPr>
            <a:r>
              <a:rPr lang="en-US" sz="1200"/>
              <a:t>1 Kw powerful motor 210* m</a:t>
            </a:r>
            <a:r>
              <a:rPr lang="en-US" sz="1400" baseline="30000"/>
              <a:t>3</a:t>
            </a:r>
            <a:r>
              <a:rPr lang="en-US" sz="1200"/>
              <a:t>/h medium footprint IVAC equipped with two different trolleys and containers</a:t>
            </a:r>
          </a:p>
          <a:p>
            <a:pPr>
              <a:lnSpc>
                <a:spcPct val="120000"/>
              </a:lnSpc>
              <a:spcBef>
                <a:spcPts val="0"/>
              </a:spcBef>
              <a:buClr>
                <a:schemeClr val="accent6"/>
              </a:buClr>
            </a:pPr>
            <a:r>
              <a:rPr lang="en-US" sz="1200">
                <a:solidFill>
                  <a:schemeClr val="accent6"/>
                </a:solidFill>
              </a:rPr>
              <a:t>No filter cleaning system</a:t>
            </a:r>
            <a:endParaRPr lang="en-US" sz="1200"/>
          </a:p>
          <a:p>
            <a:pPr>
              <a:lnSpc>
                <a:spcPct val="120000"/>
              </a:lnSpc>
              <a:spcBef>
                <a:spcPts val="0"/>
              </a:spcBef>
              <a:buClr>
                <a:schemeClr val="tx1"/>
              </a:buClr>
            </a:pPr>
            <a:r>
              <a:rPr lang="en-US" sz="1200"/>
              <a:t>20-30 liters container, </a:t>
            </a:r>
            <a:r>
              <a:rPr lang="en-US" sz="1200">
                <a:solidFill>
                  <a:schemeClr val="accent6"/>
                </a:solidFill>
              </a:rPr>
              <a:t>AISI 430 mirror polished</a:t>
            </a:r>
            <a:endParaRPr lang="en-US" sz="1200"/>
          </a:p>
          <a:p>
            <a:pPr>
              <a:lnSpc>
                <a:spcPct val="120000"/>
              </a:lnSpc>
              <a:spcBef>
                <a:spcPts val="0"/>
              </a:spcBef>
              <a:buClr>
                <a:schemeClr val="tx1"/>
              </a:buClr>
            </a:pPr>
            <a:r>
              <a:rPr lang="en-US" sz="1200"/>
              <a:t>Big filtering surface, but no data, as for the upstream filter HEPA14</a:t>
            </a:r>
          </a:p>
          <a:p>
            <a:pPr>
              <a:lnSpc>
                <a:spcPct val="120000"/>
              </a:lnSpc>
              <a:spcBef>
                <a:spcPts val="0"/>
              </a:spcBef>
              <a:buClr>
                <a:schemeClr val="accent6"/>
              </a:buClr>
            </a:pPr>
            <a:r>
              <a:rPr lang="en-US" sz="1200">
                <a:solidFill>
                  <a:schemeClr val="accent6"/>
                </a:solidFill>
              </a:rPr>
              <a:t>Dimension 440x440x830 – 460x500x1080, </a:t>
            </a:r>
            <a:br>
              <a:rPr lang="en-US" sz="1200">
                <a:solidFill>
                  <a:schemeClr val="accent6"/>
                </a:solidFill>
              </a:rPr>
            </a:br>
            <a:r>
              <a:rPr lang="en-US" sz="1200">
                <a:solidFill>
                  <a:schemeClr val="accent6"/>
                </a:solidFill>
              </a:rPr>
              <a:t>weight 21,2 – 26,8 Kg</a:t>
            </a:r>
          </a:p>
          <a:p>
            <a:pPr>
              <a:lnSpc>
                <a:spcPct val="120000"/>
              </a:lnSpc>
              <a:spcBef>
                <a:spcPts val="0"/>
              </a:spcBef>
              <a:buClr>
                <a:schemeClr val="accent6"/>
              </a:buClr>
            </a:pPr>
            <a:r>
              <a:rPr lang="en-US" sz="1200">
                <a:solidFill>
                  <a:schemeClr val="accent6"/>
                </a:solidFill>
              </a:rPr>
              <a:t>74 dB (noisy)</a:t>
            </a:r>
          </a:p>
          <a:p>
            <a:pPr>
              <a:lnSpc>
                <a:spcPct val="120000"/>
              </a:lnSpc>
              <a:spcBef>
                <a:spcPts val="0"/>
              </a:spcBef>
              <a:buClr>
                <a:schemeClr val="accent6"/>
              </a:buClr>
            </a:pPr>
            <a:r>
              <a:rPr lang="en-US" sz="1200">
                <a:solidFill>
                  <a:schemeClr val="accent6"/>
                </a:solidFill>
              </a:rPr>
              <a:t>Self declared Z22 and HCLASS</a:t>
            </a:r>
          </a:p>
          <a:p>
            <a:pPr>
              <a:lnSpc>
                <a:spcPct val="120000"/>
              </a:lnSpc>
              <a:spcBef>
                <a:spcPts val="0"/>
              </a:spcBef>
              <a:buClr>
                <a:schemeClr val="tx1"/>
              </a:buClr>
            </a:pPr>
            <a:r>
              <a:rPr lang="en-US" sz="1200"/>
              <a:t>Only dry material</a:t>
            </a:r>
            <a:endParaRPr lang="en-US" sz="1200">
              <a:solidFill>
                <a:schemeClr val="accent6"/>
              </a:solidFill>
            </a:endParaRPr>
          </a:p>
          <a:p>
            <a:pPr>
              <a:lnSpc>
                <a:spcPct val="120000"/>
              </a:lnSpc>
              <a:spcBef>
                <a:spcPts val="0"/>
              </a:spcBef>
              <a:buClr>
                <a:schemeClr val="accent6"/>
              </a:buClr>
            </a:pPr>
            <a:r>
              <a:rPr lang="en-US" sz="1200">
                <a:solidFill>
                  <a:schemeClr val="accent6"/>
                </a:solidFill>
              </a:rPr>
              <a:t>Not efficient disposal system for a marked </a:t>
            </a:r>
            <a:br>
              <a:rPr lang="en-US" sz="1200">
                <a:solidFill>
                  <a:schemeClr val="accent6"/>
                </a:solidFill>
              </a:rPr>
            </a:br>
            <a:r>
              <a:rPr lang="en-US" sz="1200">
                <a:solidFill>
                  <a:schemeClr val="accent6"/>
                </a:solidFill>
              </a:rPr>
              <a:t>H-Class machine</a:t>
            </a:r>
          </a:p>
          <a:p>
            <a:pPr>
              <a:lnSpc>
                <a:spcPct val="120000"/>
              </a:lnSpc>
              <a:spcBef>
                <a:spcPts val="0"/>
              </a:spcBef>
              <a:buClr>
                <a:schemeClr val="accent6"/>
              </a:buClr>
            </a:pPr>
            <a:r>
              <a:rPr lang="en-US" sz="1200">
                <a:solidFill>
                  <a:schemeClr val="accent6"/>
                </a:solidFill>
              </a:rPr>
              <a:t>Medium cleanability </a:t>
            </a:r>
          </a:p>
        </p:txBody>
      </p:sp>
      <p:sp>
        <p:nvSpPr>
          <p:cNvPr id="19" name="Content Placeholder 14">
            <a:extLst>
              <a:ext uri="{FF2B5EF4-FFF2-40B4-BE49-F238E27FC236}">
                <a16:creationId xmlns:a16="http://schemas.microsoft.com/office/drawing/2014/main" id="{4069A73C-2143-3ACB-EEF6-33C240840D08}"/>
              </a:ext>
            </a:extLst>
          </p:cNvPr>
          <p:cNvSpPr txBox="1">
            <a:spLocks/>
          </p:cNvSpPr>
          <p:nvPr/>
        </p:nvSpPr>
        <p:spPr>
          <a:xfrm>
            <a:off x="7553994" y="5945966"/>
            <a:ext cx="4158582" cy="310187"/>
          </a:xfrm>
          <a:prstGeom prst="rect">
            <a:avLst/>
          </a:prstGeom>
        </p:spPr>
        <p:txBody>
          <a:bodyPr vert="horz" lIns="0" tIns="0" rIns="0" bIns="0" rtlCol="0">
            <a:noAutofit/>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1200">
                <a:solidFill>
                  <a:srgbClr val="8997A4"/>
                </a:solidFill>
              </a:rPr>
              <a:t>*probably declared motor max airflow </a:t>
            </a:r>
          </a:p>
        </p:txBody>
      </p:sp>
      <p:sp>
        <p:nvSpPr>
          <p:cNvPr id="3" name="Oval 14">
            <a:extLst>
              <a:ext uri="{FF2B5EF4-FFF2-40B4-BE49-F238E27FC236}">
                <a16:creationId xmlns:a16="http://schemas.microsoft.com/office/drawing/2014/main" id="{D3CB024F-15D0-EBBA-4347-C0F98B92BF11}"/>
              </a:ext>
            </a:extLst>
          </p:cNvPr>
          <p:cNvSpPr/>
          <p:nvPr/>
        </p:nvSpPr>
        <p:spPr>
          <a:xfrm>
            <a:off x="813743" y="1846846"/>
            <a:ext cx="1532709" cy="1532707"/>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chemeClr val="bg1"/>
                </a:solidFill>
                <a:latin typeface="Roboto Bold" panose="02000000000000000000" pitchFamily="2" charset="0"/>
              </a:rPr>
              <a:t>Industrial</a:t>
            </a:r>
            <a:br>
              <a:rPr lang="en-US" sz="1400">
                <a:solidFill>
                  <a:schemeClr val="bg1"/>
                </a:solidFill>
                <a:latin typeface="Roboto Bold" panose="02000000000000000000" pitchFamily="2" charset="0"/>
              </a:rPr>
            </a:br>
            <a:r>
              <a:rPr lang="en-US" sz="1400">
                <a:solidFill>
                  <a:schemeClr val="bg1"/>
                </a:solidFill>
                <a:latin typeface="Roboto Bold" panose="02000000000000000000" pitchFamily="2" charset="0"/>
              </a:rPr>
              <a:t>vac</a:t>
            </a:r>
          </a:p>
        </p:txBody>
      </p:sp>
      <p:grpSp>
        <p:nvGrpSpPr>
          <p:cNvPr id="13" name="Group 12">
            <a:extLst>
              <a:ext uri="{FF2B5EF4-FFF2-40B4-BE49-F238E27FC236}">
                <a16:creationId xmlns:a16="http://schemas.microsoft.com/office/drawing/2014/main" id="{F03E2C06-2996-B3AD-A095-1EFDCD39B348}"/>
              </a:ext>
            </a:extLst>
          </p:cNvPr>
          <p:cNvGrpSpPr>
            <a:grpSpLocks noChangeAspect="1"/>
          </p:cNvGrpSpPr>
          <p:nvPr/>
        </p:nvGrpSpPr>
        <p:grpSpPr>
          <a:xfrm>
            <a:off x="8330378" y="501429"/>
            <a:ext cx="648000" cy="648000"/>
            <a:chOff x="6218668" y="5474414"/>
            <a:chExt cx="597389" cy="597389"/>
          </a:xfrm>
        </p:grpSpPr>
        <p:sp>
          <p:nvSpPr>
            <p:cNvPr id="17" name="Oval 16">
              <a:extLst>
                <a:ext uri="{FF2B5EF4-FFF2-40B4-BE49-F238E27FC236}">
                  <a16:creationId xmlns:a16="http://schemas.microsoft.com/office/drawing/2014/main" id="{A7882AC1-4E6B-0346-5551-7E4B77867867}"/>
                </a:ext>
              </a:extLst>
            </p:cNvPr>
            <p:cNvSpPr/>
            <p:nvPr/>
          </p:nvSpPr>
          <p:spPr>
            <a:xfrm>
              <a:off x="6218668" y="5474414"/>
              <a:ext cx="597389" cy="597389"/>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pic>
          <p:nvPicPr>
            <p:cNvPr id="20" name="Graphic 19">
              <a:extLst>
                <a:ext uri="{FF2B5EF4-FFF2-40B4-BE49-F238E27FC236}">
                  <a16:creationId xmlns:a16="http://schemas.microsoft.com/office/drawing/2014/main" id="{7EB55161-32A4-31F1-DEB3-3608B6B0CE44}"/>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64478" y="5589691"/>
              <a:ext cx="305768" cy="279745"/>
            </a:xfrm>
            <a:prstGeom prst="rect">
              <a:avLst/>
            </a:prstGeom>
          </p:spPr>
        </p:pic>
      </p:grpSp>
      <p:pic>
        <p:nvPicPr>
          <p:cNvPr id="4" name="Immagine 2">
            <a:extLst>
              <a:ext uri="{FF2B5EF4-FFF2-40B4-BE49-F238E27FC236}">
                <a16:creationId xmlns:a16="http://schemas.microsoft.com/office/drawing/2014/main" id="{A91F1A6C-FC0A-7175-41DE-31AFBDED0068}"/>
              </a:ext>
            </a:extLst>
          </p:cNvPr>
          <p:cNvPicPr>
            <a:picLocks noChangeAspect="1"/>
          </p:cNvPicPr>
          <p:nvPr/>
        </p:nvPicPr>
        <p:blipFill>
          <a:blip r:embed="rId7"/>
          <a:srcRect/>
          <a:stretch/>
        </p:blipFill>
        <p:spPr>
          <a:xfrm>
            <a:off x="2213839" y="2337897"/>
            <a:ext cx="1708516" cy="2798911"/>
          </a:xfrm>
          <a:prstGeom prst="rect">
            <a:avLst/>
          </a:prstGeom>
        </p:spPr>
      </p:pic>
      <p:pic>
        <p:nvPicPr>
          <p:cNvPr id="6" name="Immagine 4">
            <a:extLst>
              <a:ext uri="{FF2B5EF4-FFF2-40B4-BE49-F238E27FC236}">
                <a16:creationId xmlns:a16="http://schemas.microsoft.com/office/drawing/2014/main" id="{2B9C5E9C-27D7-F6AB-6B74-7EFC8017B04B}"/>
              </a:ext>
            </a:extLst>
          </p:cNvPr>
          <p:cNvPicPr>
            <a:picLocks noChangeAspect="1"/>
          </p:cNvPicPr>
          <p:nvPr/>
        </p:nvPicPr>
        <p:blipFill>
          <a:blip r:embed="rId8"/>
          <a:srcRect/>
          <a:stretch/>
        </p:blipFill>
        <p:spPr>
          <a:xfrm>
            <a:off x="3811043" y="1766692"/>
            <a:ext cx="1928019" cy="3370116"/>
          </a:xfrm>
          <a:prstGeom prst="rect">
            <a:avLst/>
          </a:prstGeom>
        </p:spPr>
      </p:pic>
      <p:sp>
        <p:nvSpPr>
          <p:cNvPr id="12" name="Content Placeholder 14">
            <a:extLst>
              <a:ext uri="{FF2B5EF4-FFF2-40B4-BE49-F238E27FC236}">
                <a16:creationId xmlns:a16="http://schemas.microsoft.com/office/drawing/2014/main" id="{617B75FE-752E-70F9-6528-1EC7956BB7A9}"/>
              </a:ext>
            </a:extLst>
          </p:cNvPr>
          <p:cNvSpPr txBox="1">
            <a:spLocks/>
          </p:cNvSpPr>
          <p:nvPr/>
        </p:nvSpPr>
        <p:spPr>
          <a:xfrm>
            <a:off x="2489358" y="2148227"/>
            <a:ext cx="1157479" cy="355276"/>
          </a:xfrm>
          <a:prstGeom prst="rect">
            <a:avLst/>
          </a:prstGeom>
        </p:spPr>
        <p:txBody>
          <a:bodyPr vert="horz" wrap="square" lIns="0" tIns="0" rIns="0" bIns="108000" rtlCol="0">
            <a:spAutoFit/>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gn="ctr">
              <a:spcBef>
                <a:spcPts val="0"/>
              </a:spcBef>
              <a:buNone/>
            </a:pPr>
            <a:r>
              <a:rPr lang="en-US" sz="1600"/>
              <a:t>KEVA 20H</a:t>
            </a:r>
          </a:p>
        </p:txBody>
      </p:sp>
      <p:sp>
        <p:nvSpPr>
          <p:cNvPr id="22" name="Content Placeholder 14">
            <a:extLst>
              <a:ext uri="{FF2B5EF4-FFF2-40B4-BE49-F238E27FC236}">
                <a16:creationId xmlns:a16="http://schemas.microsoft.com/office/drawing/2014/main" id="{7802460E-A480-2F97-77C8-DD03679BD1E8}"/>
              </a:ext>
            </a:extLst>
          </p:cNvPr>
          <p:cNvSpPr txBox="1">
            <a:spLocks/>
          </p:cNvSpPr>
          <p:nvPr/>
        </p:nvSpPr>
        <p:spPr>
          <a:xfrm>
            <a:off x="4208346" y="1695855"/>
            <a:ext cx="1157479" cy="355276"/>
          </a:xfrm>
          <a:prstGeom prst="rect">
            <a:avLst/>
          </a:prstGeom>
        </p:spPr>
        <p:txBody>
          <a:bodyPr vert="horz" wrap="square" lIns="0" tIns="0" rIns="0" bIns="108000" rtlCol="0">
            <a:spAutoFit/>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gn="ctr">
              <a:spcBef>
                <a:spcPts val="0"/>
              </a:spcBef>
              <a:buNone/>
            </a:pPr>
            <a:r>
              <a:rPr lang="en-US" sz="1600"/>
              <a:t>KEVA 30H </a:t>
            </a:r>
          </a:p>
        </p:txBody>
      </p:sp>
      <p:grpSp>
        <p:nvGrpSpPr>
          <p:cNvPr id="24" name="Group 23">
            <a:extLst>
              <a:ext uri="{FF2B5EF4-FFF2-40B4-BE49-F238E27FC236}">
                <a16:creationId xmlns:a16="http://schemas.microsoft.com/office/drawing/2014/main" id="{B8231F62-C419-4512-A5B8-BECEB6995CCB}"/>
              </a:ext>
            </a:extLst>
          </p:cNvPr>
          <p:cNvGrpSpPr/>
          <p:nvPr/>
        </p:nvGrpSpPr>
        <p:grpSpPr>
          <a:xfrm>
            <a:off x="10878546" y="548430"/>
            <a:ext cx="1155308" cy="647870"/>
            <a:chOff x="10878546" y="548430"/>
            <a:chExt cx="1155308" cy="647870"/>
          </a:xfrm>
        </p:grpSpPr>
        <p:sp>
          <p:nvSpPr>
            <p:cNvPr id="26" name="Content Placeholder 14">
              <a:extLst>
                <a:ext uri="{FF2B5EF4-FFF2-40B4-BE49-F238E27FC236}">
                  <a16:creationId xmlns:a16="http://schemas.microsoft.com/office/drawing/2014/main" id="{EB32C07B-9275-4945-8BD5-ECF141D35669}"/>
                </a:ext>
              </a:extLst>
            </p:cNvPr>
            <p:cNvSpPr txBox="1">
              <a:spLocks/>
            </p:cNvSpPr>
            <p:nvPr/>
          </p:nvSpPr>
          <p:spPr>
            <a:xfrm>
              <a:off x="11096146" y="548430"/>
              <a:ext cx="937708" cy="647870"/>
            </a:xfrm>
            <a:prstGeom prst="rect">
              <a:avLst/>
            </a:prstGeom>
          </p:spPr>
          <p:txBody>
            <a:bodyPr vert="horz" lIns="0" tIns="0" rIns="0" bIns="0" rtlCol="0">
              <a:spAutoFit/>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nSpc>
                  <a:spcPct val="120000"/>
                </a:lnSpc>
                <a:spcBef>
                  <a:spcPts val="0"/>
                </a:spcBef>
                <a:buNone/>
              </a:pPr>
              <a:r>
                <a:rPr lang="en-US" sz="1200"/>
                <a:t>Standard</a:t>
              </a:r>
              <a:endParaRPr lang="en-US" sz="1200">
                <a:solidFill>
                  <a:schemeClr val="accent3"/>
                </a:solidFill>
              </a:endParaRPr>
            </a:p>
            <a:p>
              <a:pPr marL="0" indent="0">
                <a:lnSpc>
                  <a:spcPct val="120000"/>
                </a:lnSpc>
                <a:spcBef>
                  <a:spcPts val="0"/>
                </a:spcBef>
                <a:buFont typeface="Arial" panose="020B0604020202020204" pitchFamily="34" charset="0"/>
                <a:buNone/>
              </a:pPr>
              <a:r>
                <a:rPr lang="en-US" sz="1200">
                  <a:solidFill>
                    <a:schemeClr val="accent3"/>
                  </a:solidFill>
                </a:rPr>
                <a:t>Positive</a:t>
              </a:r>
            </a:p>
            <a:p>
              <a:pPr marL="0" indent="0">
                <a:lnSpc>
                  <a:spcPct val="120000"/>
                </a:lnSpc>
                <a:spcBef>
                  <a:spcPts val="0"/>
                </a:spcBef>
                <a:buNone/>
              </a:pPr>
              <a:r>
                <a:rPr lang="en-US" sz="1200">
                  <a:solidFill>
                    <a:schemeClr val="accent6"/>
                  </a:solidFill>
                </a:rPr>
                <a:t>Negative</a:t>
              </a:r>
            </a:p>
          </p:txBody>
        </p:sp>
        <p:sp>
          <p:nvSpPr>
            <p:cNvPr id="27" name="Oval 26">
              <a:extLst>
                <a:ext uri="{FF2B5EF4-FFF2-40B4-BE49-F238E27FC236}">
                  <a16:creationId xmlns:a16="http://schemas.microsoft.com/office/drawing/2014/main" id="{00252D89-FF67-4516-B9BC-549CC8E3C3A2}"/>
                </a:ext>
              </a:extLst>
            </p:cNvPr>
            <p:cNvSpPr>
              <a:spLocks noChangeAspect="1"/>
            </p:cNvSpPr>
            <p:nvPr/>
          </p:nvSpPr>
          <p:spPr>
            <a:xfrm>
              <a:off x="10878546" y="601847"/>
              <a:ext cx="118872" cy="118872"/>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28" name="Oval 27">
              <a:extLst>
                <a:ext uri="{FF2B5EF4-FFF2-40B4-BE49-F238E27FC236}">
                  <a16:creationId xmlns:a16="http://schemas.microsoft.com/office/drawing/2014/main" id="{A93A3622-070D-4937-B479-67A42DFF45CD}"/>
                </a:ext>
              </a:extLst>
            </p:cNvPr>
            <p:cNvSpPr>
              <a:spLocks noChangeAspect="1"/>
            </p:cNvSpPr>
            <p:nvPr/>
          </p:nvSpPr>
          <p:spPr>
            <a:xfrm>
              <a:off x="10878546" y="825904"/>
              <a:ext cx="118872" cy="118872"/>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29" name="Oval 28">
              <a:extLst>
                <a:ext uri="{FF2B5EF4-FFF2-40B4-BE49-F238E27FC236}">
                  <a16:creationId xmlns:a16="http://schemas.microsoft.com/office/drawing/2014/main" id="{82F7E1EB-463E-4E52-ABEE-5967FA0CA9BC}"/>
                </a:ext>
              </a:extLst>
            </p:cNvPr>
            <p:cNvSpPr>
              <a:spLocks noChangeAspect="1"/>
            </p:cNvSpPr>
            <p:nvPr/>
          </p:nvSpPr>
          <p:spPr>
            <a:xfrm>
              <a:off x="10878546" y="1049960"/>
              <a:ext cx="118872" cy="118872"/>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grpSp>
    </p:spTree>
    <p:extLst>
      <p:ext uri="{BB962C8B-B14F-4D97-AF65-F5344CB8AC3E}">
        <p14:creationId xmlns:p14="http://schemas.microsoft.com/office/powerpoint/2010/main" val="3356262298"/>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2723BE4-D56B-3563-F216-BBB2BC96F5E7}"/>
              </a:ext>
            </a:extLst>
          </p:cNvPr>
          <p:cNvPicPr>
            <a:picLocks noChangeAspect="1"/>
          </p:cNvPicPr>
          <p:nvPr/>
        </p:nvPicPr>
        <p:blipFill>
          <a:blip r:embed="rId2"/>
          <a:stretch>
            <a:fillRect/>
          </a:stretch>
        </p:blipFill>
        <p:spPr>
          <a:xfrm>
            <a:off x="2662326" y="1962123"/>
            <a:ext cx="1669192" cy="3098076"/>
          </a:xfrm>
          <a:prstGeom prst="rect">
            <a:avLst/>
          </a:prstGeom>
        </p:spPr>
      </p:pic>
      <p:sp>
        <p:nvSpPr>
          <p:cNvPr id="25" name="Rectangle 24">
            <a:extLst>
              <a:ext uri="{FF2B5EF4-FFF2-40B4-BE49-F238E27FC236}">
                <a16:creationId xmlns:a16="http://schemas.microsoft.com/office/drawing/2014/main" id="{AD4A6882-7BE3-DC91-1E9F-9DF4B94DC0AD}"/>
              </a:ext>
            </a:extLst>
          </p:cNvPr>
          <p:cNvSpPr/>
          <p:nvPr/>
        </p:nvSpPr>
        <p:spPr>
          <a:xfrm>
            <a:off x="6993842" y="0"/>
            <a:ext cx="5198158" cy="6273799"/>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15" name="Content Placeholder 14">
            <a:extLst>
              <a:ext uri="{FF2B5EF4-FFF2-40B4-BE49-F238E27FC236}">
                <a16:creationId xmlns:a16="http://schemas.microsoft.com/office/drawing/2014/main" id="{ADE39C95-756A-6DFA-7C51-E8899F758B77}"/>
              </a:ext>
            </a:extLst>
          </p:cNvPr>
          <p:cNvSpPr>
            <a:spLocks noGrp="1"/>
          </p:cNvSpPr>
          <p:nvPr>
            <p:ph sz="quarter" idx="13"/>
          </p:nvPr>
        </p:nvSpPr>
        <p:spPr>
          <a:xfrm>
            <a:off x="1" y="4984507"/>
            <a:ext cx="6993842" cy="388014"/>
          </a:xfrm>
        </p:spPr>
        <p:txBody>
          <a:bodyPr tIns="288000"/>
          <a:lstStyle/>
          <a:p>
            <a:pPr marL="0" indent="0" algn="ctr">
              <a:lnSpc>
                <a:spcPct val="120000"/>
              </a:lnSpc>
              <a:spcBef>
                <a:spcPts val="0"/>
              </a:spcBef>
              <a:buNone/>
            </a:pPr>
            <a:r>
              <a:rPr lang="it-IT" sz="1800">
                <a:latin typeface="+mj-lt"/>
              </a:rPr>
              <a:t>TIGER-VAC C10-EX</a:t>
            </a:r>
          </a:p>
        </p:txBody>
      </p:sp>
      <p:sp>
        <p:nvSpPr>
          <p:cNvPr id="16" name="Text Placeholder 15">
            <a:extLst>
              <a:ext uri="{FF2B5EF4-FFF2-40B4-BE49-F238E27FC236}">
                <a16:creationId xmlns:a16="http://schemas.microsoft.com/office/drawing/2014/main" id="{56A62366-BB2E-846F-909F-AAE134CB43FA}"/>
              </a:ext>
            </a:extLst>
          </p:cNvPr>
          <p:cNvSpPr>
            <a:spLocks noGrp="1"/>
          </p:cNvSpPr>
          <p:nvPr>
            <p:ph type="body" sz="quarter" idx="14"/>
          </p:nvPr>
        </p:nvSpPr>
        <p:spPr>
          <a:xfrm>
            <a:off x="475520" y="873877"/>
            <a:ext cx="6518321" cy="376456"/>
          </a:xfrm>
        </p:spPr>
        <p:txBody>
          <a:bodyPr/>
          <a:lstStyle/>
          <a:p>
            <a:r>
              <a:rPr lang="en-US"/>
              <a:t>Primary segment B&amp;C, secondary industry manufacturing </a:t>
            </a:r>
          </a:p>
        </p:txBody>
      </p:sp>
      <p:sp>
        <p:nvSpPr>
          <p:cNvPr id="14" name="Title 13">
            <a:extLst>
              <a:ext uri="{FF2B5EF4-FFF2-40B4-BE49-F238E27FC236}">
                <a16:creationId xmlns:a16="http://schemas.microsoft.com/office/drawing/2014/main" id="{E4219006-A81E-BFA6-E94A-CA42B670B233}"/>
              </a:ext>
            </a:extLst>
          </p:cNvPr>
          <p:cNvSpPr>
            <a:spLocks noGrp="1"/>
          </p:cNvSpPr>
          <p:nvPr>
            <p:ph type="title"/>
          </p:nvPr>
        </p:nvSpPr>
        <p:spPr>
          <a:xfrm>
            <a:off x="479425" y="494490"/>
            <a:ext cx="7308850" cy="388013"/>
          </a:xfrm>
        </p:spPr>
        <p:txBody>
          <a:bodyPr/>
          <a:lstStyle/>
          <a:p>
            <a:r>
              <a:rPr lang="en-US"/>
              <a:t>Z22 competitor analysis: TIGER-VAC</a:t>
            </a:r>
          </a:p>
        </p:txBody>
      </p:sp>
      <p:sp>
        <p:nvSpPr>
          <p:cNvPr id="10" name="Footer Placeholder 9">
            <a:extLst>
              <a:ext uri="{FF2B5EF4-FFF2-40B4-BE49-F238E27FC236}">
                <a16:creationId xmlns:a16="http://schemas.microsoft.com/office/drawing/2014/main" id="{9109811C-A5A2-A09D-7078-5E6877E3EFCC}"/>
              </a:ext>
            </a:extLst>
          </p:cNvPr>
          <p:cNvSpPr>
            <a:spLocks noGrp="1"/>
          </p:cNvSpPr>
          <p:nvPr>
            <p:ph type="ftr" sz="quarter" idx="16"/>
          </p:nvPr>
        </p:nvSpPr>
        <p:spPr/>
        <p:txBody>
          <a:bodyPr/>
          <a:lstStyle/>
          <a:p>
            <a:pPr algn="l"/>
            <a:r>
              <a:rPr lang="en-US"/>
              <a:t>COMPANY CONFIDENTIAL</a:t>
            </a:r>
            <a:endParaRPr lang="en-US" dirty="0"/>
          </a:p>
        </p:txBody>
      </p:sp>
      <p:sp>
        <p:nvSpPr>
          <p:cNvPr id="11" name="Slide Number Placeholder 10">
            <a:extLst>
              <a:ext uri="{FF2B5EF4-FFF2-40B4-BE49-F238E27FC236}">
                <a16:creationId xmlns:a16="http://schemas.microsoft.com/office/drawing/2014/main" id="{8BA7D525-B027-D5FF-DAE0-1BB8B6CB327F}"/>
              </a:ext>
            </a:extLst>
          </p:cNvPr>
          <p:cNvSpPr>
            <a:spLocks noGrp="1"/>
          </p:cNvSpPr>
          <p:nvPr>
            <p:ph type="sldNum" sz="quarter" idx="17"/>
          </p:nvPr>
        </p:nvSpPr>
        <p:spPr/>
        <p:txBody>
          <a:bodyPr/>
          <a:lstStyle/>
          <a:p>
            <a:fld id="{6C385236-B7BA-4938-9EA6-6DEC8CA653D7}" type="slidenum">
              <a:rPr lang="en-US" smtClean="0"/>
              <a:pPr/>
              <a:t>33</a:t>
            </a:fld>
            <a:endParaRPr lang="en-US"/>
          </a:p>
        </p:txBody>
      </p:sp>
      <p:grpSp>
        <p:nvGrpSpPr>
          <p:cNvPr id="5" name="Group 4">
            <a:extLst>
              <a:ext uri="{FF2B5EF4-FFF2-40B4-BE49-F238E27FC236}">
                <a16:creationId xmlns:a16="http://schemas.microsoft.com/office/drawing/2014/main" id="{DACAE5B2-632A-1302-2D5D-6BDFA03A40FA}"/>
              </a:ext>
            </a:extLst>
          </p:cNvPr>
          <p:cNvGrpSpPr/>
          <p:nvPr/>
        </p:nvGrpSpPr>
        <p:grpSpPr>
          <a:xfrm>
            <a:off x="7553993" y="477366"/>
            <a:ext cx="648000" cy="648000"/>
            <a:chOff x="5400128" y="2125855"/>
            <a:chExt cx="597389" cy="597389"/>
          </a:xfrm>
        </p:grpSpPr>
        <p:sp>
          <p:nvSpPr>
            <p:cNvPr id="7" name="Oval 6">
              <a:extLst>
                <a:ext uri="{FF2B5EF4-FFF2-40B4-BE49-F238E27FC236}">
                  <a16:creationId xmlns:a16="http://schemas.microsoft.com/office/drawing/2014/main" id="{FCEF93A2-3F15-B730-0140-5C2EB97D3CA7}"/>
                </a:ext>
              </a:extLst>
            </p:cNvPr>
            <p:cNvSpPr/>
            <p:nvPr/>
          </p:nvSpPr>
          <p:spPr>
            <a:xfrm>
              <a:off x="5400128" y="2125855"/>
              <a:ext cx="597389" cy="597389"/>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pic>
          <p:nvPicPr>
            <p:cNvPr id="9" name="Graphic 8">
              <a:extLst>
                <a:ext uri="{FF2B5EF4-FFF2-40B4-BE49-F238E27FC236}">
                  <a16:creationId xmlns:a16="http://schemas.microsoft.com/office/drawing/2014/main" id="{B7DFBF88-4F76-C8B7-A0DE-0E3119ED93C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545938" y="2247637"/>
              <a:ext cx="305768" cy="266734"/>
            </a:xfrm>
            <a:prstGeom prst="rect">
              <a:avLst/>
            </a:prstGeom>
          </p:spPr>
        </p:pic>
      </p:grpSp>
      <p:sp>
        <p:nvSpPr>
          <p:cNvPr id="18" name="Content Placeholder 14">
            <a:extLst>
              <a:ext uri="{FF2B5EF4-FFF2-40B4-BE49-F238E27FC236}">
                <a16:creationId xmlns:a16="http://schemas.microsoft.com/office/drawing/2014/main" id="{EFA54311-FE69-714E-9799-BAA760E47BEE}"/>
              </a:ext>
            </a:extLst>
          </p:cNvPr>
          <p:cNvSpPr txBox="1">
            <a:spLocks/>
          </p:cNvSpPr>
          <p:nvPr/>
        </p:nvSpPr>
        <p:spPr>
          <a:xfrm>
            <a:off x="7553993" y="1412533"/>
            <a:ext cx="3918118" cy="4146056"/>
          </a:xfrm>
          <a:prstGeom prst="rect">
            <a:avLst/>
          </a:prstGeom>
        </p:spPr>
        <p:txBody>
          <a:bodyPr vert="horz" lIns="0" tIns="0" rIns="0" bIns="0" rtlCol="0">
            <a:noAutofit/>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1200">
                <a:latin typeface="Roboto Bold" panose="02000000000000000000" pitchFamily="2" charset="0"/>
              </a:rPr>
              <a:t>Competitor main features</a:t>
            </a:r>
          </a:p>
          <a:p>
            <a:pPr>
              <a:lnSpc>
                <a:spcPct val="120000"/>
              </a:lnSpc>
              <a:spcBef>
                <a:spcPts val="0"/>
              </a:spcBef>
              <a:buClr>
                <a:schemeClr val="tx1"/>
              </a:buClr>
            </a:pPr>
            <a:r>
              <a:rPr lang="en-US" sz="1200"/>
              <a:t>1.2 KW Powerful in a medium small footprint IVAC with limited overall dimensions</a:t>
            </a:r>
          </a:p>
          <a:p>
            <a:pPr>
              <a:lnSpc>
                <a:spcPct val="120000"/>
              </a:lnSpc>
              <a:spcBef>
                <a:spcPts val="0"/>
              </a:spcBef>
              <a:buClr>
                <a:schemeClr val="accent3"/>
              </a:buClr>
            </a:pPr>
            <a:r>
              <a:rPr lang="en-US" sz="1200">
                <a:solidFill>
                  <a:schemeClr val="accent3"/>
                </a:solidFill>
              </a:rPr>
              <a:t>Filter clogging control, </a:t>
            </a:r>
            <a:r>
              <a:rPr lang="en-US" sz="1200"/>
              <a:t>no filter cleaning system</a:t>
            </a:r>
          </a:p>
          <a:p>
            <a:pPr>
              <a:lnSpc>
                <a:spcPct val="120000"/>
              </a:lnSpc>
              <a:spcBef>
                <a:spcPts val="0"/>
              </a:spcBef>
              <a:buClr>
                <a:schemeClr val="tx1"/>
              </a:buClr>
            </a:pPr>
            <a:r>
              <a:rPr lang="en-US" sz="1200"/>
              <a:t>19 liters container, painted or </a:t>
            </a:r>
            <a:r>
              <a:rPr lang="en-US" sz="1200">
                <a:solidFill>
                  <a:schemeClr val="accent3"/>
                </a:solidFill>
              </a:rPr>
              <a:t>AISI 304 </a:t>
            </a:r>
            <a:r>
              <a:rPr lang="en-US" sz="1200"/>
              <a:t>mirror polished</a:t>
            </a:r>
          </a:p>
          <a:p>
            <a:pPr>
              <a:lnSpc>
                <a:spcPct val="120000"/>
              </a:lnSpc>
              <a:spcBef>
                <a:spcPts val="0"/>
              </a:spcBef>
              <a:buClr>
                <a:schemeClr val="accent3"/>
              </a:buClr>
            </a:pPr>
            <a:r>
              <a:rPr lang="en-US" sz="1200">
                <a:solidFill>
                  <a:schemeClr val="accent3"/>
                </a:solidFill>
              </a:rPr>
              <a:t>Very good filtration, up to 4 stages, primary filter 0,34 m</a:t>
            </a:r>
            <a:r>
              <a:rPr lang="en-US" sz="1200" baseline="30000">
                <a:solidFill>
                  <a:schemeClr val="accent3"/>
                </a:solidFill>
              </a:rPr>
              <a:t>2</a:t>
            </a:r>
            <a:r>
              <a:rPr lang="en-US" sz="1200">
                <a:solidFill>
                  <a:schemeClr val="accent3"/>
                </a:solidFill>
              </a:rPr>
              <a:t>, upstream filter 2 m</a:t>
            </a:r>
            <a:r>
              <a:rPr lang="en-US" sz="1200" baseline="30000">
                <a:solidFill>
                  <a:schemeClr val="accent3"/>
                </a:solidFill>
              </a:rPr>
              <a:t>2</a:t>
            </a:r>
            <a:r>
              <a:rPr lang="en-US" sz="1200">
                <a:solidFill>
                  <a:schemeClr val="accent3"/>
                </a:solidFill>
              </a:rPr>
              <a:t> </a:t>
            </a:r>
          </a:p>
          <a:p>
            <a:pPr>
              <a:lnSpc>
                <a:spcPct val="120000"/>
              </a:lnSpc>
              <a:spcBef>
                <a:spcPts val="0"/>
              </a:spcBef>
              <a:buClr>
                <a:schemeClr val="tx1"/>
              </a:buClr>
            </a:pPr>
            <a:r>
              <a:rPr lang="en-US" sz="1200">
                <a:solidFill>
                  <a:schemeClr val="accent3"/>
                </a:solidFill>
              </a:rPr>
              <a:t>Disposal with bag filter 0,8 m</a:t>
            </a:r>
            <a:r>
              <a:rPr lang="en-US" sz="1200" baseline="30000">
                <a:solidFill>
                  <a:schemeClr val="accent3"/>
                </a:solidFill>
              </a:rPr>
              <a:t>2</a:t>
            </a:r>
          </a:p>
          <a:p>
            <a:pPr>
              <a:lnSpc>
                <a:spcPct val="120000"/>
              </a:lnSpc>
              <a:spcBef>
                <a:spcPts val="0"/>
              </a:spcBef>
              <a:buClr>
                <a:schemeClr val="tx1"/>
              </a:buClr>
            </a:pPr>
            <a:r>
              <a:rPr lang="en-US" sz="1200"/>
              <a:t>Dimension 480x460x890, </a:t>
            </a:r>
            <a:r>
              <a:rPr lang="en-US" sz="1200">
                <a:solidFill>
                  <a:schemeClr val="accent6"/>
                </a:solidFill>
              </a:rPr>
              <a:t>weight 28 Kg</a:t>
            </a:r>
          </a:p>
          <a:p>
            <a:pPr>
              <a:lnSpc>
                <a:spcPct val="120000"/>
              </a:lnSpc>
              <a:spcBef>
                <a:spcPts val="0"/>
              </a:spcBef>
              <a:buClr>
                <a:schemeClr val="tx1"/>
              </a:buClr>
            </a:pPr>
            <a:r>
              <a:rPr lang="en-US" sz="1200"/>
              <a:t>72 dB (standard noisy)</a:t>
            </a:r>
          </a:p>
          <a:p>
            <a:pPr>
              <a:lnSpc>
                <a:spcPct val="120000"/>
              </a:lnSpc>
              <a:spcBef>
                <a:spcPts val="0"/>
              </a:spcBef>
              <a:buClr>
                <a:schemeClr val="accent3"/>
              </a:buClr>
            </a:pPr>
            <a:r>
              <a:rPr lang="en-US" sz="1200">
                <a:solidFill>
                  <a:schemeClr val="accent3"/>
                </a:solidFill>
              </a:rPr>
              <a:t>Certified Z22 C2D2 and HCLASS</a:t>
            </a:r>
          </a:p>
          <a:p>
            <a:pPr>
              <a:lnSpc>
                <a:spcPct val="120000"/>
              </a:lnSpc>
              <a:spcBef>
                <a:spcPts val="0"/>
              </a:spcBef>
              <a:buClr>
                <a:schemeClr val="tx1"/>
              </a:buClr>
            </a:pPr>
            <a:r>
              <a:rPr lang="en-US" sz="1200"/>
              <a:t>Only dry material</a:t>
            </a:r>
            <a:endParaRPr lang="en-US" sz="1200">
              <a:solidFill>
                <a:schemeClr val="accent3"/>
              </a:solidFill>
            </a:endParaRPr>
          </a:p>
          <a:p>
            <a:pPr>
              <a:lnSpc>
                <a:spcPct val="120000"/>
              </a:lnSpc>
              <a:spcBef>
                <a:spcPts val="0"/>
              </a:spcBef>
              <a:buClr>
                <a:schemeClr val="accent6"/>
              </a:buClr>
            </a:pPr>
            <a:r>
              <a:rPr lang="en-US" sz="1200">
                <a:solidFill>
                  <a:schemeClr val="accent6"/>
                </a:solidFill>
              </a:rPr>
              <a:t>No accessory holder</a:t>
            </a:r>
          </a:p>
        </p:txBody>
      </p:sp>
      <p:sp>
        <p:nvSpPr>
          <p:cNvPr id="3" name="Oval 14">
            <a:extLst>
              <a:ext uri="{FF2B5EF4-FFF2-40B4-BE49-F238E27FC236}">
                <a16:creationId xmlns:a16="http://schemas.microsoft.com/office/drawing/2014/main" id="{D3CB024F-15D0-EBBA-4347-C0F98B92BF11}"/>
              </a:ext>
            </a:extLst>
          </p:cNvPr>
          <p:cNvSpPr/>
          <p:nvPr/>
        </p:nvSpPr>
        <p:spPr>
          <a:xfrm>
            <a:off x="813743" y="1846846"/>
            <a:ext cx="1532709" cy="1532707"/>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chemeClr val="bg1"/>
                </a:solidFill>
                <a:latin typeface="Roboto Bold" panose="02000000000000000000" pitchFamily="2" charset="0"/>
              </a:rPr>
              <a:t>Industrial</a:t>
            </a:r>
            <a:br>
              <a:rPr lang="en-US" sz="1400">
                <a:solidFill>
                  <a:schemeClr val="bg1"/>
                </a:solidFill>
                <a:latin typeface="Roboto Bold" panose="02000000000000000000" pitchFamily="2" charset="0"/>
              </a:rPr>
            </a:br>
            <a:r>
              <a:rPr lang="en-US" sz="1400">
                <a:solidFill>
                  <a:schemeClr val="bg1"/>
                </a:solidFill>
                <a:latin typeface="Roboto Bold" panose="02000000000000000000" pitchFamily="2" charset="0"/>
              </a:rPr>
              <a:t>vac</a:t>
            </a:r>
          </a:p>
        </p:txBody>
      </p:sp>
      <p:grpSp>
        <p:nvGrpSpPr>
          <p:cNvPr id="13" name="Group 12">
            <a:extLst>
              <a:ext uri="{FF2B5EF4-FFF2-40B4-BE49-F238E27FC236}">
                <a16:creationId xmlns:a16="http://schemas.microsoft.com/office/drawing/2014/main" id="{F03E2C06-2996-B3AD-A095-1EFDCD39B348}"/>
              </a:ext>
            </a:extLst>
          </p:cNvPr>
          <p:cNvGrpSpPr>
            <a:grpSpLocks noChangeAspect="1"/>
          </p:cNvGrpSpPr>
          <p:nvPr/>
        </p:nvGrpSpPr>
        <p:grpSpPr>
          <a:xfrm>
            <a:off x="8330378" y="501429"/>
            <a:ext cx="648000" cy="648000"/>
            <a:chOff x="6218668" y="5474414"/>
            <a:chExt cx="597389" cy="597389"/>
          </a:xfrm>
        </p:grpSpPr>
        <p:sp>
          <p:nvSpPr>
            <p:cNvPr id="17" name="Oval 16">
              <a:extLst>
                <a:ext uri="{FF2B5EF4-FFF2-40B4-BE49-F238E27FC236}">
                  <a16:creationId xmlns:a16="http://schemas.microsoft.com/office/drawing/2014/main" id="{A7882AC1-4E6B-0346-5551-7E4B77867867}"/>
                </a:ext>
              </a:extLst>
            </p:cNvPr>
            <p:cNvSpPr/>
            <p:nvPr/>
          </p:nvSpPr>
          <p:spPr>
            <a:xfrm>
              <a:off x="6218668" y="5474414"/>
              <a:ext cx="597389" cy="597389"/>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pic>
          <p:nvPicPr>
            <p:cNvPr id="20" name="Graphic 19">
              <a:extLst>
                <a:ext uri="{FF2B5EF4-FFF2-40B4-BE49-F238E27FC236}">
                  <a16:creationId xmlns:a16="http://schemas.microsoft.com/office/drawing/2014/main" id="{7EB55161-32A4-31F1-DEB3-3608B6B0CE44}"/>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64478" y="5589691"/>
              <a:ext cx="305768" cy="279745"/>
            </a:xfrm>
            <a:prstGeom prst="rect">
              <a:avLst/>
            </a:prstGeom>
          </p:spPr>
        </p:pic>
      </p:grpSp>
      <p:grpSp>
        <p:nvGrpSpPr>
          <p:cNvPr id="19" name="Group 18">
            <a:extLst>
              <a:ext uri="{FF2B5EF4-FFF2-40B4-BE49-F238E27FC236}">
                <a16:creationId xmlns:a16="http://schemas.microsoft.com/office/drawing/2014/main" id="{EC907AB7-E22F-47C3-BC12-D62E63146487}"/>
              </a:ext>
            </a:extLst>
          </p:cNvPr>
          <p:cNvGrpSpPr/>
          <p:nvPr/>
        </p:nvGrpSpPr>
        <p:grpSpPr>
          <a:xfrm>
            <a:off x="10878546" y="548430"/>
            <a:ext cx="1155308" cy="647870"/>
            <a:chOff x="10878546" y="548430"/>
            <a:chExt cx="1155308" cy="647870"/>
          </a:xfrm>
        </p:grpSpPr>
        <p:sp>
          <p:nvSpPr>
            <p:cNvPr id="21" name="Content Placeholder 14">
              <a:extLst>
                <a:ext uri="{FF2B5EF4-FFF2-40B4-BE49-F238E27FC236}">
                  <a16:creationId xmlns:a16="http://schemas.microsoft.com/office/drawing/2014/main" id="{4448216F-9808-439E-A3B3-124CF0950456}"/>
                </a:ext>
              </a:extLst>
            </p:cNvPr>
            <p:cNvSpPr txBox="1">
              <a:spLocks/>
            </p:cNvSpPr>
            <p:nvPr/>
          </p:nvSpPr>
          <p:spPr>
            <a:xfrm>
              <a:off x="11096146" y="548430"/>
              <a:ext cx="937708" cy="647870"/>
            </a:xfrm>
            <a:prstGeom prst="rect">
              <a:avLst/>
            </a:prstGeom>
          </p:spPr>
          <p:txBody>
            <a:bodyPr vert="horz" lIns="0" tIns="0" rIns="0" bIns="0" rtlCol="0">
              <a:spAutoFit/>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nSpc>
                  <a:spcPct val="120000"/>
                </a:lnSpc>
                <a:spcBef>
                  <a:spcPts val="0"/>
                </a:spcBef>
                <a:buNone/>
              </a:pPr>
              <a:r>
                <a:rPr lang="en-US" sz="1200"/>
                <a:t>Standard</a:t>
              </a:r>
              <a:endParaRPr lang="en-US" sz="1200">
                <a:solidFill>
                  <a:schemeClr val="accent3"/>
                </a:solidFill>
              </a:endParaRPr>
            </a:p>
            <a:p>
              <a:pPr marL="0" indent="0">
                <a:lnSpc>
                  <a:spcPct val="120000"/>
                </a:lnSpc>
                <a:spcBef>
                  <a:spcPts val="0"/>
                </a:spcBef>
                <a:buFont typeface="Arial" panose="020B0604020202020204" pitchFamily="34" charset="0"/>
                <a:buNone/>
              </a:pPr>
              <a:r>
                <a:rPr lang="en-US" sz="1200">
                  <a:solidFill>
                    <a:schemeClr val="accent3"/>
                  </a:solidFill>
                </a:rPr>
                <a:t>Positive</a:t>
              </a:r>
            </a:p>
            <a:p>
              <a:pPr marL="0" indent="0">
                <a:lnSpc>
                  <a:spcPct val="120000"/>
                </a:lnSpc>
                <a:spcBef>
                  <a:spcPts val="0"/>
                </a:spcBef>
                <a:buNone/>
              </a:pPr>
              <a:r>
                <a:rPr lang="en-US" sz="1200">
                  <a:solidFill>
                    <a:schemeClr val="accent6"/>
                  </a:solidFill>
                </a:rPr>
                <a:t>Negative</a:t>
              </a:r>
            </a:p>
          </p:txBody>
        </p:sp>
        <p:sp>
          <p:nvSpPr>
            <p:cNvPr id="22" name="Oval 21">
              <a:extLst>
                <a:ext uri="{FF2B5EF4-FFF2-40B4-BE49-F238E27FC236}">
                  <a16:creationId xmlns:a16="http://schemas.microsoft.com/office/drawing/2014/main" id="{80D67133-3F80-4070-85F7-79C71BA4CAE2}"/>
                </a:ext>
              </a:extLst>
            </p:cNvPr>
            <p:cNvSpPr>
              <a:spLocks noChangeAspect="1"/>
            </p:cNvSpPr>
            <p:nvPr/>
          </p:nvSpPr>
          <p:spPr>
            <a:xfrm>
              <a:off x="10878546" y="601847"/>
              <a:ext cx="118872" cy="118872"/>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23" name="Oval 22">
              <a:extLst>
                <a:ext uri="{FF2B5EF4-FFF2-40B4-BE49-F238E27FC236}">
                  <a16:creationId xmlns:a16="http://schemas.microsoft.com/office/drawing/2014/main" id="{2FC42F23-81AD-48A2-90AE-93097A9D37DD}"/>
                </a:ext>
              </a:extLst>
            </p:cNvPr>
            <p:cNvSpPr>
              <a:spLocks noChangeAspect="1"/>
            </p:cNvSpPr>
            <p:nvPr/>
          </p:nvSpPr>
          <p:spPr>
            <a:xfrm>
              <a:off x="10878546" y="825904"/>
              <a:ext cx="118872" cy="118872"/>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24" name="Oval 23">
              <a:extLst>
                <a:ext uri="{FF2B5EF4-FFF2-40B4-BE49-F238E27FC236}">
                  <a16:creationId xmlns:a16="http://schemas.microsoft.com/office/drawing/2014/main" id="{908140FE-3E64-4931-A0E3-26B7BECEA18A}"/>
                </a:ext>
              </a:extLst>
            </p:cNvPr>
            <p:cNvSpPr>
              <a:spLocks noChangeAspect="1"/>
            </p:cNvSpPr>
            <p:nvPr/>
          </p:nvSpPr>
          <p:spPr>
            <a:xfrm>
              <a:off x="10878546" y="1049960"/>
              <a:ext cx="118872" cy="118872"/>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grpSp>
    </p:spTree>
    <p:extLst>
      <p:ext uri="{BB962C8B-B14F-4D97-AF65-F5344CB8AC3E}">
        <p14:creationId xmlns:p14="http://schemas.microsoft.com/office/powerpoint/2010/main" val="980302919"/>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2">
            <a:extLst>
              <a:ext uri="{FF2B5EF4-FFF2-40B4-BE49-F238E27FC236}">
                <a16:creationId xmlns:a16="http://schemas.microsoft.com/office/drawing/2014/main" id="{29C4EA20-05E1-8C3C-E1F4-B89F07801E63}"/>
              </a:ext>
            </a:extLst>
          </p:cNvPr>
          <p:cNvPicPr>
            <a:picLocks noChangeAspect="1"/>
          </p:cNvPicPr>
          <p:nvPr/>
        </p:nvPicPr>
        <p:blipFill>
          <a:blip r:embed="rId2"/>
          <a:stretch>
            <a:fillRect/>
          </a:stretch>
        </p:blipFill>
        <p:spPr>
          <a:xfrm>
            <a:off x="2180287" y="1376993"/>
            <a:ext cx="1609468" cy="3874645"/>
          </a:xfrm>
          <a:prstGeom prst="rect">
            <a:avLst/>
          </a:prstGeom>
        </p:spPr>
      </p:pic>
      <p:pic>
        <p:nvPicPr>
          <p:cNvPr id="5" name="Immagine 19">
            <a:extLst>
              <a:ext uri="{FF2B5EF4-FFF2-40B4-BE49-F238E27FC236}">
                <a16:creationId xmlns:a16="http://schemas.microsoft.com/office/drawing/2014/main" id="{F0C91D1B-B908-2BFD-7A9F-E17B57DE7ABD}"/>
              </a:ext>
            </a:extLst>
          </p:cNvPr>
          <p:cNvPicPr>
            <a:picLocks noChangeAspect="1"/>
          </p:cNvPicPr>
          <p:nvPr/>
        </p:nvPicPr>
        <p:blipFill>
          <a:blip r:embed="rId3"/>
          <a:stretch>
            <a:fillRect/>
          </a:stretch>
        </p:blipFill>
        <p:spPr>
          <a:xfrm>
            <a:off x="3994271" y="1493224"/>
            <a:ext cx="1720490" cy="3758414"/>
          </a:xfrm>
          <a:prstGeom prst="rect">
            <a:avLst/>
          </a:prstGeom>
        </p:spPr>
      </p:pic>
      <p:sp>
        <p:nvSpPr>
          <p:cNvPr id="25" name="Rectangle 24">
            <a:extLst>
              <a:ext uri="{FF2B5EF4-FFF2-40B4-BE49-F238E27FC236}">
                <a16:creationId xmlns:a16="http://schemas.microsoft.com/office/drawing/2014/main" id="{AD4A6882-7BE3-DC91-1E9F-9DF4B94DC0AD}"/>
              </a:ext>
            </a:extLst>
          </p:cNvPr>
          <p:cNvSpPr/>
          <p:nvPr/>
        </p:nvSpPr>
        <p:spPr>
          <a:xfrm>
            <a:off x="6993842" y="0"/>
            <a:ext cx="5198158" cy="6273799"/>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15" name="Content Placeholder 14">
            <a:extLst>
              <a:ext uri="{FF2B5EF4-FFF2-40B4-BE49-F238E27FC236}">
                <a16:creationId xmlns:a16="http://schemas.microsoft.com/office/drawing/2014/main" id="{ADE39C95-756A-6DFA-7C51-E8899F758B77}"/>
              </a:ext>
            </a:extLst>
          </p:cNvPr>
          <p:cNvSpPr>
            <a:spLocks noGrp="1"/>
          </p:cNvSpPr>
          <p:nvPr>
            <p:ph sz="quarter" idx="13"/>
          </p:nvPr>
        </p:nvSpPr>
        <p:spPr>
          <a:xfrm>
            <a:off x="2038776" y="4984507"/>
            <a:ext cx="1532708" cy="388014"/>
          </a:xfrm>
        </p:spPr>
        <p:txBody>
          <a:bodyPr tIns="288000"/>
          <a:lstStyle/>
          <a:p>
            <a:pPr marL="0" indent="0" algn="ctr">
              <a:lnSpc>
                <a:spcPct val="120000"/>
              </a:lnSpc>
              <a:spcBef>
                <a:spcPts val="0"/>
              </a:spcBef>
              <a:buNone/>
            </a:pPr>
            <a:r>
              <a:rPr lang="it-IT" sz="1800">
                <a:latin typeface="+mj-lt"/>
              </a:rPr>
              <a:t>DC 1800 H EX</a:t>
            </a:r>
          </a:p>
        </p:txBody>
      </p:sp>
      <p:sp>
        <p:nvSpPr>
          <p:cNvPr id="16" name="Text Placeholder 15">
            <a:extLst>
              <a:ext uri="{FF2B5EF4-FFF2-40B4-BE49-F238E27FC236}">
                <a16:creationId xmlns:a16="http://schemas.microsoft.com/office/drawing/2014/main" id="{56A62366-BB2E-846F-909F-AAE134CB43FA}"/>
              </a:ext>
            </a:extLst>
          </p:cNvPr>
          <p:cNvSpPr>
            <a:spLocks noGrp="1"/>
          </p:cNvSpPr>
          <p:nvPr>
            <p:ph type="body" sz="quarter" idx="14"/>
          </p:nvPr>
        </p:nvSpPr>
        <p:spPr>
          <a:xfrm>
            <a:off x="475520" y="873877"/>
            <a:ext cx="6518321" cy="376456"/>
          </a:xfrm>
        </p:spPr>
        <p:txBody>
          <a:bodyPr/>
          <a:lstStyle/>
          <a:p>
            <a:r>
              <a:rPr lang="en-US"/>
              <a:t>Primary segment B&amp;C, secondary industry manufacturing</a:t>
            </a:r>
          </a:p>
        </p:txBody>
      </p:sp>
      <p:sp>
        <p:nvSpPr>
          <p:cNvPr id="14" name="Title 13">
            <a:extLst>
              <a:ext uri="{FF2B5EF4-FFF2-40B4-BE49-F238E27FC236}">
                <a16:creationId xmlns:a16="http://schemas.microsoft.com/office/drawing/2014/main" id="{E4219006-A81E-BFA6-E94A-CA42B670B233}"/>
              </a:ext>
            </a:extLst>
          </p:cNvPr>
          <p:cNvSpPr>
            <a:spLocks noGrp="1"/>
          </p:cNvSpPr>
          <p:nvPr>
            <p:ph type="title"/>
          </p:nvPr>
        </p:nvSpPr>
        <p:spPr>
          <a:xfrm>
            <a:off x="479425" y="494490"/>
            <a:ext cx="7308850" cy="388013"/>
          </a:xfrm>
        </p:spPr>
        <p:txBody>
          <a:bodyPr/>
          <a:lstStyle/>
          <a:p>
            <a:r>
              <a:rPr lang="en-US"/>
              <a:t>Z22 competitor analysis: Dustcontrol</a:t>
            </a:r>
          </a:p>
        </p:txBody>
      </p:sp>
      <p:sp>
        <p:nvSpPr>
          <p:cNvPr id="10" name="Footer Placeholder 9">
            <a:extLst>
              <a:ext uri="{FF2B5EF4-FFF2-40B4-BE49-F238E27FC236}">
                <a16:creationId xmlns:a16="http://schemas.microsoft.com/office/drawing/2014/main" id="{9109811C-A5A2-A09D-7078-5E6877E3EFCC}"/>
              </a:ext>
            </a:extLst>
          </p:cNvPr>
          <p:cNvSpPr>
            <a:spLocks noGrp="1"/>
          </p:cNvSpPr>
          <p:nvPr>
            <p:ph type="ftr" sz="quarter" idx="16"/>
          </p:nvPr>
        </p:nvSpPr>
        <p:spPr/>
        <p:txBody>
          <a:bodyPr/>
          <a:lstStyle/>
          <a:p>
            <a:pPr algn="l"/>
            <a:r>
              <a:rPr lang="en-US"/>
              <a:t>COMPANY CONFIDENTIAL</a:t>
            </a:r>
            <a:endParaRPr lang="en-US" dirty="0"/>
          </a:p>
        </p:txBody>
      </p:sp>
      <p:sp>
        <p:nvSpPr>
          <p:cNvPr id="11" name="Slide Number Placeholder 10">
            <a:extLst>
              <a:ext uri="{FF2B5EF4-FFF2-40B4-BE49-F238E27FC236}">
                <a16:creationId xmlns:a16="http://schemas.microsoft.com/office/drawing/2014/main" id="{8BA7D525-B027-D5FF-DAE0-1BB8B6CB327F}"/>
              </a:ext>
            </a:extLst>
          </p:cNvPr>
          <p:cNvSpPr>
            <a:spLocks noGrp="1"/>
          </p:cNvSpPr>
          <p:nvPr>
            <p:ph type="sldNum" sz="quarter" idx="17"/>
          </p:nvPr>
        </p:nvSpPr>
        <p:spPr/>
        <p:txBody>
          <a:bodyPr/>
          <a:lstStyle/>
          <a:p>
            <a:fld id="{6C385236-B7BA-4938-9EA6-6DEC8CA653D7}" type="slidenum">
              <a:rPr lang="en-US" smtClean="0"/>
              <a:pPr/>
              <a:t>34</a:t>
            </a:fld>
            <a:endParaRPr lang="en-US"/>
          </a:p>
        </p:txBody>
      </p:sp>
      <p:sp>
        <p:nvSpPr>
          <p:cNvPr id="18" name="Content Placeholder 14">
            <a:extLst>
              <a:ext uri="{FF2B5EF4-FFF2-40B4-BE49-F238E27FC236}">
                <a16:creationId xmlns:a16="http://schemas.microsoft.com/office/drawing/2014/main" id="{EFA54311-FE69-714E-9799-BAA760E47BEE}"/>
              </a:ext>
            </a:extLst>
          </p:cNvPr>
          <p:cNvSpPr txBox="1">
            <a:spLocks/>
          </p:cNvSpPr>
          <p:nvPr/>
        </p:nvSpPr>
        <p:spPr>
          <a:xfrm>
            <a:off x="7553993" y="1412533"/>
            <a:ext cx="3918118" cy="4146056"/>
          </a:xfrm>
          <a:prstGeom prst="rect">
            <a:avLst/>
          </a:prstGeom>
        </p:spPr>
        <p:txBody>
          <a:bodyPr vert="horz" lIns="0" tIns="0" rIns="0" bIns="0" rtlCol="0">
            <a:noAutofit/>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nSpc>
                <a:spcPct val="120000"/>
              </a:lnSpc>
              <a:spcBef>
                <a:spcPts val="0"/>
              </a:spcBef>
              <a:spcAft>
                <a:spcPts val="600"/>
              </a:spcAft>
              <a:buNone/>
            </a:pPr>
            <a:r>
              <a:rPr lang="en-US" sz="1200">
                <a:solidFill>
                  <a:schemeClr val="accent6"/>
                </a:solidFill>
              </a:rPr>
              <a:t>ATEX Z22 self declared</a:t>
            </a:r>
          </a:p>
          <a:p>
            <a:pPr marL="0" indent="0">
              <a:lnSpc>
                <a:spcPct val="120000"/>
              </a:lnSpc>
              <a:spcBef>
                <a:spcPts val="0"/>
              </a:spcBef>
              <a:buFont typeface="Arial" panose="020B0604020202020204" pitchFamily="34" charset="0"/>
              <a:buNone/>
            </a:pPr>
            <a:r>
              <a:rPr lang="en-US" sz="1200">
                <a:latin typeface="Roboto Bold" panose="02000000000000000000" pitchFamily="2" charset="0"/>
              </a:rPr>
              <a:t>Competitor main features</a:t>
            </a:r>
          </a:p>
          <a:p>
            <a:pPr>
              <a:lnSpc>
                <a:spcPct val="120000"/>
              </a:lnSpc>
              <a:spcBef>
                <a:spcPts val="0"/>
              </a:spcBef>
              <a:buClr>
                <a:schemeClr val="tx1"/>
              </a:buClr>
            </a:pPr>
            <a:r>
              <a:rPr lang="en-US" sz="1200"/>
              <a:t>1.5 Kw powerful for 170  m</a:t>
            </a:r>
            <a:r>
              <a:rPr lang="en-US" sz="1200" baseline="30000"/>
              <a:t>3</a:t>
            </a:r>
            <a:r>
              <a:rPr lang="en-US" sz="1200"/>
              <a:t>/h in a small footprint IVAC with limited overall dimensions</a:t>
            </a:r>
          </a:p>
          <a:p>
            <a:pPr>
              <a:lnSpc>
                <a:spcPct val="120000"/>
              </a:lnSpc>
              <a:spcBef>
                <a:spcPts val="0"/>
              </a:spcBef>
              <a:buClr>
                <a:schemeClr val="accent3"/>
              </a:buClr>
            </a:pPr>
            <a:r>
              <a:rPr lang="en-US" sz="1200">
                <a:solidFill>
                  <a:schemeClr val="accent3"/>
                </a:solidFill>
              </a:rPr>
              <a:t>Filter clogging control vacuum meter, Pull&amp;Clean system</a:t>
            </a:r>
            <a:endParaRPr lang="en-US" sz="1200"/>
          </a:p>
          <a:p>
            <a:pPr>
              <a:lnSpc>
                <a:spcPct val="120000"/>
              </a:lnSpc>
              <a:spcBef>
                <a:spcPts val="0"/>
              </a:spcBef>
              <a:buClr>
                <a:schemeClr val="accent3"/>
              </a:buClr>
            </a:pPr>
            <a:r>
              <a:rPr lang="en-US" sz="1200">
                <a:solidFill>
                  <a:schemeClr val="accent3"/>
                </a:solidFill>
              </a:rPr>
              <a:t>20 liters container (gross), </a:t>
            </a:r>
            <a:r>
              <a:rPr lang="en-US" sz="1200"/>
              <a:t>painted </a:t>
            </a:r>
            <a:r>
              <a:rPr lang="en-US" sz="1200">
                <a:solidFill>
                  <a:schemeClr val="accent6"/>
                </a:solidFill>
              </a:rPr>
              <a:t>stainless steel AISI430</a:t>
            </a:r>
            <a:r>
              <a:rPr lang="en-US" sz="1200"/>
              <a:t> optional AISI 304</a:t>
            </a:r>
          </a:p>
          <a:p>
            <a:pPr>
              <a:lnSpc>
                <a:spcPct val="120000"/>
              </a:lnSpc>
              <a:spcBef>
                <a:spcPts val="0"/>
              </a:spcBef>
              <a:buClr>
                <a:schemeClr val="accent3"/>
              </a:buClr>
            </a:pPr>
            <a:r>
              <a:rPr lang="en-US" sz="1200">
                <a:solidFill>
                  <a:schemeClr val="accent3"/>
                </a:solidFill>
              </a:rPr>
              <a:t>Wide filter, 1,5 m</a:t>
            </a:r>
            <a:r>
              <a:rPr lang="en-US" sz="1200" baseline="30000">
                <a:solidFill>
                  <a:schemeClr val="accent3"/>
                </a:solidFill>
              </a:rPr>
              <a:t>2</a:t>
            </a:r>
            <a:r>
              <a:rPr lang="en-US" sz="1200">
                <a:solidFill>
                  <a:schemeClr val="accent3"/>
                </a:solidFill>
              </a:rPr>
              <a:t> </a:t>
            </a:r>
            <a:r>
              <a:rPr lang="en-US" sz="1200"/>
              <a:t>and</a:t>
            </a:r>
            <a:r>
              <a:rPr lang="en-US" sz="1200" baseline="30000">
                <a:solidFill>
                  <a:schemeClr val="accent3"/>
                </a:solidFill>
              </a:rPr>
              <a:t> </a:t>
            </a:r>
            <a:r>
              <a:rPr lang="en-US" sz="1200">
                <a:solidFill>
                  <a:schemeClr val="accent6"/>
                </a:solidFill>
              </a:rPr>
              <a:t>HEPA H13 0,82 m</a:t>
            </a:r>
            <a:r>
              <a:rPr lang="en-US" sz="1200" baseline="30000">
                <a:solidFill>
                  <a:schemeClr val="accent6"/>
                </a:solidFill>
              </a:rPr>
              <a:t>2</a:t>
            </a:r>
          </a:p>
          <a:p>
            <a:pPr>
              <a:lnSpc>
                <a:spcPct val="120000"/>
              </a:lnSpc>
              <a:spcBef>
                <a:spcPts val="0"/>
              </a:spcBef>
              <a:buClr>
                <a:schemeClr val="tx1"/>
              </a:buClr>
            </a:pPr>
            <a:r>
              <a:rPr lang="en-US" sz="1200"/>
              <a:t>Dimension 400x400x840, </a:t>
            </a:r>
            <a:r>
              <a:rPr lang="en-US" sz="1200">
                <a:solidFill>
                  <a:schemeClr val="accent3"/>
                </a:solidFill>
              </a:rPr>
              <a:t>weight 16.5 Kg</a:t>
            </a:r>
          </a:p>
          <a:p>
            <a:pPr>
              <a:lnSpc>
                <a:spcPct val="120000"/>
              </a:lnSpc>
              <a:spcBef>
                <a:spcPts val="0"/>
              </a:spcBef>
              <a:buClr>
                <a:schemeClr val="accent6"/>
              </a:buClr>
            </a:pPr>
            <a:r>
              <a:rPr lang="en-US" sz="1200">
                <a:solidFill>
                  <a:schemeClr val="accent6"/>
                </a:solidFill>
              </a:rPr>
              <a:t>Self declared Z22 </a:t>
            </a:r>
            <a:r>
              <a:rPr lang="en-US" sz="1200"/>
              <a:t>and </a:t>
            </a:r>
            <a:r>
              <a:rPr lang="en-US" sz="1200">
                <a:solidFill>
                  <a:schemeClr val="accent3"/>
                </a:solidFill>
              </a:rPr>
              <a:t>Certified HCLASS</a:t>
            </a:r>
          </a:p>
          <a:p>
            <a:pPr>
              <a:lnSpc>
                <a:spcPct val="120000"/>
              </a:lnSpc>
              <a:spcBef>
                <a:spcPts val="0"/>
              </a:spcBef>
              <a:buClr>
                <a:schemeClr val="accent3"/>
              </a:buClr>
            </a:pPr>
            <a:r>
              <a:rPr lang="en-US" sz="1200">
                <a:solidFill>
                  <a:schemeClr val="accent3"/>
                </a:solidFill>
              </a:rPr>
              <a:t>70 dB (silent)</a:t>
            </a:r>
          </a:p>
          <a:p>
            <a:pPr>
              <a:lnSpc>
                <a:spcPct val="120000"/>
              </a:lnSpc>
              <a:spcBef>
                <a:spcPts val="0"/>
              </a:spcBef>
              <a:buClr>
                <a:schemeClr val="accent3"/>
              </a:buClr>
            </a:pPr>
            <a:r>
              <a:rPr lang="en-US" sz="1200">
                <a:solidFill>
                  <a:schemeClr val="accent3"/>
                </a:solidFill>
              </a:rPr>
              <a:t>Easy and fast access to filters (high serviceability)</a:t>
            </a:r>
          </a:p>
          <a:p>
            <a:pPr>
              <a:lnSpc>
                <a:spcPct val="120000"/>
              </a:lnSpc>
              <a:spcBef>
                <a:spcPts val="0"/>
              </a:spcBef>
              <a:buClr>
                <a:schemeClr val="accent6"/>
              </a:buClr>
            </a:pPr>
            <a:r>
              <a:rPr lang="en-US" sz="1200">
                <a:solidFill>
                  <a:schemeClr val="accent6"/>
                </a:solidFill>
              </a:rPr>
              <a:t>No conductive dust</a:t>
            </a:r>
          </a:p>
          <a:p>
            <a:pPr>
              <a:lnSpc>
                <a:spcPct val="120000"/>
              </a:lnSpc>
              <a:spcBef>
                <a:spcPts val="0"/>
              </a:spcBef>
              <a:buClr>
                <a:schemeClr val="tx1"/>
              </a:buClr>
            </a:pPr>
            <a:r>
              <a:rPr lang="en-US" sz="1200"/>
              <a:t>Poor cleanability (not relevant for focus segment)</a:t>
            </a:r>
          </a:p>
          <a:p>
            <a:pPr>
              <a:lnSpc>
                <a:spcPct val="120000"/>
              </a:lnSpc>
              <a:spcBef>
                <a:spcPts val="0"/>
              </a:spcBef>
              <a:buClr>
                <a:schemeClr val="accent3"/>
              </a:buClr>
            </a:pPr>
            <a:r>
              <a:rPr lang="en-US" sz="1200">
                <a:solidFill>
                  <a:schemeClr val="accent3"/>
                </a:solidFill>
              </a:rPr>
              <a:t>Accessory holder</a:t>
            </a:r>
          </a:p>
        </p:txBody>
      </p:sp>
      <p:sp>
        <p:nvSpPr>
          <p:cNvPr id="3" name="Oval 14">
            <a:extLst>
              <a:ext uri="{FF2B5EF4-FFF2-40B4-BE49-F238E27FC236}">
                <a16:creationId xmlns:a16="http://schemas.microsoft.com/office/drawing/2014/main" id="{D3CB024F-15D0-EBBA-4347-C0F98B92BF11}"/>
              </a:ext>
            </a:extLst>
          </p:cNvPr>
          <p:cNvSpPr/>
          <p:nvPr/>
        </p:nvSpPr>
        <p:spPr>
          <a:xfrm>
            <a:off x="491276" y="1522127"/>
            <a:ext cx="1532709" cy="1532707"/>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chemeClr val="bg1"/>
                </a:solidFill>
                <a:latin typeface="Roboto Bold" panose="02000000000000000000" pitchFamily="2" charset="0"/>
              </a:rPr>
              <a:t>Industrial</a:t>
            </a:r>
            <a:br>
              <a:rPr lang="en-US" sz="1400">
                <a:solidFill>
                  <a:schemeClr val="bg1"/>
                </a:solidFill>
                <a:latin typeface="Roboto Bold" panose="02000000000000000000" pitchFamily="2" charset="0"/>
              </a:rPr>
            </a:br>
            <a:r>
              <a:rPr lang="en-US" sz="1400">
                <a:solidFill>
                  <a:schemeClr val="bg1"/>
                </a:solidFill>
                <a:latin typeface="Roboto Bold" panose="02000000000000000000" pitchFamily="2" charset="0"/>
              </a:rPr>
              <a:t>vac</a:t>
            </a:r>
          </a:p>
        </p:txBody>
      </p:sp>
      <p:sp>
        <p:nvSpPr>
          <p:cNvPr id="32" name="Content Placeholder 14">
            <a:extLst>
              <a:ext uri="{FF2B5EF4-FFF2-40B4-BE49-F238E27FC236}">
                <a16:creationId xmlns:a16="http://schemas.microsoft.com/office/drawing/2014/main" id="{8F55C490-DC38-4054-9472-B3349EF3BA88}"/>
              </a:ext>
            </a:extLst>
          </p:cNvPr>
          <p:cNvSpPr txBox="1">
            <a:spLocks/>
          </p:cNvSpPr>
          <p:nvPr/>
        </p:nvSpPr>
        <p:spPr>
          <a:xfrm>
            <a:off x="3776000" y="4984507"/>
            <a:ext cx="2023910" cy="388014"/>
          </a:xfrm>
          <a:prstGeom prst="rect">
            <a:avLst/>
          </a:prstGeom>
        </p:spPr>
        <p:txBody>
          <a:bodyPr vert="horz" lIns="0" tIns="288000" rIns="0" bIns="0" rtlCol="0">
            <a:noAutofit/>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gn="ctr">
              <a:lnSpc>
                <a:spcPct val="120000"/>
              </a:lnSpc>
              <a:spcBef>
                <a:spcPts val="0"/>
              </a:spcBef>
              <a:buFont typeface="Arial" panose="020B0604020202020204" pitchFamily="34" charset="0"/>
              <a:buNone/>
            </a:pPr>
            <a:r>
              <a:rPr lang="en-US" sz="1800">
                <a:latin typeface="+mj-lt"/>
              </a:rPr>
              <a:t>DC 1800 H EX stainless steel</a:t>
            </a:r>
          </a:p>
        </p:txBody>
      </p:sp>
      <p:grpSp>
        <p:nvGrpSpPr>
          <p:cNvPr id="34" name="Group 33">
            <a:extLst>
              <a:ext uri="{FF2B5EF4-FFF2-40B4-BE49-F238E27FC236}">
                <a16:creationId xmlns:a16="http://schemas.microsoft.com/office/drawing/2014/main" id="{7A279760-903A-4619-9DAB-117FAF799695}"/>
              </a:ext>
            </a:extLst>
          </p:cNvPr>
          <p:cNvGrpSpPr/>
          <p:nvPr/>
        </p:nvGrpSpPr>
        <p:grpSpPr>
          <a:xfrm>
            <a:off x="10878546" y="548430"/>
            <a:ext cx="1155308" cy="647870"/>
            <a:chOff x="10878546" y="548430"/>
            <a:chExt cx="1155308" cy="647870"/>
          </a:xfrm>
        </p:grpSpPr>
        <p:sp>
          <p:nvSpPr>
            <p:cNvPr id="35" name="Content Placeholder 14">
              <a:extLst>
                <a:ext uri="{FF2B5EF4-FFF2-40B4-BE49-F238E27FC236}">
                  <a16:creationId xmlns:a16="http://schemas.microsoft.com/office/drawing/2014/main" id="{C01CFB1E-BAEF-432C-A6EB-5777C224BC91}"/>
                </a:ext>
              </a:extLst>
            </p:cNvPr>
            <p:cNvSpPr txBox="1">
              <a:spLocks/>
            </p:cNvSpPr>
            <p:nvPr/>
          </p:nvSpPr>
          <p:spPr>
            <a:xfrm>
              <a:off x="11096146" y="548430"/>
              <a:ext cx="937708" cy="647870"/>
            </a:xfrm>
            <a:prstGeom prst="rect">
              <a:avLst/>
            </a:prstGeom>
          </p:spPr>
          <p:txBody>
            <a:bodyPr vert="horz" lIns="0" tIns="0" rIns="0" bIns="0" rtlCol="0">
              <a:spAutoFit/>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nSpc>
                  <a:spcPct val="120000"/>
                </a:lnSpc>
                <a:spcBef>
                  <a:spcPts val="0"/>
                </a:spcBef>
                <a:buNone/>
              </a:pPr>
              <a:r>
                <a:rPr lang="en-US" sz="1200"/>
                <a:t>Standard</a:t>
              </a:r>
              <a:endParaRPr lang="en-US" sz="1200">
                <a:solidFill>
                  <a:schemeClr val="accent3"/>
                </a:solidFill>
              </a:endParaRPr>
            </a:p>
            <a:p>
              <a:pPr marL="0" indent="0">
                <a:lnSpc>
                  <a:spcPct val="120000"/>
                </a:lnSpc>
                <a:spcBef>
                  <a:spcPts val="0"/>
                </a:spcBef>
                <a:buFont typeface="Arial" panose="020B0604020202020204" pitchFamily="34" charset="0"/>
                <a:buNone/>
              </a:pPr>
              <a:r>
                <a:rPr lang="en-US" sz="1200">
                  <a:solidFill>
                    <a:schemeClr val="accent3"/>
                  </a:solidFill>
                </a:rPr>
                <a:t>Positive</a:t>
              </a:r>
            </a:p>
            <a:p>
              <a:pPr marL="0" indent="0">
                <a:lnSpc>
                  <a:spcPct val="120000"/>
                </a:lnSpc>
                <a:spcBef>
                  <a:spcPts val="0"/>
                </a:spcBef>
                <a:buNone/>
              </a:pPr>
              <a:r>
                <a:rPr lang="en-US" sz="1200">
                  <a:solidFill>
                    <a:schemeClr val="accent6"/>
                  </a:solidFill>
                </a:rPr>
                <a:t>Negative</a:t>
              </a:r>
            </a:p>
          </p:txBody>
        </p:sp>
        <p:sp>
          <p:nvSpPr>
            <p:cNvPr id="36" name="Oval 35">
              <a:extLst>
                <a:ext uri="{FF2B5EF4-FFF2-40B4-BE49-F238E27FC236}">
                  <a16:creationId xmlns:a16="http://schemas.microsoft.com/office/drawing/2014/main" id="{B8D727E0-18C2-466F-BF9D-1776044B19B5}"/>
                </a:ext>
              </a:extLst>
            </p:cNvPr>
            <p:cNvSpPr>
              <a:spLocks noChangeAspect="1"/>
            </p:cNvSpPr>
            <p:nvPr/>
          </p:nvSpPr>
          <p:spPr>
            <a:xfrm>
              <a:off x="10878546" y="601847"/>
              <a:ext cx="118872" cy="118872"/>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37" name="Oval 36">
              <a:extLst>
                <a:ext uri="{FF2B5EF4-FFF2-40B4-BE49-F238E27FC236}">
                  <a16:creationId xmlns:a16="http://schemas.microsoft.com/office/drawing/2014/main" id="{6625E619-5646-47B3-A02C-C0EA6597378A}"/>
                </a:ext>
              </a:extLst>
            </p:cNvPr>
            <p:cNvSpPr>
              <a:spLocks noChangeAspect="1"/>
            </p:cNvSpPr>
            <p:nvPr/>
          </p:nvSpPr>
          <p:spPr>
            <a:xfrm>
              <a:off x="10878546" y="825904"/>
              <a:ext cx="118872" cy="118872"/>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38" name="Oval 37">
              <a:extLst>
                <a:ext uri="{FF2B5EF4-FFF2-40B4-BE49-F238E27FC236}">
                  <a16:creationId xmlns:a16="http://schemas.microsoft.com/office/drawing/2014/main" id="{92F221F1-DE42-41B8-85B0-FC709579CBCE}"/>
                </a:ext>
              </a:extLst>
            </p:cNvPr>
            <p:cNvSpPr>
              <a:spLocks noChangeAspect="1"/>
            </p:cNvSpPr>
            <p:nvPr/>
          </p:nvSpPr>
          <p:spPr>
            <a:xfrm>
              <a:off x="10878546" y="1049960"/>
              <a:ext cx="118872" cy="118872"/>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grpSp>
      <p:pic>
        <p:nvPicPr>
          <p:cNvPr id="2" name="Immagine 12">
            <a:extLst>
              <a:ext uri="{FF2B5EF4-FFF2-40B4-BE49-F238E27FC236}">
                <a16:creationId xmlns:a16="http://schemas.microsoft.com/office/drawing/2014/main" id="{937E2F0B-9B25-C5C3-3449-20E78AF3D60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81283" y="3326628"/>
            <a:ext cx="952694" cy="375989"/>
          </a:xfrm>
          <a:prstGeom prst="rect">
            <a:avLst/>
          </a:prstGeom>
        </p:spPr>
      </p:pic>
    </p:spTree>
    <p:extLst>
      <p:ext uri="{BB962C8B-B14F-4D97-AF65-F5344CB8AC3E}">
        <p14:creationId xmlns:p14="http://schemas.microsoft.com/office/powerpoint/2010/main" val="1255126518"/>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2">
            <a:extLst>
              <a:ext uri="{FF2B5EF4-FFF2-40B4-BE49-F238E27FC236}">
                <a16:creationId xmlns:a16="http://schemas.microsoft.com/office/drawing/2014/main" id="{E5262346-AC1B-B898-580D-2101E73919AE}"/>
              </a:ext>
            </a:extLst>
          </p:cNvPr>
          <p:cNvPicPr>
            <a:picLocks noChangeAspect="1"/>
          </p:cNvPicPr>
          <p:nvPr/>
        </p:nvPicPr>
        <p:blipFill>
          <a:blip r:embed="rId2"/>
          <a:stretch>
            <a:fillRect/>
          </a:stretch>
        </p:blipFill>
        <p:spPr>
          <a:xfrm>
            <a:off x="2018647" y="1485479"/>
            <a:ext cx="2956550" cy="3600628"/>
          </a:xfrm>
          <a:prstGeom prst="rect">
            <a:avLst/>
          </a:prstGeom>
        </p:spPr>
      </p:pic>
      <p:sp>
        <p:nvSpPr>
          <p:cNvPr id="25" name="Rectangle 24">
            <a:extLst>
              <a:ext uri="{FF2B5EF4-FFF2-40B4-BE49-F238E27FC236}">
                <a16:creationId xmlns:a16="http://schemas.microsoft.com/office/drawing/2014/main" id="{AD4A6882-7BE3-DC91-1E9F-9DF4B94DC0AD}"/>
              </a:ext>
            </a:extLst>
          </p:cNvPr>
          <p:cNvSpPr/>
          <p:nvPr/>
        </p:nvSpPr>
        <p:spPr>
          <a:xfrm>
            <a:off x="6993842" y="0"/>
            <a:ext cx="5198158" cy="6273799"/>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15" name="Content Placeholder 14">
            <a:extLst>
              <a:ext uri="{FF2B5EF4-FFF2-40B4-BE49-F238E27FC236}">
                <a16:creationId xmlns:a16="http://schemas.microsoft.com/office/drawing/2014/main" id="{ADE39C95-756A-6DFA-7C51-E8899F758B77}"/>
              </a:ext>
            </a:extLst>
          </p:cNvPr>
          <p:cNvSpPr>
            <a:spLocks noGrp="1"/>
          </p:cNvSpPr>
          <p:nvPr>
            <p:ph sz="quarter" idx="13"/>
          </p:nvPr>
        </p:nvSpPr>
        <p:spPr>
          <a:xfrm>
            <a:off x="1" y="4984507"/>
            <a:ext cx="6993842" cy="388014"/>
          </a:xfrm>
        </p:spPr>
        <p:txBody>
          <a:bodyPr tIns="288000"/>
          <a:lstStyle/>
          <a:p>
            <a:pPr marL="0" indent="0" algn="ctr">
              <a:lnSpc>
                <a:spcPct val="120000"/>
              </a:lnSpc>
              <a:spcBef>
                <a:spcPts val="0"/>
              </a:spcBef>
              <a:buNone/>
            </a:pPr>
            <a:r>
              <a:rPr lang="it-IT" sz="1800">
                <a:latin typeface="+mj-lt"/>
              </a:rPr>
              <a:t>Karcher NT 75/1 Me EC H Z22</a:t>
            </a:r>
          </a:p>
        </p:txBody>
      </p:sp>
      <p:sp>
        <p:nvSpPr>
          <p:cNvPr id="16" name="Text Placeholder 15">
            <a:extLst>
              <a:ext uri="{FF2B5EF4-FFF2-40B4-BE49-F238E27FC236}">
                <a16:creationId xmlns:a16="http://schemas.microsoft.com/office/drawing/2014/main" id="{56A62366-BB2E-846F-909F-AAE134CB43FA}"/>
              </a:ext>
            </a:extLst>
          </p:cNvPr>
          <p:cNvSpPr>
            <a:spLocks noGrp="1"/>
          </p:cNvSpPr>
          <p:nvPr>
            <p:ph type="body" sz="quarter" idx="14"/>
          </p:nvPr>
        </p:nvSpPr>
        <p:spPr>
          <a:xfrm>
            <a:off x="475520" y="873877"/>
            <a:ext cx="6518321" cy="376456"/>
          </a:xfrm>
        </p:spPr>
        <p:txBody>
          <a:bodyPr/>
          <a:lstStyle/>
          <a:p>
            <a:r>
              <a:rPr lang="en-US"/>
              <a:t>Primary light B&amp;C, secondary industry manufacturing</a:t>
            </a:r>
          </a:p>
        </p:txBody>
      </p:sp>
      <p:sp>
        <p:nvSpPr>
          <p:cNvPr id="14" name="Title 13">
            <a:extLst>
              <a:ext uri="{FF2B5EF4-FFF2-40B4-BE49-F238E27FC236}">
                <a16:creationId xmlns:a16="http://schemas.microsoft.com/office/drawing/2014/main" id="{E4219006-A81E-BFA6-E94A-CA42B670B233}"/>
              </a:ext>
            </a:extLst>
          </p:cNvPr>
          <p:cNvSpPr>
            <a:spLocks noGrp="1"/>
          </p:cNvSpPr>
          <p:nvPr>
            <p:ph type="title"/>
          </p:nvPr>
        </p:nvSpPr>
        <p:spPr>
          <a:xfrm>
            <a:off x="479425" y="494490"/>
            <a:ext cx="7308850" cy="388013"/>
          </a:xfrm>
        </p:spPr>
        <p:txBody>
          <a:bodyPr/>
          <a:lstStyle/>
          <a:p>
            <a:r>
              <a:rPr lang="en-US"/>
              <a:t>Z22 competitor: Karcher </a:t>
            </a:r>
          </a:p>
        </p:txBody>
      </p:sp>
      <p:sp>
        <p:nvSpPr>
          <p:cNvPr id="10" name="Footer Placeholder 9">
            <a:extLst>
              <a:ext uri="{FF2B5EF4-FFF2-40B4-BE49-F238E27FC236}">
                <a16:creationId xmlns:a16="http://schemas.microsoft.com/office/drawing/2014/main" id="{9109811C-A5A2-A09D-7078-5E6877E3EFCC}"/>
              </a:ext>
            </a:extLst>
          </p:cNvPr>
          <p:cNvSpPr>
            <a:spLocks noGrp="1"/>
          </p:cNvSpPr>
          <p:nvPr>
            <p:ph type="ftr" sz="quarter" idx="16"/>
          </p:nvPr>
        </p:nvSpPr>
        <p:spPr/>
        <p:txBody>
          <a:bodyPr/>
          <a:lstStyle/>
          <a:p>
            <a:pPr algn="l"/>
            <a:r>
              <a:rPr lang="en-US"/>
              <a:t>COMPANY CONFIDENTIAL</a:t>
            </a:r>
            <a:endParaRPr lang="en-US" dirty="0"/>
          </a:p>
        </p:txBody>
      </p:sp>
      <p:sp>
        <p:nvSpPr>
          <p:cNvPr id="11" name="Slide Number Placeholder 10">
            <a:extLst>
              <a:ext uri="{FF2B5EF4-FFF2-40B4-BE49-F238E27FC236}">
                <a16:creationId xmlns:a16="http://schemas.microsoft.com/office/drawing/2014/main" id="{8BA7D525-B027-D5FF-DAE0-1BB8B6CB327F}"/>
              </a:ext>
            </a:extLst>
          </p:cNvPr>
          <p:cNvSpPr>
            <a:spLocks noGrp="1"/>
          </p:cNvSpPr>
          <p:nvPr>
            <p:ph type="sldNum" sz="quarter" idx="17"/>
          </p:nvPr>
        </p:nvSpPr>
        <p:spPr/>
        <p:txBody>
          <a:bodyPr/>
          <a:lstStyle/>
          <a:p>
            <a:fld id="{6C385236-B7BA-4938-9EA6-6DEC8CA653D7}" type="slidenum">
              <a:rPr lang="en-US" smtClean="0"/>
              <a:pPr/>
              <a:t>35</a:t>
            </a:fld>
            <a:endParaRPr lang="en-US"/>
          </a:p>
        </p:txBody>
      </p:sp>
      <p:sp>
        <p:nvSpPr>
          <p:cNvPr id="18" name="Content Placeholder 14">
            <a:extLst>
              <a:ext uri="{FF2B5EF4-FFF2-40B4-BE49-F238E27FC236}">
                <a16:creationId xmlns:a16="http://schemas.microsoft.com/office/drawing/2014/main" id="{EFA54311-FE69-714E-9799-BAA760E47BEE}"/>
              </a:ext>
            </a:extLst>
          </p:cNvPr>
          <p:cNvSpPr txBox="1">
            <a:spLocks/>
          </p:cNvSpPr>
          <p:nvPr/>
        </p:nvSpPr>
        <p:spPr>
          <a:xfrm>
            <a:off x="7553993" y="1412533"/>
            <a:ext cx="3918118" cy="4146056"/>
          </a:xfrm>
          <a:prstGeom prst="rect">
            <a:avLst/>
          </a:prstGeom>
        </p:spPr>
        <p:txBody>
          <a:bodyPr vert="horz" lIns="0" tIns="0" rIns="0" bIns="0" rtlCol="0">
            <a:noAutofit/>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nSpc>
                <a:spcPct val="120000"/>
              </a:lnSpc>
              <a:spcBef>
                <a:spcPts val="0"/>
              </a:spcBef>
              <a:spcAft>
                <a:spcPts val="600"/>
              </a:spcAft>
              <a:buNone/>
            </a:pPr>
            <a:r>
              <a:rPr lang="en-US" sz="1200">
                <a:solidFill>
                  <a:schemeClr val="accent6"/>
                </a:solidFill>
              </a:rPr>
              <a:t>No ATEX but TYPE 22</a:t>
            </a:r>
          </a:p>
          <a:p>
            <a:pPr marL="0" indent="0">
              <a:lnSpc>
                <a:spcPct val="120000"/>
              </a:lnSpc>
              <a:spcBef>
                <a:spcPts val="0"/>
              </a:spcBef>
              <a:buFont typeface="Arial" panose="020B0604020202020204" pitchFamily="34" charset="0"/>
              <a:buNone/>
            </a:pPr>
            <a:r>
              <a:rPr lang="en-US" sz="1200">
                <a:latin typeface="Roboto Bold" panose="02000000000000000000" pitchFamily="2" charset="0"/>
              </a:rPr>
              <a:t>Competitor main features</a:t>
            </a:r>
          </a:p>
          <a:p>
            <a:pPr>
              <a:lnSpc>
                <a:spcPct val="120000"/>
              </a:lnSpc>
              <a:spcBef>
                <a:spcPts val="0"/>
              </a:spcBef>
              <a:buClr>
                <a:schemeClr val="tx1"/>
              </a:buClr>
            </a:pPr>
            <a:r>
              <a:rPr lang="en-US" sz="1200"/>
              <a:t>1 KW powerful motor 216*  m</a:t>
            </a:r>
            <a:r>
              <a:rPr lang="en-US" sz="1200" baseline="30000"/>
              <a:t>3</a:t>
            </a:r>
            <a:r>
              <a:rPr lang="en-US" sz="1200"/>
              <a:t>/h in a medium footprint with quite limited overall dimensions</a:t>
            </a:r>
          </a:p>
          <a:p>
            <a:pPr>
              <a:lnSpc>
                <a:spcPct val="120000"/>
              </a:lnSpc>
              <a:spcBef>
                <a:spcPts val="0"/>
              </a:spcBef>
              <a:buClr>
                <a:schemeClr val="accent3"/>
              </a:buClr>
            </a:pPr>
            <a:r>
              <a:rPr lang="en-US" sz="1200">
                <a:solidFill>
                  <a:schemeClr val="accent3"/>
                </a:solidFill>
              </a:rPr>
              <a:t>Filter clogging control,</a:t>
            </a:r>
            <a:r>
              <a:rPr lang="en-US" sz="1200">
                <a:solidFill>
                  <a:schemeClr val="accent6"/>
                </a:solidFill>
              </a:rPr>
              <a:t> No filter cleaning system</a:t>
            </a:r>
          </a:p>
          <a:p>
            <a:pPr>
              <a:lnSpc>
                <a:spcPct val="120000"/>
              </a:lnSpc>
              <a:spcBef>
                <a:spcPts val="0"/>
              </a:spcBef>
              <a:buClr>
                <a:schemeClr val="accent3"/>
              </a:buClr>
            </a:pPr>
            <a:r>
              <a:rPr lang="en-US" sz="1200">
                <a:solidFill>
                  <a:schemeClr val="accent3"/>
                </a:solidFill>
              </a:rPr>
              <a:t>75 liters </a:t>
            </a:r>
            <a:r>
              <a:rPr lang="en-US" sz="1200"/>
              <a:t>container (gross), </a:t>
            </a:r>
            <a:r>
              <a:rPr lang="en-US" sz="1200">
                <a:solidFill>
                  <a:schemeClr val="accent6"/>
                </a:solidFill>
              </a:rPr>
              <a:t>AISI 430</a:t>
            </a:r>
          </a:p>
          <a:p>
            <a:pPr>
              <a:lnSpc>
                <a:spcPct val="120000"/>
              </a:lnSpc>
              <a:spcBef>
                <a:spcPts val="0"/>
              </a:spcBef>
              <a:buClr>
                <a:schemeClr val="tx1"/>
              </a:buClr>
            </a:pPr>
            <a:r>
              <a:rPr lang="en-US" sz="1200"/>
              <a:t>Upstream and downstream </a:t>
            </a:r>
            <a:r>
              <a:rPr lang="en-US" sz="1200">
                <a:solidFill>
                  <a:schemeClr val="accent6"/>
                </a:solidFill>
              </a:rPr>
              <a:t>HEPA 13 filters</a:t>
            </a:r>
          </a:p>
          <a:p>
            <a:pPr>
              <a:lnSpc>
                <a:spcPct val="120000"/>
              </a:lnSpc>
              <a:spcBef>
                <a:spcPts val="0"/>
              </a:spcBef>
              <a:buClr>
                <a:schemeClr val="tx1"/>
              </a:buClr>
            </a:pPr>
            <a:r>
              <a:rPr lang="en-US" sz="1200"/>
              <a:t>Disposal with bag filter</a:t>
            </a:r>
          </a:p>
          <a:p>
            <a:pPr>
              <a:lnSpc>
                <a:spcPct val="120000"/>
              </a:lnSpc>
              <a:spcBef>
                <a:spcPts val="0"/>
              </a:spcBef>
              <a:buClr>
                <a:schemeClr val="accent6"/>
              </a:buClr>
            </a:pPr>
            <a:r>
              <a:rPr lang="en-US" sz="1200">
                <a:solidFill>
                  <a:schemeClr val="accent6"/>
                </a:solidFill>
              </a:rPr>
              <a:t>Dimension 640x540x925, weight 27,8 Kg</a:t>
            </a:r>
          </a:p>
          <a:p>
            <a:pPr>
              <a:lnSpc>
                <a:spcPct val="120000"/>
              </a:lnSpc>
              <a:spcBef>
                <a:spcPts val="0"/>
              </a:spcBef>
              <a:buClr>
                <a:schemeClr val="accent6"/>
              </a:buClr>
            </a:pPr>
            <a:r>
              <a:rPr lang="en-US" sz="1200">
                <a:solidFill>
                  <a:schemeClr val="accent6"/>
                </a:solidFill>
              </a:rPr>
              <a:t>76 dB (noisy)</a:t>
            </a:r>
          </a:p>
          <a:p>
            <a:pPr>
              <a:lnSpc>
                <a:spcPct val="120000"/>
              </a:lnSpc>
              <a:spcBef>
                <a:spcPts val="0"/>
              </a:spcBef>
              <a:buClr>
                <a:schemeClr val="accent6"/>
              </a:buClr>
            </a:pPr>
            <a:r>
              <a:rPr lang="en-US" sz="1200">
                <a:solidFill>
                  <a:schemeClr val="accent6"/>
                </a:solidFill>
              </a:rPr>
              <a:t>Self declared Z22 and HCLASS</a:t>
            </a:r>
          </a:p>
          <a:p>
            <a:pPr>
              <a:lnSpc>
                <a:spcPct val="120000"/>
              </a:lnSpc>
              <a:spcBef>
                <a:spcPts val="0"/>
              </a:spcBef>
              <a:buClr>
                <a:schemeClr val="accent6"/>
              </a:buClr>
            </a:pPr>
            <a:r>
              <a:rPr lang="en-US" sz="1200">
                <a:solidFill>
                  <a:schemeClr val="accent6"/>
                </a:solidFill>
              </a:rPr>
              <a:t>Poor cleanability – plastic motorhead </a:t>
            </a:r>
          </a:p>
          <a:p>
            <a:pPr>
              <a:lnSpc>
                <a:spcPct val="120000"/>
              </a:lnSpc>
              <a:spcBef>
                <a:spcPts val="0"/>
              </a:spcBef>
              <a:buClr>
                <a:schemeClr val="accent3"/>
              </a:buClr>
            </a:pPr>
            <a:r>
              <a:rPr lang="en-US" sz="1200">
                <a:solidFill>
                  <a:schemeClr val="accent3"/>
                </a:solidFill>
              </a:rPr>
              <a:t>Accessories holder included</a:t>
            </a:r>
          </a:p>
          <a:p>
            <a:pPr>
              <a:lnSpc>
                <a:spcPct val="120000"/>
              </a:lnSpc>
              <a:spcBef>
                <a:spcPts val="0"/>
              </a:spcBef>
              <a:buClr>
                <a:schemeClr val="accent3"/>
              </a:buClr>
            </a:pPr>
            <a:r>
              <a:rPr lang="en-US" sz="1200">
                <a:solidFill>
                  <a:schemeClr val="accent3"/>
                </a:solidFill>
              </a:rPr>
              <a:t>Wet &amp; Dry</a:t>
            </a:r>
          </a:p>
        </p:txBody>
      </p:sp>
      <p:grpSp>
        <p:nvGrpSpPr>
          <p:cNvPr id="19" name="Group 18">
            <a:extLst>
              <a:ext uri="{FF2B5EF4-FFF2-40B4-BE49-F238E27FC236}">
                <a16:creationId xmlns:a16="http://schemas.microsoft.com/office/drawing/2014/main" id="{5D289CA6-D5EA-476F-8401-335DF4E0A61A}"/>
              </a:ext>
            </a:extLst>
          </p:cNvPr>
          <p:cNvGrpSpPr>
            <a:grpSpLocks noChangeAspect="1"/>
          </p:cNvGrpSpPr>
          <p:nvPr/>
        </p:nvGrpSpPr>
        <p:grpSpPr>
          <a:xfrm>
            <a:off x="7553993" y="477366"/>
            <a:ext cx="649224" cy="649224"/>
            <a:chOff x="488888" y="3800135"/>
            <a:chExt cx="597389" cy="597389"/>
          </a:xfrm>
        </p:grpSpPr>
        <p:sp>
          <p:nvSpPr>
            <p:cNvPr id="21" name="Oval 20">
              <a:extLst>
                <a:ext uri="{FF2B5EF4-FFF2-40B4-BE49-F238E27FC236}">
                  <a16:creationId xmlns:a16="http://schemas.microsoft.com/office/drawing/2014/main" id="{56AFB33D-4CC0-4438-BCA3-7BA97658E4AC}"/>
                </a:ext>
              </a:extLst>
            </p:cNvPr>
            <p:cNvSpPr/>
            <p:nvPr/>
          </p:nvSpPr>
          <p:spPr>
            <a:xfrm>
              <a:off x="488888" y="3800135"/>
              <a:ext cx="597389" cy="597389"/>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pic>
          <p:nvPicPr>
            <p:cNvPr id="22" name="Graphic 21">
              <a:extLst>
                <a:ext uri="{FF2B5EF4-FFF2-40B4-BE49-F238E27FC236}">
                  <a16:creationId xmlns:a16="http://schemas.microsoft.com/office/drawing/2014/main" id="{87003AA8-EF71-4A2D-B49B-B425778FAD5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33722" y="3926471"/>
              <a:ext cx="307720" cy="286251"/>
            </a:xfrm>
            <a:prstGeom prst="rect">
              <a:avLst/>
            </a:prstGeom>
          </p:spPr>
        </p:pic>
      </p:grpSp>
      <p:sp>
        <p:nvSpPr>
          <p:cNvPr id="3" name="Oval 14">
            <a:extLst>
              <a:ext uri="{FF2B5EF4-FFF2-40B4-BE49-F238E27FC236}">
                <a16:creationId xmlns:a16="http://schemas.microsoft.com/office/drawing/2014/main" id="{D3CB024F-15D0-EBBA-4347-C0F98B92BF11}"/>
              </a:ext>
            </a:extLst>
          </p:cNvPr>
          <p:cNvSpPr/>
          <p:nvPr/>
        </p:nvSpPr>
        <p:spPr>
          <a:xfrm>
            <a:off x="813743" y="1846846"/>
            <a:ext cx="1532709" cy="1532707"/>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chemeClr val="bg1"/>
                </a:solidFill>
                <a:latin typeface="Roboto Bold" panose="02000000000000000000" pitchFamily="2" charset="0"/>
              </a:rPr>
              <a:t>Professional vac</a:t>
            </a:r>
          </a:p>
        </p:txBody>
      </p:sp>
      <p:grpSp>
        <p:nvGrpSpPr>
          <p:cNvPr id="30" name="Group 29">
            <a:extLst>
              <a:ext uri="{FF2B5EF4-FFF2-40B4-BE49-F238E27FC236}">
                <a16:creationId xmlns:a16="http://schemas.microsoft.com/office/drawing/2014/main" id="{651E5901-2E57-40DC-BD54-08DD9F4490C5}"/>
              </a:ext>
            </a:extLst>
          </p:cNvPr>
          <p:cNvGrpSpPr/>
          <p:nvPr/>
        </p:nvGrpSpPr>
        <p:grpSpPr>
          <a:xfrm>
            <a:off x="10878546" y="548430"/>
            <a:ext cx="1155308" cy="647870"/>
            <a:chOff x="10878546" y="548430"/>
            <a:chExt cx="1155308" cy="647870"/>
          </a:xfrm>
        </p:grpSpPr>
        <p:sp>
          <p:nvSpPr>
            <p:cNvPr id="32" name="Content Placeholder 14">
              <a:extLst>
                <a:ext uri="{FF2B5EF4-FFF2-40B4-BE49-F238E27FC236}">
                  <a16:creationId xmlns:a16="http://schemas.microsoft.com/office/drawing/2014/main" id="{03058711-7048-451A-A9BA-3D26700ED028}"/>
                </a:ext>
              </a:extLst>
            </p:cNvPr>
            <p:cNvSpPr txBox="1">
              <a:spLocks/>
            </p:cNvSpPr>
            <p:nvPr/>
          </p:nvSpPr>
          <p:spPr>
            <a:xfrm>
              <a:off x="11096146" y="548430"/>
              <a:ext cx="937708" cy="647870"/>
            </a:xfrm>
            <a:prstGeom prst="rect">
              <a:avLst/>
            </a:prstGeom>
          </p:spPr>
          <p:txBody>
            <a:bodyPr vert="horz" lIns="0" tIns="0" rIns="0" bIns="0" rtlCol="0">
              <a:spAutoFit/>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nSpc>
                  <a:spcPct val="120000"/>
                </a:lnSpc>
                <a:spcBef>
                  <a:spcPts val="0"/>
                </a:spcBef>
                <a:buNone/>
              </a:pPr>
              <a:r>
                <a:rPr lang="en-US" sz="1200"/>
                <a:t>Standard</a:t>
              </a:r>
              <a:endParaRPr lang="en-US" sz="1200">
                <a:solidFill>
                  <a:schemeClr val="accent3"/>
                </a:solidFill>
              </a:endParaRPr>
            </a:p>
            <a:p>
              <a:pPr marL="0" indent="0">
                <a:lnSpc>
                  <a:spcPct val="120000"/>
                </a:lnSpc>
                <a:spcBef>
                  <a:spcPts val="0"/>
                </a:spcBef>
                <a:buFont typeface="Arial" panose="020B0604020202020204" pitchFamily="34" charset="0"/>
                <a:buNone/>
              </a:pPr>
              <a:r>
                <a:rPr lang="en-US" sz="1200">
                  <a:solidFill>
                    <a:schemeClr val="accent3"/>
                  </a:solidFill>
                </a:rPr>
                <a:t>Positive</a:t>
              </a:r>
            </a:p>
            <a:p>
              <a:pPr marL="0" indent="0">
                <a:lnSpc>
                  <a:spcPct val="120000"/>
                </a:lnSpc>
                <a:spcBef>
                  <a:spcPts val="0"/>
                </a:spcBef>
                <a:buNone/>
              </a:pPr>
              <a:r>
                <a:rPr lang="en-US" sz="1200">
                  <a:solidFill>
                    <a:schemeClr val="accent6"/>
                  </a:solidFill>
                </a:rPr>
                <a:t>Negative</a:t>
              </a:r>
            </a:p>
          </p:txBody>
        </p:sp>
        <p:sp>
          <p:nvSpPr>
            <p:cNvPr id="33" name="Oval 32">
              <a:extLst>
                <a:ext uri="{FF2B5EF4-FFF2-40B4-BE49-F238E27FC236}">
                  <a16:creationId xmlns:a16="http://schemas.microsoft.com/office/drawing/2014/main" id="{2BB3E285-DCC1-464F-B4E6-EABAE2858029}"/>
                </a:ext>
              </a:extLst>
            </p:cNvPr>
            <p:cNvSpPr>
              <a:spLocks noChangeAspect="1"/>
            </p:cNvSpPr>
            <p:nvPr/>
          </p:nvSpPr>
          <p:spPr>
            <a:xfrm>
              <a:off x="10878546" y="601847"/>
              <a:ext cx="118872" cy="118872"/>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34" name="Oval 33">
              <a:extLst>
                <a:ext uri="{FF2B5EF4-FFF2-40B4-BE49-F238E27FC236}">
                  <a16:creationId xmlns:a16="http://schemas.microsoft.com/office/drawing/2014/main" id="{A255A557-3D3C-4081-9BF8-A52E03EA0D00}"/>
                </a:ext>
              </a:extLst>
            </p:cNvPr>
            <p:cNvSpPr>
              <a:spLocks noChangeAspect="1"/>
            </p:cNvSpPr>
            <p:nvPr/>
          </p:nvSpPr>
          <p:spPr>
            <a:xfrm>
              <a:off x="10878546" y="825904"/>
              <a:ext cx="118872" cy="118872"/>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35" name="Oval 34">
              <a:extLst>
                <a:ext uri="{FF2B5EF4-FFF2-40B4-BE49-F238E27FC236}">
                  <a16:creationId xmlns:a16="http://schemas.microsoft.com/office/drawing/2014/main" id="{3EAF1A31-BA42-4983-8526-2EDC05BF4B0F}"/>
                </a:ext>
              </a:extLst>
            </p:cNvPr>
            <p:cNvSpPr>
              <a:spLocks noChangeAspect="1"/>
            </p:cNvSpPr>
            <p:nvPr/>
          </p:nvSpPr>
          <p:spPr>
            <a:xfrm>
              <a:off x="10878546" y="1049960"/>
              <a:ext cx="118872" cy="118872"/>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grpSp>
    </p:spTree>
    <p:extLst>
      <p:ext uri="{BB962C8B-B14F-4D97-AF65-F5344CB8AC3E}">
        <p14:creationId xmlns:p14="http://schemas.microsoft.com/office/powerpoint/2010/main" val="1624995698"/>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1EF345-CDB3-D3DD-2ED8-AAAFD84BA6C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872049" y="1611516"/>
            <a:ext cx="3231082" cy="3634967"/>
          </a:xfrm>
          <a:prstGeom prst="rect">
            <a:avLst/>
          </a:prstGeom>
        </p:spPr>
      </p:pic>
      <p:sp>
        <p:nvSpPr>
          <p:cNvPr id="25" name="Rectangle 24">
            <a:extLst>
              <a:ext uri="{FF2B5EF4-FFF2-40B4-BE49-F238E27FC236}">
                <a16:creationId xmlns:a16="http://schemas.microsoft.com/office/drawing/2014/main" id="{AD4A6882-7BE3-DC91-1E9F-9DF4B94DC0AD}"/>
              </a:ext>
            </a:extLst>
          </p:cNvPr>
          <p:cNvSpPr/>
          <p:nvPr/>
        </p:nvSpPr>
        <p:spPr>
          <a:xfrm>
            <a:off x="6993842" y="0"/>
            <a:ext cx="5198158" cy="6273799"/>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15" name="Content Placeholder 14">
            <a:extLst>
              <a:ext uri="{FF2B5EF4-FFF2-40B4-BE49-F238E27FC236}">
                <a16:creationId xmlns:a16="http://schemas.microsoft.com/office/drawing/2014/main" id="{ADE39C95-756A-6DFA-7C51-E8899F758B77}"/>
              </a:ext>
            </a:extLst>
          </p:cNvPr>
          <p:cNvSpPr>
            <a:spLocks noGrp="1"/>
          </p:cNvSpPr>
          <p:nvPr>
            <p:ph sz="quarter" idx="13"/>
          </p:nvPr>
        </p:nvSpPr>
        <p:spPr>
          <a:xfrm>
            <a:off x="1" y="4984507"/>
            <a:ext cx="6993842" cy="388014"/>
          </a:xfrm>
        </p:spPr>
        <p:txBody>
          <a:bodyPr tIns="288000"/>
          <a:lstStyle/>
          <a:p>
            <a:pPr marL="0" indent="0" algn="ctr">
              <a:lnSpc>
                <a:spcPct val="120000"/>
              </a:lnSpc>
              <a:spcBef>
                <a:spcPts val="0"/>
              </a:spcBef>
              <a:buNone/>
            </a:pPr>
            <a:r>
              <a:rPr lang="en-US" sz="1800">
                <a:latin typeface="+mj-lt"/>
              </a:rPr>
              <a:t>Nilfisk ATTIX 40M PC Type 22 </a:t>
            </a:r>
          </a:p>
        </p:txBody>
      </p:sp>
      <p:sp>
        <p:nvSpPr>
          <p:cNvPr id="16" name="Text Placeholder 15">
            <a:extLst>
              <a:ext uri="{FF2B5EF4-FFF2-40B4-BE49-F238E27FC236}">
                <a16:creationId xmlns:a16="http://schemas.microsoft.com/office/drawing/2014/main" id="{56A62366-BB2E-846F-909F-AAE134CB43FA}"/>
              </a:ext>
            </a:extLst>
          </p:cNvPr>
          <p:cNvSpPr>
            <a:spLocks noGrp="1"/>
          </p:cNvSpPr>
          <p:nvPr>
            <p:ph type="body" sz="quarter" idx="14"/>
          </p:nvPr>
        </p:nvSpPr>
        <p:spPr>
          <a:xfrm>
            <a:off x="475521" y="873877"/>
            <a:ext cx="6538890" cy="376456"/>
          </a:xfrm>
        </p:spPr>
        <p:txBody>
          <a:bodyPr/>
          <a:lstStyle/>
          <a:p>
            <a:r>
              <a:rPr lang="en-US"/>
              <a:t>Primary light B&amp;C, secondary industry manufacturing</a:t>
            </a:r>
          </a:p>
        </p:txBody>
      </p:sp>
      <p:sp>
        <p:nvSpPr>
          <p:cNvPr id="14" name="Title 13">
            <a:extLst>
              <a:ext uri="{FF2B5EF4-FFF2-40B4-BE49-F238E27FC236}">
                <a16:creationId xmlns:a16="http://schemas.microsoft.com/office/drawing/2014/main" id="{E4219006-A81E-BFA6-E94A-CA42B670B233}"/>
              </a:ext>
            </a:extLst>
          </p:cNvPr>
          <p:cNvSpPr>
            <a:spLocks noGrp="1"/>
          </p:cNvSpPr>
          <p:nvPr>
            <p:ph type="title"/>
          </p:nvPr>
        </p:nvSpPr>
        <p:spPr>
          <a:xfrm>
            <a:off x="479425" y="494490"/>
            <a:ext cx="7308850" cy="388013"/>
          </a:xfrm>
        </p:spPr>
        <p:txBody>
          <a:bodyPr/>
          <a:lstStyle/>
          <a:p>
            <a:r>
              <a:rPr lang="en-US"/>
              <a:t>Z22 competitor analysis: Nilfisk blue</a:t>
            </a:r>
          </a:p>
        </p:txBody>
      </p:sp>
      <p:sp>
        <p:nvSpPr>
          <p:cNvPr id="10" name="Footer Placeholder 9">
            <a:extLst>
              <a:ext uri="{FF2B5EF4-FFF2-40B4-BE49-F238E27FC236}">
                <a16:creationId xmlns:a16="http://schemas.microsoft.com/office/drawing/2014/main" id="{9109811C-A5A2-A09D-7078-5E6877E3EFCC}"/>
              </a:ext>
            </a:extLst>
          </p:cNvPr>
          <p:cNvSpPr>
            <a:spLocks noGrp="1"/>
          </p:cNvSpPr>
          <p:nvPr>
            <p:ph type="ftr" sz="quarter" idx="16"/>
          </p:nvPr>
        </p:nvSpPr>
        <p:spPr/>
        <p:txBody>
          <a:bodyPr/>
          <a:lstStyle/>
          <a:p>
            <a:pPr algn="l"/>
            <a:r>
              <a:rPr lang="en-US"/>
              <a:t>COMPANY CONFIDENTIAL</a:t>
            </a:r>
            <a:endParaRPr lang="en-US" dirty="0"/>
          </a:p>
        </p:txBody>
      </p:sp>
      <p:sp>
        <p:nvSpPr>
          <p:cNvPr id="11" name="Slide Number Placeholder 10">
            <a:extLst>
              <a:ext uri="{FF2B5EF4-FFF2-40B4-BE49-F238E27FC236}">
                <a16:creationId xmlns:a16="http://schemas.microsoft.com/office/drawing/2014/main" id="{8BA7D525-B027-D5FF-DAE0-1BB8B6CB327F}"/>
              </a:ext>
            </a:extLst>
          </p:cNvPr>
          <p:cNvSpPr>
            <a:spLocks noGrp="1"/>
          </p:cNvSpPr>
          <p:nvPr>
            <p:ph type="sldNum" sz="quarter" idx="17"/>
          </p:nvPr>
        </p:nvSpPr>
        <p:spPr/>
        <p:txBody>
          <a:bodyPr/>
          <a:lstStyle/>
          <a:p>
            <a:fld id="{6C385236-B7BA-4938-9EA6-6DEC8CA653D7}" type="slidenum">
              <a:rPr lang="en-US" smtClean="0"/>
              <a:pPr/>
              <a:t>36</a:t>
            </a:fld>
            <a:endParaRPr lang="en-US"/>
          </a:p>
        </p:txBody>
      </p:sp>
      <p:sp>
        <p:nvSpPr>
          <p:cNvPr id="18" name="Content Placeholder 14">
            <a:extLst>
              <a:ext uri="{FF2B5EF4-FFF2-40B4-BE49-F238E27FC236}">
                <a16:creationId xmlns:a16="http://schemas.microsoft.com/office/drawing/2014/main" id="{EFA54311-FE69-714E-9799-BAA760E47BEE}"/>
              </a:ext>
            </a:extLst>
          </p:cNvPr>
          <p:cNvSpPr txBox="1">
            <a:spLocks/>
          </p:cNvSpPr>
          <p:nvPr/>
        </p:nvSpPr>
        <p:spPr>
          <a:xfrm>
            <a:off x="7553993" y="1412533"/>
            <a:ext cx="3659439" cy="4146056"/>
          </a:xfrm>
          <a:prstGeom prst="rect">
            <a:avLst/>
          </a:prstGeom>
        </p:spPr>
        <p:txBody>
          <a:bodyPr vert="horz" lIns="0" tIns="0" rIns="0" bIns="0" rtlCol="0">
            <a:noAutofit/>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nSpc>
                <a:spcPct val="120000"/>
              </a:lnSpc>
              <a:spcBef>
                <a:spcPts val="0"/>
              </a:spcBef>
              <a:spcAft>
                <a:spcPts val="600"/>
              </a:spcAft>
              <a:buNone/>
            </a:pPr>
            <a:r>
              <a:rPr lang="en-US" sz="1200">
                <a:solidFill>
                  <a:schemeClr val="accent6"/>
                </a:solidFill>
              </a:rPr>
              <a:t>No ATEX but TYPE 22</a:t>
            </a:r>
          </a:p>
          <a:p>
            <a:pPr marL="0" indent="0">
              <a:lnSpc>
                <a:spcPct val="120000"/>
              </a:lnSpc>
              <a:spcBef>
                <a:spcPts val="0"/>
              </a:spcBef>
              <a:buFont typeface="Arial" panose="020B0604020202020204" pitchFamily="34" charset="0"/>
              <a:buNone/>
            </a:pPr>
            <a:r>
              <a:rPr lang="en-US" sz="1200">
                <a:latin typeface="Roboto Bold" panose="02000000000000000000" pitchFamily="2" charset="0"/>
              </a:rPr>
              <a:t>Competitor main features</a:t>
            </a:r>
          </a:p>
          <a:p>
            <a:pPr>
              <a:lnSpc>
                <a:spcPct val="120000"/>
              </a:lnSpc>
              <a:spcBef>
                <a:spcPts val="0"/>
              </a:spcBef>
              <a:buClr>
                <a:schemeClr val="tx1"/>
              </a:buClr>
            </a:pPr>
            <a:r>
              <a:rPr lang="en-US" sz="1200"/>
              <a:t>1 KW Motor 192* m</a:t>
            </a:r>
            <a:r>
              <a:rPr lang="en-US" sz="1200" baseline="30000"/>
              <a:t>3</a:t>
            </a:r>
            <a:r>
              <a:rPr lang="en-US" sz="1200"/>
              <a:t>/h a medium footprint with quite limited overall dimensions</a:t>
            </a:r>
          </a:p>
          <a:p>
            <a:pPr>
              <a:lnSpc>
                <a:spcPct val="120000"/>
              </a:lnSpc>
              <a:spcBef>
                <a:spcPts val="0"/>
              </a:spcBef>
              <a:buClr>
                <a:schemeClr val="accent3"/>
              </a:buClr>
            </a:pPr>
            <a:r>
              <a:rPr lang="en-US" sz="1200">
                <a:solidFill>
                  <a:schemeClr val="accent3"/>
                </a:solidFill>
              </a:rPr>
              <a:t>Push Cleaning system and filter clogging control</a:t>
            </a:r>
          </a:p>
          <a:p>
            <a:pPr>
              <a:lnSpc>
                <a:spcPct val="120000"/>
              </a:lnSpc>
              <a:spcBef>
                <a:spcPts val="0"/>
              </a:spcBef>
              <a:buClr>
                <a:schemeClr val="accent3"/>
              </a:buClr>
            </a:pPr>
            <a:r>
              <a:rPr lang="en-US" sz="1200">
                <a:solidFill>
                  <a:schemeClr val="accent3"/>
                </a:solidFill>
              </a:rPr>
              <a:t>37 liters container, </a:t>
            </a:r>
            <a:r>
              <a:rPr lang="en-US" sz="1200">
                <a:solidFill>
                  <a:schemeClr val="accent6"/>
                </a:solidFill>
              </a:rPr>
              <a:t>AISI 430</a:t>
            </a:r>
          </a:p>
          <a:p>
            <a:pPr>
              <a:lnSpc>
                <a:spcPct val="120000"/>
              </a:lnSpc>
              <a:spcBef>
                <a:spcPts val="0"/>
              </a:spcBef>
              <a:buClr>
                <a:schemeClr val="tx1"/>
              </a:buClr>
            </a:pPr>
            <a:r>
              <a:rPr lang="en-US" sz="1200"/>
              <a:t>Upstream and downstream HEPA filters, </a:t>
            </a:r>
            <a:r>
              <a:rPr lang="en-US" sz="1200">
                <a:solidFill>
                  <a:schemeClr val="accent6"/>
                </a:solidFill>
              </a:rPr>
              <a:t>small downstream filter</a:t>
            </a:r>
          </a:p>
          <a:p>
            <a:pPr>
              <a:lnSpc>
                <a:spcPct val="120000"/>
              </a:lnSpc>
              <a:spcBef>
                <a:spcPts val="0"/>
              </a:spcBef>
              <a:buClr>
                <a:schemeClr val="tx1"/>
              </a:buClr>
            </a:pPr>
            <a:r>
              <a:rPr lang="en-US" sz="1200"/>
              <a:t>Disposal with bag filter good performance and capacity</a:t>
            </a:r>
          </a:p>
          <a:p>
            <a:pPr>
              <a:lnSpc>
                <a:spcPct val="120000"/>
              </a:lnSpc>
              <a:spcBef>
                <a:spcPts val="0"/>
              </a:spcBef>
              <a:buClr>
                <a:schemeClr val="accent3"/>
              </a:buClr>
            </a:pPr>
            <a:r>
              <a:rPr lang="en-US" sz="1200">
                <a:solidFill>
                  <a:schemeClr val="accent3"/>
                </a:solidFill>
              </a:rPr>
              <a:t>Dimension 440x450x735, weight 13 Kg</a:t>
            </a:r>
          </a:p>
          <a:p>
            <a:pPr>
              <a:lnSpc>
                <a:spcPct val="120000"/>
              </a:lnSpc>
              <a:spcBef>
                <a:spcPts val="0"/>
              </a:spcBef>
              <a:buClr>
                <a:schemeClr val="accent3"/>
              </a:buClr>
            </a:pPr>
            <a:r>
              <a:rPr lang="en-US" sz="1200">
                <a:solidFill>
                  <a:schemeClr val="accent3"/>
                </a:solidFill>
              </a:rPr>
              <a:t>60 dB (very silent)</a:t>
            </a:r>
          </a:p>
          <a:p>
            <a:pPr>
              <a:lnSpc>
                <a:spcPct val="120000"/>
              </a:lnSpc>
              <a:spcBef>
                <a:spcPts val="0"/>
              </a:spcBef>
              <a:buClr>
                <a:schemeClr val="accent6"/>
              </a:buClr>
            </a:pPr>
            <a:r>
              <a:rPr lang="en-US" sz="1200">
                <a:solidFill>
                  <a:schemeClr val="accent6"/>
                </a:solidFill>
              </a:rPr>
              <a:t>Self-declared Z22 and HCLASS</a:t>
            </a:r>
          </a:p>
          <a:p>
            <a:pPr>
              <a:lnSpc>
                <a:spcPct val="120000"/>
              </a:lnSpc>
              <a:spcBef>
                <a:spcPts val="0"/>
              </a:spcBef>
              <a:buClr>
                <a:schemeClr val="accent6"/>
              </a:buClr>
            </a:pPr>
            <a:r>
              <a:rPr lang="en-US" sz="1200">
                <a:solidFill>
                  <a:schemeClr val="accent6"/>
                </a:solidFill>
              </a:rPr>
              <a:t>Poor cleanability – plastic motorhead</a:t>
            </a:r>
          </a:p>
          <a:p>
            <a:pPr>
              <a:lnSpc>
                <a:spcPct val="120000"/>
              </a:lnSpc>
              <a:spcBef>
                <a:spcPts val="0"/>
              </a:spcBef>
              <a:buClr>
                <a:schemeClr val="accent3"/>
              </a:buClr>
            </a:pPr>
            <a:r>
              <a:rPr lang="en-US" sz="1200">
                <a:solidFill>
                  <a:schemeClr val="accent3"/>
                </a:solidFill>
              </a:rPr>
              <a:t>Wet &amp; Dry</a:t>
            </a:r>
          </a:p>
          <a:p>
            <a:pPr>
              <a:lnSpc>
                <a:spcPct val="120000"/>
              </a:lnSpc>
              <a:spcBef>
                <a:spcPts val="0"/>
              </a:spcBef>
              <a:buClr>
                <a:schemeClr val="accent6"/>
              </a:buClr>
            </a:pPr>
            <a:r>
              <a:rPr lang="en-US" sz="1200">
                <a:solidFill>
                  <a:schemeClr val="accent6"/>
                </a:solidFill>
              </a:rPr>
              <a:t>Poor maneuverability</a:t>
            </a:r>
          </a:p>
          <a:p>
            <a:pPr>
              <a:lnSpc>
                <a:spcPct val="120000"/>
              </a:lnSpc>
              <a:spcBef>
                <a:spcPts val="0"/>
              </a:spcBef>
              <a:buClr>
                <a:schemeClr val="accent6"/>
              </a:buClr>
            </a:pPr>
            <a:endParaRPr lang="en-US" sz="1200">
              <a:solidFill>
                <a:schemeClr val="accent6"/>
              </a:solidFill>
            </a:endParaRPr>
          </a:p>
        </p:txBody>
      </p:sp>
      <p:sp>
        <p:nvSpPr>
          <p:cNvPr id="19" name="Content Placeholder 14">
            <a:extLst>
              <a:ext uri="{FF2B5EF4-FFF2-40B4-BE49-F238E27FC236}">
                <a16:creationId xmlns:a16="http://schemas.microsoft.com/office/drawing/2014/main" id="{4069A73C-2143-3ACB-EEF6-33C240840D08}"/>
              </a:ext>
            </a:extLst>
          </p:cNvPr>
          <p:cNvSpPr txBox="1">
            <a:spLocks/>
          </p:cNvSpPr>
          <p:nvPr/>
        </p:nvSpPr>
        <p:spPr>
          <a:xfrm>
            <a:off x="7553994" y="5945966"/>
            <a:ext cx="4158582" cy="310187"/>
          </a:xfrm>
          <a:prstGeom prst="rect">
            <a:avLst/>
          </a:prstGeom>
        </p:spPr>
        <p:txBody>
          <a:bodyPr vert="horz" lIns="0" tIns="0" rIns="0" bIns="0" rtlCol="0">
            <a:noAutofit/>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1200">
                <a:solidFill>
                  <a:srgbClr val="8997A4"/>
                </a:solidFill>
              </a:rPr>
              <a:t>*probably declared motor max airflow </a:t>
            </a:r>
          </a:p>
        </p:txBody>
      </p:sp>
      <p:sp>
        <p:nvSpPr>
          <p:cNvPr id="3" name="Oval 14">
            <a:extLst>
              <a:ext uri="{FF2B5EF4-FFF2-40B4-BE49-F238E27FC236}">
                <a16:creationId xmlns:a16="http://schemas.microsoft.com/office/drawing/2014/main" id="{D3CB024F-15D0-EBBA-4347-C0F98B92BF11}"/>
              </a:ext>
            </a:extLst>
          </p:cNvPr>
          <p:cNvSpPr/>
          <p:nvPr/>
        </p:nvSpPr>
        <p:spPr>
          <a:xfrm>
            <a:off x="813743" y="1846846"/>
            <a:ext cx="1532709" cy="1532707"/>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chemeClr val="bg1"/>
                </a:solidFill>
                <a:latin typeface="Roboto Bold" panose="02000000000000000000" pitchFamily="2" charset="0"/>
              </a:rPr>
              <a:t>Professional vac</a:t>
            </a:r>
          </a:p>
        </p:txBody>
      </p:sp>
      <p:grpSp>
        <p:nvGrpSpPr>
          <p:cNvPr id="17" name="Group 16">
            <a:extLst>
              <a:ext uri="{FF2B5EF4-FFF2-40B4-BE49-F238E27FC236}">
                <a16:creationId xmlns:a16="http://schemas.microsoft.com/office/drawing/2014/main" id="{1488AC56-44DB-4C2A-A683-F9FFF9E0F030}"/>
              </a:ext>
            </a:extLst>
          </p:cNvPr>
          <p:cNvGrpSpPr>
            <a:grpSpLocks noChangeAspect="1"/>
          </p:cNvGrpSpPr>
          <p:nvPr/>
        </p:nvGrpSpPr>
        <p:grpSpPr>
          <a:xfrm>
            <a:off x="7553993" y="477366"/>
            <a:ext cx="649224" cy="649224"/>
            <a:chOff x="488888" y="3800135"/>
            <a:chExt cx="597389" cy="597389"/>
          </a:xfrm>
        </p:grpSpPr>
        <p:sp>
          <p:nvSpPr>
            <p:cNvPr id="20" name="Oval 19">
              <a:extLst>
                <a:ext uri="{FF2B5EF4-FFF2-40B4-BE49-F238E27FC236}">
                  <a16:creationId xmlns:a16="http://schemas.microsoft.com/office/drawing/2014/main" id="{15A4BB72-12A8-4CAF-AFD9-B22DEE7B25D9}"/>
                </a:ext>
              </a:extLst>
            </p:cNvPr>
            <p:cNvSpPr/>
            <p:nvPr/>
          </p:nvSpPr>
          <p:spPr>
            <a:xfrm>
              <a:off x="488888" y="3800135"/>
              <a:ext cx="597389" cy="597389"/>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pic>
          <p:nvPicPr>
            <p:cNvPr id="21" name="Graphic 20">
              <a:extLst>
                <a:ext uri="{FF2B5EF4-FFF2-40B4-BE49-F238E27FC236}">
                  <a16:creationId xmlns:a16="http://schemas.microsoft.com/office/drawing/2014/main" id="{EF0413FF-5C84-40FC-86B3-C023DCFEE33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33722" y="3926471"/>
              <a:ext cx="307720" cy="286251"/>
            </a:xfrm>
            <a:prstGeom prst="rect">
              <a:avLst/>
            </a:prstGeom>
          </p:spPr>
        </p:pic>
      </p:grpSp>
      <p:grpSp>
        <p:nvGrpSpPr>
          <p:cNvPr id="24" name="Group 23">
            <a:extLst>
              <a:ext uri="{FF2B5EF4-FFF2-40B4-BE49-F238E27FC236}">
                <a16:creationId xmlns:a16="http://schemas.microsoft.com/office/drawing/2014/main" id="{1161F219-C968-475A-A2D0-8CB66C14C5AB}"/>
              </a:ext>
            </a:extLst>
          </p:cNvPr>
          <p:cNvGrpSpPr/>
          <p:nvPr/>
        </p:nvGrpSpPr>
        <p:grpSpPr>
          <a:xfrm>
            <a:off x="10878546" y="548430"/>
            <a:ext cx="1155308" cy="647870"/>
            <a:chOff x="10878546" y="548430"/>
            <a:chExt cx="1155308" cy="647870"/>
          </a:xfrm>
        </p:grpSpPr>
        <p:sp>
          <p:nvSpPr>
            <p:cNvPr id="26" name="Content Placeholder 14">
              <a:extLst>
                <a:ext uri="{FF2B5EF4-FFF2-40B4-BE49-F238E27FC236}">
                  <a16:creationId xmlns:a16="http://schemas.microsoft.com/office/drawing/2014/main" id="{6F1732BA-C459-417B-888D-58DDD7D4B026}"/>
                </a:ext>
              </a:extLst>
            </p:cNvPr>
            <p:cNvSpPr txBox="1">
              <a:spLocks/>
            </p:cNvSpPr>
            <p:nvPr/>
          </p:nvSpPr>
          <p:spPr>
            <a:xfrm>
              <a:off x="11096146" y="548430"/>
              <a:ext cx="937708" cy="647870"/>
            </a:xfrm>
            <a:prstGeom prst="rect">
              <a:avLst/>
            </a:prstGeom>
          </p:spPr>
          <p:txBody>
            <a:bodyPr vert="horz" lIns="0" tIns="0" rIns="0" bIns="0" rtlCol="0">
              <a:spAutoFit/>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nSpc>
                  <a:spcPct val="120000"/>
                </a:lnSpc>
                <a:spcBef>
                  <a:spcPts val="0"/>
                </a:spcBef>
                <a:buNone/>
              </a:pPr>
              <a:r>
                <a:rPr lang="en-US" sz="1200"/>
                <a:t>Standard</a:t>
              </a:r>
              <a:endParaRPr lang="en-US" sz="1200">
                <a:solidFill>
                  <a:schemeClr val="accent3"/>
                </a:solidFill>
              </a:endParaRPr>
            </a:p>
            <a:p>
              <a:pPr marL="0" indent="0">
                <a:lnSpc>
                  <a:spcPct val="120000"/>
                </a:lnSpc>
                <a:spcBef>
                  <a:spcPts val="0"/>
                </a:spcBef>
                <a:buFont typeface="Arial" panose="020B0604020202020204" pitchFamily="34" charset="0"/>
                <a:buNone/>
              </a:pPr>
              <a:r>
                <a:rPr lang="en-US" sz="1200">
                  <a:solidFill>
                    <a:schemeClr val="accent3"/>
                  </a:solidFill>
                </a:rPr>
                <a:t>Positive</a:t>
              </a:r>
            </a:p>
            <a:p>
              <a:pPr marL="0" indent="0">
                <a:lnSpc>
                  <a:spcPct val="120000"/>
                </a:lnSpc>
                <a:spcBef>
                  <a:spcPts val="0"/>
                </a:spcBef>
                <a:buNone/>
              </a:pPr>
              <a:r>
                <a:rPr lang="en-US" sz="1200">
                  <a:solidFill>
                    <a:schemeClr val="accent6"/>
                  </a:solidFill>
                </a:rPr>
                <a:t>Negative</a:t>
              </a:r>
            </a:p>
          </p:txBody>
        </p:sp>
        <p:sp>
          <p:nvSpPr>
            <p:cNvPr id="27" name="Oval 26">
              <a:extLst>
                <a:ext uri="{FF2B5EF4-FFF2-40B4-BE49-F238E27FC236}">
                  <a16:creationId xmlns:a16="http://schemas.microsoft.com/office/drawing/2014/main" id="{2CCF60C5-2EB6-4E79-8905-1BF9E49F70EB}"/>
                </a:ext>
              </a:extLst>
            </p:cNvPr>
            <p:cNvSpPr>
              <a:spLocks noChangeAspect="1"/>
            </p:cNvSpPr>
            <p:nvPr/>
          </p:nvSpPr>
          <p:spPr>
            <a:xfrm>
              <a:off x="10878546" y="601847"/>
              <a:ext cx="118872" cy="118872"/>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28" name="Oval 27">
              <a:extLst>
                <a:ext uri="{FF2B5EF4-FFF2-40B4-BE49-F238E27FC236}">
                  <a16:creationId xmlns:a16="http://schemas.microsoft.com/office/drawing/2014/main" id="{B3477F6F-B0E0-4F31-9B6F-9AA442BFD1DC}"/>
                </a:ext>
              </a:extLst>
            </p:cNvPr>
            <p:cNvSpPr>
              <a:spLocks noChangeAspect="1"/>
            </p:cNvSpPr>
            <p:nvPr/>
          </p:nvSpPr>
          <p:spPr>
            <a:xfrm>
              <a:off x="10878546" y="825904"/>
              <a:ext cx="118872" cy="118872"/>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29" name="Oval 28">
              <a:extLst>
                <a:ext uri="{FF2B5EF4-FFF2-40B4-BE49-F238E27FC236}">
                  <a16:creationId xmlns:a16="http://schemas.microsoft.com/office/drawing/2014/main" id="{F0891A75-4730-4127-9F0D-1FCFF54D6492}"/>
                </a:ext>
              </a:extLst>
            </p:cNvPr>
            <p:cNvSpPr>
              <a:spLocks noChangeAspect="1"/>
            </p:cNvSpPr>
            <p:nvPr/>
          </p:nvSpPr>
          <p:spPr>
            <a:xfrm>
              <a:off x="10878546" y="1049960"/>
              <a:ext cx="118872" cy="118872"/>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grpSp>
      <p:pic>
        <p:nvPicPr>
          <p:cNvPr id="2" name="Immagine 1">
            <a:extLst>
              <a:ext uri="{FF2B5EF4-FFF2-40B4-BE49-F238E27FC236}">
                <a16:creationId xmlns:a16="http://schemas.microsoft.com/office/drawing/2014/main" id="{AE982B66-1A19-85C2-A37A-A46ED68FC82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03861" y="3701076"/>
            <a:ext cx="952473" cy="324185"/>
          </a:xfrm>
          <a:prstGeom prst="rect">
            <a:avLst/>
          </a:prstGeom>
        </p:spPr>
      </p:pic>
    </p:spTree>
    <p:extLst>
      <p:ext uri="{BB962C8B-B14F-4D97-AF65-F5344CB8AC3E}">
        <p14:creationId xmlns:p14="http://schemas.microsoft.com/office/powerpoint/2010/main" val="3902733176"/>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A93757B-6F32-1E18-BA3F-06D79531AA29}"/>
              </a:ext>
            </a:extLst>
          </p:cNvPr>
          <p:cNvSpPr>
            <a:spLocks noGrp="1"/>
          </p:cNvSpPr>
          <p:nvPr>
            <p:ph type="ctrTitle"/>
          </p:nvPr>
        </p:nvSpPr>
        <p:spPr/>
        <p:txBody>
          <a:bodyPr/>
          <a:lstStyle/>
          <a:p>
            <a:r>
              <a:rPr lang="en-US"/>
              <a:t>6</a:t>
            </a:r>
          </a:p>
        </p:txBody>
      </p:sp>
      <p:sp>
        <p:nvSpPr>
          <p:cNvPr id="8" name="Text Placeholder 7">
            <a:extLst>
              <a:ext uri="{FF2B5EF4-FFF2-40B4-BE49-F238E27FC236}">
                <a16:creationId xmlns:a16="http://schemas.microsoft.com/office/drawing/2014/main" id="{183AE036-47D7-32AD-A3F0-A3DDEA4A5F59}"/>
              </a:ext>
            </a:extLst>
          </p:cNvPr>
          <p:cNvSpPr>
            <a:spLocks noGrp="1"/>
          </p:cNvSpPr>
          <p:nvPr>
            <p:ph type="body" sz="quarter" idx="13"/>
          </p:nvPr>
        </p:nvSpPr>
        <p:spPr/>
        <p:txBody>
          <a:bodyPr/>
          <a:lstStyle/>
          <a:p>
            <a:r>
              <a:rPr lang="en-US"/>
              <a:t>Pricing and positioning</a:t>
            </a:r>
          </a:p>
          <a:p>
            <a:endParaRPr lang="en-US"/>
          </a:p>
        </p:txBody>
      </p:sp>
      <p:sp>
        <p:nvSpPr>
          <p:cNvPr id="5" name="Footer Placeholder 4">
            <a:extLst>
              <a:ext uri="{FF2B5EF4-FFF2-40B4-BE49-F238E27FC236}">
                <a16:creationId xmlns:a16="http://schemas.microsoft.com/office/drawing/2014/main" id="{BC359D42-9F6D-2132-4CC2-908E940425DE}"/>
              </a:ext>
            </a:extLst>
          </p:cNvPr>
          <p:cNvSpPr>
            <a:spLocks noGrp="1"/>
          </p:cNvSpPr>
          <p:nvPr>
            <p:ph type="ftr" sz="quarter" idx="15"/>
          </p:nvPr>
        </p:nvSpPr>
        <p:spPr/>
        <p:txBody>
          <a:bodyPr/>
          <a:lstStyle/>
          <a:p>
            <a:pPr algn="l"/>
            <a:r>
              <a:rPr lang="en-US"/>
              <a:t>COMPANY CONFIDENTIAL</a:t>
            </a:r>
            <a:endParaRPr lang="en-US" dirty="0"/>
          </a:p>
        </p:txBody>
      </p:sp>
      <p:sp>
        <p:nvSpPr>
          <p:cNvPr id="6" name="Slide Number Placeholder 5">
            <a:extLst>
              <a:ext uri="{FF2B5EF4-FFF2-40B4-BE49-F238E27FC236}">
                <a16:creationId xmlns:a16="http://schemas.microsoft.com/office/drawing/2014/main" id="{47D6BD8E-4C27-43B9-E8D0-565BFE7BE8D3}"/>
              </a:ext>
            </a:extLst>
          </p:cNvPr>
          <p:cNvSpPr>
            <a:spLocks noGrp="1"/>
          </p:cNvSpPr>
          <p:nvPr>
            <p:ph type="sldNum" sz="quarter" idx="16"/>
          </p:nvPr>
        </p:nvSpPr>
        <p:spPr/>
        <p:txBody>
          <a:bodyPr/>
          <a:lstStyle/>
          <a:p>
            <a:fld id="{6C385236-B7BA-4938-9EA6-6DEC8CA653D7}" type="slidenum">
              <a:rPr lang="en-US" smtClean="0"/>
              <a:pPr/>
              <a:t>37</a:t>
            </a:fld>
            <a:endParaRPr lang="en-US"/>
          </a:p>
        </p:txBody>
      </p:sp>
    </p:spTree>
    <p:extLst>
      <p:ext uri="{BB962C8B-B14F-4D97-AF65-F5344CB8AC3E}">
        <p14:creationId xmlns:p14="http://schemas.microsoft.com/office/powerpoint/2010/main" val="1320067382"/>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E3FF64D3-6F15-BF1C-32AF-3BA2C003543D}"/>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69168" y="4905394"/>
            <a:ext cx="702791" cy="60916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34">
            <a:extLst>
              <a:ext uri="{FF2B5EF4-FFF2-40B4-BE49-F238E27FC236}">
                <a16:creationId xmlns:a16="http://schemas.microsoft.com/office/drawing/2014/main" id="{F3944DB4-C0CD-ACE8-3277-046A1AE13A6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5521" y="2494095"/>
            <a:ext cx="1061810" cy="373631"/>
          </a:xfrm>
          <a:prstGeom prst="rect">
            <a:avLst/>
          </a:prstGeom>
          <a:ln>
            <a:noFill/>
          </a:ln>
          <a:effectLst/>
        </p:spPr>
      </p:pic>
      <p:pic>
        <p:nvPicPr>
          <p:cNvPr id="47" name="Picture 5" descr="Product, Støvsugere, Industristøvsugere, Sikkerhedsklassificerede våd-/tørsugere, Nilfisk, ATTIX 40-0M PC TYPE 22">
            <a:extLst>
              <a:ext uri="{FF2B5EF4-FFF2-40B4-BE49-F238E27FC236}">
                <a16:creationId xmlns:a16="http://schemas.microsoft.com/office/drawing/2014/main" id="{0B829480-53D2-6476-058A-A232D3BA577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393" b="95536" l="9000" r="90750">
                        <a14:foregroundMark x1="24000" y1="6786" x2="24000" y2="6786"/>
                        <a14:foregroundMark x1="29250" y1="6786" x2="29250" y2="6786"/>
                        <a14:foregroundMark x1="31750" y1="3393" x2="31750" y2="3393"/>
                        <a14:foregroundMark x1="90750" y1="70357" x2="90750" y2="70357"/>
                        <a14:foregroundMark x1="86500" y1="90536" x2="86500" y2="90536"/>
                        <a14:foregroundMark x1="85500" y1="95536" x2="85500" y2="95536"/>
                        <a14:foregroundMark x1="9000" y1="72321" x2="9000" y2="72321"/>
                        <a14:backgroundMark x1="21500" y1="53571" x2="21500" y2="53571"/>
                      </a14:backgroundRemoval>
                    </a14:imgEffect>
                  </a14:imgLayer>
                </a14:imgProps>
              </a:ext>
              <a:ext uri="{28A0092B-C50C-407E-A947-70E740481C1C}">
                <a14:useLocalDpi xmlns:a14="http://schemas.microsoft.com/office/drawing/2010/main"/>
              </a:ext>
            </a:extLst>
          </a:blip>
          <a:srcRect/>
          <a:stretch>
            <a:fillRect/>
          </a:stretch>
        </p:blipFill>
        <p:spPr bwMode="auto">
          <a:xfrm>
            <a:off x="9893595" y="759798"/>
            <a:ext cx="542575" cy="759606"/>
          </a:xfrm>
          <a:prstGeom prst="rect">
            <a:avLst/>
          </a:prstGeom>
          <a:noFill/>
          <a:extLst>
            <a:ext uri="{909E8E84-426E-40DD-AFC4-6F175D3DCCD1}">
              <a14:hiddenFill xmlns:a14="http://schemas.microsoft.com/office/drawing/2010/main">
                <a:solidFill>
                  <a:srgbClr val="FFFFFF"/>
                </a:solidFill>
              </a14:hiddenFill>
            </a:ext>
          </a:extLst>
        </p:spPr>
      </p:pic>
      <p:pic>
        <p:nvPicPr>
          <p:cNvPr id="45" name="Immagine 27">
            <a:extLst>
              <a:ext uri="{FF2B5EF4-FFF2-40B4-BE49-F238E27FC236}">
                <a16:creationId xmlns:a16="http://schemas.microsoft.com/office/drawing/2014/main" id="{D1E7B022-2178-BF10-5069-620B0FC6C6F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971003" y="752149"/>
            <a:ext cx="651596" cy="826308"/>
          </a:xfrm>
          <a:prstGeom prst="rect">
            <a:avLst/>
          </a:prstGeom>
        </p:spPr>
      </p:pic>
      <p:pic>
        <p:nvPicPr>
          <p:cNvPr id="44" name="Immagine 23">
            <a:extLst>
              <a:ext uri="{FF2B5EF4-FFF2-40B4-BE49-F238E27FC236}">
                <a16:creationId xmlns:a16="http://schemas.microsoft.com/office/drawing/2014/main" id="{5DA1CEAE-FA1F-7979-DF92-0B33EB54A66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066769" y="1804919"/>
            <a:ext cx="688763" cy="831447"/>
          </a:xfrm>
          <a:prstGeom prst="rect">
            <a:avLst/>
          </a:prstGeom>
        </p:spPr>
      </p:pic>
      <p:pic>
        <p:nvPicPr>
          <p:cNvPr id="42" name="Immagine 6">
            <a:extLst>
              <a:ext uri="{FF2B5EF4-FFF2-40B4-BE49-F238E27FC236}">
                <a16:creationId xmlns:a16="http://schemas.microsoft.com/office/drawing/2014/main" id="{39EE1D3F-C3D3-B2C0-1FC6-C7C8C2A32A6C}"/>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2889801" y="2270348"/>
            <a:ext cx="427233" cy="677235"/>
          </a:xfrm>
          <a:prstGeom prst="rect">
            <a:avLst/>
          </a:prstGeom>
        </p:spPr>
      </p:pic>
      <p:pic>
        <p:nvPicPr>
          <p:cNvPr id="39" name="Picture 14" descr="VHS110 CIID2">
            <a:extLst>
              <a:ext uri="{FF2B5EF4-FFF2-40B4-BE49-F238E27FC236}">
                <a16:creationId xmlns:a16="http://schemas.microsoft.com/office/drawing/2014/main" id="{43B1694F-55F9-43A6-E9AA-51BB363BC8D3}"/>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8184885" y="5140000"/>
            <a:ext cx="629513" cy="944270"/>
          </a:xfrm>
          <a:prstGeom prst="rect">
            <a:avLst/>
          </a:prstGeom>
          <a:noFill/>
          <a:extLst>
            <a:ext uri="{909E8E84-426E-40DD-AFC4-6F175D3DCCD1}">
              <a14:hiddenFill xmlns:a14="http://schemas.microsoft.com/office/drawing/2010/main">
                <a:solidFill>
                  <a:srgbClr val="FFFFFF"/>
                </a:solidFill>
              </a14:hiddenFill>
            </a:ext>
          </a:extLst>
        </p:spPr>
      </p:pic>
      <p:pic>
        <p:nvPicPr>
          <p:cNvPr id="15" name="Immagine 9">
            <a:extLst>
              <a:ext uri="{FF2B5EF4-FFF2-40B4-BE49-F238E27FC236}">
                <a16:creationId xmlns:a16="http://schemas.microsoft.com/office/drawing/2014/main" id="{1F199F8B-1C45-2575-A3E4-BD21A2C8B5B8}"/>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6665325" y="5162699"/>
            <a:ext cx="421639" cy="691140"/>
          </a:xfrm>
          <a:prstGeom prst="rect">
            <a:avLst/>
          </a:prstGeom>
        </p:spPr>
      </p:pic>
      <p:pic>
        <p:nvPicPr>
          <p:cNvPr id="3" name="Immagine 12">
            <a:extLst>
              <a:ext uri="{FF2B5EF4-FFF2-40B4-BE49-F238E27FC236}">
                <a16:creationId xmlns:a16="http://schemas.microsoft.com/office/drawing/2014/main" id="{B82F2CEF-CB78-435D-0EE6-110B5AB81292}"/>
              </a:ext>
            </a:extLst>
          </p:cNvPr>
          <p:cNvPicPr>
            <a:picLocks noChangeAspect="1"/>
          </p:cNvPicPr>
          <p:nvPr/>
        </p:nvPicPr>
        <p:blipFill>
          <a:blip r:embed="rId11" cstate="print">
            <a:extLst>
              <a:ext uri="{28A0092B-C50C-407E-A947-70E740481C1C}">
                <a14:useLocalDpi xmlns:a14="http://schemas.microsoft.com/office/drawing/2010/main"/>
              </a:ext>
            </a:extLst>
          </a:blip>
          <a:srcRect/>
          <a:stretch/>
        </p:blipFill>
        <p:spPr>
          <a:xfrm>
            <a:off x="4629316" y="5320109"/>
            <a:ext cx="424073" cy="680866"/>
          </a:xfrm>
          <a:prstGeom prst="rect">
            <a:avLst/>
          </a:prstGeom>
        </p:spPr>
      </p:pic>
      <p:sp>
        <p:nvSpPr>
          <p:cNvPr id="4" name="Footer Placeholder 3">
            <a:extLst>
              <a:ext uri="{FF2B5EF4-FFF2-40B4-BE49-F238E27FC236}">
                <a16:creationId xmlns:a16="http://schemas.microsoft.com/office/drawing/2014/main" id="{15D225F6-0527-4A99-91AC-EBDE743813B2}"/>
              </a:ext>
            </a:extLst>
          </p:cNvPr>
          <p:cNvSpPr>
            <a:spLocks noGrp="1"/>
          </p:cNvSpPr>
          <p:nvPr>
            <p:ph type="ftr" sz="quarter" idx="19"/>
          </p:nvPr>
        </p:nvSpPr>
        <p:spPr/>
        <p:txBody>
          <a:bodyPr/>
          <a:lstStyle/>
          <a:p>
            <a:pPr algn="l"/>
            <a:r>
              <a:rPr lang="en-US"/>
              <a:t>COMPANY CONFIDENTIAL</a:t>
            </a:r>
            <a:endParaRPr lang="en-US" dirty="0"/>
          </a:p>
        </p:txBody>
      </p:sp>
      <p:sp>
        <p:nvSpPr>
          <p:cNvPr id="5" name="Slide Number Placeholder 4">
            <a:extLst>
              <a:ext uri="{FF2B5EF4-FFF2-40B4-BE49-F238E27FC236}">
                <a16:creationId xmlns:a16="http://schemas.microsoft.com/office/drawing/2014/main" id="{ACE29FAD-11DE-47E3-BDDA-BC32B2357C77}"/>
              </a:ext>
            </a:extLst>
          </p:cNvPr>
          <p:cNvSpPr>
            <a:spLocks noGrp="1"/>
          </p:cNvSpPr>
          <p:nvPr>
            <p:ph type="sldNum" sz="quarter" idx="20"/>
          </p:nvPr>
        </p:nvSpPr>
        <p:spPr/>
        <p:txBody>
          <a:bodyPr/>
          <a:lstStyle/>
          <a:p>
            <a:fld id="{6C385236-B7BA-4938-9EA6-6DEC8CA653D7}" type="slidenum">
              <a:rPr lang="en-US" smtClean="0"/>
              <a:pPr/>
              <a:t>38</a:t>
            </a:fld>
            <a:endParaRPr lang="en-US"/>
          </a:p>
        </p:txBody>
      </p:sp>
      <p:sp>
        <p:nvSpPr>
          <p:cNvPr id="6" name="Text Placeholder 5">
            <a:extLst>
              <a:ext uri="{FF2B5EF4-FFF2-40B4-BE49-F238E27FC236}">
                <a16:creationId xmlns:a16="http://schemas.microsoft.com/office/drawing/2014/main" id="{6B15CB74-71DA-4BCE-B45F-BA7B2E2A51D8}"/>
              </a:ext>
            </a:extLst>
          </p:cNvPr>
          <p:cNvSpPr>
            <a:spLocks noGrp="1"/>
          </p:cNvSpPr>
          <p:nvPr>
            <p:ph type="body" sz="quarter" idx="14"/>
          </p:nvPr>
        </p:nvSpPr>
        <p:spPr/>
        <p:txBody>
          <a:bodyPr/>
          <a:lstStyle/>
          <a:p>
            <a:r>
              <a:rPr lang="en-US"/>
              <a:t>Positioning in Nilfisk portfolio – Germany</a:t>
            </a:r>
          </a:p>
        </p:txBody>
      </p:sp>
      <p:sp>
        <p:nvSpPr>
          <p:cNvPr id="7" name="Title 6">
            <a:extLst>
              <a:ext uri="{FF2B5EF4-FFF2-40B4-BE49-F238E27FC236}">
                <a16:creationId xmlns:a16="http://schemas.microsoft.com/office/drawing/2014/main" id="{DBDB68FF-8EF9-4640-8F65-BF55A64BF5F2}"/>
              </a:ext>
            </a:extLst>
          </p:cNvPr>
          <p:cNvSpPr>
            <a:spLocks noGrp="1"/>
          </p:cNvSpPr>
          <p:nvPr>
            <p:ph type="title"/>
          </p:nvPr>
        </p:nvSpPr>
        <p:spPr>
          <a:xfrm>
            <a:off x="479424" y="494490"/>
            <a:ext cx="11333347" cy="388013"/>
          </a:xfrm>
        </p:spPr>
        <p:txBody>
          <a:bodyPr/>
          <a:lstStyle/>
          <a:p>
            <a:r>
              <a:rPr lang="en-US"/>
              <a:t>Overall list price*</a:t>
            </a:r>
          </a:p>
        </p:txBody>
      </p:sp>
      <p:sp>
        <p:nvSpPr>
          <p:cNvPr id="8" name="Content Placeholder 14">
            <a:extLst>
              <a:ext uri="{FF2B5EF4-FFF2-40B4-BE49-F238E27FC236}">
                <a16:creationId xmlns:a16="http://schemas.microsoft.com/office/drawing/2014/main" id="{0F2C8702-BDFB-4ACA-9961-8AB8C4AE105C}"/>
              </a:ext>
            </a:extLst>
          </p:cNvPr>
          <p:cNvSpPr txBox="1">
            <a:spLocks/>
          </p:cNvSpPr>
          <p:nvPr/>
        </p:nvSpPr>
        <p:spPr>
          <a:xfrm>
            <a:off x="475521" y="5945966"/>
            <a:ext cx="4158582" cy="310187"/>
          </a:xfrm>
          <a:prstGeom prst="rect">
            <a:avLst/>
          </a:prstGeom>
        </p:spPr>
        <p:txBody>
          <a:bodyPr vert="horz" lIns="0" tIns="0" rIns="0" bIns="0" rtlCol="0">
            <a:noAutofit/>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1200">
                <a:solidFill>
                  <a:srgbClr val="8997A4"/>
                </a:solidFill>
              </a:rPr>
              <a:t>*List price Germany 2023</a:t>
            </a:r>
          </a:p>
        </p:txBody>
      </p:sp>
      <p:sp>
        <p:nvSpPr>
          <p:cNvPr id="9" name="TextBox 8">
            <a:extLst>
              <a:ext uri="{FF2B5EF4-FFF2-40B4-BE49-F238E27FC236}">
                <a16:creationId xmlns:a16="http://schemas.microsoft.com/office/drawing/2014/main" id="{142CA002-B6E6-4DB4-B729-BD9B626C9848}"/>
              </a:ext>
            </a:extLst>
          </p:cNvPr>
          <p:cNvSpPr txBox="1"/>
          <p:nvPr/>
        </p:nvSpPr>
        <p:spPr>
          <a:xfrm>
            <a:off x="4220494" y="3129177"/>
            <a:ext cx="1498381" cy="276991"/>
          </a:xfrm>
          <a:prstGeom prst="rect">
            <a:avLst/>
          </a:prstGeom>
          <a:noFill/>
        </p:spPr>
        <p:txBody>
          <a:bodyPr wrap="square" rtlCol="0">
            <a:spAutoFit/>
          </a:bodyPr>
          <a:lstStyle/>
          <a:p>
            <a:pPr algn="ctr"/>
            <a:r>
              <a:rPr lang="en-US" sz="1200" dirty="0">
                <a:latin typeface="+mj-lt"/>
                <a:ea typeface="Roboto Black" panose="02000000000000000000" pitchFamily="2" charset="0"/>
                <a:cs typeface="Poppins SemiBold" panose="00000700000000000000" pitchFamily="2" charset="0"/>
              </a:rPr>
              <a:t>VHS011 LC ACD</a:t>
            </a:r>
          </a:p>
        </p:txBody>
      </p:sp>
      <p:sp>
        <p:nvSpPr>
          <p:cNvPr id="11" name="TextBox 8">
            <a:extLst>
              <a:ext uri="{FF2B5EF4-FFF2-40B4-BE49-F238E27FC236}">
                <a16:creationId xmlns:a16="http://schemas.microsoft.com/office/drawing/2014/main" id="{383D651E-EF3E-4942-8FDE-B48A314C64DB}"/>
              </a:ext>
            </a:extLst>
          </p:cNvPr>
          <p:cNvSpPr txBox="1"/>
          <p:nvPr/>
        </p:nvSpPr>
        <p:spPr>
          <a:xfrm>
            <a:off x="5752931" y="2685372"/>
            <a:ext cx="1316438" cy="276991"/>
          </a:xfrm>
          <a:prstGeom prst="rect">
            <a:avLst/>
          </a:prstGeom>
          <a:noFill/>
        </p:spPr>
        <p:txBody>
          <a:bodyPr wrap="square" rtlCol="0">
            <a:spAutoFit/>
          </a:bodyPr>
          <a:lstStyle/>
          <a:p>
            <a:pPr algn="ctr"/>
            <a:r>
              <a:rPr lang="en-US" sz="1200" dirty="0">
                <a:latin typeface="+mj-lt"/>
                <a:ea typeface="Roboto Black" panose="02000000000000000000" pitchFamily="2" charset="0"/>
                <a:cs typeface="Poppins SemiBold" panose="00000700000000000000" pitchFamily="2" charset="0"/>
              </a:rPr>
              <a:t>VHS120 LC ACD</a:t>
            </a:r>
          </a:p>
        </p:txBody>
      </p:sp>
      <p:sp>
        <p:nvSpPr>
          <p:cNvPr id="13" name="TextBox 8">
            <a:extLst>
              <a:ext uri="{FF2B5EF4-FFF2-40B4-BE49-F238E27FC236}">
                <a16:creationId xmlns:a16="http://schemas.microsoft.com/office/drawing/2014/main" id="{F46B1D60-EB94-43C9-8243-EF3689405AB3}"/>
              </a:ext>
            </a:extLst>
          </p:cNvPr>
          <p:cNvSpPr txBox="1"/>
          <p:nvPr/>
        </p:nvSpPr>
        <p:spPr>
          <a:xfrm>
            <a:off x="7533087" y="1661332"/>
            <a:ext cx="1527428" cy="276991"/>
          </a:xfrm>
          <a:prstGeom prst="rect">
            <a:avLst/>
          </a:prstGeom>
          <a:noFill/>
        </p:spPr>
        <p:txBody>
          <a:bodyPr wrap="square" rtlCol="0">
            <a:spAutoFit/>
          </a:bodyPr>
          <a:lstStyle/>
          <a:p>
            <a:pPr algn="ctr"/>
            <a:r>
              <a:rPr lang="en-US" sz="1200" dirty="0">
                <a:latin typeface="+mj-lt"/>
                <a:ea typeface="Roboto Black" panose="02000000000000000000" pitchFamily="2" charset="0"/>
                <a:cs typeface="Poppins SemiBold" panose="00000700000000000000" pitchFamily="2" charset="0"/>
              </a:rPr>
              <a:t>S3 LC ACD</a:t>
            </a:r>
          </a:p>
        </p:txBody>
      </p:sp>
      <p:sp>
        <p:nvSpPr>
          <p:cNvPr id="14" name="CasellaDiTesto 29">
            <a:extLst>
              <a:ext uri="{FF2B5EF4-FFF2-40B4-BE49-F238E27FC236}">
                <a16:creationId xmlns:a16="http://schemas.microsoft.com/office/drawing/2014/main" id="{E9C837A3-DFE6-4C08-BD0A-FC180F3CBFC6}"/>
              </a:ext>
            </a:extLst>
          </p:cNvPr>
          <p:cNvSpPr txBox="1"/>
          <p:nvPr/>
        </p:nvSpPr>
        <p:spPr>
          <a:xfrm>
            <a:off x="7688260" y="1921052"/>
            <a:ext cx="1217082" cy="215444"/>
          </a:xfrm>
          <a:prstGeom prst="rect">
            <a:avLst/>
          </a:prstGeom>
          <a:noFill/>
        </p:spPr>
        <p:txBody>
          <a:bodyPr wrap="square" lIns="0" tIns="0" rIns="0" bIns="0" rtlCol="0">
            <a:spAutoFit/>
          </a:bodyPr>
          <a:lstStyle/>
          <a:p>
            <a:pPr algn="ctr"/>
            <a:r>
              <a:rPr lang="en-US" sz="1400" dirty="0">
                <a:solidFill>
                  <a:schemeClr val="accent3"/>
                </a:solidFill>
                <a:latin typeface="Roboto Black" panose="02000000000000000000" pitchFamily="2" charset="0"/>
                <a:ea typeface="Roboto Black" panose="02000000000000000000" pitchFamily="2" charset="0"/>
              </a:rPr>
              <a:t>3.507 € </a:t>
            </a:r>
          </a:p>
        </p:txBody>
      </p:sp>
      <p:sp>
        <p:nvSpPr>
          <p:cNvPr id="16" name="CasellaDiTesto 19">
            <a:extLst>
              <a:ext uri="{FF2B5EF4-FFF2-40B4-BE49-F238E27FC236}">
                <a16:creationId xmlns:a16="http://schemas.microsoft.com/office/drawing/2014/main" id="{50A68513-7BC3-49FA-A1DA-7A162BEA8D2F}"/>
              </a:ext>
            </a:extLst>
          </p:cNvPr>
          <p:cNvSpPr txBox="1"/>
          <p:nvPr/>
        </p:nvSpPr>
        <p:spPr>
          <a:xfrm>
            <a:off x="4319932" y="3371489"/>
            <a:ext cx="1299504" cy="215444"/>
          </a:xfrm>
          <a:prstGeom prst="rect">
            <a:avLst/>
          </a:prstGeom>
          <a:noFill/>
        </p:spPr>
        <p:txBody>
          <a:bodyPr wrap="square" lIns="0" tIns="0" rIns="0" bIns="0" rtlCol="0">
            <a:spAutoFit/>
          </a:bodyPr>
          <a:lstStyle/>
          <a:p>
            <a:pPr algn="ctr"/>
            <a:r>
              <a:rPr lang="en-US" sz="1400" dirty="0">
                <a:solidFill>
                  <a:schemeClr val="accent3"/>
                </a:solidFill>
                <a:latin typeface="Roboto Black" panose="02000000000000000000" pitchFamily="2" charset="0"/>
                <a:ea typeface="Roboto Black" panose="02000000000000000000" pitchFamily="2" charset="0"/>
              </a:rPr>
              <a:t>1.900 € </a:t>
            </a:r>
          </a:p>
        </p:txBody>
      </p:sp>
      <p:sp>
        <p:nvSpPr>
          <p:cNvPr id="17" name="CasellaDiTesto 24">
            <a:extLst>
              <a:ext uri="{FF2B5EF4-FFF2-40B4-BE49-F238E27FC236}">
                <a16:creationId xmlns:a16="http://schemas.microsoft.com/office/drawing/2014/main" id="{CF7A8388-E7A2-4ED6-8015-C8E5C83B71A5}"/>
              </a:ext>
            </a:extLst>
          </p:cNvPr>
          <p:cNvSpPr txBox="1"/>
          <p:nvPr/>
        </p:nvSpPr>
        <p:spPr>
          <a:xfrm>
            <a:off x="5794977" y="2950240"/>
            <a:ext cx="1232346" cy="215444"/>
          </a:xfrm>
          <a:prstGeom prst="rect">
            <a:avLst/>
          </a:prstGeom>
          <a:noFill/>
        </p:spPr>
        <p:txBody>
          <a:bodyPr wrap="square" lIns="0" tIns="0" rIns="0" bIns="0" rtlCol="0">
            <a:spAutoFit/>
          </a:bodyPr>
          <a:lstStyle/>
          <a:p>
            <a:pPr algn="ctr"/>
            <a:r>
              <a:rPr lang="en-US" sz="1400" dirty="0">
                <a:solidFill>
                  <a:schemeClr val="accent3"/>
                </a:solidFill>
                <a:latin typeface="Roboto Black" panose="02000000000000000000" pitchFamily="2" charset="0"/>
                <a:ea typeface="Roboto Black" panose="02000000000000000000" pitchFamily="2" charset="0"/>
              </a:rPr>
              <a:t>2.630 € </a:t>
            </a:r>
          </a:p>
        </p:txBody>
      </p:sp>
      <p:sp>
        <p:nvSpPr>
          <p:cNvPr id="18" name="TextBox 8">
            <a:extLst>
              <a:ext uri="{FF2B5EF4-FFF2-40B4-BE49-F238E27FC236}">
                <a16:creationId xmlns:a16="http://schemas.microsoft.com/office/drawing/2014/main" id="{0AB5E484-2EED-4A65-A2D6-2A13D0BF8E39}"/>
              </a:ext>
            </a:extLst>
          </p:cNvPr>
          <p:cNvSpPr txBox="1"/>
          <p:nvPr/>
        </p:nvSpPr>
        <p:spPr>
          <a:xfrm>
            <a:off x="445350" y="4107057"/>
            <a:ext cx="1546810" cy="307777"/>
          </a:xfrm>
          <a:prstGeom prst="rect">
            <a:avLst/>
          </a:prstGeom>
          <a:noFill/>
        </p:spPr>
        <p:txBody>
          <a:bodyPr wrap="square" lIns="0" rIns="0" rtlCol="0">
            <a:spAutoFit/>
          </a:bodyPr>
          <a:lstStyle/>
          <a:p>
            <a:r>
              <a:rPr lang="en-US" sz="1400" i="1">
                <a:solidFill>
                  <a:schemeClr val="tx2"/>
                </a:solidFill>
                <a:ea typeface="Roboto Black" panose="02000000000000000000" pitchFamily="2" charset="0"/>
                <a:cs typeface="Poppins SemiBold" panose="00000700000000000000" pitchFamily="2" charset="0"/>
              </a:rPr>
              <a:t>Single-phase</a:t>
            </a:r>
          </a:p>
        </p:txBody>
      </p:sp>
      <p:sp>
        <p:nvSpPr>
          <p:cNvPr id="19" name="TextBox 8">
            <a:extLst>
              <a:ext uri="{FF2B5EF4-FFF2-40B4-BE49-F238E27FC236}">
                <a16:creationId xmlns:a16="http://schemas.microsoft.com/office/drawing/2014/main" id="{D47A8F35-619B-4638-A339-42AC0E9B9A48}"/>
              </a:ext>
            </a:extLst>
          </p:cNvPr>
          <p:cNvSpPr txBox="1"/>
          <p:nvPr/>
        </p:nvSpPr>
        <p:spPr>
          <a:xfrm>
            <a:off x="3952059" y="4808740"/>
            <a:ext cx="1778588" cy="461665"/>
          </a:xfrm>
          <a:prstGeom prst="rect">
            <a:avLst/>
          </a:prstGeom>
          <a:noFill/>
        </p:spPr>
        <p:txBody>
          <a:bodyPr wrap="square" rtlCol="0">
            <a:spAutoFit/>
          </a:bodyPr>
          <a:lstStyle/>
          <a:p>
            <a:pPr algn="ctr"/>
            <a:r>
              <a:rPr lang="en-US" sz="1200" dirty="0">
                <a:latin typeface="+mj-lt"/>
                <a:ea typeface="Roboto Black" panose="02000000000000000000" pitchFamily="2" charset="0"/>
                <a:cs typeface="Poppins SemiBold" panose="00000700000000000000" pitchFamily="2" charset="0"/>
              </a:rPr>
              <a:t>VHS010 </a:t>
            </a:r>
            <a:r>
              <a:rPr lang="en-US" sz="1200">
                <a:latin typeface="+mj-lt"/>
                <a:ea typeface="Roboto Black" panose="02000000000000000000" pitchFamily="2" charset="0"/>
                <a:cs typeface="Poppins SemiBold" panose="00000700000000000000" pitchFamily="2" charset="0"/>
              </a:rPr>
              <a:t>LC </a:t>
            </a:r>
            <a:br>
              <a:rPr lang="en-US" sz="1200">
                <a:latin typeface="+mj-lt"/>
                <a:ea typeface="Roboto Black" panose="02000000000000000000" pitchFamily="2" charset="0"/>
                <a:cs typeface="Poppins SemiBold" panose="00000700000000000000" pitchFamily="2" charset="0"/>
              </a:rPr>
            </a:br>
            <a:r>
              <a:rPr lang="en-US" sz="1200">
                <a:latin typeface="+mj-lt"/>
                <a:ea typeface="Roboto Black" panose="02000000000000000000" pitchFamily="2" charset="0"/>
                <a:cs typeface="Poppins SemiBold" panose="00000700000000000000" pitchFamily="2" charset="0"/>
              </a:rPr>
              <a:t>Z22 EXA</a:t>
            </a:r>
            <a:endParaRPr lang="en-US" sz="1200" dirty="0">
              <a:latin typeface="+mj-lt"/>
              <a:ea typeface="Roboto Black" panose="02000000000000000000" pitchFamily="2" charset="0"/>
              <a:cs typeface="Poppins SemiBold" panose="00000700000000000000" pitchFamily="2" charset="0"/>
            </a:endParaRPr>
          </a:p>
        </p:txBody>
      </p:sp>
      <p:sp>
        <p:nvSpPr>
          <p:cNvPr id="20" name="TextBox 8">
            <a:extLst>
              <a:ext uri="{FF2B5EF4-FFF2-40B4-BE49-F238E27FC236}">
                <a16:creationId xmlns:a16="http://schemas.microsoft.com/office/drawing/2014/main" id="{D18E308F-9FEF-4518-A9E2-57C9E5DBAFB3}"/>
              </a:ext>
            </a:extLst>
          </p:cNvPr>
          <p:cNvSpPr txBox="1"/>
          <p:nvPr/>
        </p:nvSpPr>
        <p:spPr>
          <a:xfrm>
            <a:off x="6271667" y="4630825"/>
            <a:ext cx="1208954" cy="461665"/>
          </a:xfrm>
          <a:prstGeom prst="rect">
            <a:avLst/>
          </a:prstGeom>
          <a:noFill/>
        </p:spPr>
        <p:txBody>
          <a:bodyPr wrap="square" rtlCol="0">
            <a:spAutoFit/>
          </a:bodyPr>
          <a:lstStyle/>
          <a:p>
            <a:pPr algn="ctr"/>
            <a:r>
              <a:rPr lang="en-US" sz="1200" dirty="0">
                <a:latin typeface="+mj-lt"/>
                <a:ea typeface="Roboto Black" panose="02000000000000000000" pitchFamily="2" charset="0"/>
                <a:cs typeface="Poppins SemiBold" panose="00000700000000000000" pitchFamily="2" charset="0"/>
              </a:rPr>
              <a:t>VHS011 </a:t>
            </a:r>
            <a:r>
              <a:rPr lang="en-US" sz="1200">
                <a:latin typeface="+mj-lt"/>
                <a:ea typeface="Roboto Black" panose="02000000000000000000" pitchFamily="2" charset="0"/>
                <a:cs typeface="Poppins SemiBold" panose="00000700000000000000" pitchFamily="2" charset="0"/>
              </a:rPr>
              <a:t>LC </a:t>
            </a:r>
            <a:br>
              <a:rPr lang="en-US" sz="1200">
                <a:latin typeface="+mj-lt"/>
                <a:ea typeface="Roboto Black" panose="02000000000000000000" pitchFamily="2" charset="0"/>
                <a:cs typeface="Poppins SemiBold" panose="00000700000000000000" pitchFamily="2" charset="0"/>
              </a:rPr>
            </a:br>
            <a:r>
              <a:rPr lang="en-US" sz="1200">
                <a:latin typeface="+mj-lt"/>
                <a:ea typeface="Roboto Black" panose="02000000000000000000" pitchFamily="2" charset="0"/>
                <a:cs typeface="Poppins SemiBold" panose="00000700000000000000" pitchFamily="2" charset="0"/>
              </a:rPr>
              <a:t>Z22 </a:t>
            </a:r>
            <a:r>
              <a:rPr lang="en-US" sz="1200" dirty="0">
                <a:latin typeface="+mj-lt"/>
                <a:ea typeface="Roboto Black" panose="02000000000000000000" pitchFamily="2" charset="0"/>
                <a:cs typeface="Poppins SemiBold" panose="00000700000000000000" pitchFamily="2" charset="0"/>
              </a:rPr>
              <a:t>EXA</a:t>
            </a:r>
          </a:p>
        </p:txBody>
      </p:sp>
      <p:sp>
        <p:nvSpPr>
          <p:cNvPr id="21" name="TextBox 8">
            <a:extLst>
              <a:ext uri="{FF2B5EF4-FFF2-40B4-BE49-F238E27FC236}">
                <a16:creationId xmlns:a16="http://schemas.microsoft.com/office/drawing/2014/main" id="{2DA172AC-E5DA-4039-AE66-29DC6C9256C9}"/>
              </a:ext>
            </a:extLst>
          </p:cNvPr>
          <p:cNvSpPr txBox="1"/>
          <p:nvPr/>
        </p:nvSpPr>
        <p:spPr>
          <a:xfrm>
            <a:off x="7523635" y="4935161"/>
            <a:ext cx="1952012" cy="276999"/>
          </a:xfrm>
          <a:prstGeom prst="rect">
            <a:avLst/>
          </a:prstGeom>
          <a:noFill/>
        </p:spPr>
        <p:txBody>
          <a:bodyPr wrap="square" rtlCol="0">
            <a:spAutoFit/>
          </a:bodyPr>
          <a:lstStyle/>
          <a:p>
            <a:pPr algn="ctr"/>
            <a:r>
              <a:rPr lang="en-US" sz="1200" dirty="0">
                <a:latin typeface="+mj-lt"/>
                <a:ea typeface="Roboto Black" panose="02000000000000000000" pitchFamily="2" charset="0"/>
                <a:cs typeface="Poppins SemiBold" panose="00000700000000000000" pitchFamily="2" charset="0"/>
              </a:rPr>
              <a:t>VHS110 </a:t>
            </a:r>
            <a:r>
              <a:rPr lang="en-US" sz="1200">
                <a:latin typeface="+mj-lt"/>
                <a:ea typeface="Roboto Black" panose="02000000000000000000" pitchFamily="2" charset="0"/>
                <a:cs typeface="Poppins SemiBold" panose="00000700000000000000" pitchFamily="2" charset="0"/>
              </a:rPr>
              <a:t>Z22 EXA</a:t>
            </a:r>
            <a:endParaRPr lang="en-US" sz="1200" dirty="0">
              <a:latin typeface="+mj-lt"/>
              <a:ea typeface="Roboto Black" panose="02000000000000000000" pitchFamily="2" charset="0"/>
              <a:cs typeface="Poppins SemiBold" panose="00000700000000000000" pitchFamily="2" charset="0"/>
            </a:endParaRPr>
          </a:p>
        </p:txBody>
      </p:sp>
      <p:sp>
        <p:nvSpPr>
          <p:cNvPr id="22" name="CasellaDiTesto 57">
            <a:extLst>
              <a:ext uri="{FF2B5EF4-FFF2-40B4-BE49-F238E27FC236}">
                <a16:creationId xmlns:a16="http://schemas.microsoft.com/office/drawing/2014/main" id="{552CF6D4-3D8E-4B1F-BE67-CA755EC14B0D}"/>
              </a:ext>
            </a:extLst>
          </p:cNvPr>
          <p:cNvSpPr txBox="1"/>
          <p:nvPr/>
        </p:nvSpPr>
        <p:spPr>
          <a:xfrm>
            <a:off x="7860402" y="4750349"/>
            <a:ext cx="1278478" cy="215444"/>
          </a:xfrm>
          <a:prstGeom prst="rect">
            <a:avLst/>
          </a:prstGeom>
          <a:noFill/>
        </p:spPr>
        <p:txBody>
          <a:bodyPr wrap="square" lIns="0" tIns="0" rIns="0" bIns="0" rtlCol="0">
            <a:spAutoFit/>
          </a:bodyPr>
          <a:lstStyle/>
          <a:p>
            <a:pPr algn="ctr"/>
            <a:r>
              <a:rPr lang="en-US" sz="1400" dirty="0">
                <a:solidFill>
                  <a:schemeClr val="accent3"/>
                </a:solidFill>
                <a:latin typeface="Roboto Black" panose="02000000000000000000" pitchFamily="2" charset="0"/>
                <a:ea typeface="Roboto Black" panose="02000000000000000000" pitchFamily="2" charset="0"/>
              </a:rPr>
              <a:t>4.643 €</a:t>
            </a:r>
          </a:p>
        </p:txBody>
      </p:sp>
      <p:sp>
        <p:nvSpPr>
          <p:cNvPr id="23" name="CasellaDiTesto 58">
            <a:extLst>
              <a:ext uri="{FF2B5EF4-FFF2-40B4-BE49-F238E27FC236}">
                <a16:creationId xmlns:a16="http://schemas.microsoft.com/office/drawing/2014/main" id="{B8679CEA-2694-4E11-81C3-3911EAD19033}"/>
              </a:ext>
            </a:extLst>
          </p:cNvPr>
          <p:cNvSpPr txBox="1"/>
          <p:nvPr/>
        </p:nvSpPr>
        <p:spPr>
          <a:xfrm>
            <a:off x="4183790" y="4616853"/>
            <a:ext cx="1315127" cy="215444"/>
          </a:xfrm>
          <a:prstGeom prst="rect">
            <a:avLst/>
          </a:prstGeom>
          <a:noFill/>
        </p:spPr>
        <p:txBody>
          <a:bodyPr wrap="square" lIns="0" tIns="0" rIns="0" bIns="0" rtlCol="0">
            <a:spAutoFit/>
          </a:bodyPr>
          <a:lstStyle/>
          <a:p>
            <a:pPr algn="ctr"/>
            <a:r>
              <a:rPr lang="en-US" sz="1400" dirty="0">
                <a:solidFill>
                  <a:schemeClr val="accent3"/>
                </a:solidFill>
                <a:latin typeface="Roboto Black" panose="02000000000000000000" pitchFamily="2" charset="0"/>
                <a:ea typeface="Roboto Black" panose="02000000000000000000" pitchFamily="2" charset="0"/>
              </a:rPr>
              <a:t>2450 €</a:t>
            </a:r>
          </a:p>
        </p:txBody>
      </p:sp>
      <p:sp>
        <p:nvSpPr>
          <p:cNvPr id="24" name="CasellaDiTesto 59">
            <a:extLst>
              <a:ext uri="{FF2B5EF4-FFF2-40B4-BE49-F238E27FC236}">
                <a16:creationId xmlns:a16="http://schemas.microsoft.com/office/drawing/2014/main" id="{B1CD8402-6438-4701-B809-2328C6E75083}"/>
              </a:ext>
            </a:extLst>
          </p:cNvPr>
          <p:cNvSpPr txBox="1"/>
          <p:nvPr/>
        </p:nvSpPr>
        <p:spPr>
          <a:xfrm>
            <a:off x="6282495" y="4480968"/>
            <a:ext cx="1187299" cy="215444"/>
          </a:xfrm>
          <a:prstGeom prst="rect">
            <a:avLst/>
          </a:prstGeom>
          <a:noFill/>
          <a:ln>
            <a:noFill/>
          </a:ln>
        </p:spPr>
        <p:txBody>
          <a:bodyPr wrap="square" lIns="0" tIns="0" rIns="0" bIns="0" rtlCol="0">
            <a:spAutoFit/>
          </a:bodyPr>
          <a:lstStyle/>
          <a:p>
            <a:pPr algn="ctr"/>
            <a:r>
              <a:rPr lang="en-US" sz="1400" dirty="0">
                <a:solidFill>
                  <a:schemeClr val="accent3"/>
                </a:solidFill>
                <a:latin typeface="Roboto Black" panose="02000000000000000000" pitchFamily="2" charset="0"/>
                <a:ea typeface="Roboto Black" panose="02000000000000000000" pitchFamily="2" charset="0"/>
              </a:rPr>
              <a:t>3.450 €</a:t>
            </a:r>
          </a:p>
        </p:txBody>
      </p:sp>
      <p:cxnSp>
        <p:nvCxnSpPr>
          <p:cNvPr id="26" name="Connettore a gomito 1041">
            <a:extLst>
              <a:ext uri="{FF2B5EF4-FFF2-40B4-BE49-F238E27FC236}">
                <a16:creationId xmlns:a16="http://schemas.microsoft.com/office/drawing/2014/main" id="{73489935-B612-402B-AA8A-658EA62A8A2E}"/>
              </a:ext>
            </a:extLst>
          </p:cNvPr>
          <p:cNvCxnSpPr>
            <a:cxnSpLocks/>
          </p:cNvCxnSpPr>
          <p:nvPr/>
        </p:nvCxnSpPr>
        <p:spPr>
          <a:xfrm>
            <a:off x="4969684" y="3591239"/>
            <a:ext cx="0" cy="242233"/>
          </a:xfrm>
          <a:prstGeom prst="straightConnector1">
            <a:avLst/>
          </a:prstGeom>
          <a:ln w="6350">
            <a:solidFill>
              <a:schemeClr val="accent3"/>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27" name="Connettore a gomito 1045">
            <a:extLst>
              <a:ext uri="{FF2B5EF4-FFF2-40B4-BE49-F238E27FC236}">
                <a16:creationId xmlns:a16="http://schemas.microsoft.com/office/drawing/2014/main" id="{D5BD299F-8DB6-46D5-ADA6-07835BD7CE03}"/>
              </a:ext>
            </a:extLst>
          </p:cNvPr>
          <p:cNvCxnSpPr>
            <a:cxnSpLocks/>
          </p:cNvCxnSpPr>
          <p:nvPr/>
        </p:nvCxnSpPr>
        <p:spPr>
          <a:xfrm rot="5400000">
            <a:off x="5774094" y="3255726"/>
            <a:ext cx="697186" cy="458306"/>
          </a:xfrm>
          <a:prstGeom prst="bentConnector3">
            <a:avLst>
              <a:gd name="adj1" fmla="val 50000"/>
            </a:avLst>
          </a:prstGeom>
          <a:ln w="6350">
            <a:solidFill>
              <a:schemeClr val="accent3"/>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28" name="Connettore a gomito 1049">
            <a:extLst>
              <a:ext uri="{FF2B5EF4-FFF2-40B4-BE49-F238E27FC236}">
                <a16:creationId xmlns:a16="http://schemas.microsoft.com/office/drawing/2014/main" id="{6887CAC0-1647-4E19-81DD-D78CD2523329}"/>
              </a:ext>
            </a:extLst>
          </p:cNvPr>
          <p:cNvCxnSpPr>
            <a:cxnSpLocks/>
            <a:stCxn id="14" idx="2"/>
          </p:cNvCxnSpPr>
          <p:nvPr/>
        </p:nvCxnSpPr>
        <p:spPr>
          <a:xfrm flipH="1">
            <a:off x="8293111" y="2136496"/>
            <a:ext cx="3690" cy="1689924"/>
          </a:xfrm>
          <a:prstGeom prst="straightConnector1">
            <a:avLst/>
          </a:prstGeom>
          <a:ln w="6350">
            <a:solidFill>
              <a:schemeClr val="accent3"/>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29" name="Connettore a gomito 1059">
            <a:extLst>
              <a:ext uri="{FF2B5EF4-FFF2-40B4-BE49-F238E27FC236}">
                <a16:creationId xmlns:a16="http://schemas.microsoft.com/office/drawing/2014/main" id="{0CE8CE5C-9A2F-47F7-9248-3AFBD2AA2B05}"/>
              </a:ext>
            </a:extLst>
          </p:cNvPr>
          <p:cNvCxnSpPr>
            <a:cxnSpLocks/>
            <a:stCxn id="23" idx="0"/>
          </p:cNvCxnSpPr>
          <p:nvPr/>
        </p:nvCxnSpPr>
        <p:spPr>
          <a:xfrm rot="5400000" flipH="1" flipV="1">
            <a:off x="5155752" y="4041957"/>
            <a:ext cx="260498" cy="889295"/>
          </a:xfrm>
          <a:prstGeom prst="bentConnector2">
            <a:avLst/>
          </a:prstGeom>
          <a:ln w="6350">
            <a:solidFill>
              <a:schemeClr val="accent3"/>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30" name="Connettore a gomito 1063">
            <a:extLst>
              <a:ext uri="{FF2B5EF4-FFF2-40B4-BE49-F238E27FC236}">
                <a16:creationId xmlns:a16="http://schemas.microsoft.com/office/drawing/2014/main" id="{CB60CD7B-173D-43F4-B19C-7EDC53193432}"/>
              </a:ext>
            </a:extLst>
          </p:cNvPr>
          <p:cNvCxnSpPr>
            <a:cxnSpLocks/>
            <a:stCxn id="24" idx="0"/>
          </p:cNvCxnSpPr>
          <p:nvPr/>
        </p:nvCxnSpPr>
        <p:spPr>
          <a:xfrm rot="5400000" flipH="1" flipV="1">
            <a:off x="7052057" y="4185806"/>
            <a:ext cx="119250" cy="471074"/>
          </a:xfrm>
          <a:prstGeom prst="bentConnector2">
            <a:avLst/>
          </a:prstGeom>
          <a:ln w="6350">
            <a:solidFill>
              <a:schemeClr val="accent3"/>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31" name="Connettore a gomito 1068">
            <a:extLst>
              <a:ext uri="{FF2B5EF4-FFF2-40B4-BE49-F238E27FC236}">
                <a16:creationId xmlns:a16="http://schemas.microsoft.com/office/drawing/2014/main" id="{6FC07D7E-66B1-4C84-9E65-3910834F4EFF}"/>
              </a:ext>
            </a:extLst>
          </p:cNvPr>
          <p:cNvCxnSpPr>
            <a:cxnSpLocks/>
          </p:cNvCxnSpPr>
          <p:nvPr/>
        </p:nvCxnSpPr>
        <p:spPr>
          <a:xfrm flipV="1">
            <a:off x="8499640" y="4386262"/>
            <a:ext cx="405702" cy="335515"/>
          </a:xfrm>
          <a:prstGeom prst="bentConnector3">
            <a:avLst>
              <a:gd name="adj1" fmla="val -2590"/>
            </a:avLst>
          </a:prstGeom>
          <a:ln w="6350">
            <a:solidFill>
              <a:schemeClr val="accent3"/>
            </a:solidFill>
            <a:tailEnd type="oval" w="med" len="med"/>
          </a:ln>
        </p:spPr>
        <p:style>
          <a:lnRef idx="1">
            <a:schemeClr val="accent1"/>
          </a:lnRef>
          <a:fillRef idx="0">
            <a:schemeClr val="accent1"/>
          </a:fillRef>
          <a:effectRef idx="0">
            <a:schemeClr val="accent1"/>
          </a:effectRef>
          <a:fontRef idx="minor">
            <a:schemeClr val="tx1"/>
          </a:fontRef>
        </p:style>
      </p:cxnSp>
      <p:sp>
        <p:nvSpPr>
          <p:cNvPr id="33" name="TextBox 8">
            <a:extLst>
              <a:ext uri="{FF2B5EF4-FFF2-40B4-BE49-F238E27FC236}">
                <a16:creationId xmlns:a16="http://schemas.microsoft.com/office/drawing/2014/main" id="{05CD8533-E29E-409E-B62D-834E076C14EE}"/>
              </a:ext>
            </a:extLst>
          </p:cNvPr>
          <p:cNvSpPr txBox="1"/>
          <p:nvPr/>
        </p:nvSpPr>
        <p:spPr>
          <a:xfrm>
            <a:off x="2298342" y="2910456"/>
            <a:ext cx="1613416" cy="276991"/>
          </a:xfrm>
          <a:prstGeom prst="rect">
            <a:avLst/>
          </a:prstGeom>
          <a:noFill/>
        </p:spPr>
        <p:txBody>
          <a:bodyPr wrap="square" rtlCol="0">
            <a:spAutoFit/>
          </a:bodyPr>
          <a:lstStyle/>
          <a:p>
            <a:pPr algn="ctr"/>
            <a:r>
              <a:rPr lang="en-US" sz="1200" dirty="0">
                <a:latin typeface="+mj-lt"/>
                <a:ea typeface="Roboto Black" panose="02000000000000000000" pitchFamily="2" charset="0"/>
                <a:cs typeface="Poppins SemiBold" panose="00000700000000000000" pitchFamily="2" charset="0"/>
              </a:rPr>
              <a:t>VHS010 LC ACD</a:t>
            </a:r>
            <a:endParaRPr lang="en-US" sz="1200" b="1" dirty="0">
              <a:latin typeface="+mj-lt"/>
              <a:ea typeface="Roboto Black" panose="02000000000000000000" pitchFamily="2" charset="0"/>
              <a:cs typeface="Poppins SemiBold" panose="00000700000000000000" pitchFamily="2" charset="0"/>
            </a:endParaRPr>
          </a:p>
        </p:txBody>
      </p:sp>
      <p:sp>
        <p:nvSpPr>
          <p:cNvPr id="34" name="CasellaDiTesto 43">
            <a:extLst>
              <a:ext uri="{FF2B5EF4-FFF2-40B4-BE49-F238E27FC236}">
                <a16:creationId xmlns:a16="http://schemas.microsoft.com/office/drawing/2014/main" id="{F946079A-F749-4FF3-AB10-25C72A7CF0A3}"/>
              </a:ext>
            </a:extLst>
          </p:cNvPr>
          <p:cNvSpPr txBox="1"/>
          <p:nvPr/>
        </p:nvSpPr>
        <p:spPr>
          <a:xfrm>
            <a:off x="2444762" y="3183751"/>
            <a:ext cx="1320577" cy="215444"/>
          </a:xfrm>
          <a:prstGeom prst="rect">
            <a:avLst/>
          </a:prstGeom>
          <a:noFill/>
        </p:spPr>
        <p:txBody>
          <a:bodyPr wrap="square" lIns="0" tIns="0" rIns="0" bIns="0" rtlCol="0">
            <a:spAutoFit/>
          </a:bodyPr>
          <a:lstStyle/>
          <a:p>
            <a:pPr algn="ctr"/>
            <a:r>
              <a:rPr lang="en-US" sz="1400" dirty="0">
                <a:solidFill>
                  <a:schemeClr val="accent3"/>
                </a:solidFill>
                <a:latin typeface="Roboto Black" panose="02000000000000000000" pitchFamily="2" charset="0"/>
                <a:ea typeface="Roboto Black" panose="02000000000000000000" pitchFamily="2" charset="0"/>
              </a:rPr>
              <a:t>1.400 €</a:t>
            </a:r>
          </a:p>
        </p:txBody>
      </p:sp>
      <p:cxnSp>
        <p:nvCxnSpPr>
          <p:cNvPr id="35" name="Connettore a gomito 51">
            <a:extLst>
              <a:ext uri="{FF2B5EF4-FFF2-40B4-BE49-F238E27FC236}">
                <a16:creationId xmlns:a16="http://schemas.microsoft.com/office/drawing/2014/main" id="{A1418415-FF39-451D-8976-47F5B8F6AE5C}"/>
              </a:ext>
            </a:extLst>
          </p:cNvPr>
          <p:cNvCxnSpPr>
            <a:cxnSpLocks/>
            <a:stCxn id="34" idx="2"/>
          </p:cNvCxnSpPr>
          <p:nvPr/>
        </p:nvCxnSpPr>
        <p:spPr>
          <a:xfrm rot="5400000">
            <a:off x="2761377" y="3482745"/>
            <a:ext cx="427225" cy="260124"/>
          </a:xfrm>
          <a:prstGeom prst="bentConnector3">
            <a:avLst>
              <a:gd name="adj1" fmla="val 100252"/>
            </a:avLst>
          </a:prstGeom>
          <a:ln w="6350">
            <a:solidFill>
              <a:schemeClr val="accent3"/>
            </a:solidFill>
            <a:tailEnd type="oval" w="med" len="med"/>
          </a:ln>
        </p:spPr>
        <p:style>
          <a:lnRef idx="1">
            <a:schemeClr val="accent1"/>
          </a:lnRef>
          <a:fillRef idx="0">
            <a:schemeClr val="accent1"/>
          </a:fillRef>
          <a:effectRef idx="0">
            <a:schemeClr val="accent1"/>
          </a:effectRef>
          <a:fontRef idx="minor">
            <a:schemeClr val="tx1"/>
          </a:fontRef>
        </p:style>
      </p:cxnSp>
      <p:sp>
        <p:nvSpPr>
          <p:cNvPr id="36" name="CasellaDiTesto 1028">
            <a:extLst>
              <a:ext uri="{FF2B5EF4-FFF2-40B4-BE49-F238E27FC236}">
                <a16:creationId xmlns:a16="http://schemas.microsoft.com/office/drawing/2014/main" id="{5F69DE4D-4D3E-4711-977E-C153E8205AFF}"/>
              </a:ext>
            </a:extLst>
          </p:cNvPr>
          <p:cNvSpPr txBox="1"/>
          <p:nvPr/>
        </p:nvSpPr>
        <p:spPr>
          <a:xfrm>
            <a:off x="8748456" y="1492119"/>
            <a:ext cx="2799617" cy="461665"/>
          </a:xfrm>
          <a:prstGeom prst="rect">
            <a:avLst/>
          </a:prstGeom>
          <a:noFill/>
        </p:spPr>
        <p:txBody>
          <a:bodyPr wrap="square" rtlCol="0">
            <a:spAutoFit/>
          </a:bodyPr>
          <a:lstStyle>
            <a:defPPr>
              <a:defRPr lang="en-US"/>
            </a:defPPr>
            <a:lvl1pPr>
              <a:defRPr sz="1200" spc="200">
                <a:solidFill>
                  <a:schemeClr val="accent1"/>
                </a:solidFill>
                <a:latin typeface="Roboto Black" panose="02000000000000000000" pitchFamily="2" charset="0"/>
                <a:ea typeface="Roboto Black" panose="02000000000000000000" pitchFamily="2" charset="0"/>
                <a:cs typeface="Poppins SemiBold" panose="00000700000000000000" pitchFamily="2" charset="0"/>
              </a:defRPr>
            </a:lvl1pPr>
          </a:lstStyle>
          <a:p>
            <a:pPr algn="ctr"/>
            <a:r>
              <a:rPr lang="it-IT" spc="0" dirty="0">
                <a:solidFill>
                  <a:schemeClr val="tx1"/>
                </a:solidFill>
                <a:latin typeface="+mj-lt"/>
              </a:rPr>
              <a:t>ATTIX </a:t>
            </a:r>
            <a:r>
              <a:rPr lang="it-IT" spc="0">
                <a:solidFill>
                  <a:schemeClr val="tx1"/>
                </a:solidFill>
                <a:latin typeface="+mj-lt"/>
              </a:rPr>
              <a:t>40-0M </a:t>
            </a:r>
            <a:br>
              <a:rPr lang="it-IT" spc="0">
                <a:solidFill>
                  <a:schemeClr val="tx1"/>
                </a:solidFill>
                <a:latin typeface="+mj-lt"/>
              </a:rPr>
            </a:br>
            <a:r>
              <a:rPr lang="it-IT" spc="0">
                <a:solidFill>
                  <a:schemeClr val="tx1"/>
                </a:solidFill>
                <a:latin typeface="+mj-lt"/>
              </a:rPr>
              <a:t>PC Type 22</a:t>
            </a:r>
            <a:endParaRPr lang="it-IT" spc="0" dirty="0">
              <a:solidFill>
                <a:schemeClr val="tx1"/>
              </a:solidFill>
              <a:latin typeface="+mj-lt"/>
            </a:endParaRPr>
          </a:p>
        </p:txBody>
      </p:sp>
      <p:sp>
        <p:nvSpPr>
          <p:cNvPr id="37" name="CasellaDiTesto 1029">
            <a:extLst>
              <a:ext uri="{FF2B5EF4-FFF2-40B4-BE49-F238E27FC236}">
                <a16:creationId xmlns:a16="http://schemas.microsoft.com/office/drawing/2014/main" id="{DB700F46-A5BC-474F-B7F6-FC02B067B2EC}"/>
              </a:ext>
            </a:extLst>
          </p:cNvPr>
          <p:cNvSpPr txBox="1"/>
          <p:nvPr/>
        </p:nvSpPr>
        <p:spPr>
          <a:xfrm>
            <a:off x="9539723" y="1923998"/>
            <a:ext cx="1217082" cy="215444"/>
          </a:xfrm>
          <a:prstGeom prst="rect">
            <a:avLst/>
          </a:prstGeom>
          <a:noFill/>
        </p:spPr>
        <p:txBody>
          <a:bodyPr wrap="square" lIns="0" tIns="0" rIns="0" bIns="0" rtlCol="0">
            <a:spAutoFit/>
          </a:bodyPr>
          <a:lstStyle/>
          <a:p>
            <a:pPr algn="ctr"/>
            <a:r>
              <a:rPr lang="en-US" sz="1400" dirty="0">
                <a:solidFill>
                  <a:schemeClr val="accent3"/>
                </a:solidFill>
                <a:latin typeface="Roboto Black" panose="02000000000000000000" pitchFamily="2" charset="0"/>
                <a:ea typeface="Roboto Black" panose="02000000000000000000" pitchFamily="2" charset="0"/>
              </a:rPr>
              <a:t>3.550 € </a:t>
            </a:r>
          </a:p>
        </p:txBody>
      </p:sp>
      <p:cxnSp>
        <p:nvCxnSpPr>
          <p:cNvPr id="38" name="Connettore a gomito 1030">
            <a:extLst>
              <a:ext uri="{FF2B5EF4-FFF2-40B4-BE49-F238E27FC236}">
                <a16:creationId xmlns:a16="http://schemas.microsoft.com/office/drawing/2014/main" id="{7CEBA121-8E86-47CF-AACA-E265B81428E8}"/>
              </a:ext>
            </a:extLst>
          </p:cNvPr>
          <p:cNvCxnSpPr>
            <a:cxnSpLocks/>
            <a:stCxn id="37" idx="2"/>
          </p:cNvCxnSpPr>
          <p:nvPr/>
        </p:nvCxnSpPr>
        <p:spPr>
          <a:xfrm rot="5400000">
            <a:off x="8477159" y="2162367"/>
            <a:ext cx="1694031" cy="1648181"/>
          </a:xfrm>
          <a:prstGeom prst="bentConnector3">
            <a:avLst>
              <a:gd name="adj1" fmla="val 50000"/>
            </a:avLst>
          </a:prstGeom>
          <a:ln w="6350">
            <a:solidFill>
              <a:schemeClr val="accent3"/>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40" name="Connettore a gomito 14">
            <a:extLst>
              <a:ext uri="{FF2B5EF4-FFF2-40B4-BE49-F238E27FC236}">
                <a16:creationId xmlns:a16="http://schemas.microsoft.com/office/drawing/2014/main" id="{3FB9B064-C7CC-4724-B253-4D357FC19EB5}"/>
              </a:ext>
            </a:extLst>
          </p:cNvPr>
          <p:cNvCxnSpPr>
            <a:cxnSpLocks/>
          </p:cNvCxnSpPr>
          <p:nvPr/>
        </p:nvCxnSpPr>
        <p:spPr>
          <a:xfrm>
            <a:off x="3365898" y="2544742"/>
            <a:ext cx="1261446" cy="233065"/>
          </a:xfrm>
          <a:prstGeom prst="bentConnector3">
            <a:avLst>
              <a:gd name="adj1" fmla="val 50000"/>
            </a:avLst>
          </a:prstGeom>
          <a:ln>
            <a:headEnd type="oval"/>
            <a:tailEnd type="oval"/>
          </a:ln>
        </p:spPr>
        <p:style>
          <a:lnRef idx="1">
            <a:schemeClr val="accent5"/>
          </a:lnRef>
          <a:fillRef idx="0">
            <a:schemeClr val="accent5"/>
          </a:fillRef>
          <a:effectRef idx="0">
            <a:schemeClr val="accent5"/>
          </a:effectRef>
          <a:fontRef idx="minor">
            <a:schemeClr val="tx1"/>
          </a:fontRef>
        </p:style>
      </p:cxnSp>
      <p:sp>
        <p:nvSpPr>
          <p:cNvPr id="41" name="CasellaDiTesto 17">
            <a:extLst>
              <a:ext uri="{FF2B5EF4-FFF2-40B4-BE49-F238E27FC236}">
                <a16:creationId xmlns:a16="http://schemas.microsoft.com/office/drawing/2014/main" id="{17E2F4F3-2BD7-4A2C-A417-BCC45C585B38}"/>
              </a:ext>
            </a:extLst>
          </p:cNvPr>
          <p:cNvSpPr txBox="1"/>
          <p:nvPr/>
        </p:nvSpPr>
        <p:spPr>
          <a:xfrm>
            <a:off x="4005187" y="2595478"/>
            <a:ext cx="629269" cy="181588"/>
          </a:xfrm>
          <a:prstGeom prst="rect">
            <a:avLst/>
          </a:prstGeom>
          <a:noFill/>
        </p:spPr>
        <p:txBody>
          <a:bodyPr wrap="square" lIns="0" tIns="0" rIns="0" bIns="27432" rtlCol="0">
            <a:spAutoFit/>
          </a:bodyPr>
          <a:lstStyle/>
          <a:p>
            <a:pPr algn="ctr"/>
            <a:r>
              <a:rPr lang="en-US" sz="1000" b="1" dirty="0">
                <a:solidFill>
                  <a:schemeClr val="accent5"/>
                </a:solidFill>
              </a:rPr>
              <a:t>+36%</a:t>
            </a:r>
          </a:p>
        </p:txBody>
      </p:sp>
      <p:cxnSp>
        <p:nvCxnSpPr>
          <p:cNvPr id="46" name="Connettore a gomito 41">
            <a:extLst>
              <a:ext uri="{FF2B5EF4-FFF2-40B4-BE49-F238E27FC236}">
                <a16:creationId xmlns:a16="http://schemas.microsoft.com/office/drawing/2014/main" id="{7D4A196C-1854-4880-BC30-A12C8FB2F0FD}"/>
              </a:ext>
            </a:extLst>
          </p:cNvPr>
          <p:cNvCxnSpPr>
            <a:cxnSpLocks/>
          </p:cNvCxnSpPr>
          <p:nvPr/>
        </p:nvCxnSpPr>
        <p:spPr>
          <a:xfrm flipV="1">
            <a:off x="5215624" y="5335038"/>
            <a:ext cx="1360824" cy="319828"/>
          </a:xfrm>
          <a:prstGeom prst="bentConnector3">
            <a:avLst>
              <a:gd name="adj1" fmla="val 50000"/>
            </a:avLst>
          </a:prstGeom>
          <a:ln>
            <a:headEnd type="oval"/>
            <a:tailEnd type="oval"/>
          </a:ln>
        </p:spPr>
        <p:style>
          <a:lnRef idx="1">
            <a:schemeClr val="accent5"/>
          </a:lnRef>
          <a:fillRef idx="0">
            <a:schemeClr val="accent5"/>
          </a:fillRef>
          <a:effectRef idx="0">
            <a:schemeClr val="accent5"/>
          </a:effectRef>
          <a:fontRef idx="minor">
            <a:schemeClr val="tx1"/>
          </a:fontRef>
        </p:style>
      </p:cxnSp>
      <p:cxnSp>
        <p:nvCxnSpPr>
          <p:cNvPr id="49" name="Connettore a gomito 61">
            <a:extLst>
              <a:ext uri="{FF2B5EF4-FFF2-40B4-BE49-F238E27FC236}">
                <a16:creationId xmlns:a16="http://schemas.microsoft.com/office/drawing/2014/main" id="{4CA4D34F-D270-48FA-9850-F143017CC1CB}"/>
              </a:ext>
            </a:extLst>
          </p:cNvPr>
          <p:cNvCxnSpPr>
            <a:cxnSpLocks/>
          </p:cNvCxnSpPr>
          <p:nvPr/>
        </p:nvCxnSpPr>
        <p:spPr>
          <a:xfrm flipV="1">
            <a:off x="6629761" y="1189485"/>
            <a:ext cx="1208776" cy="984989"/>
          </a:xfrm>
          <a:prstGeom prst="bentConnector3">
            <a:avLst>
              <a:gd name="adj1" fmla="val 38809"/>
            </a:avLst>
          </a:prstGeom>
          <a:ln>
            <a:headEnd type="oval"/>
            <a:tailEnd type="oval"/>
          </a:ln>
        </p:spPr>
        <p:style>
          <a:lnRef idx="1">
            <a:schemeClr val="accent5"/>
          </a:lnRef>
          <a:fillRef idx="0">
            <a:schemeClr val="accent5"/>
          </a:fillRef>
          <a:effectRef idx="0">
            <a:schemeClr val="accent5"/>
          </a:effectRef>
          <a:fontRef idx="minor">
            <a:schemeClr val="tx1"/>
          </a:fontRef>
        </p:style>
      </p:cxnSp>
      <p:pic>
        <p:nvPicPr>
          <p:cNvPr id="55" name="Segnaposto contenuto 7">
            <a:extLst>
              <a:ext uri="{FF2B5EF4-FFF2-40B4-BE49-F238E27FC236}">
                <a16:creationId xmlns:a16="http://schemas.microsoft.com/office/drawing/2014/main" id="{DC4BC937-838F-41F6-88B6-D0C7CF388DCE}"/>
              </a:ext>
            </a:extLst>
          </p:cNvPr>
          <p:cNvPicPr>
            <a:picLocks noChangeAspect="1"/>
          </p:cNvPicPr>
          <p:nvPr/>
        </p:nvPicPr>
        <p:blipFill>
          <a:blip r:embed="rId12" cstate="print">
            <a:extLst>
              <a:ext uri="{28A0092B-C50C-407E-A947-70E740481C1C}">
                <a14:useLocalDpi xmlns:a14="http://schemas.microsoft.com/office/drawing/2010/main"/>
              </a:ext>
            </a:extLst>
          </a:blip>
          <a:srcRect/>
          <a:stretch/>
        </p:blipFill>
        <p:spPr>
          <a:xfrm>
            <a:off x="4757647" y="2458772"/>
            <a:ext cx="424074" cy="665126"/>
          </a:xfrm>
          <a:prstGeom prst="rect">
            <a:avLst/>
          </a:prstGeom>
        </p:spPr>
      </p:pic>
      <p:cxnSp>
        <p:nvCxnSpPr>
          <p:cNvPr id="61" name="Straight Arrow Connector 60">
            <a:extLst>
              <a:ext uri="{FF2B5EF4-FFF2-40B4-BE49-F238E27FC236}">
                <a16:creationId xmlns:a16="http://schemas.microsoft.com/office/drawing/2014/main" id="{E0C39559-D4E6-4091-AD58-DEE2CFA155FD}"/>
              </a:ext>
            </a:extLst>
          </p:cNvPr>
          <p:cNvCxnSpPr/>
          <p:nvPr/>
        </p:nvCxnSpPr>
        <p:spPr>
          <a:xfrm>
            <a:off x="479425" y="4091387"/>
            <a:ext cx="1123315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Content Placeholder 14">
            <a:extLst>
              <a:ext uri="{FF2B5EF4-FFF2-40B4-BE49-F238E27FC236}">
                <a16:creationId xmlns:a16="http://schemas.microsoft.com/office/drawing/2014/main" id="{314130F0-599B-4713-803C-4F68DEC87930}"/>
              </a:ext>
            </a:extLst>
          </p:cNvPr>
          <p:cNvSpPr txBox="1">
            <a:spLocks/>
          </p:cNvSpPr>
          <p:nvPr/>
        </p:nvSpPr>
        <p:spPr>
          <a:xfrm>
            <a:off x="470476" y="3745387"/>
            <a:ext cx="1732927" cy="355276"/>
          </a:xfrm>
          <a:prstGeom prst="rect">
            <a:avLst/>
          </a:prstGeom>
        </p:spPr>
        <p:txBody>
          <a:bodyPr vert="horz" wrap="square" lIns="0" tIns="0" rIns="0" bIns="108000" rtlCol="0">
            <a:spAutoFit/>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spcBef>
                <a:spcPts val="0"/>
              </a:spcBef>
              <a:buNone/>
            </a:pPr>
            <a:r>
              <a:rPr lang="en-US" sz="1600">
                <a:latin typeface="+mj-lt"/>
              </a:rPr>
              <a:t>Gross list price* €</a:t>
            </a:r>
          </a:p>
        </p:txBody>
      </p:sp>
      <p:cxnSp>
        <p:nvCxnSpPr>
          <p:cNvPr id="43" name="Connettore a gomito 33">
            <a:extLst>
              <a:ext uri="{FF2B5EF4-FFF2-40B4-BE49-F238E27FC236}">
                <a16:creationId xmlns:a16="http://schemas.microsoft.com/office/drawing/2014/main" id="{F3073FE8-540C-459A-97DB-6DB0F464F614}"/>
              </a:ext>
            </a:extLst>
          </p:cNvPr>
          <p:cNvCxnSpPr>
            <a:cxnSpLocks/>
          </p:cNvCxnSpPr>
          <p:nvPr/>
        </p:nvCxnSpPr>
        <p:spPr>
          <a:xfrm flipV="1">
            <a:off x="5242998" y="2161471"/>
            <a:ext cx="775292" cy="543725"/>
          </a:xfrm>
          <a:prstGeom prst="bentConnector3">
            <a:avLst>
              <a:gd name="adj1" fmla="val 42056"/>
            </a:avLst>
          </a:prstGeom>
          <a:ln>
            <a:headEnd type="oval"/>
            <a:tailEnd type="oval"/>
          </a:ln>
        </p:spPr>
        <p:style>
          <a:lnRef idx="1">
            <a:schemeClr val="accent5"/>
          </a:lnRef>
          <a:fillRef idx="0">
            <a:schemeClr val="accent5"/>
          </a:fillRef>
          <a:effectRef idx="0">
            <a:schemeClr val="accent5"/>
          </a:effectRef>
          <a:fontRef idx="minor">
            <a:schemeClr val="tx1"/>
          </a:fontRef>
        </p:style>
      </p:cxnSp>
      <p:cxnSp>
        <p:nvCxnSpPr>
          <p:cNvPr id="52" name="Connettore a gomito 36">
            <a:extLst>
              <a:ext uri="{FF2B5EF4-FFF2-40B4-BE49-F238E27FC236}">
                <a16:creationId xmlns:a16="http://schemas.microsoft.com/office/drawing/2014/main" id="{CAAE72C0-FD65-4F46-A6E2-D630D03293BD}"/>
              </a:ext>
            </a:extLst>
          </p:cNvPr>
          <p:cNvCxnSpPr>
            <a:cxnSpLocks/>
          </p:cNvCxnSpPr>
          <p:nvPr/>
        </p:nvCxnSpPr>
        <p:spPr>
          <a:xfrm>
            <a:off x="7175841" y="5345380"/>
            <a:ext cx="1009044" cy="415080"/>
          </a:xfrm>
          <a:prstGeom prst="bentConnector3">
            <a:avLst>
              <a:gd name="adj1" fmla="val 50000"/>
            </a:avLst>
          </a:prstGeom>
          <a:ln>
            <a:headEnd type="oval"/>
            <a:tailEnd type="oval"/>
          </a:ln>
        </p:spPr>
        <p:style>
          <a:lnRef idx="1">
            <a:schemeClr val="accent5"/>
          </a:lnRef>
          <a:fillRef idx="0">
            <a:schemeClr val="accent5"/>
          </a:fillRef>
          <a:effectRef idx="0">
            <a:schemeClr val="accent5"/>
          </a:effectRef>
          <a:fontRef idx="minor">
            <a:schemeClr val="tx1"/>
          </a:fontRef>
        </p:style>
      </p:cxnSp>
      <p:sp>
        <p:nvSpPr>
          <p:cNvPr id="90" name="CasellaDiTesto 17">
            <a:extLst>
              <a:ext uri="{FF2B5EF4-FFF2-40B4-BE49-F238E27FC236}">
                <a16:creationId xmlns:a16="http://schemas.microsoft.com/office/drawing/2014/main" id="{B955020F-8566-4A0D-BAA5-D6DDDAF64B44}"/>
              </a:ext>
            </a:extLst>
          </p:cNvPr>
          <p:cNvSpPr txBox="1"/>
          <p:nvPr/>
        </p:nvSpPr>
        <p:spPr>
          <a:xfrm>
            <a:off x="5562957" y="1979882"/>
            <a:ext cx="490776" cy="181588"/>
          </a:xfrm>
          <a:prstGeom prst="rect">
            <a:avLst/>
          </a:prstGeom>
          <a:noFill/>
        </p:spPr>
        <p:txBody>
          <a:bodyPr wrap="square" lIns="0" tIns="0" rIns="0" bIns="27432" rtlCol="0">
            <a:spAutoFit/>
          </a:bodyPr>
          <a:lstStyle/>
          <a:p>
            <a:pPr algn="ctr"/>
            <a:r>
              <a:rPr lang="en-US" sz="1000" b="1">
                <a:solidFill>
                  <a:schemeClr val="accent5"/>
                </a:solidFill>
              </a:rPr>
              <a:t>+38%</a:t>
            </a:r>
            <a:endParaRPr lang="en-US" sz="1000" b="1" dirty="0">
              <a:solidFill>
                <a:schemeClr val="accent5"/>
              </a:solidFill>
            </a:endParaRPr>
          </a:p>
        </p:txBody>
      </p:sp>
      <p:sp>
        <p:nvSpPr>
          <p:cNvPr id="92" name="CasellaDiTesto 17">
            <a:extLst>
              <a:ext uri="{FF2B5EF4-FFF2-40B4-BE49-F238E27FC236}">
                <a16:creationId xmlns:a16="http://schemas.microsoft.com/office/drawing/2014/main" id="{0A3202D0-8BB6-4AA5-B807-4B3EE29D283A}"/>
              </a:ext>
            </a:extLst>
          </p:cNvPr>
          <p:cNvSpPr txBox="1"/>
          <p:nvPr/>
        </p:nvSpPr>
        <p:spPr>
          <a:xfrm>
            <a:off x="7108187" y="997208"/>
            <a:ext cx="729323" cy="181588"/>
          </a:xfrm>
          <a:prstGeom prst="rect">
            <a:avLst/>
          </a:prstGeom>
          <a:noFill/>
        </p:spPr>
        <p:txBody>
          <a:bodyPr wrap="square" lIns="0" tIns="0" rIns="0" bIns="27432" rtlCol="0">
            <a:spAutoFit/>
          </a:bodyPr>
          <a:lstStyle/>
          <a:p>
            <a:pPr algn="ctr"/>
            <a:r>
              <a:rPr lang="en-US" sz="1000" b="1">
                <a:solidFill>
                  <a:schemeClr val="accent5"/>
                </a:solidFill>
              </a:rPr>
              <a:t>+33%</a:t>
            </a:r>
            <a:endParaRPr lang="en-US" sz="1000" b="1" dirty="0">
              <a:solidFill>
                <a:schemeClr val="accent5"/>
              </a:solidFill>
            </a:endParaRPr>
          </a:p>
        </p:txBody>
      </p:sp>
      <p:sp>
        <p:nvSpPr>
          <p:cNvPr id="93" name="CasellaDiTesto 17">
            <a:extLst>
              <a:ext uri="{FF2B5EF4-FFF2-40B4-BE49-F238E27FC236}">
                <a16:creationId xmlns:a16="http://schemas.microsoft.com/office/drawing/2014/main" id="{C8FC5D69-6247-44DE-9AC9-1F89FB3348F7}"/>
              </a:ext>
            </a:extLst>
          </p:cNvPr>
          <p:cNvSpPr txBox="1"/>
          <p:nvPr/>
        </p:nvSpPr>
        <p:spPr>
          <a:xfrm>
            <a:off x="5892881" y="5164906"/>
            <a:ext cx="683567" cy="181588"/>
          </a:xfrm>
          <a:prstGeom prst="rect">
            <a:avLst/>
          </a:prstGeom>
          <a:noFill/>
        </p:spPr>
        <p:txBody>
          <a:bodyPr wrap="square" lIns="0" tIns="0" rIns="0" bIns="27432" rtlCol="0">
            <a:spAutoFit/>
          </a:bodyPr>
          <a:lstStyle/>
          <a:p>
            <a:pPr algn="ctr"/>
            <a:r>
              <a:rPr lang="en-US" sz="1000" b="1">
                <a:solidFill>
                  <a:schemeClr val="accent5"/>
                </a:solidFill>
              </a:rPr>
              <a:t>+28%</a:t>
            </a:r>
            <a:endParaRPr lang="en-US" sz="1000" b="1" dirty="0">
              <a:solidFill>
                <a:schemeClr val="accent5"/>
              </a:solidFill>
            </a:endParaRPr>
          </a:p>
        </p:txBody>
      </p:sp>
      <p:sp>
        <p:nvSpPr>
          <p:cNvPr id="94" name="CasellaDiTesto 17">
            <a:extLst>
              <a:ext uri="{FF2B5EF4-FFF2-40B4-BE49-F238E27FC236}">
                <a16:creationId xmlns:a16="http://schemas.microsoft.com/office/drawing/2014/main" id="{3846C2F2-979F-4372-B1DB-E39DB8965CD7}"/>
              </a:ext>
            </a:extLst>
          </p:cNvPr>
          <p:cNvSpPr txBox="1"/>
          <p:nvPr/>
        </p:nvSpPr>
        <p:spPr>
          <a:xfrm>
            <a:off x="7683919" y="5576247"/>
            <a:ext cx="509656" cy="181588"/>
          </a:xfrm>
          <a:prstGeom prst="rect">
            <a:avLst/>
          </a:prstGeom>
          <a:noFill/>
        </p:spPr>
        <p:txBody>
          <a:bodyPr wrap="square" lIns="0" tIns="0" rIns="0" bIns="27432" rtlCol="0">
            <a:spAutoFit/>
          </a:bodyPr>
          <a:lstStyle/>
          <a:p>
            <a:pPr algn="ctr"/>
            <a:r>
              <a:rPr lang="en-US" sz="1000" b="1">
                <a:solidFill>
                  <a:schemeClr val="accent5"/>
                </a:solidFill>
              </a:rPr>
              <a:t>+35%</a:t>
            </a:r>
            <a:endParaRPr lang="en-US" sz="1000" b="1" dirty="0">
              <a:solidFill>
                <a:schemeClr val="accent5"/>
              </a:solidFill>
            </a:endParaRPr>
          </a:p>
        </p:txBody>
      </p:sp>
    </p:spTree>
    <p:extLst>
      <p:ext uri="{BB962C8B-B14F-4D97-AF65-F5344CB8AC3E}">
        <p14:creationId xmlns:p14="http://schemas.microsoft.com/office/powerpoint/2010/main" val="884167119"/>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Content Placeholder 176">
            <a:extLst>
              <a:ext uri="{FF2B5EF4-FFF2-40B4-BE49-F238E27FC236}">
                <a16:creationId xmlns:a16="http://schemas.microsoft.com/office/drawing/2014/main" id="{AA2B26E5-8D7C-46FE-AA47-731CEF37A5FB}"/>
              </a:ext>
            </a:extLst>
          </p:cNvPr>
          <p:cNvSpPr>
            <a:spLocks noGrp="1"/>
          </p:cNvSpPr>
          <p:nvPr>
            <p:ph sz="quarter" idx="18"/>
          </p:nvPr>
        </p:nvSpPr>
        <p:spPr>
          <a:xfrm>
            <a:off x="479426" y="1495683"/>
            <a:ext cx="990048" cy="1349117"/>
          </a:xfrm>
        </p:spPr>
        <p:txBody>
          <a:bodyPr wrap="square" lIns="91440" tIns="91440" rIns="91440" bIns="91440" anchor="b" anchorCtr="0">
            <a:noAutofit/>
          </a:bodyPr>
          <a:lstStyle/>
          <a:p>
            <a:pPr marL="0" indent="0" algn="ctr">
              <a:buNone/>
            </a:pPr>
            <a:r>
              <a:rPr lang="en-US" sz="900"/>
              <a:t>Self-certified</a:t>
            </a:r>
          </a:p>
        </p:txBody>
      </p:sp>
      <p:pic>
        <p:nvPicPr>
          <p:cNvPr id="22" name="Picture 34">
            <a:extLst>
              <a:ext uri="{FF2B5EF4-FFF2-40B4-BE49-F238E27FC236}">
                <a16:creationId xmlns:a16="http://schemas.microsoft.com/office/drawing/2014/main" id="{702EC9C2-1911-6262-ADE7-B3793FDABDB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58243" y="2251041"/>
            <a:ext cx="831136" cy="292461"/>
          </a:xfrm>
          <a:prstGeom prst="rect">
            <a:avLst/>
          </a:prstGeom>
          <a:ln>
            <a:noFill/>
          </a:ln>
          <a:effectLst/>
        </p:spPr>
      </p:pic>
      <p:pic>
        <p:nvPicPr>
          <p:cNvPr id="23" name="Picture 2">
            <a:extLst>
              <a:ext uri="{FF2B5EF4-FFF2-40B4-BE49-F238E27FC236}">
                <a16:creationId xmlns:a16="http://schemas.microsoft.com/office/drawing/2014/main" id="{EE3380DE-996E-7BEC-B646-B5C9769B23D3}"/>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69560" y="1654725"/>
            <a:ext cx="580140" cy="502849"/>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176">
            <a:extLst>
              <a:ext uri="{FF2B5EF4-FFF2-40B4-BE49-F238E27FC236}">
                <a16:creationId xmlns:a16="http://schemas.microsoft.com/office/drawing/2014/main" id="{96C2C4DB-88E9-0D94-F47C-1DD1DFAE5974}"/>
              </a:ext>
            </a:extLst>
          </p:cNvPr>
          <p:cNvSpPr txBox="1">
            <a:spLocks/>
          </p:cNvSpPr>
          <p:nvPr/>
        </p:nvSpPr>
        <p:spPr>
          <a:xfrm>
            <a:off x="479426" y="4343542"/>
            <a:ext cx="990048" cy="1478654"/>
          </a:xfrm>
          <a:prstGeom prst="rect">
            <a:avLst/>
          </a:prstGeom>
          <a:solidFill>
            <a:schemeClr val="bg1"/>
          </a:solidFill>
          <a:effectLst>
            <a:outerShdw blurRad="139700" sx="102000" sy="102000" algn="ctr" rotWithShape="0">
              <a:schemeClr val="bg2">
                <a:alpha val="30000"/>
              </a:schemeClr>
            </a:outerShdw>
          </a:effectLst>
        </p:spPr>
        <p:txBody>
          <a:bodyPr vert="horz" wrap="square" lIns="91440" tIns="91440" rIns="91440" bIns="91440" rtlCol="0" anchor="b" anchorCtr="0">
            <a:noAutofit/>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gn="ctr">
              <a:buFont typeface="Arial" panose="020B0604020202020204" pitchFamily="34" charset="0"/>
              <a:buNone/>
            </a:pPr>
            <a:r>
              <a:rPr lang="en-US" sz="900"/>
              <a:t>Third party certified</a:t>
            </a:r>
          </a:p>
        </p:txBody>
      </p:sp>
      <p:pic>
        <p:nvPicPr>
          <p:cNvPr id="24" name="Picture 34">
            <a:extLst>
              <a:ext uri="{FF2B5EF4-FFF2-40B4-BE49-F238E27FC236}">
                <a16:creationId xmlns:a16="http://schemas.microsoft.com/office/drawing/2014/main" id="{3A4AA6A1-B778-89CB-249D-B83063D881E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58243" y="5059070"/>
            <a:ext cx="831136" cy="292461"/>
          </a:xfrm>
          <a:prstGeom prst="rect">
            <a:avLst/>
          </a:prstGeom>
          <a:ln>
            <a:noFill/>
          </a:ln>
          <a:effectLst/>
        </p:spPr>
      </p:pic>
      <p:pic>
        <p:nvPicPr>
          <p:cNvPr id="25" name="Picture 2">
            <a:extLst>
              <a:ext uri="{FF2B5EF4-FFF2-40B4-BE49-F238E27FC236}">
                <a16:creationId xmlns:a16="http://schemas.microsoft.com/office/drawing/2014/main" id="{B530EAC2-C1C4-8A44-0A1B-40D29B81A50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69560" y="4462754"/>
            <a:ext cx="580140" cy="502849"/>
          </a:xfrm>
          <a:prstGeom prst="rect">
            <a:avLst/>
          </a:prstGeom>
          <a:noFill/>
          <a:extLst>
            <a:ext uri="{909E8E84-426E-40DD-AFC4-6F175D3DCCD1}">
              <a14:hiddenFill xmlns:a14="http://schemas.microsoft.com/office/drawing/2010/main">
                <a:solidFill>
                  <a:srgbClr val="FFFFFF"/>
                </a:solidFill>
              </a14:hiddenFill>
            </a:ext>
          </a:extLst>
        </p:spPr>
      </p:pic>
      <p:pic>
        <p:nvPicPr>
          <p:cNvPr id="20" name="Grafik 4">
            <a:extLst>
              <a:ext uri="{FF2B5EF4-FFF2-40B4-BE49-F238E27FC236}">
                <a16:creationId xmlns:a16="http://schemas.microsoft.com/office/drawing/2014/main" id="{E27D681C-9ECD-EBCE-7414-7AFFB9550982}"/>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0135518" y="1732059"/>
            <a:ext cx="587008" cy="900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descr="Product, Støvsugere, Industristøvsugere, Sikkerhedsklassificerede våd-/tørsugere, Nilfisk, ATTIX 40-0M PC TYPE 22">
            <a:extLst>
              <a:ext uri="{FF2B5EF4-FFF2-40B4-BE49-F238E27FC236}">
                <a16:creationId xmlns:a16="http://schemas.microsoft.com/office/drawing/2014/main" id="{51203D5B-7EB6-2F65-E81E-920D9F161BC2}"/>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93" b="95536" l="9000" r="90750">
                        <a14:foregroundMark x1="24000" y1="6786" x2="24000" y2="6786"/>
                        <a14:foregroundMark x1="29250" y1="6786" x2="29250" y2="6786"/>
                        <a14:foregroundMark x1="31750" y1="3393" x2="31750" y2="3393"/>
                        <a14:foregroundMark x1="90750" y1="70357" x2="90750" y2="70357"/>
                        <a14:foregroundMark x1="86500" y1="90536" x2="86500" y2="90536"/>
                        <a14:foregroundMark x1="85500" y1="95536" x2="85500" y2="95536"/>
                        <a14:foregroundMark x1="9000" y1="72321" x2="9000" y2="72321"/>
                        <a14:backgroundMark x1="21500" y1="53571" x2="21500" y2="53571"/>
                      </a14:backgroundRemoval>
                    </a14:imgEffect>
                  </a14:imgLayer>
                </a14:imgProps>
              </a:ext>
              <a:ext uri="{28A0092B-C50C-407E-A947-70E740481C1C}">
                <a14:useLocalDpi xmlns:a14="http://schemas.microsoft.com/office/drawing/2010/main"/>
              </a:ext>
            </a:extLst>
          </a:blip>
          <a:srcRect/>
          <a:stretch>
            <a:fillRect/>
          </a:stretch>
        </p:blipFill>
        <p:spPr bwMode="auto">
          <a:xfrm>
            <a:off x="8726252" y="988643"/>
            <a:ext cx="509337" cy="713072"/>
          </a:xfrm>
          <a:prstGeom prst="rect">
            <a:avLst/>
          </a:prstGeom>
          <a:noFill/>
          <a:extLst>
            <a:ext uri="{909E8E84-426E-40DD-AFC4-6F175D3DCCD1}">
              <a14:hiddenFill xmlns:a14="http://schemas.microsoft.com/office/drawing/2010/main">
                <a:solidFill>
                  <a:srgbClr val="FFFFFF"/>
                </a:solidFill>
              </a14:hiddenFill>
            </a:ext>
          </a:extLst>
        </p:spPr>
      </p:pic>
      <p:pic>
        <p:nvPicPr>
          <p:cNvPr id="11" name="Immagine 41">
            <a:extLst>
              <a:ext uri="{FF2B5EF4-FFF2-40B4-BE49-F238E27FC236}">
                <a16:creationId xmlns:a16="http://schemas.microsoft.com/office/drawing/2014/main" id="{2990BBEE-4944-BE2B-DB5B-6CF13A8EAE5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463182" y="1779991"/>
            <a:ext cx="472406" cy="788731"/>
          </a:xfrm>
          <a:prstGeom prst="rect">
            <a:avLst/>
          </a:prstGeom>
        </p:spPr>
      </p:pic>
      <p:pic>
        <p:nvPicPr>
          <p:cNvPr id="9" name="Picture 4" descr="KEVA 45H">
            <a:extLst>
              <a:ext uri="{FF2B5EF4-FFF2-40B4-BE49-F238E27FC236}">
                <a16:creationId xmlns:a16="http://schemas.microsoft.com/office/drawing/2014/main" id="{F3D0ABA2-EF41-174A-E482-7D1A5C66990C}"/>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6294117" y="404531"/>
            <a:ext cx="392756" cy="832533"/>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1044">
            <a:extLst>
              <a:ext uri="{FF2B5EF4-FFF2-40B4-BE49-F238E27FC236}">
                <a16:creationId xmlns:a16="http://schemas.microsoft.com/office/drawing/2014/main" id="{2BBAB8BD-77C3-4828-5FF1-233D9CA6CBD7}"/>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746444" y="415881"/>
            <a:ext cx="678080" cy="825798"/>
          </a:xfrm>
          <a:prstGeom prst="rect">
            <a:avLst/>
          </a:prstGeom>
        </p:spPr>
      </p:pic>
      <p:pic>
        <p:nvPicPr>
          <p:cNvPr id="3" name="Immagine 2052">
            <a:extLst>
              <a:ext uri="{FF2B5EF4-FFF2-40B4-BE49-F238E27FC236}">
                <a16:creationId xmlns:a16="http://schemas.microsoft.com/office/drawing/2014/main" id="{24CABC9F-4379-F866-E7D4-0860C8760ECA}"/>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069349" y="1506859"/>
            <a:ext cx="302762" cy="487622"/>
          </a:xfrm>
          <a:prstGeom prst="rect">
            <a:avLst/>
          </a:prstGeom>
        </p:spPr>
      </p:pic>
      <p:pic>
        <p:nvPicPr>
          <p:cNvPr id="2" name="Immagine 43">
            <a:extLst>
              <a:ext uri="{FF2B5EF4-FFF2-40B4-BE49-F238E27FC236}">
                <a16:creationId xmlns:a16="http://schemas.microsoft.com/office/drawing/2014/main" id="{B30FB8DA-32C7-1BFA-1C09-FCC909E2F71C}"/>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578306" y="1999900"/>
            <a:ext cx="351512" cy="574253"/>
          </a:xfrm>
          <a:prstGeom prst="rect">
            <a:avLst/>
          </a:prstGeom>
        </p:spPr>
      </p:pic>
      <p:sp>
        <p:nvSpPr>
          <p:cNvPr id="4" name="Footer Placeholder 3">
            <a:extLst>
              <a:ext uri="{FF2B5EF4-FFF2-40B4-BE49-F238E27FC236}">
                <a16:creationId xmlns:a16="http://schemas.microsoft.com/office/drawing/2014/main" id="{15D225F6-0527-4A99-91AC-EBDE743813B2}"/>
              </a:ext>
            </a:extLst>
          </p:cNvPr>
          <p:cNvSpPr>
            <a:spLocks noGrp="1"/>
          </p:cNvSpPr>
          <p:nvPr>
            <p:ph type="ftr" sz="quarter" idx="24"/>
          </p:nvPr>
        </p:nvSpPr>
        <p:spPr/>
        <p:txBody>
          <a:bodyPr/>
          <a:lstStyle/>
          <a:p>
            <a:pPr algn="l"/>
            <a:r>
              <a:rPr lang="en-US"/>
              <a:t>COMPANY CONFIDENTIAL</a:t>
            </a:r>
            <a:endParaRPr lang="en-US" dirty="0"/>
          </a:p>
        </p:txBody>
      </p:sp>
      <p:sp>
        <p:nvSpPr>
          <p:cNvPr id="5" name="Slide Number Placeholder 4">
            <a:extLst>
              <a:ext uri="{FF2B5EF4-FFF2-40B4-BE49-F238E27FC236}">
                <a16:creationId xmlns:a16="http://schemas.microsoft.com/office/drawing/2014/main" id="{ACE29FAD-11DE-47E3-BDDA-BC32B2357C77}"/>
              </a:ext>
            </a:extLst>
          </p:cNvPr>
          <p:cNvSpPr>
            <a:spLocks noGrp="1"/>
          </p:cNvSpPr>
          <p:nvPr>
            <p:ph type="sldNum" sz="quarter" idx="25"/>
          </p:nvPr>
        </p:nvSpPr>
        <p:spPr/>
        <p:txBody>
          <a:bodyPr/>
          <a:lstStyle/>
          <a:p>
            <a:fld id="{6C385236-B7BA-4938-9EA6-6DEC8CA653D7}" type="slidenum">
              <a:rPr lang="en-US" smtClean="0"/>
              <a:pPr/>
              <a:t>39</a:t>
            </a:fld>
            <a:endParaRPr lang="en-US"/>
          </a:p>
        </p:txBody>
      </p:sp>
      <p:sp>
        <p:nvSpPr>
          <p:cNvPr id="6" name="Text Placeholder 5">
            <a:extLst>
              <a:ext uri="{FF2B5EF4-FFF2-40B4-BE49-F238E27FC236}">
                <a16:creationId xmlns:a16="http://schemas.microsoft.com/office/drawing/2014/main" id="{6B15CB74-71DA-4BCE-B45F-BA7B2E2A51D8}"/>
              </a:ext>
            </a:extLst>
          </p:cNvPr>
          <p:cNvSpPr>
            <a:spLocks noGrp="1"/>
          </p:cNvSpPr>
          <p:nvPr>
            <p:ph type="body" sz="quarter" idx="14"/>
          </p:nvPr>
        </p:nvSpPr>
        <p:spPr/>
        <p:txBody>
          <a:bodyPr/>
          <a:lstStyle/>
          <a:p>
            <a:r>
              <a:rPr lang="en-US"/>
              <a:t>Positioning vs main competitor</a:t>
            </a:r>
          </a:p>
        </p:txBody>
      </p:sp>
      <p:sp>
        <p:nvSpPr>
          <p:cNvPr id="7" name="Title 6">
            <a:extLst>
              <a:ext uri="{FF2B5EF4-FFF2-40B4-BE49-F238E27FC236}">
                <a16:creationId xmlns:a16="http://schemas.microsoft.com/office/drawing/2014/main" id="{DBDB68FF-8EF9-4640-8F65-BF55A64BF5F2}"/>
              </a:ext>
            </a:extLst>
          </p:cNvPr>
          <p:cNvSpPr>
            <a:spLocks noGrp="1"/>
          </p:cNvSpPr>
          <p:nvPr>
            <p:ph type="title"/>
          </p:nvPr>
        </p:nvSpPr>
        <p:spPr/>
        <p:txBody>
          <a:bodyPr/>
          <a:lstStyle/>
          <a:p>
            <a:r>
              <a:rPr lang="en-US"/>
              <a:t>List price* </a:t>
            </a:r>
          </a:p>
        </p:txBody>
      </p:sp>
      <p:sp>
        <p:nvSpPr>
          <p:cNvPr id="18" name="TextBox 8">
            <a:extLst>
              <a:ext uri="{FF2B5EF4-FFF2-40B4-BE49-F238E27FC236}">
                <a16:creationId xmlns:a16="http://schemas.microsoft.com/office/drawing/2014/main" id="{0AB5E484-2EED-4A65-A2D6-2A13D0BF8E39}"/>
              </a:ext>
            </a:extLst>
          </p:cNvPr>
          <p:cNvSpPr txBox="1"/>
          <p:nvPr/>
        </p:nvSpPr>
        <p:spPr>
          <a:xfrm>
            <a:off x="470476" y="3903086"/>
            <a:ext cx="1546810" cy="307777"/>
          </a:xfrm>
          <a:prstGeom prst="rect">
            <a:avLst/>
          </a:prstGeom>
          <a:noFill/>
        </p:spPr>
        <p:txBody>
          <a:bodyPr wrap="square" lIns="0" rIns="0" rtlCol="0">
            <a:spAutoFit/>
          </a:bodyPr>
          <a:lstStyle/>
          <a:p>
            <a:r>
              <a:rPr lang="en-US" sz="1400" i="1">
                <a:solidFill>
                  <a:schemeClr val="tx2"/>
                </a:solidFill>
                <a:ea typeface="Roboto Black" panose="02000000000000000000" pitchFamily="2" charset="0"/>
                <a:cs typeface="Poppins SemiBold" panose="00000700000000000000" pitchFamily="2" charset="0"/>
              </a:rPr>
              <a:t>Single-phase</a:t>
            </a:r>
          </a:p>
        </p:txBody>
      </p:sp>
      <p:cxnSp>
        <p:nvCxnSpPr>
          <p:cNvPr id="61" name="Straight Arrow Connector 60">
            <a:extLst>
              <a:ext uri="{FF2B5EF4-FFF2-40B4-BE49-F238E27FC236}">
                <a16:creationId xmlns:a16="http://schemas.microsoft.com/office/drawing/2014/main" id="{E0C39559-D4E6-4091-AD58-DEE2CFA155FD}"/>
              </a:ext>
            </a:extLst>
          </p:cNvPr>
          <p:cNvCxnSpPr/>
          <p:nvPr/>
        </p:nvCxnSpPr>
        <p:spPr>
          <a:xfrm>
            <a:off x="479425" y="3889367"/>
            <a:ext cx="1123315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Content Placeholder 14">
            <a:extLst>
              <a:ext uri="{FF2B5EF4-FFF2-40B4-BE49-F238E27FC236}">
                <a16:creationId xmlns:a16="http://schemas.microsoft.com/office/drawing/2014/main" id="{314130F0-599B-4713-803C-4F68DEC87930}"/>
              </a:ext>
            </a:extLst>
          </p:cNvPr>
          <p:cNvSpPr txBox="1">
            <a:spLocks/>
          </p:cNvSpPr>
          <p:nvPr/>
        </p:nvSpPr>
        <p:spPr>
          <a:xfrm>
            <a:off x="470476" y="3543367"/>
            <a:ext cx="1732927" cy="355276"/>
          </a:xfrm>
          <a:prstGeom prst="rect">
            <a:avLst/>
          </a:prstGeom>
        </p:spPr>
        <p:txBody>
          <a:bodyPr vert="horz" wrap="square" lIns="0" tIns="0" rIns="0" bIns="108000" rtlCol="0">
            <a:spAutoFit/>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spcBef>
                <a:spcPts val="0"/>
              </a:spcBef>
              <a:buNone/>
            </a:pPr>
            <a:r>
              <a:rPr lang="en-US" sz="1600">
                <a:latin typeface="+mj-lt"/>
              </a:rPr>
              <a:t>Gross list price* €</a:t>
            </a:r>
          </a:p>
        </p:txBody>
      </p:sp>
      <p:pic>
        <p:nvPicPr>
          <p:cNvPr id="66" name="Picture 2">
            <a:extLst>
              <a:ext uri="{FF2B5EF4-FFF2-40B4-BE49-F238E27FC236}">
                <a16:creationId xmlns:a16="http://schemas.microsoft.com/office/drawing/2014/main" id="{A1A4A3A1-773E-4215-BF87-7572BE804982}"/>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p:blipFill>
        <p:spPr bwMode="auto">
          <a:xfrm>
            <a:off x="7276746" y="1341339"/>
            <a:ext cx="879991" cy="268672"/>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8">
            <a:extLst>
              <a:ext uri="{FF2B5EF4-FFF2-40B4-BE49-F238E27FC236}">
                <a16:creationId xmlns:a16="http://schemas.microsoft.com/office/drawing/2014/main" id="{1EF57586-35D7-4F61-97CC-C301FB2884AF}"/>
              </a:ext>
            </a:extLst>
          </p:cNvPr>
          <p:cNvSpPr txBox="1"/>
          <p:nvPr/>
        </p:nvSpPr>
        <p:spPr>
          <a:xfrm>
            <a:off x="6588037" y="4664542"/>
            <a:ext cx="1683742" cy="276991"/>
          </a:xfrm>
          <a:prstGeom prst="rect">
            <a:avLst/>
          </a:prstGeom>
          <a:noFill/>
        </p:spPr>
        <p:txBody>
          <a:bodyPr wrap="square" rtlCol="0">
            <a:spAutoFit/>
          </a:bodyPr>
          <a:lstStyle/>
          <a:p>
            <a:pPr algn="ctr"/>
            <a:r>
              <a:rPr lang="en-US" sz="1200" dirty="0">
                <a:latin typeface="+mj-lt"/>
                <a:ea typeface="Roboto Black" panose="02000000000000000000" pitchFamily="2" charset="0"/>
                <a:cs typeface="Poppins SemiBold" panose="00000700000000000000" pitchFamily="2" charset="0"/>
              </a:rPr>
              <a:t>VHS011 LC Z22 EXA</a:t>
            </a:r>
          </a:p>
        </p:txBody>
      </p:sp>
      <p:sp>
        <p:nvSpPr>
          <p:cNvPr id="69" name="CasellaDiTesto 59">
            <a:extLst>
              <a:ext uri="{FF2B5EF4-FFF2-40B4-BE49-F238E27FC236}">
                <a16:creationId xmlns:a16="http://schemas.microsoft.com/office/drawing/2014/main" id="{729B461B-D44C-41D3-A719-A1B8273631E5}"/>
              </a:ext>
            </a:extLst>
          </p:cNvPr>
          <p:cNvSpPr txBox="1"/>
          <p:nvPr/>
        </p:nvSpPr>
        <p:spPr>
          <a:xfrm>
            <a:off x="6921393" y="4498735"/>
            <a:ext cx="1017031" cy="215444"/>
          </a:xfrm>
          <a:prstGeom prst="rect">
            <a:avLst/>
          </a:prstGeom>
          <a:noFill/>
          <a:ln>
            <a:noFill/>
          </a:ln>
        </p:spPr>
        <p:txBody>
          <a:bodyPr wrap="square" lIns="0" tIns="0" rIns="0" bIns="0" rtlCol="0">
            <a:spAutoFit/>
          </a:bodyPr>
          <a:lstStyle/>
          <a:p>
            <a:pPr algn="ctr"/>
            <a:r>
              <a:rPr lang="en-US" sz="1400" dirty="0">
                <a:solidFill>
                  <a:schemeClr val="accent3"/>
                </a:solidFill>
                <a:latin typeface="Roboto Black" panose="02000000000000000000" pitchFamily="2" charset="0"/>
                <a:ea typeface="Roboto Black" panose="02000000000000000000" pitchFamily="2" charset="0"/>
              </a:rPr>
              <a:t>3.450 € </a:t>
            </a:r>
          </a:p>
        </p:txBody>
      </p:sp>
      <p:cxnSp>
        <p:nvCxnSpPr>
          <p:cNvPr id="70" name="Connettore a gomito 1063">
            <a:extLst>
              <a:ext uri="{FF2B5EF4-FFF2-40B4-BE49-F238E27FC236}">
                <a16:creationId xmlns:a16="http://schemas.microsoft.com/office/drawing/2014/main" id="{2C65B3C4-43F6-4039-808E-700B9E2D95F6}"/>
              </a:ext>
            </a:extLst>
          </p:cNvPr>
          <p:cNvCxnSpPr>
            <a:cxnSpLocks/>
            <a:stCxn id="69" idx="0"/>
          </p:cNvCxnSpPr>
          <p:nvPr/>
        </p:nvCxnSpPr>
        <p:spPr>
          <a:xfrm rot="5400000" flipH="1" flipV="1">
            <a:off x="7507918" y="4111588"/>
            <a:ext cx="309138" cy="465156"/>
          </a:xfrm>
          <a:prstGeom prst="bentConnector2">
            <a:avLst/>
          </a:prstGeom>
          <a:ln>
            <a:solidFill>
              <a:schemeClr val="accent3"/>
            </a:solidFill>
            <a:tailEnd type="oval" w="med" len="med"/>
          </a:ln>
        </p:spPr>
        <p:style>
          <a:lnRef idx="1">
            <a:schemeClr val="accent2"/>
          </a:lnRef>
          <a:fillRef idx="0">
            <a:schemeClr val="accent2"/>
          </a:fillRef>
          <a:effectRef idx="0">
            <a:schemeClr val="accent2"/>
          </a:effectRef>
          <a:fontRef idx="minor">
            <a:schemeClr val="tx1"/>
          </a:fontRef>
        </p:style>
      </p:cxnSp>
      <p:sp>
        <p:nvSpPr>
          <p:cNvPr id="132" name="TextBox 8">
            <a:extLst>
              <a:ext uri="{FF2B5EF4-FFF2-40B4-BE49-F238E27FC236}">
                <a16:creationId xmlns:a16="http://schemas.microsoft.com/office/drawing/2014/main" id="{7D86EFA3-1575-4C65-A12C-2A24736F7CB5}"/>
              </a:ext>
            </a:extLst>
          </p:cNvPr>
          <p:cNvSpPr txBox="1"/>
          <p:nvPr/>
        </p:nvSpPr>
        <p:spPr>
          <a:xfrm>
            <a:off x="7047788" y="2577411"/>
            <a:ext cx="1367756" cy="461665"/>
          </a:xfrm>
          <a:prstGeom prst="rect">
            <a:avLst/>
          </a:prstGeom>
          <a:noFill/>
        </p:spPr>
        <p:txBody>
          <a:bodyPr wrap="square" rtlCol="0">
            <a:spAutoFit/>
          </a:bodyPr>
          <a:lstStyle/>
          <a:p>
            <a:pPr algn="ctr"/>
            <a:r>
              <a:rPr lang="it-IT" sz="1200">
                <a:latin typeface="+mj-lt"/>
                <a:ea typeface="Roboto Black" panose="02000000000000000000" pitchFamily="2" charset="0"/>
                <a:cs typeface="Poppins SemiBold" panose="00000700000000000000" pitchFamily="2" charset="0"/>
              </a:rPr>
              <a:t>MTL451BL</a:t>
            </a:r>
            <a:br>
              <a:rPr lang="it-IT" sz="1200">
                <a:latin typeface="+mj-lt"/>
                <a:ea typeface="Roboto Black" panose="02000000000000000000" pitchFamily="2" charset="0"/>
                <a:cs typeface="Poppins SemiBold" panose="00000700000000000000" pitchFamily="2" charset="0"/>
              </a:rPr>
            </a:br>
            <a:r>
              <a:rPr lang="it-IT" sz="1200">
                <a:latin typeface="+mj-lt"/>
                <a:ea typeface="Roboto Black" panose="02000000000000000000" pitchFamily="2" charset="0"/>
                <a:cs typeface="Poppins SemiBold" panose="00000700000000000000" pitchFamily="2" charset="0"/>
              </a:rPr>
              <a:t>(H opt</a:t>
            </a:r>
            <a:r>
              <a:rPr lang="it-IT" sz="1200" dirty="0">
                <a:latin typeface="+mj-lt"/>
                <a:ea typeface="Roboto Black" panose="02000000000000000000" pitchFamily="2" charset="0"/>
                <a:cs typeface="Poppins SemiBold" panose="00000700000000000000" pitchFamily="2" charset="0"/>
              </a:rPr>
              <a:t>.)</a:t>
            </a:r>
            <a:endParaRPr lang="en-US" sz="1200" dirty="0">
              <a:latin typeface="+mj-lt"/>
              <a:ea typeface="Roboto Black" panose="02000000000000000000" pitchFamily="2" charset="0"/>
              <a:cs typeface="Poppins SemiBold" panose="00000700000000000000" pitchFamily="2" charset="0"/>
            </a:endParaRPr>
          </a:p>
        </p:txBody>
      </p:sp>
      <p:sp>
        <p:nvSpPr>
          <p:cNvPr id="133" name="CasellaDiTesto 53">
            <a:extLst>
              <a:ext uri="{FF2B5EF4-FFF2-40B4-BE49-F238E27FC236}">
                <a16:creationId xmlns:a16="http://schemas.microsoft.com/office/drawing/2014/main" id="{5729546F-DB47-4662-89DD-A683870BBDB0}"/>
              </a:ext>
            </a:extLst>
          </p:cNvPr>
          <p:cNvSpPr txBox="1"/>
          <p:nvPr/>
        </p:nvSpPr>
        <p:spPr>
          <a:xfrm>
            <a:off x="7223151" y="3003613"/>
            <a:ext cx="1017031" cy="215444"/>
          </a:xfrm>
          <a:prstGeom prst="rect">
            <a:avLst/>
          </a:prstGeom>
          <a:noFill/>
        </p:spPr>
        <p:txBody>
          <a:bodyPr wrap="square" lIns="0" tIns="0" rIns="0" bIns="0" rtlCol="0">
            <a:spAutoFit/>
          </a:bodyPr>
          <a:lstStyle/>
          <a:p>
            <a:pPr algn="ctr"/>
            <a:r>
              <a:rPr lang="en-US" sz="1400">
                <a:solidFill>
                  <a:schemeClr val="accent3"/>
                </a:solidFill>
                <a:latin typeface="Roboto Black" panose="02000000000000000000" pitchFamily="2" charset="0"/>
                <a:ea typeface="Roboto Black" panose="02000000000000000000" pitchFamily="2" charset="0"/>
              </a:rPr>
              <a:t>3.440 </a:t>
            </a:r>
            <a:r>
              <a:rPr lang="en-US" sz="1400" dirty="0">
                <a:solidFill>
                  <a:schemeClr val="accent3"/>
                </a:solidFill>
                <a:latin typeface="Roboto Black" panose="02000000000000000000" pitchFamily="2" charset="0"/>
                <a:ea typeface="Roboto Black" panose="02000000000000000000" pitchFamily="2" charset="0"/>
              </a:rPr>
              <a:t>€</a:t>
            </a:r>
          </a:p>
        </p:txBody>
      </p:sp>
      <p:cxnSp>
        <p:nvCxnSpPr>
          <p:cNvPr id="134" name="Connettore a gomito 55">
            <a:extLst>
              <a:ext uri="{FF2B5EF4-FFF2-40B4-BE49-F238E27FC236}">
                <a16:creationId xmlns:a16="http://schemas.microsoft.com/office/drawing/2014/main" id="{86BF7404-CCA7-494E-A397-4283EAE83AAF}"/>
              </a:ext>
            </a:extLst>
          </p:cNvPr>
          <p:cNvCxnSpPr>
            <a:cxnSpLocks/>
            <a:stCxn id="133" idx="2"/>
          </p:cNvCxnSpPr>
          <p:nvPr/>
        </p:nvCxnSpPr>
        <p:spPr>
          <a:xfrm>
            <a:off x="7731667" y="3219057"/>
            <a:ext cx="3905" cy="408325"/>
          </a:xfrm>
          <a:prstGeom prst="straightConnector1">
            <a:avLst/>
          </a:prstGeom>
          <a:ln w="6350">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sp>
        <p:nvSpPr>
          <p:cNvPr id="127" name="CasellaDiTesto 20">
            <a:extLst>
              <a:ext uri="{FF2B5EF4-FFF2-40B4-BE49-F238E27FC236}">
                <a16:creationId xmlns:a16="http://schemas.microsoft.com/office/drawing/2014/main" id="{003D5AA3-4972-499E-B83A-3FA830CF1D82}"/>
              </a:ext>
            </a:extLst>
          </p:cNvPr>
          <p:cNvSpPr txBox="1"/>
          <p:nvPr/>
        </p:nvSpPr>
        <p:spPr>
          <a:xfrm>
            <a:off x="9673365" y="2919868"/>
            <a:ext cx="1584946" cy="430887"/>
          </a:xfrm>
          <a:prstGeom prst="rect">
            <a:avLst/>
          </a:prstGeom>
          <a:noFill/>
        </p:spPr>
        <p:txBody>
          <a:bodyPr wrap="square" lIns="0" tIns="0" rIns="0" bIns="0" rtlCol="0">
            <a:spAutoFit/>
          </a:bodyPr>
          <a:lstStyle/>
          <a:p>
            <a:pPr algn="ctr"/>
            <a:r>
              <a:rPr lang="en-US" sz="1400">
                <a:solidFill>
                  <a:schemeClr val="accent3"/>
                </a:solidFill>
                <a:latin typeface="Roboto Black" panose="02000000000000000000" pitchFamily="2" charset="0"/>
                <a:ea typeface="Roboto Black" panose="02000000000000000000" pitchFamily="2" charset="0"/>
              </a:rPr>
              <a:t>3.550 </a:t>
            </a:r>
            <a:r>
              <a:rPr lang="en-US" sz="1400" dirty="0">
                <a:solidFill>
                  <a:schemeClr val="accent3"/>
                </a:solidFill>
                <a:latin typeface="Roboto Black" panose="02000000000000000000" pitchFamily="2" charset="0"/>
                <a:ea typeface="Roboto Black" panose="02000000000000000000" pitchFamily="2" charset="0"/>
              </a:rPr>
              <a:t>€ DE </a:t>
            </a:r>
          </a:p>
          <a:p>
            <a:pPr algn="ctr"/>
            <a:r>
              <a:rPr lang="en-US" sz="1400" dirty="0">
                <a:solidFill>
                  <a:schemeClr val="accent3"/>
                </a:solidFill>
                <a:latin typeface="Roboto Black" panose="02000000000000000000" pitchFamily="2" charset="0"/>
                <a:ea typeface="Roboto Black" panose="02000000000000000000" pitchFamily="2" charset="0"/>
              </a:rPr>
              <a:t>(MC mandatory)</a:t>
            </a:r>
          </a:p>
        </p:txBody>
      </p:sp>
      <p:cxnSp>
        <p:nvCxnSpPr>
          <p:cNvPr id="128" name="Connettore a gomito 23">
            <a:extLst>
              <a:ext uri="{FF2B5EF4-FFF2-40B4-BE49-F238E27FC236}">
                <a16:creationId xmlns:a16="http://schemas.microsoft.com/office/drawing/2014/main" id="{B928C443-D5C2-4549-8AE5-E02185D86EB4}"/>
              </a:ext>
            </a:extLst>
          </p:cNvPr>
          <p:cNvCxnSpPr>
            <a:cxnSpLocks/>
            <a:stCxn id="127" idx="2"/>
          </p:cNvCxnSpPr>
          <p:nvPr/>
        </p:nvCxnSpPr>
        <p:spPr>
          <a:xfrm rot="5400000">
            <a:off x="9368408" y="2523097"/>
            <a:ext cx="269773" cy="1925088"/>
          </a:xfrm>
          <a:prstGeom prst="bentConnector2">
            <a:avLst/>
          </a:prstGeom>
          <a:ln w="6350">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sp>
        <p:nvSpPr>
          <p:cNvPr id="129" name="CasellaDiTesto 26">
            <a:extLst>
              <a:ext uri="{FF2B5EF4-FFF2-40B4-BE49-F238E27FC236}">
                <a16:creationId xmlns:a16="http://schemas.microsoft.com/office/drawing/2014/main" id="{A5669A5F-3145-4247-B446-E214F5F83070}"/>
              </a:ext>
            </a:extLst>
          </p:cNvPr>
          <p:cNvSpPr txBox="1"/>
          <p:nvPr/>
        </p:nvSpPr>
        <p:spPr>
          <a:xfrm>
            <a:off x="9618115" y="2658072"/>
            <a:ext cx="1695447" cy="276999"/>
          </a:xfrm>
          <a:prstGeom prst="rect">
            <a:avLst/>
          </a:prstGeom>
          <a:noFill/>
        </p:spPr>
        <p:txBody>
          <a:bodyPr wrap="square">
            <a:spAutoFit/>
          </a:bodyPr>
          <a:lstStyle/>
          <a:p>
            <a:pPr algn="ctr"/>
            <a:r>
              <a:rPr lang="en-US" sz="1200" dirty="0">
                <a:latin typeface="+mj-lt"/>
                <a:ea typeface="Roboto Black" panose="02000000000000000000" pitchFamily="2" charset="0"/>
                <a:cs typeface="Poppins SemiBold" panose="00000700000000000000" pitchFamily="2" charset="0"/>
              </a:rPr>
              <a:t>IVM40/12-1(H)Z22</a:t>
            </a:r>
          </a:p>
        </p:txBody>
      </p:sp>
      <p:sp>
        <p:nvSpPr>
          <p:cNvPr id="76" name="TextBox 172">
            <a:extLst>
              <a:ext uri="{FF2B5EF4-FFF2-40B4-BE49-F238E27FC236}">
                <a16:creationId xmlns:a16="http://schemas.microsoft.com/office/drawing/2014/main" id="{AB0A89A6-CD8A-4112-AF53-3FB19E89934F}"/>
              </a:ext>
            </a:extLst>
          </p:cNvPr>
          <p:cNvSpPr txBox="1"/>
          <p:nvPr/>
        </p:nvSpPr>
        <p:spPr>
          <a:xfrm>
            <a:off x="1849208" y="2585859"/>
            <a:ext cx="1821835" cy="461665"/>
          </a:xfrm>
          <a:prstGeom prst="rect">
            <a:avLst/>
          </a:prstGeom>
          <a:noFill/>
        </p:spPr>
        <p:txBody>
          <a:bodyPr wrap="square" rtlCol="0">
            <a:spAutoFit/>
          </a:bodyPr>
          <a:lstStyle>
            <a:defPPr>
              <a:defRPr lang="en-US"/>
            </a:defPPr>
            <a:lvl1pPr>
              <a:defRPr sz="1200" spc="200">
                <a:solidFill>
                  <a:srgbClr val="FF0000"/>
                </a:solidFill>
                <a:latin typeface="Roboto Black" panose="02000000000000000000" pitchFamily="2" charset="0"/>
                <a:ea typeface="Roboto Black" panose="02000000000000000000" pitchFamily="2" charset="0"/>
                <a:cs typeface="Poppins SemiBold" panose="00000700000000000000" pitchFamily="2" charset="0"/>
              </a:defRPr>
            </a:lvl1pPr>
          </a:lstStyle>
          <a:p>
            <a:pPr algn="ctr"/>
            <a:r>
              <a:rPr lang="it-IT" spc="0" dirty="0">
                <a:solidFill>
                  <a:schemeClr val="tx1"/>
                </a:solidFill>
                <a:latin typeface="+mj-lt"/>
              </a:rPr>
              <a:t>MTL </a:t>
            </a:r>
            <a:r>
              <a:rPr lang="it-IT" spc="0">
                <a:solidFill>
                  <a:schemeClr val="tx1"/>
                </a:solidFill>
                <a:latin typeface="+mj-lt"/>
              </a:rPr>
              <a:t>300 </a:t>
            </a:r>
            <a:br>
              <a:rPr lang="it-IT" spc="0">
                <a:solidFill>
                  <a:schemeClr val="tx1"/>
                </a:solidFill>
                <a:latin typeface="+mj-lt"/>
              </a:rPr>
            </a:br>
            <a:r>
              <a:rPr lang="it-IT" spc="0">
                <a:solidFill>
                  <a:schemeClr val="tx1"/>
                </a:solidFill>
                <a:latin typeface="+mj-lt"/>
              </a:rPr>
              <a:t>1/3D </a:t>
            </a:r>
            <a:r>
              <a:rPr lang="it-IT" spc="0" dirty="0">
                <a:solidFill>
                  <a:schemeClr val="tx1"/>
                </a:solidFill>
                <a:latin typeface="+mj-lt"/>
              </a:rPr>
              <a:t>BL</a:t>
            </a:r>
          </a:p>
        </p:txBody>
      </p:sp>
      <p:sp>
        <p:nvSpPr>
          <p:cNvPr id="77" name="CasellaDiTesto 46">
            <a:extLst>
              <a:ext uri="{FF2B5EF4-FFF2-40B4-BE49-F238E27FC236}">
                <a16:creationId xmlns:a16="http://schemas.microsoft.com/office/drawing/2014/main" id="{BA98EA64-3D16-4D15-A358-629B1416A525}"/>
              </a:ext>
            </a:extLst>
          </p:cNvPr>
          <p:cNvSpPr txBox="1"/>
          <p:nvPr/>
        </p:nvSpPr>
        <p:spPr>
          <a:xfrm>
            <a:off x="2251610" y="3003703"/>
            <a:ext cx="1017031" cy="215444"/>
          </a:xfrm>
          <a:prstGeom prst="rect">
            <a:avLst/>
          </a:prstGeom>
          <a:noFill/>
          <a:ln>
            <a:noFill/>
          </a:ln>
        </p:spPr>
        <p:txBody>
          <a:bodyPr wrap="square" lIns="0" tIns="0" rIns="0" bIns="0" rtlCol="0">
            <a:spAutoFit/>
          </a:bodyPr>
          <a:lstStyle/>
          <a:p>
            <a:pPr algn="ctr"/>
            <a:r>
              <a:rPr lang="en-US" sz="1400">
                <a:solidFill>
                  <a:schemeClr val="accent3"/>
                </a:solidFill>
                <a:latin typeface="Roboto Black" panose="02000000000000000000" pitchFamily="2" charset="0"/>
                <a:ea typeface="Roboto Black" panose="02000000000000000000" pitchFamily="2" charset="0"/>
              </a:rPr>
              <a:t>2.487 </a:t>
            </a:r>
            <a:r>
              <a:rPr lang="en-US" sz="1400" dirty="0">
                <a:solidFill>
                  <a:schemeClr val="accent3"/>
                </a:solidFill>
                <a:latin typeface="Roboto Black" panose="02000000000000000000" pitchFamily="2" charset="0"/>
                <a:ea typeface="Roboto Black" panose="02000000000000000000" pitchFamily="2" charset="0"/>
              </a:rPr>
              <a:t>€</a:t>
            </a:r>
          </a:p>
        </p:txBody>
      </p:sp>
      <p:cxnSp>
        <p:nvCxnSpPr>
          <p:cNvPr id="78" name="Connettore a gomito 2047">
            <a:extLst>
              <a:ext uri="{FF2B5EF4-FFF2-40B4-BE49-F238E27FC236}">
                <a16:creationId xmlns:a16="http://schemas.microsoft.com/office/drawing/2014/main" id="{3C35DC13-DADA-45D8-B743-9757594882EA}"/>
              </a:ext>
            </a:extLst>
          </p:cNvPr>
          <p:cNvCxnSpPr>
            <a:cxnSpLocks/>
            <a:stCxn id="77" idx="3"/>
          </p:cNvCxnSpPr>
          <p:nvPr/>
        </p:nvCxnSpPr>
        <p:spPr>
          <a:xfrm>
            <a:off x="3268641" y="3111425"/>
            <a:ext cx="1346660" cy="538266"/>
          </a:xfrm>
          <a:prstGeom prst="bentConnector3">
            <a:avLst>
              <a:gd name="adj1" fmla="val 50000"/>
            </a:avLst>
          </a:prstGeom>
          <a:ln w="6350">
            <a:solidFill>
              <a:schemeClr val="tx2"/>
            </a:solidFill>
            <a:headEnd w="sm" len="med"/>
            <a:tailEnd type="oval" w="med" len="med"/>
          </a:ln>
        </p:spPr>
        <p:style>
          <a:lnRef idx="1">
            <a:schemeClr val="accent1"/>
          </a:lnRef>
          <a:fillRef idx="0">
            <a:schemeClr val="accent1"/>
          </a:fillRef>
          <a:effectRef idx="0">
            <a:schemeClr val="accent1"/>
          </a:effectRef>
          <a:fontRef idx="minor">
            <a:schemeClr val="tx1"/>
          </a:fontRef>
        </p:style>
      </p:cxnSp>
      <p:sp>
        <p:nvSpPr>
          <p:cNvPr id="80" name="CasellaDiTesto 2058">
            <a:extLst>
              <a:ext uri="{FF2B5EF4-FFF2-40B4-BE49-F238E27FC236}">
                <a16:creationId xmlns:a16="http://schemas.microsoft.com/office/drawing/2014/main" id="{427BF776-BB56-4F33-B3CB-D24C3167F936}"/>
              </a:ext>
            </a:extLst>
          </p:cNvPr>
          <p:cNvSpPr txBox="1"/>
          <p:nvPr/>
        </p:nvSpPr>
        <p:spPr>
          <a:xfrm>
            <a:off x="3476222" y="2411292"/>
            <a:ext cx="1494750" cy="215444"/>
          </a:xfrm>
          <a:prstGeom prst="rect">
            <a:avLst/>
          </a:prstGeom>
          <a:noFill/>
        </p:spPr>
        <p:txBody>
          <a:bodyPr wrap="square" lIns="0" tIns="0" rIns="0" bIns="0" rtlCol="0">
            <a:spAutoFit/>
          </a:bodyPr>
          <a:lstStyle/>
          <a:p>
            <a:pPr algn="ctr"/>
            <a:r>
              <a:rPr lang="it-IT" sz="1400">
                <a:solidFill>
                  <a:schemeClr val="accent3"/>
                </a:solidFill>
                <a:latin typeface="Roboto Black" panose="02000000000000000000" pitchFamily="2" charset="0"/>
                <a:ea typeface="Roboto Black" panose="02000000000000000000" pitchFamily="2" charset="0"/>
              </a:rPr>
              <a:t>2.700</a:t>
            </a:r>
            <a:r>
              <a:rPr lang="it-IT" sz="1400" dirty="0">
                <a:solidFill>
                  <a:schemeClr val="accent3"/>
                </a:solidFill>
                <a:latin typeface="Roboto Black" panose="02000000000000000000" pitchFamily="2" charset="0"/>
                <a:ea typeface="Roboto Black" panose="02000000000000000000" pitchFamily="2" charset="0"/>
              </a:rPr>
              <a:t>€ </a:t>
            </a:r>
          </a:p>
        </p:txBody>
      </p:sp>
      <p:cxnSp>
        <p:nvCxnSpPr>
          <p:cNvPr id="81" name="Connettore a gomito 2059">
            <a:extLst>
              <a:ext uri="{FF2B5EF4-FFF2-40B4-BE49-F238E27FC236}">
                <a16:creationId xmlns:a16="http://schemas.microsoft.com/office/drawing/2014/main" id="{E90CCFA2-5701-408E-AEC2-216A35E3D36D}"/>
              </a:ext>
            </a:extLst>
          </p:cNvPr>
          <p:cNvCxnSpPr>
            <a:cxnSpLocks/>
            <a:stCxn id="80" idx="2"/>
          </p:cNvCxnSpPr>
          <p:nvPr/>
        </p:nvCxnSpPr>
        <p:spPr>
          <a:xfrm rot="16200000" flipH="1">
            <a:off x="4073714" y="2776619"/>
            <a:ext cx="1022955" cy="723188"/>
          </a:xfrm>
          <a:prstGeom prst="bentConnector3">
            <a:avLst>
              <a:gd name="adj1" fmla="val 50000"/>
            </a:avLst>
          </a:prstGeom>
          <a:ln w="6350">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sp>
        <p:nvSpPr>
          <p:cNvPr id="123" name="CasellaDiTesto 1043">
            <a:extLst>
              <a:ext uri="{FF2B5EF4-FFF2-40B4-BE49-F238E27FC236}">
                <a16:creationId xmlns:a16="http://schemas.microsoft.com/office/drawing/2014/main" id="{9649C7EF-B9A8-44D0-8654-5B6594F8A0E0}"/>
              </a:ext>
            </a:extLst>
          </p:cNvPr>
          <p:cNvSpPr txBox="1"/>
          <p:nvPr/>
        </p:nvSpPr>
        <p:spPr>
          <a:xfrm>
            <a:off x="4615301" y="1275353"/>
            <a:ext cx="1173445" cy="461665"/>
          </a:xfrm>
          <a:prstGeom prst="rect">
            <a:avLst/>
          </a:prstGeom>
          <a:noFill/>
        </p:spPr>
        <p:txBody>
          <a:bodyPr wrap="square">
            <a:spAutoFit/>
          </a:bodyPr>
          <a:lstStyle>
            <a:defPPr>
              <a:defRPr lang="en-US"/>
            </a:defPPr>
            <a:lvl1pPr>
              <a:defRPr sz="1000" spc="200">
                <a:latin typeface="Roboto Black" panose="02000000000000000000" pitchFamily="2" charset="0"/>
                <a:ea typeface="Roboto Black" panose="02000000000000000000" pitchFamily="2" charset="0"/>
                <a:cs typeface="Poppins SemiBold" panose="00000700000000000000" pitchFamily="2" charset="0"/>
              </a:defRPr>
            </a:lvl1pPr>
          </a:lstStyle>
          <a:p>
            <a:pPr algn="ctr"/>
            <a:r>
              <a:rPr lang="it-IT" sz="1200" spc="0">
                <a:latin typeface="+mj-lt"/>
              </a:rPr>
              <a:t>NT75/1 MeEc</a:t>
            </a:r>
            <a:r>
              <a:rPr lang="it-IT" sz="1200" spc="0" dirty="0">
                <a:latin typeface="+mj-lt"/>
              </a:rPr>
              <a:t> H Z22</a:t>
            </a:r>
          </a:p>
        </p:txBody>
      </p:sp>
      <p:sp>
        <p:nvSpPr>
          <p:cNvPr id="125" name="CasellaDiTesto 1045">
            <a:extLst>
              <a:ext uri="{FF2B5EF4-FFF2-40B4-BE49-F238E27FC236}">
                <a16:creationId xmlns:a16="http://schemas.microsoft.com/office/drawing/2014/main" id="{5630186D-5B04-46E4-82A2-B645281202F3}"/>
              </a:ext>
            </a:extLst>
          </p:cNvPr>
          <p:cNvSpPr txBox="1"/>
          <p:nvPr/>
        </p:nvSpPr>
        <p:spPr>
          <a:xfrm>
            <a:off x="4628649" y="1662600"/>
            <a:ext cx="1146748" cy="215444"/>
          </a:xfrm>
          <a:prstGeom prst="rect">
            <a:avLst/>
          </a:prstGeom>
          <a:noFill/>
        </p:spPr>
        <p:txBody>
          <a:bodyPr wrap="square" lIns="0" tIns="0" rIns="0" bIns="0" rtlCol="0">
            <a:spAutoFit/>
          </a:bodyPr>
          <a:lstStyle/>
          <a:p>
            <a:pPr algn="ctr"/>
            <a:r>
              <a:rPr lang="en-US" sz="1400">
                <a:solidFill>
                  <a:schemeClr val="accent3"/>
                </a:solidFill>
                <a:latin typeface="Roboto Black" panose="02000000000000000000" pitchFamily="2" charset="0"/>
                <a:ea typeface="Roboto Black" panose="02000000000000000000" pitchFamily="2" charset="0"/>
              </a:rPr>
              <a:t>3.149 </a:t>
            </a:r>
            <a:r>
              <a:rPr lang="en-US" sz="1400" dirty="0">
                <a:solidFill>
                  <a:schemeClr val="accent3"/>
                </a:solidFill>
                <a:latin typeface="Roboto Black" panose="02000000000000000000" pitchFamily="2" charset="0"/>
                <a:ea typeface="Roboto Black" panose="02000000000000000000" pitchFamily="2" charset="0"/>
              </a:rPr>
              <a:t>€</a:t>
            </a:r>
          </a:p>
        </p:txBody>
      </p:sp>
      <p:cxnSp>
        <p:nvCxnSpPr>
          <p:cNvPr id="122" name="Connettore a gomito 1048">
            <a:extLst>
              <a:ext uri="{FF2B5EF4-FFF2-40B4-BE49-F238E27FC236}">
                <a16:creationId xmlns:a16="http://schemas.microsoft.com/office/drawing/2014/main" id="{567CCCE3-5783-4518-9813-98DFEBE62E2E}"/>
              </a:ext>
            </a:extLst>
          </p:cNvPr>
          <p:cNvCxnSpPr>
            <a:cxnSpLocks noChangeAspect="1"/>
            <a:stCxn id="125" idx="2"/>
          </p:cNvCxnSpPr>
          <p:nvPr/>
        </p:nvCxnSpPr>
        <p:spPr>
          <a:xfrm rot="16200000" flipH="1">
            <a:off x="4596886" y="2483180"/>
            <a:ext cx="1749341" cy="539067"/>
          </a:xfrm>
          <a:prstGeom prst="bentConnector3">
            <a:avLst>
              <a:gd name="adj1" fmla="val 50000"/>
            </a:avLst>
          </a:prstGeom>
          <a:ln w="6350">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83" name="Connettore a gomito 1057">
            <a:extLst>
              <a:ext uri="{FF2B5EF4-FFF2-40B4-BE49-F238E27FC236}">
                <a16:creationId xmlns:a16="http://schemas.microsoft.com/office/drawing/2014/main" id="{A5B2787E-1F74-4714-A44D-804098D8967A}"/>
              </a:ext>
            </a:extLst>
          </p:cNvPr>
          <p:cNvCxnSpPr>
            <a:cxnSpLocks/>
            <a:stCxn id="114" idx="0"/>
          </p:cNvCxnSpPr>
          <p:nvPr/>
        </p:nvCxnSpPr>
        <p:spPr>
          <a:xfrm rot="16200000" flipV="1">
            <a:off x="4959875" y="3712822"/>
            <a:ext cx="309138" cy="1262687"/>
          </a:xfrm>
          <a:prstGeom prst="bentConnector2">
            <a:avLst/>
          </a:prstGeom>
          <a:ln>
            <a:solidFill>
              <a:schemeClr val="accent3"/>
            </a:solidFill>
            <a:tailEnd type="oval" w="med" len="med"/>
          </a:ln>
        </p:spPr>
        <p:style>
          <a:lnRef idx="1">
            <a:schemeClr val="accent2"/>
          </a:lnRef>
          <a:fillRef idx="0">
            <a:schemeClr val="accent2"/>
          </a:fillRef>
          <a:effectRef idx="0">
            <a:schemeClr val="accent2"/>
          </a:effectRef>
          <a:fontRef idx="minor">
            <a:schemeClr val="tx1"/>
          </a:fontRef>
        </p:style>
      </p:cxnSp>
      <p:sp>
        <p:nvSpPr>
          <p:cNvPr id="115" name="CasellaDiTesto 2069">
            <a:extLst>
              <a:ext uri="{FF2B5EF4-FFF2-40B4-BE49-F238E27FC236}">
                <a16:creationId xmlns:a16="http://schemas.microsoft.com/office/drawing/2014/main" id="{186FDB92-9955-4B34-9E4F-212ACFE57971}"/>
              </a:ext>
            </a:extLst>
          </p:cNvPr>
          <p:cNvSpPr txBox="1"/>
          <p:nvPr/>
        </p:nvSpPr>
        <p:spPr>
          <a:xfrm>
            <a:off x="8137280" y="1606867"/>
            <a:ext cx="1687279" cy="461665"/>
          </a:xfrm>
          <a:prstGeom prst="rect">
            <a:avLst/>
          </a:prstGeom>
          <a:noFill/>
        </p:spPr>
        <p:txBody>
          <a:bodyPr wrap="square">
            <a:spAutoFit/>
          </a:bodyPr>
          <a:lstStyle>
            <a:defPPr>
              <a:defRPr lang="en-US"/>
            </a:defPPr>
            <a:lvl1pPr>
              <a:defRPr sz="1000" spc="200">
                <a:latin typeface="Roboto Black" panose="02000000000000000000" pitchFamily="2" charset="0"/>
                <a:ea typeface="Roboto Black" panose="02000000000000000000" pitchFamily="2" charset="0"/>
                <a:cs typeface="Poppins SemiBold" panose="00000700000000000000" pitchFamily="2" charset="0"/>
              </a:defRPr>
            </a:lvl1pPr>
          </a:lstStyle>
          <a:p>
            <a:pPr algn="ctr"/>
            <a:r>
              <a:rPr lang="it-IT" sz="1200" spc="0" dirty="0">
                <a:latin typeface="+mj-lt"/>
              </a:rPr>
              <a:t>ATTIX 4-0M </a:t>
            </a:r>
            <a:r>
              <a:rPr lang="it-IT" sz="1200" spc="0">
                <a:latin typeface="+mj-lt"/>
              </a:rPr>
              <a:t>PC </a:t>
            </a:r>
            <a:br>
              <a:rPr lang="it-IT" sz="1200" spc="0">
                <a:latin typeface="+mj-lt"/>
              </a:rPr>
            </a:br>
            <a:r>
              <a:rPr lang="it-IT" sz="1200" spc="0">
                <a:latin typeface="+mj-lt"/>
              </a:rPr>
              <a:t>Type 22</a:t>
            </a:r>
            <a:endParaRPr lang="it-IT" sz="1200" spc="0" dirty="0">
              <a:latin typeface="+mj-lt"/>
            </a:endParaRPr>
          </a:p>
        </p:txBody>
      </p:sp>
      <p:pic>
        <p:nvPicPr>
          <p:cNvPr id="120" name="Immagine 2078">
            <a:extLst>
              <a:ext uri="{FF2B5EF4-FFF2-40B4-BE49-F238E27FC236}">
                <a16:creationId xmlns:a16="http://schemas.microsoft.com/office/drawing/2014/main" id="{5C14C3CC-41AF-45DF-B7BF-EF0D2DD47B62}"/>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444499" y="659789"/>
            <a:ext cx="1032210" cy="224626"/>
          </a:xfrm>
          <a:prstGeom prst="rect">
            <a:avLst/>
          </a:prstGeom>
        </p:spPr>
      </p:pic>
      <p:sp>
        <p:nvSpPr>
          <p:cNvPr id="117" name="CasellaDiTesto 1029">
            <a:extLst>
              <a:ext uri="{FF2B5EF4-FFF2-40B4-BE49-F238E27FC236}">
                <a16:creationId xmlns:a16="http://schemas.microsoft.com/office/drawing/2014/main" id="{50D5CE49-7BF9-4EAB-9FE2-342100D918B2}"/>
              </a:ext>
            </a:extLst>
          </p:cNvPr>
          <p:cNvSpPr txBox="1"/>
          <p:nvPr/>
        </p:nvSpPr>
        <p:spPr>
          <a:xfrm>
            <a:off x="8462379" y="2036825"/>
            <a:ext cx="1017032" cy="215444"/>
          </a:xfrm>
          <a:prstGeom prst="rect">
            <a:avLst/>
          </a:prstGeom>
          <a:noFill/>
        </p:spPr>
        <p:txBody>
          <a:bodyPr wrap="square" lIns="0" tIns="0" rIns="0" bIns="0" rtlCol="0">
            <a:spAutoFit/>
          </a:bodyPr>
          <a:lstStyle/>
          <a:p>
            <a:pPr algn="ctr"/>
            <a:r>
              <a:rPr lang="en-US" sz="1400" dirty="0">
                <a:solidFill>
                  <a:schemeClr val="accent3"/>
                </a:solidFill>
                <a:latin typeface="Roboto Black" panose="02000000000000000000" pitchFamily="2" charset="0"/>
                <a:ea typeface="Roboto Black" panose="02000000000000000000" pitchFamily="2" charset="0"/>
              </a:rPr>
              <a:t>3.550 € DE</a:t>
            </a:r>
          </a:p>
        </p:txBody>
      </p:sp>
      <p:cxnSp>
        <p:nvCxnSpPr>
          <p:cNvPr id="118" name="Connettore a gomito 1064">
            <a:extLst>
              <a:ext uri="{FF2B5EF4-FFF2-40B4-BE49-F238E27FC236}">
                <a16:creationId xmlns:a16="http://schemas.microsoft.com/office/drawing/2014/main" id="{85BE517A-FDB4-45BF-AC2A-CC0CB2E0DBB3}"/>
              </a:ext>
            </a:extLst>
          </p:cNvPr>
          <p:cNvCxnSpPr>
            <a:cxnSpLocks/>
            <a:stCxn id="117" idx="2"/>
          </p:cNvCxnSpPr>
          <p:nvPr/>
        </p:nvCxnSpPr>
        <p:spPr>
          <a:xfrm rot="5400000">
            <a:off x="7924593" y="2574223"/>
            <a:ext cx="1368257" cy="724348"/>
          </a:xfrm>
          <a:prstGeom prst="bentConnector3">
            <a:avLst>
              <a:gd name="adj1" fmla="val 50000"/>
            </a:avLst>
          </a:prstGeom>
          <a:ln w="6350">
            <a:solidFill>
              <a:schemeClr val="accent3"/>
            </a:solidFill>
            <a:tailEnd type="oval" w="med" len="med"/>
          </a:ln>
        </p:spPr>
        <p:style>
          <a:lnRef idx="1">
            <a:schemeClr val="accent1"/>
          </a:lnRef>
          <a:fillRef idx="0">
            <a:schemeClr val="accent1"/>
          </a:fillRef>
          <a:effectRef idx="0">
            <a:schemeClr val="accent1"/>
          </a:effectRef>
          <a:fontRef idx="minor">
            <a:schemeClr val="tx1"/>
          </a:fontRef>
        </p:style>
      </p:cxnSp>
      <p:sp>
        <p:nvSpPr>
          <p:cNvPr id="113" name="TextBox 8">
            <a:extLst>
              <a:ext uri="{FF2B5EF4-FFF2-40B4-BE49-F238E27FC236}">
                <a16:creationId xmlns:a16="http://schemas.microsoft.com/office/drawing/2014/main" id="{992AD53F-2A7F-471B-91F6-272FAE9ACBC3}"/>
              </a:ext>
            </a:extLst>
          </p:cNvPr>
          <p:cNvSpPr txBox="1"/>
          <p:nvPr/>
        </p:nvSpPr>
        <p:spPr>
          <a:xfrm>
            <a:off x="4903916" y="4664542"/>
            <a:ext cx="1683742" cy="276991"/>
          </a:xfrm>
          <a:prstGeom prst="rect">
            <a:avLst/>
          </a:prstGeom>
          <a:noFill/>
        </p:spPr>
        <p:txBody>
          <a:bodyPr wrap="square" rtlCol="0">
            <a:spAutoFit/>
          </a:bodyPr>
          <a:lstStyle/>
          <a:p>
            <a:pPr algn="ctr"/>
            <a:r>
              <a:rPr lang="en-US" sz="1200" dirty="0">
                <a:latin typeface="+mj-lt"/>
                <a:ea typeface="Roboto Black" panose="02000000000000000000" pitchFamily="2" charset="0"/>
                <a:cs typeface="Poppins SemiBold" panose="00000700000000000000" pitchFamily="2" charset="0"/>
              </a:rPr>
              <a:t>VHS010 LC Z22 EXA</a:t>
            </a:r>
          </a:p>
        </p:txBody>
      </p:sp>
      <p:sp>
        <p:nvSpPr>
          <p:cNvPr id="114" name="CasellaDiTesto 58">
            <a:extLst>
              <a:ext uri="{FF2B5EF4-FFF2-40B4-BE49-F238E27FC236}">
                <a16:creationId xmlns:a16="http://schemas.microsoft.com/office/drawing/2014/main" id="{384BBA71-5471-4E7C-A5BC-B0AECE1ABC06}"/>
              </a:ext>
            </a:extLst>
          </p:cNvPr>
          <p:cNvSpPr txBox="1"/>
          <p:nvPr/>
        </p:nvSpPr>
        <p:spPr>
          <a:xfrm>
            <a:off x="5237271" y="4498735"/>
            <a:ext cx="1017032" cy="215444"/>
          </a:xfrm>
          <a:prstGeom prst="rect">
            <a:avLst/>
          </a:prstGeom>
          <a:noFill/>
          <a:ln>
            <a:noFill/>
          </a:ln>
        </p:spPr>
        <p:txBody>
          <a:bodyPr wrap="square" lIns="0" tIns="0" rIns="0" bIns="0" rtlCol="0">
            <a:spAutoFit/>
          </a:bodyPr>
          <a:lstStyle/>
          <a:p>
            <a:pPr algn="ctr"/>
            <a:r>
              <a:rPr lang="en-US" sz="1400" dirty="0">
                <a:solidFill>
                  <a:schemeClr val="accent3"/>
                </a:solidFill>
                <a:latin typeface="Roboto Black" panose="02000000000000000000" pitchFamily="2" charset="0"/>
                <a:ea typeface="Roboto Black" panose="02000000000000000000" pitchFamily="2" charset="0"/>
              </a:rPr>
              <a:t>2.450 € </a:t>
            </a:r>
          </a:p>
        </p:txBody>
      </p:sp>
      <p:sp>
        <p:nvSpPr>
          <p:cNvPr id="111" name="TextBox 8">
            <a:extLst>
              <a:ext uri="{FF2B5EF4-FFF2-40B4-BE49-F238E27FC236}">
                <a16:creationId xmlns:a16="http://schemas.microsoft.com/office/drawing/2014/main" id="{7220B149-C17B-49F6-B9BE-CDB39DF6A80A}"/>
              </a:ext>
            </a:extLst>
          </p:cNvPr>
          <p:cNvSpPr txBox="1"/>
          <p:nvPr/>
        </p:nvSpPr>
        <p:spPr>
          <a:xfrm>
            <a:off x="3376907" y="4664542"/>
            <a:ext cx="1469422" cy="276991"/>
          </a:xfrm>
          <a:prstGeom prst="rect">
            <a:avLst/>
          </a:prstGeom>
          <a:noFill/>
        </p:spPr>
        <p:txBody>
          <a:bodyPr wrap="square" rtlCol="0">
            <a:spAutoFit/>
          </a:bodyPr>
          <a:lstStyle>
            <a:defPPr>
              <a:defRPr lang="en-US"/>
            </a:defPPr>
            <a:lvl1pPr>
              <a:defRPr sz="1200" spc="200">
                <a:solidFill>
                  <a:schemeClr val="bg2"/>
                </a:solidFill>
                <a:latin typeface="Roboto Black" panose="02000000000000000000" pitchFamily="2" charset="0"/>
                <a:ea typeface="Roboto Black" panose="02000000000000000000" pitchFamily="2" charset="0"/>
                <a:cs typeface="Poppins SemiBold" panose="00000700000000000000" pitchFamily="2" charset="0"/>
              </a:defRPr>
            </a:lvl1pPr>
          </a:lstStyle>
          <a:p>
            <a:pPr algn="ctr"/>
            <a:r>
              <a:rPr lang="en-US" spc="0" dirty="0">
                <a:solidFill>
                  <a:schemeClr val="tx1"/>
                </a:solidFill>
                <a:latin typeface="+mj-lt"/>
              </a:rPr>
              <a:t>VHS011 LC ACD</a:t>
            </a:r>
          </a:p>
        </p:txBody>
      </p:sp>
      <p:sp>
        <p:nvSpPr>
          <p:cNvPr id="112" name="CasellaDiTesto 1073">
            <a:extLst>
              <a:ext uri="{FF2B5EF4-FFF2-40B4-BE49-F238E27FC236}">
                <a16:creationId xmlns:a16="http://schemas.microsoft.com/office/drawing/2014/main" id="{0B85544D-A945-4135-9904-8E6A25C0519D}"/>
              </a:ext>
            </a:extLst>
          </p:cNvPr>
          <p:cNvSpPr txBox="1"/>
          <p:nvPr/>
        </p:nvSpPr>
        <p:spPr>
          <a:xfrm>
            <a:off x="3562612" y="4498735"/>
            <a:ext cx="1017032" cy="215444"/>
          </a:xfrm>
          <a:prstGeom prst="rect">
            <a:avLst/>
          </a:prstGeom>
          <a:noFill/>
          <a:ln>
            <a:noFill/>
          </a:ln>
        </p:spPr>
        <p:txBody>
          <a:bodyPr wrap="square" lIns="0" tIns="0" rIns="0" bIns="0" rtlCol="0">
            <a:spAutoFit/>
          </a:bodyPr>
          <a:lstStyle/>
          <a:p>
            <a:pPr algn="ctr"/>
            <a:r>
              <a:rPr lang="en-US" sz="1400" dirty="0">
                <a:solidFill>
                  <a:schemeClr val="accent3"/>
                </a:solidFill>
                <a:latin typeface="Roboto Black" panose="02000000000000000000" pitchFamily="2" charset="0"/>
                <a:ea typeface="Roboto Black" panose="02000000000000000000" pitchFamily="2" charset="0"/>
              </a:rPr>
              <a:t>1.900 € </a:t>
            </a:r>
          </a:p>
        </p:txBody>
      </p:sp>
      <p:cxnSp>
        <p:nvCxnSpPr>
          <p:cNvPr id="87" name="Connettore a gomito 1078">
            <a:extLst>
              <a:ext uri="{FF2B5EF4-FFF2-40B4-BE49-F238E27FC236}">
                <a16:creationId xmlns:a16="http://schemas.microsoft.com/office/drawing/2014/main" id="{9F54F8F3-0CAC-424B-937F-FC4691DD3D5E}"/>
              </a:ext>
            </a:extLst>
          </p:cNvPr>
          <p:cNvCxnSpPr>
            <a:cxnSpLocks/>
          </p:cNvCxnSpPr>
          <p:nvPr/>
        </p:nvCxnSpPr>
        <p:spPr>
          <a:xfrm rot="10800000">
            <a:off x="3187700" y="4162729"/>
            <a:ext cx="923920" cy="336006"/>
          </a:xfrm>
          <a:prstGeom prst="bentConnector3">
            <a:avLst>
              <a:gd name="adj1" fmla="val -172"/>
            </a:avLst>
          </a:prstGeom>
          <a:ln>
            <a:solidFill>
              <a:schemeClr val="accent3"/>
            </a:solidFill>
            <a:tailEnd type="oval" w="med" len="med"/>
          </a:ln>
        </p:spPr>
        <p:style>
          <a:lnRef idx="1">
            <a:schemeClr val="accent2"/>
          </a:lnRef>
          <a:fillRef idx="0">
            <a:schemeClr val="accent2"/>
          </a:fillRef>
          <a:effectRef idx="0">
            <a:schemeClr val="accent2"/>
          </a:effectRef>
          <a:fontRef idx="minor">
            <a:schemeClr val="tx1"/>
          </a:fontRef>
        </p:style>
      </p:cxnSp>
      <p:sp>
        <p:nvSpPr>
          <p:cNvPr id="88" name="CasellaDiTesto 1098">
            <a:extLst>
              <a:ext uri="{FF2B5EF4-FFF2-40B4-BE49-F238E27FC236}">
                <a16:creationId xmlns:a16="http://schemas.microsoft.com/office/drawing/2014/main" id="{51787DE1-0905-4E3B-BF44-173C813DDD18}"/>
              </a:ext>
            </a:extLst>
          </p:cNvPr>
          <p:cNvSpPr txBox="1"/>
          <p:nvPr/>
        </p:nvSpPr>
        <p:spPr>
          <a:xfrm>
            <a:off x="6114880" y="1516279"/>
            <a:ext cx="751231" cy="215444"/>
          </a:xfrm>
          <a:prstGeom prst="rect">
            <a:avLst/>
          </a:prstGeom>
          <a:noFill/>
        </p:spPr>
        <p:txBody>
          <a:bodyPr wrap="square" lIns="0" tIns="0" rIns="0" bIns="0" rtlCol="0">
            <a:spAutoFit/>
          </a:bodyPr>
          <a:lstStyle/>
          <a:p>
            <a:pPr algn="ctr"/>
            <a:r>
              <a:rPr lang="it-IT" sz="1400">
                <a:solidFill>
                  <a:schemeClr val="accent3"/>
                </a:solidFill>
                <a:latin typeface="Roboto Black" panose="02000000000000000000" pitchFamily="2" charset="0"/>
                <a:ea typeface="Roboto Black" panose="02000000000000000000" pitchFamily="2" charset="0"/>
              </a:rPr>
              <a:t>3.300</a:t>
            </a:r>
            <a:r>
              <a:rPr lang="it-IT" sz="1400" dirty="0">
                <a:solidFill>
                  <a:schemeClr val="accent3"/>
                </a:solidFill>
                <a:latin typeface="Roboto Black" panose="02000000000000000000" pitchFamily="2" charset="0"/>
                <a:ea typeface="Roboto Black" panose="02000000000000000000" pitchFamily="2" charset="0"/>
              </a:rPr>
              <a:t>€ </a:t>
            </a:r>
          </a:p>
        </p:txBody>
      </p:sp>
      <p:cxnSp>
        <p:nvCxnSpPr>
          <p:cNvPr id="89" name="Connettore a gomito 1099">
            <a:extLst>
              <a:ext uri="{FF2B5EF4-FFF2-40B4-BE49-F238E27FC236}">
                <a16:creationId xmlns:a16="http://schemas.microsoft.com/office/drawing/2014/main" id="{626B2C8D-CE35-4CAC-8884-D2DF3A63B02B}"/>
              </a:ext>
            </a:extLst>
          </p:cNvPr>
          <p:cNvCxnSpPr>
            <a:cxnSpLocks/>
            <a:stCxn id="88" idx="2"/>
          </p:cNvCxnSpPr>
          <p:nvPr/>
        </p:nvCxnSpPr>
        <p:spPr>
          <a:xfrm rot="16200000" flipH="1">
            <a:off x="5826228" y="2395991"/>
            <a:ext cx="1895660" cy="567124"/>
          </a:xfrm>
          <a:prstGeom prst="bentConnector3">
            <a:avLst>
              <a:gd name="adj1" fmla="val 50000"/>
            </a:avLst>
          </a:prstGeom>
          <a:ln w="6350">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sp>
        <p:nvSpPr>
          <p:cNvPr id="109" name="TextBox 8">
            <a:extLst>
              <a:ext uri="{FF2B5EF4-FFF2-40B4-BE49-F238E27FC236}">
                <a16:creationId xmlns:a16="http://schemas.microsoft.com/office/drawing/2014/main" id="{E62D3B4E-93F2-41D7-A632-1D1621AFE690}"/>
              </a:ext>
            </a:extLst>
          </p:cNvPr>
          <p:cNvSpPr txBox="1"/>
          <p:nvPr/>
        </p:nvSpPr>
        <p:spPr>
          <a:xfrm>
            <a:off x="1907326" y="4664542"/>
            <a:ext cx="1434034" cy="276991"/>
          </a:xfrm>
          <a:prstGeom prst="rect">
            <a:avLst/>
          </a:prstGeom>
          <a:noFill/>
        </p:spPr>
        <p:txBody>
          <a:bodyPr wrap="square" rtlCol="0">
            <a:spAutoFit/>
          </a:bodyPr>
          <a:lstStyle>
            <a:defPPr>
              <a:defRPr lang="en-US"/>
            </a:defPPr>
            <a:lvl1pPr>
              <a:defRPr sz="1200" spc="200">
                <a:solidFill>
                  <a:schemeClr val="bg2"/>
                </a:solidFill>
                <a:latin typeface="Roboto Black" panose="02000000000000000000" pitchFamily="2" charset="0"/>
                <a:ea typeface="Roboto Black" panose="02000000000000000000" pitchFamily="2" charset="0"/>
                <a:cs typeface="Poppins SemiBold" panose="00000700000000000000" pitchFamily="2" charset="0"/>
              </a:defRPr>
            </a:lvl1pPr>
          </a:lstStyle>
          <a:p>
            <a:pPr algn="ctr"/>
            <a:r>
              <a:rPr lang="en-US" spc="0" dirty="0">
                <a:solidFill>
                  <a:schemeClr val="tx1"/>
                </a:solidFill>
                <a:latin typeface="+mj-lt"/>
              </a:rPr>
              <a:t>VHS010 LC ACD</a:t>
            </a:r>
          </a:p>
        </p:txBody>
      </p:sp>
      <p:sp>
        <p:nvSpPr>
          <p:cNvPr id="110" name="CasellaDiTesto 24">
            <a:extLst>
              <a:ext uri="{FF2B5EF4-FFF2-40B4-BE49-F238E27FC236}">
                <a16:creationId xmlns:a16="http://schemas.microsoft.com/office/drawing/2014/main" id="{5A4DEECF-B8EF-46A0-B386-9D6353EA4FB2}"/>
              </a:ext>
            </a:extLst>
          </p:cNvPr>
          <p:cNvSpPr txBox="1"/>
          <p:nvPr/>
        </p:nvSpPr>
        <p:spPr>
          <a:xfrm>
            <a:off x="2115827" y="4498735"/>
            <a:ext cx="1017032" cy="215444"/>
          </a:xfrm>
          <a:prstGeom prst="rect">
            <a:avLst/>
          </a:prstGeom>
          <a:noFill/>
          <a:ln>
            <a:noFill/>
          </a:ln>
        </p:spPr>
        <p:txBody>
          <a:bodyPr wrap="square" lIns="0" tIns="0" rIns="0" bIns="0" rtlCol="0">
            <a:spAutoFit/>
          </a:bodyPr>
          <a:lstStyle/>
          <a:p>
            <a:pPr algn="ctr"/>
            <a:r>
              <a:rPr lang="en-US" sz="1400" dirty="0">
                <a:solidFill>
                  <a:schemeClr val="accent3"/>
                </a:solidFill>
                <a:latin typeface="Roboto Black" panose="02000000000000000000" pitchFamily="2" charset="0"/>
                <a:ea typeface="Roboto Black" panose="02000000000000000000" pitchFamily="2" charset="0"/>
              </a:rPr>
              <a:t>1.400 € </a:t>
            </a:r>
          </a:p>
        </p:txBody>
      </p:sp>
      <p:cxnSp>
        <p:nvCxnSpPr>
          <p:cNvPr id="108" name="Connettore a gomito 32">
            <a:extLst>
              <a:ext uri="{FF2B5EF4-FFF2-40B4-BE49-F238E27FC236}">
                <a16:creationId xmlns:a16="http://schemas.microsoft.com/office/drawing/2014/main" id="{3CD934AA-DAC8-47FB-8DC2-9EB0BB330B36}"/>
              </a:ext>
            </a:extLst>
          </p:cNvPr>
          <p:cNvCxnSpPr>
            <a:cxnSpLocks/>
            <a:stCxn id="110" idx="0"/>
          </p:cNvCxnSpPr>
          <p:nvPr/>
        </p:nvCxnSpPr>
        <p:spPr>
          <a:xfrm rot="16200000" flipV="1">
            <a:off x="2338504" y="4212896"/>
            <a:ext cx="336006" cy="235672"/>
          </a:xfrm>
          <a:prstGeom prst="bentConnector3">
            <a:avLst>
              <a:gd name="adj1" fmla="val 102061"/>
            </a:avLst>
          </a:prstGeom>
          <a:ln>
            <a:solidFill>
              <a:schemeClr val="accent3"/>
            </a:solidFill>
            <a:headEnd w="sm" len="sm"/>
            <a:tailEnd type="oval" w="med" len="med"/>
          </a:ln>
        </p:spPr>
        <p:style>
          <a:lnRef idx="1">
            <a:schemeClr val="accent2"/>
          </a:lnRef>
          <a:fillRef idx="0">
            <a:schemeClr val="accent2"/>
          </a:fillRef>
          <a:effectRef idx="0">
            <a:schemeClr val="accent2"/>
          </a:effectRef>
          <a:fontRef idx="minor">
            <a:schemeClr val="tx1"/>
          </a:fontRef>
        </p:style>
      </p:cxnSp>
      <p:sp>
        <p:nvSpPr>
          <p:cNvPr id="97" name="TextBox 8">
            <a:extLst>
              <a:ext uri="{FF2B5EF4-FFF2-40B4-BE49-F238E27FC236}">
                <a16:creationId xmlns:a16="http://schemas.microsoft.com/office/drawing/2014/main" id="{A117741A-65E3-46C2-85BC-9948A559CC1C}"/>
              </a:ext>
            </a:extLst>
          </p:cNvPr>
          <p:cNvSpPr txBox="1"/>
          <p:nvPr/>
        </p:nvSpPr>
        <p:spPr>
          <a:xfrm>
            <a:off x="9250060" y="4664534"/>
            <a:ext cx="1472466" cy="276999"/>
          </a:xfrm>
          <a:prstGeom prst="rect">
            <a:avLst/>
          </a:prstGeom>
          <a:noFill/>
        </p:spPr>
        <p:txBody>
          <a:bodyPr wrap="square" rtlCol="0">
            <a:spAutoFit/>
          </a:bodyPr>
          <a:lstStyle/>
          <a:p>
            <a:pPr algn="ctr"/>
            <a:r>
              <a:rPr lang="en-US" sz="1200" dirty="0">
                <a:latin typeface="+mj-lt"/>
                <a:ea typeface="Roboto Black" panose="02000000000000000000" pitchFamily="2" charset="0"/>
                <a:cs typeface="Poppins SemiBold" panose="00000700000000000000" pitchFamily="2" charset="0"/>
              </a:rPr>
              <a:t>VHS110 Z22 EXA</a:t>
            </a:r>
          </a:p>
        </p:txBody>
      </p:sp>
      <p:pic>
        <p:nvPicPr>
          <p:cNvPr id="98" name="Picture 14" descr="VHS110 CIID2">
            <a:extLst>
              <a:ext uri="{FF2B5EF4-FFF2-40B4-BE49-F238E27FC236}">
                <a16:creationId xmlns:a16="http://schemas.microsoft.com/office/drawing/2014/main" id="{52287176-02A3-4385-A636-DBBA7A928EF4}"/>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9702314" y="4947410"/>
            <a:ext cx="567959" cy="851939"/>
          </a:xfrm>
          <a:prstGeom prst="rect">
            <a:avLst/>
          </a:prstGeom>
          <a:noFill/>
          <a:extLst>
            <a:ext uri="{909E8E84-426E-40DD-AFC4-6F175D3DCCD1}">
              <a14:hiddenFill xmlns:a14="http://schemas.microsoft.com/office/drawing/2010/main">
                <a:solidFill>
                  <a:srgbClr val="FFFFFF"/>
                </a:solidFill>
              </a14:hiddenFill>
            </a:ext>
          </a:extLst>
        </p:spPr>
      </p:pic>
      <p:sp>
        <p:nvSpPr>
          <p:cNvPr id="99" name="CasellaDiTesto 2084">
            <a:extLst>
              <a:ext uri="{FF2B5EF4-FFF2-40B4-BE49-F238E27FC236}">
                <a16:creationId xmlns:a16="http://schemas.microsoft.com/office/drawing/2014/main" id="{280CB14E-D697-4058-9877-9DF0C817FB6D}"/>
              </a:ext>
            </a:extLst>
          </p:cNvPr>
          <p:cNvSpPr txBox="1"/>
          <p:nvPr/>
        </p:nvSpPr>
        <p:spPr>
          <a:xfrm>
            <a:off x="9097881" y="4498735"/>
            <a:ext cx="1776825" cy="215444"/>
          </a:xfrm>
          <a:prstGeom prst="rect">
            <a:avLst/>
          </a:prstGeom>
          <a:noFill/>
          <a:ln>
            <a:noFill/>
          </a:ln>
        </p:spPr>
        <p:txBody>
          <a:bodyPr wrap="square" lIns="0" tIns="0" rIns="0" bIns="0" rtlCol="0">
            <a:spAutoFit/>
          </a:bodyPr>
          <a:lstStyle/>
          <a:p>
            <a:pPr algn="ctr"/>
            <a:r>
              <a:rPr lang="en-US" sz="1400" dirty="0">
                <a:solidFill>
                  <a:schemeClr val="accent3"/>
                </a:solidFill>
                <a:latin typeface="Roboto Black" panose="02000000000000000000" pitchFamily="2" charset="0"/>
                <a:ea typeface="Roboto Black" panose="02000000000000000000" pitchFamily="2" charset="0"/>
              </a:rPr>
              <a:t>4.643€ </a:t>
            </a:r>
          </a:p>
        </p:txBody>
      </p:sp>
      <p:cxnSp>
        <p:nvCxnSpPr>
          <p:cNvPr id="100" name="Connettore a gomito 2085">
            <a:extLst>
              <a:ext uri="{FF2B5EF4-FFF2-40B4-BE49-F238E27FC236}">
                <a16:creationId xmlns:a16="http://schemas.microsoft.com/office/drawing/2014/main" id="{A3305F1B-44C7-4F62-A3AD-026002063CF3}"/>
              </a:ext>
            </a:extLst>
          </p:cNvPr>
          <p:cNvCxnSpPr>
            <a:cxnSpLocks/>
            <a:stCxn id="99" idx="0"/>
          </p:cNvCxnSpPr>
          <p:nvPr/>
        </p:nvCxnSpPr>
        <p:spPr>
          <a:xfrm rot="5400000" flipH="1" flipV="1">
            <a:off x="10048620" y="4092839"/>
            <a:ext cx="343570" cy="468222"/>
          </a:xfrm>
          <a:prstGeom prst="bentConnector2">
            <a:avLst/>
          </a:prstGeom>
          <a:ln>
            <a:solidFill>
              <a:schemeClr val="accent3"/>
            </a:solidFill>
            <a:tailEnd type="oval" w="med" len="med"/>
          </a:ln>
        </p:spPr>
        <p:style>
          <a:lnRef idx="1">
            <a:schemeClr val="accent2"/>
          </a:lnRef>
          <a:fillRef idx="0">
            <a:schemeClr val="accent2"/>
          </a:fillRef>
          <a:effectRef idx="0">
            <a:schemeClr val="accent2"/>
          </a:effectRef>
          <a:fontRef idx="minor">
            <a:schemeClr val="tx1"/>
          </a:fontRef>
        </p:style>
      </p:cxnSp>
      <p:sp>
        <p:nvSpPr>
          <p:cNvPr id="101" name="CasellaDiTesto 2090">
            <a:extLst>
              <a:ext uri="{FF2B5EF4-FFF2-40B4-BE49-F238E27FC236}">
                <a16:creationId xmlns:a16="http://schemas.microsoft.com/office/drawing/2014/main" id="{E69E95BB-1198-49F7-988A-FD3CA79119CE}"/>
              </a:ext>
            </a:extLst>
          </p:cNvPr>
          <p:cNvSpPr txBox="1"/>
          <p:nvPr/>
        </p:nvSpPr>
        <p:spPr>
          <a:xfrm>
            <a:off x="5903773" y="1275353"/>
            <a:ext cx="1173444" cy="276999"/>
          </a:xfrm>
          <a:prstGeom prst="rect">
            <a:avLst/>
          </a:prstGeom>
          <a:noFill/>
        </p:spPr>
        <p:txBody>
          <a:bodyPr wrap="square">
            <a:spAutoFit/>
          </a:bodyPr>
          <a:lstStyle>
            <a:defPPr>
              <a:defRPr lang="en-US"/>
            </a:defPPr>
            <a:lvl1pPr>
              <a:defRPr sz="1000" spc="200">
                <a:latin typeface="Roboto Black" panose="02000000000000000000" pitchFamily="2" charset="0"/>
                <a:ea typeface="Roboto Black" panose="02000000000000000000" pitchFamily="2" charset="0"/>
                <a:cs typeface="Poppins SemiBold" panose="00000700000000000000" pitchFamily="2" charset="0"/>
              </a:defRPr>
            </a:lvl1pPr>
          </a:lstStyle>
          <a:p>
            <a:pPr algn="ctr"/>
            <a:r>
              <a:rPr lang="it-IT" sz="1200" spc="0" dirty="0">
                <a:latin typeface="+mj-lt"/>
              </a:rPr>
              <a:t>KEVA 45H</a:t>
            </a:r>
          </a:p>
        </p:txBody>
      </p:sp>
      <p:sp>
        <p:nvSpPr>
          <p:cNvPr id="102" name="CasellaDiTesto 2092">
            <a:extLst>
              <a:ext uri="{FF2B5EF4-FFF2-40B4-BE49-F238E27FC236}">
                <a16:creationId xmlns:a16="http://schemas.microsoft.com/office/drawing/2014/main" id="{71EF4DAD-1D12-45CF-990A-463F137283B9}"/>
              </a:ext>
            </a:extLst>
          </p:cNvPr>
          <p:cNvSpPr txBox="1"/>
          <p:nvPr/>
        </p:nvSpPr>
        <p:spPr>
          <a:xfrm>
            <a:off x="3702409" y="1967954"/>
            <a:ext cx="1042377" cy="461665"/>
          </a:xfrm>
          <a:prstGeom prst="rect">
            <a:avLst/>
          </a:prstGeom>
          <a:noFill/>
        </p:spPr>
        <p:txBody>
          <a:bodyPr wrap="square">
            <a:spAutoFit/>
          </a:bodyPr>
          <a:lstStyle>
            <a:defPPr>
              <a:defRPr lang="en-US"/>
            </a:defPPr>
            <a:lvl1pPr algn="ctr">
              <a:defRPr sz="1000" b="1" spc="200">
                <a:latin typeface="Roboto Black" panose="02000000000000000000" pitchFamily="2" charset="0"/>
                <a:ea typeface="Roboto Black" panose="02000000000000000000" pitchFamily="2" charset="0"/>
                <a:cs typeface="Poppins SemiBold" panose="00000700000000000000" pitchFamily="2" charset="0"/>
              </a:defRPr>
            </a:lvl1pPr>
          </a:lstStyle>
          <a:p>
            <a:r>
              <a:rPr lang="it-IT" sz="1200" b="0" spc="0">
                <a:latin typeface="+mj-lt"/>
              </a:rPr>
              <a:t>KERSTAR </a:t>
            </a:r>
            <a:br>
              <a:rPr lang="it-IT" sz="1200" b="0" spc="0">
                <a:latin typeface="+mj-lt"/>
              </a:rPr>
            </a:br>
            <a:r>
              <a:rPr lang="it-IT" sz="1200" b="0" spc="0">
                <a:latin typeface="+mj-lt"/>
              </a:rPr>
              <a:t>KEVA </a:t>
            </a:r>
            <a:r>
              <a:rPr lang="it-IT" sz="1200" b="0" spc="0" dirty="0">
                <a:latin typeface="+mj-lt"/>
              </a:rPr>
              <a:t>20H </a:t>
            </a:r>
          </a:p>
        </p:txBody>
      </p:sp>
      <p:pic>
        <p:nvPicPr>
          <p:cNvPr id="103" name="Immagine 6">
            <a:extLst>
              <a:ext uri="{FF2B5EF4-FFF2-40B4-BE49-F238E27FC236}">
                <a16:creationId xmlns:a16="http://schemas.microsoft.com/office/drawing/2014/main" id="{EE468B78-6A95-4DEB-8F84-0FAD2DEC6E71}"/>
              </a:ext>
            </a:extLst>
          </p:cNvPr>
          <p:cNvPicPr>
            <a:picLocks noChangeAspect="1"/>
          </p:cNvPicPr>
          <p:nvPr/>
        </p:nvPicPr>
        <p:blipFill>
          <a:blip r:embed="rId15" cstate="print">
            <a:extLst>
              <a:ext uri="{28A0092B-C50C-407E-A947-70E740481C1C}">
                <a14:useLocalDpi xmlns:a14="http://schemas.microsoft.com/office/drawing/2010/main"/>
              </a:ext>
            </a:extLst>
          </a:blip>
          <a:srcRect/>
          <a:stretch/>
        </p:blipFill>
        <p:spPr>
          <a:xfrm>
            <a:off x="2428638" y="5139030"/>
            <a:ext cx="391412" cy="620452"/>
          </a:xfrm>
          <a:prstGeom prst="rect">
            <a:avLst/>
          </a:prstGeom>
        </p:spPr>
      </p:pic>
      <p:pic>
        <p:nvPicPr>
          <p:cNvPr id="104" name="Segnaposto contenuto 7">
            <a:extLst>
              <a:ext uri="{FF2B5EF4-FFF2-40B4-BE49-F238E27FC236}">
                <a16:creationId xmlns:a16="http://schemas.microsoft.com/office/drawing/2014/main" id="{AEE180DC-F7DA-47A9-9552-2FBA94F99D5B}"/>
              </a:ext>
            </a:extLst>
          </p:cNvPr>
          <p:cNvPicPr>
            <a:picLocks noChangeAspect="1"/>
          </p:cNvPicPr>
          <p:nvPr/>
        </p:nvPicPr>
        <p:blipFill>
          <a:blip r:embed="rId16" cstate="print">
            <a:extLst>
              <a:ext uri="{28A0092B-C50C-407E-A947-70E740481C1C}">
                <a14:useLocalDpi xmlns:a14="http://schemas.microsoft.com/office/drawing/2010/main"/>
              </a:ext>
            </a:extLst>
          </a:blip>
          <a:srcRect/>
          <a:stretch/>
        </p:blipFill>
        <p:spPr>
          <a:xfrm>
            <a:off x="3899581" y="5154770"/>
            <a:ext cx="424074" cy="665126"/>
          </a:xfrm>
          <a:prstGeom prst="rect">
            <a:avLst/>
          </a:prstGeom>
        </p:spPr>
      </p:pic>
      <p:pic>
        <p:nvPicPr>
          <p:cNvPr id="105" name="Immagine 9">
            <a:extLst>
              <a:ext uri="{FF2B5EF4-FFF2-40B4-BE49-F238E27FC236}">
                <a16:creationId xmlns:a16="http://schemas.microsoft.com/office/drawing/2014/main" id="{4584918E-D5F6-4D11-8E64-942F2EE0995D}"/>
              </a:ext>
            </a:extLst>
          </p:cNvPr>
          <p:cNvPicPr>
            <a:picLocks noChangeAspect="1"/>
          </p:cNvPicPr>
          <p:nvPr/>
        </p:nvPicPr>
        <p:blipFill>
          <a:blip r:embed="rId17" cstate="print">
            <a:extLst>
              <a:ext uri="{28A0092B-C50C-407E-A947-70E740481C1C}">
                <a14:useLocalDpi xmlns:a14="http://schemas.microsoft.com/office/drawing/2010/main"/>
              </a:ext>
            </a:extLst>
          </a:blip>
          <a:srcRect/>
          <a:stretch/>
        </p:blipFill>
        <p:spPr>
          <a:xfrm>
            <a:off x="7219089" y="5139030"/>
            <a:ext cx="421639" cy="691140"/>
          </a:xfrm>
          <a:prstGeom prst="rect">
            <a:avLst/>
          </a:prstGeom>
        </p:spPr>
      </p:pic>
      <p:pic>
        <p:nvPicPr>
          <p:cNvPr id="106" name="Immagine 12">
            <a:extLst>
              <a:ext uri="{FF2B5EF4-FFF2-40B4-BE49-F238E27FC236}">
                <a16:creationId xmlns:a16="http://schemas.microsoft.com/office/drawing/2014/main" id="{62241A99-E3EF-407C-8272-51227244C3AA}"/>
              </a:ext>
            </a:extLst>
          </p:cNvPr>
          <p:cNvPicPr>
            <a:picLocks noChangeAspect="1"/>
          </p:cNvPicPr>
          <p:nvPr/>
        </p:nvPicPr>
        <p:blipFill>
          <a:blip r:embed="rId18" cstate="print">
            <a:extLst>
              <a:ext uri="{28A0092B-C50C-407E-A947-70E740481C1C}">
                <a14:useLocalDpi xmlns:a14="http://schemas.microsoft.com/office/drawing/2010/main"/>
              </a:ext>
            </a:extLst>
          </a:blip>
          <a:srcRect/>
          <a:stretch/>
        </p:blipFill>
        <p:spPr>
          <a:xfrm>
            <a:off x="5533750" y="5139031"/>
            <a:ext cx="424073" cy="680866"/>
          </a:xfrm>
          <a:prstGeom prst="rect">
            <a:avLst/>
          </a:prstGeom>
        </p:spPr>
      </p:pic>
      <p:sp>
        <p:nvSpPr>
          <p:cNvPr id="189" name="Content Placeholder 14">
            <a:extLst>
              <a:ext uri="{FF2B5EF4-FFF2-40B4-BE49-F238E27FC236}">
                <a16:creationId xmlns:a16="http://schemas.microsoft.com/office/drawing/2014/main" id="{CB24AE49-0C35-4C42-BAD2-34A092E31470}"/>
              </a:ext>
            </a:extLst>
          </p:cNvPr>
          <p:cNvSpPr txBox="1">
            <a:spLocks/>
          </p:cNvSpPr>
          <p:nvPr/>
        </p:nvSpPr>
        <p:spPr>
          <a:xfrm>
            <a:off x="475521" y="5945966"/>
            <a:ext cx="4158582" cy="310187"/>
          </a:xfrm>
          <a:prstGeom prst="rect">
            <a:avLst/>
          </a:prstGeom>
        </p:spPr>
        <p:txBody>
          <a:bodyPr vert="horz" lIns="0" tIns="0" rIns="0" bIns="0" rtlCol="0">
            <a:noAutofit/>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1200">
                <a:solidFill>
                  <a:srgbClr val="8997A4"/>
                </a:solidFill>
              </a:rPr>
              <a:t>*List price Germany 2023</a:t>
            </a:r>
          </a:p>
        </p:txBody>
      </p:sp>
      <p:pic>
        <p:nvPicPr>
          <p:cNvPr id="191" name="Picture 190">
            <a:extLst>
              <a:ext uri="{FF2B5EF4-FFF2-40B4-BE49-F238E27FC236}">
                <a16:creationId xmlns:a16="http://schemas.microsoft.com/office/drawing/2014/main" id="{AA939442-E9E2-47CE-B461-3E5059577B79}"/>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0044428" y="1389068"/>
            <a:ext cx="842821" cy="220943"/>
          </a:xfrm>
          <a:prstGeom prst="rect">
            <a:avLst/>
          </a:prstGeom>
        </p:spPr>
      </p:pic>
    </p:spTree>
    <p:extLst>
      <p:ext uri="{BB962C8B-B14F-4D97-AF65-F5344CB8AC3E}">
        <p14:creationId xmlns:p14="http://schemas.microsoft.com/office/powerpoint/2010/main" val="1101863113"/>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39AEE2D6-BDF5-644F-F8E0-526CFAB1F3B4}"/>
              </a:ext>
            </a:extLst>
          </p:cNvPr>
          <p:cNvSpPr/>
          <p:nvPr/>
        </p:nvSpPr>
        <p:spPr>
          <a:xfrm>
            <a:off x="5849655" y="0"/>
            <a:ext cx="6374095" cy="6273799"/>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8" name="Text Placeholder 7">
            <a:extLst>
              <a:ext uri="{FF2B5EF4-FFF2-40B4-BE49-F238E27FC236}">
                <a16:creationId xmlns:a16="http://schemas.microsoft.com/office/drawing/2014/main" id="{312D3629-65DD-7D20-1FD3-68E54D38EE73}"/>
              </a:ext>
            </a:extLst>
          </p:cNvPr>
          <p:cNvSpPr>
            <a:spLocks noGrp="1"/>
          </p:cNvSpPr>
          <p:nvPr>
            <p:ph type="body" sz="quarter" idx="14"/>
          </p:nvPr>
        </p:nvSpPr>
        <p:spPr/>
        <p:txBody>
          <a:bodyPr/>
          <a:lstStyle/>
          <a:p>
            <a:r>
              <a:rPr lang="en-US"/>
              <a:t>Value proposition</a:t>
            </a:r>
          </a:p>
          <a:p>
            <a:endParaRPr lang="en-US"/>
          </a:p>
          <a:p>
            <a:endParaRPr lang="en-US"/>
          </a:p>
        </p:txBody>
      </p:sp>
      <p:sp>
        <p:nvSpPr>
          <p:cNvPr id="6" name="Title 5">
            <a:extLst>
              <a:ext uri="{FF2B5EF4-FFF2-40B4-BE49-F238E27FC236}">
                <a16:creationId xmlns:a16="http://schemas.microsoft.com/office/drawing/2014/main" id="{7720E18C-F89A-87BF-0D14-882286CD4FEE}"/>
              </a:ext>
            </a:extLst>
          </p:cNvPr>
          <p:cNvSpPr>
            <a:spLocks noGrp="1"/>
          </p:cNvSpPr>
          <p:nvPr>
            <p:ph type="title"/>
          </p:nvPr>
        </p:nvSpPr>
        <p:spPr/>
        <p:txBody>
          <a:bodyPr/>
          <a:lstStyle/>
          <a:p>
            <a:r>
              <a:rPr lang="en-US"/>
              <a:t>Mini IVS</a:t>
            </a:r>
          </a:p>
        </p:txBody>
      </p:sp>
      <p:sp>
        <p:nvSpPr>
          <p:cNvPr id="4" name="Footer Placeholder 3">
            <a:extLst>
              <a:ext uri="{FF2B5EF4-FFF2-40B4-BE49-F238E27FC236}">
                <a16:creationId xmlns:a16="http://schemas.microsoft.com/office/drawing/2014/main" id="{F60F82BB-ADA7-EB7C-45E8-5063AAE935CC}"/>
              </a:ext>
            </a:extLst>
          </p:cNvPr>
          <p:cNvSpPr>
            <a:spLocks noGrp="1"/>
          </p:cNvSpPr>
          <p:nvPr>
            <p:ph type="ftr" sz="quarter" idx="16"/>
          </p:nvPr>
        </p:nvSpPr>
        <p:spPr/>
        <p:txBody>
          <a:bodyPr/>
          <a:lstStyle/>
          <a:p>
            <a:pPr algn="l"/>
            <a:r>
              <a:rPr lang="en-US"/>
              <a:t>COMPANY CONFIDENTIAL</a:t>
            </a:r>
            <a:endParaRPr lang="en-US" dirty="0"/>
          </a:p>
        </p:txBody>
      </p:sp>
      <p:sp>
        <p:nvSpPr>
          <p:cNvPr id="5" name="Slide Number Placeholder 4">
            <a:extLst>
              <a:ext uri="{FF2B5EF4-FFF2-40B4-BE49-F238E27FC236}">
                <a16:creationId xmlns:a16="http://schemas.microsoft.com/office/drawing/2014/main" id="{1CDD8C14-8CC9-4EE9-484F-A7179DFA7F06}"/>
              </a:ext>
            </a:extLst>
          </p:cNvPr>
          <p:cNvSpPr>
            <a:spLocks noGrp="1"/>
          </p:cNvSpPr>
          <p:nvPr>
            <p:ph type="sldNum" sz="quarter" idx="17"/>
          </p:nvPr>
        </p:nvSpPr>
        <p:spPr/>
        <p:txBody>
          <a:bodyPr/>
          <a:lstStyle/>
          <a:p>
            <a:fld id="{6C385236-B7BA-4938-9EA6-6DEC8CA653D7}" type="slidenum">
              <a:rPr lang="en-US" smtClean="0"/>
              <a:pPr/>
              <a:t>4</a:t>
            </a:fld>
            <a:endParaRPr lang="en-US"/>
          </a:p>
        </p:txBody>
      </p:sp>
      <p:sp>
        <p:nvSpPr>
          <p:cNvPr id="25" name="Content Placeholder 1">
            <a:extLst>
              <a:ext uri="{FF2B5EF4-FFF2-40B4-BE49-F238E27FC236}">
                <a16:creationId xmlns:a16="http://schemas.microsoft.com/office/drawing/2014/main" id="{D47A9C56-430B-697A-5F2D-D0CFC857BA80}"/>
              </a:ext>
            </a:extLst>
          </p:cNvPr>
          <p:cNvSpPr>
            <a:spLocks noGrp="1"/>
          </p:cNvSpPr>
          <p:nvPr>
            <p:ph sz="quarter" idx="13"/>
          </p:nvPr>
        </p:nvSpPr>
        <p:spPr>
          <a:xfrm>
            <a:off x="479426" y="1412874"/>
            <a:ext cx="4592676" cy="4860925"/>
          </a:xfrm>
        </p:spPr>
        <p:txBody>
          <a:bodyPr anchor="ctr" anchorCtr="0"/>
          <a:lstStyle/>
          <a:p>
            <a:pPr marL="0" indent="0">
              <a:lnSpc>
                <a:spcPct val="120000"/>
              </a:lnSpc>
              <a:spcBef>
                <a:spcPts val="0"/>
              </a:spcBef>
              <a:buNone/>
            </a:pPr>
            <a:r>
              <a:rPr lang="en-US" sz="1600"/>
              <a:t>Nilfisk </a:t>
            </a:r>
            <a:r>
              <a:rPr lang="en-US" sz="1600" dirty="0"/>
              <a:t>VHS010-011 helps </a:t>
            </a:r>
            <a:r>
              <a:rPr lang="en-US" sz="1600"/>
              <a:t>manufacturers </a:t>
            </a:r>
            <a:r>
              <a:rPr lang="en-US" sz="1600">
                <a:latin typeface="Roboto Bold" panose="02000000000000000000" pitchFamily="2" charset="0"/>
              </a:rPr>
              <a:t>protect </a:t>
            </a:r>
            <a:r>
              <a:rPr lang="en-US" sz="1600" dirty="0">
                <a:latin typeface="Roboto Bold" panose="02000000000000000000" pitchFamily="2" charset="0"/>
              </a:rPr>
              <a:t>their workers, eliminate </a:t>
            </a:r>
            <a:r>
              <a:rPr lang="en-US" sz="1600">
                <a:latin typeface="Roboto Bold" panose="02000000000000000000" pitchFamily="2" charset="0"/>
              </a:rPr>
              <a:t>safety risks </a:t>
            </a:r>
            <a:r>
              <a:rPr lang="en-US" sz="1600"/>
              <a:t>and </a:t>
            </a:r>
            <a:r>
              <a:rPr lang="en-US" sz="1600" dirty="0">
                <a:latin typeface="Roboto Bold" panose="02000000000000000000" pitchFamily="2" charset="0"/>
              </a:rPr>
              <a:t>increase efficiency </a:t>
            </a:r>
            <a:r>
              <a:rPr lang="en-US" sz="1600" dirty="0"/>
              <a:t>by </a:t>
            </a:r>
            <a:r>
              <a:rPr lang="en-US" sz="1600"/>
              <a:t>providing a </a:t>
            </a:r>
            <a:r>
              <a:rPr lang="en-US" sz="1600" dirty="0">
                <a:latin typeface="Roboto Bold" panose="02000000000000000000" pitchFamily="2" charset="0"/>
              </a:rPr>
              <a:t>versatile</a:t>
            </a:r>
            <a:r>
              <a:rPr lang="en-US" sz="1600" dirty="0"/>
              <a:t> range of </a:t>
            </a:r>
            <a:r>
              <a:rPr lang="en-US" sz="1600" dirty="0">
                <a:latin typeface="Roboto Bold" panose="02000000000000000000" pitchFamily="2" charset="0"/>
              </a:rPr>
              <a:t>affordable, high-performance compact</a:t>
            </a:r>
            <a:r>
              <a:rPr lang="en-US" sz="1600" dirty="0"/>
              <a:t> </a:t>
            </a:r>
            <a:r>
              <a:rPr lang="en-US" sz="1600"/>
              <a:t>industrial vacuum cleaners.</a:t>
            </a:r>
            <a:endParaRPr lang="en-GB" sz="1600" b="1" dirty="0"/>
          </a:p>
        </p:txBody>
      </p:sp>
      <p:sp>
        <p:nvSpPr>
          <p:cNvPr id="28" name="TextBox 27">
            <a:extLst>
              <a:ext uri="{FF2B5EF4-FFF2-40B4-BE49-F238E27FC236}">
                <a16:creationId xmlns:a16="http://schemas.microsoft.com/office/drawing/2014/main" id="{C1D935FF-3E66-50C2-3DF1-211BED70F63D}"/>
              </a:ext>
            </a:extLst>
          </p:cNvPr>
          <p:cNvSpPr txBox="1"/>
          <p:nvPr/>
        </p:nvSpPr>
        <p:spPr>
          <a:xfrm>
            <a:off x="5849655" y="1412875"/>
            <a:ext cx="4907611" cy="500137"/>
          </a:xfrm>
          <a:prstGeom prst="rect">
            <a:avLst/>
          </a:prstGeom>
          <a:noFill/>
        </p:spPr>
        <p:txBody>
          <a:bodyPr wrap="square" lIns="360000" tIns="0" rIns="0" bIns="0">
            <a:spAutoFit/>
          </a:bodyPr>
          <a:lstStyle/>
          <a:p>
            <a:pPr marL="0">
              <a:lnSpc>
                <a:spcPct val="120000"/>
              </a:lnSpc>
              <a:buFont typeface="Arial" panose="020B0604020202020204" pitchFamily="34" charset="0"/>
              <a:buNone/>
            </a:pPr>
            <a:r>
              <a:rPr lang="en-GB" sz="1600">
                <a:solidFill>
                  <a:schemeClr val="accent3"/>
                </a:solidFill>
                <a:latin typeface="+mj-lt"/>
              </a:rPr>
              <a:t>Protect workers and eliminate safety risks</a:t>
            </a:r>
            <a:endParaRPr lang="en-GB" sz="1600" u="sng">
              <a:solidFill>
                <a:schemeClr val="accent3"/>
              </a:solidFill>
              <a:latin typeface="+mj-lt"/>
            </a:endParaRPr>
          </a:p>
          <a:p>
            <a:pPr>
              <a:lnSpc>
                <a:spcPct val="120000"/>
              </a:lnSpc>
            </a:pPr>
            <a:r>
              <a:rPr lang="en-US" sz="1200"/>
              <a:t>Prioritizing workplace safety and workers health.</a:t>
            </a:r>
          </a:p>
        </p:txBody>
      </p:sp>
      <p:sp>
        <p:nvSpPr>
          <p:cNvPr id="41" name="TextBox 40">
            <a:extLst>
              <a:ext uri="{FF2B5EF4-FFF2-40B4-BE49-F238E27FC236}">
                <a16:creationId xmlns:a16="http://schemas.microsoft.com/office/drawing/2014/main" id="{6624B5B1-D74B-CFA9-4AE2-E414D58D48CF}"/>
              </a:ext>
            </a:extLst>
          </p:cNvPr>
          <p:cNvSpPr txBox="1"/>
          <p:nvPr/>
        </p:nvSpPr>
        <p:spPr>
          <a:xfrm>
            <a:off x="5849655" y="2244860"/>
            <a:ext cx="4907611" cy="500137"/>
          </a:xfrm>
          <a:prstGeom prst="rect">
            <a:avLst/>
          </a:prstGeom>
          <a:noFill/>
        </p:spPr>
        <p:txBody>
          <a:bodyPr wrap="square" lIns="360000" tIns="0" rIns="0" bIns="0">
            <a:spAutoFit/>
          </a:bodyPr>
          <a:lstStyle/>
          <a:p>
            <a:pPr marL="0">
              <a:lnSpc>
                <a:spcPct val="120000"/>
              </a:lnSpc>
              <a:buFont typeface="Arial" panose="020B0604020202020204" pitchFamily="34" charset="0"/>
              <a:buNone/>
            </a:pPr>
            <a:r>
              <a:rPr lang="en-GB" sz="1600">
                <a:solidFill>
                  <a:schemeClr val="accent3"/>
                </a:solidFill>
                <a:latin typeface="+mj-lt"/>
              </a:rPr>
              <a:t>Increase efficiency</a:t>
            </a:r>
          </a:p>
          <a:p>
            <a:pPr>
              <a:lnSpc>
                <a:spcPct val="120000"/>
              </a:lnSpc>
            </a:pPr>
            <a:r>
              <a:rPr lang="en-US" sz="1200"/>
              <a:t>Focus on the main value we offer to our customers.</a:t>
            </a:r>
          </a:p>
        </p:txBody>
      </p:sp>
      <p:sp>
        <p:nvSpPr>
          <p:cNvPr id="42" name="TextBox 41">
            <a:extLst>
              <a:ext uri="{FF2B5EF4-FFF2-40B4-BE49-F238E27FC236}">
                <a16:creationId xmlns:a16="http://schemas.microsoft.com/office/drawing/2014/main" id="{E8A7C741-C21F-D460-3E13-06EA01D4BB38}"/>
              </a:ext>
            </a:extLst>
          </p:cNvPr>
          <p:cNvSpPr txBox="1"/>
          <p:nvPr/>
        </p:nvSpPr>
        <p:spPr>
          <a:xfrm>
            <a:off x="5849655" y="3076845"/>
            <a:ext cx="4907611" cy="721736"/>
          </a:xfrm>
          <a:prstGeom prst="rect">
            <a:avLst/>
          </a:prstGeom>
          <a:noFill/>
        </p:spPr>
        <p:txBody>
          <a:bodyPr wrap="square" lIns="360000" tIns="0" rIns="0" bIns="0">
            <a:spAutoFit/>
          </a:bodyPr>
          <a:lstStyle/>
          <a:p>
            <a:pPr marL="0">
              <a:lnSpc>
                <a:spcPct val="120000"/>
              </a:lnSpc>
              <a:buFont typeface="Arial" panose="020B0604020202020204" pitchFamily="34" charset="0"/>
              <a:buNone/>
            </a:pPr>
            <a:r>
              <a:rPr lang="en-GB" sz="1600">
                <a:solidFill>
                  <a:schemeClr val="accent3"/>
                </a:solidFill>
                <a:latin typeface="+mj-lt"/>
              </a:rPr>
              <a:t>Versatile</a:t>
            </a:r>
          </a:p>
          <a:p>
            <a:pPr>
              <a:lnSpc>
                <a:spcPct val="120000"/>
              </a:lnSpc>
            </a:pPr>
            <a:r>
              <a:rPr lang="en-US" sz="1200"/>
              <a:t>The small size and the 4 distinct models are designed to meet the needs of our customers.</a:t>
            </a:r>
          </a:p>
        </p:txBody>
      </p:sp>
      <p:sp>
        <p:nvSpPr>
          <p:cNvPr id="43" name="TextBox 42">
            <a:extLst>
              <a:ext uri="{FF2B5EF4-FFF2-40B4-BE49-F238E27FC236}">
                <a16:creationId xmlns:a16="http://schemas.microsoft.com/office/drawing/2014/main" id="{70B37E0E-3E9E-65B8-6CBD-7A5B5E1AC4E1}"/>
              </a:ext>
            </a:extLst>
          </p:cNvPr>
          <p:cNvSpPr txBox="1"/>
          <p:nvPr/>
        </p:nvSpPr>
        <p:spPr>
          <a:xfrm>
            <a:off x="5849655" y="4130429"/>
            <a:ext cx="4907611" cy="721736"/>
          </a:xfrm>
          <a:prstGeom prst="rect">
            <a:avLst/>
          </a:prstGeom>
          <a:noFill/>
        </p:spPr>
        <p:txBody>
          <a:bodyPr wrap="square" lIns="360000" tIns="0" rIns="0" bIns="0">
            <a:spAutoFit/>
          </a:bodyPr>
          <a:lstStyle/>
          <a:p>
            <a:pPr marL="0">
              <a:lnSpc>
                <a:spcPct val="120000"/>
              </a:lnSpc>
              <a:buFont typeface="Arial" panose="020B0604020202020204" pitchFamily="34" charset="0"/>
              <a:buNone/>
            </a:pPr>
            <a:r>
              <a:rPr lang="en-GB" sz="1600">
                <a:solidFill>
                  <a:schemeClr val="accent3"/>
                </a:solidFill>
                <a:latin typeface="+mj-lt"/>
              </a:rPr>
              <a:t>Affordable</a:t>
            </a:r>
          </a:p>
          <a:p>
            <a:pPr>
              <a:lnSpc>
                <a:spcPct val="120000"/>
              </a:lnSpc>
            </a:pPr>
            <a:r>
              <a:rPr lang="en-US" sz="1200"/>
              <a:t>Excellent value for investment, long lifetime even in tough production environments.</a:t>
            </a:r>
          </a:p>
        </p:txBody>
      </p:sp>
      <p:sp>
        <p:nvSpPr>
          <p:cNvPr id="44" name="TextBox 43">
            <a:extLst>
              <a:ext uri="{FF2B5EF4-FFF2-40B4-BE49-F238E27FC236}">
                <a16:creationId xmlns:a16="http://schemas.microsoft.com/office/drawing/2014/main" id="{343DA12A-6043-29C5-8FE7-14C06442407D}"/>
              </a:ext>
            </a:extLst>
          </p:cNvPr>
          <p:cNvSpPr txBox="1"/>
          <p:nvPr/>
        </p:nvSpPr>
        <p:spPr>
          <a:xfrm>
            <a:off x="5849655" y="5184015"/>
            <a:ext cx="4907611" cy="1085252"/>
          </a:xfrm>
          <a:prstGeom prst="rect">
            <a:avLst/>
          </a:prstGeom>
          <a:noFill/>
        </p:spPr>
        <p:txBody>
          <a:bodyPr wrap="square" lIns="360000" tIns="0" rIns="0" bIns="360000">
            <a:spAutoFit/>
          </a:bodyPr>
          <a:lstStyle/>
          <a:p>
            <a:pPr marL="0">
              <a:lnSpc>
                <a:spcPct val="120000"/>
              </a:lnSpc>
              <a:buFont typeface="Arial" panose="020B0604020202020204" pitchFamily="34" charset="0"/>
              <a:buNone/>
            </a:pPr>
            <a:r>
              <a:rPr lang="en-GB" sz="1600">
                <a:solidFill>
                  <a:schemeClr val="accent3"/>
                </a:solidFill>
                <a:latin typeface="+mj-lt"/>
              </a:rPr>
              <a:t>High-performance and compact</a:t>
            </a:r>
          </a:p>
          <a:p>
            <a:pPr>
              <a:lnSpc>
                <a:spcPct val="120000"/>
              </a:lnSpc>
            </a:pPr>
            <a:r>
              <a:rPr lang="en-US" sz="1200"/>
              <a:t>Underlining the combination between being very small but providing the high performance needed in industrial environments.</a:t>
            </a:r>
          </a:p>
        </p:txBody>
      </p:sp>
    </p:spTree>
    <p:extLst>
      <p:ext uri="{BB962C8B-B14F-4D97-AF65-F5344CB8AC3E}">
        <p14:creationId xmlns:p14="http://schemas.microsoft.com/office/powerpoint/2010/main" val="3091245413"/>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A93757B-6F32-1E18-BA3F-06D79531AA29}"/>
              </a:ext>
            </a:extLst>
          </p:cNvPr>
          <p:cNvSpPr>
            <a:spLocks noGrp="1"/>
          </p:cNvSpPr>
          <p:nvPr>
            <p:ph type="ctrTitle"/>
          </p:nvPr>
        </p:nvSpPr>
        <p:spPr/>
        <p:txBody>
          <a:bodyPr/>
          <a:lstStyle/>
          <a:p>
            <a:r>
              <a:rPr lang="en-US"/>
              <a:t>7</a:t>
            </a:r>
          </a:p>
        </p:txBody>
      </p:sp>
      <p:sp>
        <p:nvSpPr>
          <p:cNvPr id="8" name="Text Placeholder 7">
            <a:extLst>
              <a:ext uri="{FF2B5EF4-FFF2-40B4-BE49-F238E27FC236}">
                <a16:creationId xmlns:a16="http://schemas.microsoft.com/office/drawing/2014/main" id="{183AE036-47D7-32AD-A3F0-A3DDEA4A5F59}"/>
              </a:ext>
            </a:extLst>
          </p:cNvPr>
          <p:cNvSpPr>
            <a:spLocks noGrp="1"/>
          </p:cNvSpPr>
          <p:nvPr>
            <p:ph type="body" sz="quarter" idx="13"/>
          </p:nvPr>
        </p:nvSpPr>
        <p:spPr/>
        <p:txBody>
          <a:bodyPr/>
          <a:lstStyle/>
          <a:p>
            <a:r>
              <a:rPr lang="en-US"/>
              <a:t>Marketing material</a:t>
            </a:r>
          </a:p>
          <a:p>
            <a:endParaRPr lang="en-US"/>
          </a:p>
        </p:txBody>
      </p:sp>
      <p:sp>
        <p:nvSpPr>
          <p:cNvPr id="5" name="Footer Placeholder 4">
            <a:extLst>
              <a:ext uri="{FF2B5EF4-FFF2-40B4-BE49-F238E27FC236}">
                <a16:creationId xmlns:a16="http://schemas.microsoft.com/office/drawing/2014/main" id="{BC359D42-9F6D-2132-4CC2-908E940425DE}"/>
              </a:ext>
            </a:extLst>
          </p:cNvPr>
          <p:cNvSpPr>
            <a:spLocks noGrp="1"/>
          </p:cNvSpPr>
          <p:nvPr>
            <p:ph type="ftr" sz="quarter" idx="15"/>
          </p:nvPr>
        </p:nvSpPr>
        <p:spPr/>
        <p:txBody>
          <a:bodyPr/>
          <a:lstStyle/>
          <a:p>
            <a:pPr algn="l"/>
            <a:r>
              <a:rPr lang="en-US"/>
              <a:t>COMPANY CONFIDENTIAL</a:t>
            </a:r>
            <a:endParaRPr lang="en-US" dirty="0"/>
          </a:p>
        </p:txBody>
      </p:sp>
      <p:sp>
        <p:nvSpPr>
          <p:cNvPr id="6" name="Slide Number Placeholder 5">
            <a:extLst>
              <a:ext uri="{FF2B5EF4-FFF2-40B4-BE49-F238E27FC236}">
                <a16:creationId xmlns:a16="http://schemas.microsoft.com/office/drawing/2014/main" id="{47D6BD8E-4C27-43B9-E8D0-565BFE7BE8D3}"/>
              </a:ext>
            </a:extLst>
          </p:cNvPr>
          <p:cNvSpPr>
            <a:spLocks noGrp="1"/>
          </p:cNvSpPr>
          <p:nvPr>
            <p:ph type="sldNum" sz="quarter" idx="16"/>
          </p:nvPr>
        </p:nvSpPr>
        <p:spPr/>
        <p:txBody>
          <a:bodyPr/>
          <a:lstStyle/>
          <a:p>
            <a:fld id="{6C385236-B7BA-4938-9EA6-6DEC8CA653D7}" type="slidenum">
              <a:rPr lang="en-US" smtClean="0"/>
              <a:pPr/>
              <a:t>40</a:t>
            </a:fld>
            <a:endParaRPr lang="en-US"/>
          </a:p>
        </p:txBody>
      </p:sp>
    </p:spTree>
    <p:extLst>
      <p:ext uri="{BB962C8B-B14F-4D97-AF65-F5344CB8AC3E}">
        <p14:creationId xmlns:p14="http://schemas.microsoft.com/office/powerpoint/2010/main" val="1568412910"/>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83A5C0A-5963-E17D-AF41-1B55C42CF7BE}"/>
              </a:ext>
            </a:extLst>
          </p:cNvPr>
          <p:cNvSpPr/>
          <p:nvPr/>
        </p:nvSpPr>
        <p:spPr>
          <a:xfrm>
            <a:off x="6885975" y="0"/>
            <a:ext cx="5337775" cy="6273799"/>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6" name="Title 5">
            <a:extLst>
              <a:ext uri="{FF2B5EF4-FFF2-40B4-BE49-F238E27FC236}">
                <a16:creationId xmlns:a16="http://schemas.microsoft.com/office/drawing/2014/main" id="{7720E18C-F89A-87BF-0D14-882286CD4FEE}"/>
              </a:ext>
            </a:extLst>
          </p:cNvPr>
          <p:cNvSpPr>
            <a:spLocks noGrp="1"/>
          </p:cNvSpPr>
          <p:nvPr>
            <p:ph type="title"/>
          </p:nvPr>
        </p:nvSpPr>
        <p:spPr>
          <a:xfrm>
            <a:off x="479425" y="494490"/>
            <a:ext cx="5464175" cy="388013"/>
          </a:xfrm>
        </p:spPr>
        <p:txBody>
          <a:bodyPr/>
          <a:lstStyle/>
          <a:p>
            <a:r>
              <a:rPr lang="en-US"/>
              <a:t>Messaging</a:t>
            </a:r>
          </a:p>
        </p:txBody>
      </p:sp>
      <p:sp>
        <p:nvSpPr>
          <p:cNvPr id="4" name="Footer Placeholder 3">
            <a:extLst>
              <a:ext uri="{FF2B5EF4-FFF2-40B4-BE49-F238E27FC236}">
                <a16:creationId xmlns:a16="http://schemas.microsoft.com/office/drawing/2014/main" id="{F60F82BB-ADA7-EB7C-45E8-5063AAE935CC}"/>
              </a:ext>
            </a:extLst>
          </p:cNvPr>
          <p:cNvSpPr>
            <a:spLocks noGrp="1"/>
          </p:cNvSpPr>
          <p:nvPr>
            <p:ph type="ftr" sz="quarter" idx="16"/>
          </p:nvPr>
        </p:nvSpPr>
        <p:spPr/>
        <p:txBody>
          <a:bodyPr/>
          <a:lstStyle/>
          <a:p>
            <a:pPr algn="l"/>
            <a:r>
              <a:rPr lang="en-US"/>
              <a:t>COMPANY CONFIDENTIAL</a:t>
            </a:r>
            <a:endParaRPr lang="en-US" dirty="0"/>
          </a:p>
        </p:txBody>
      </p:sp>
      <p:sp>
        <p:nvSpPr>
          <p:cNvPr id="5" name="Slide Number Placeholder 4">
            <a:extLst>
              <a:ext uri="{FF2B5EF4-FFF2-40B4-BE49-F238E27FC236}">
                <a16:creationId xmlns:a16="http://schemas.microsoft.com/office/drawing/2014/main" id="{1CDD8C14-8CC9-4EE9-484F-A7179DFA7F06}"/>
              </a:ext>
            </a:extLst>
          </p:cNvPr>
          <p:cNvSpPr>
            <a:spLocks noGrp="1"/>
          </p:cNvSpPr>
          <p:nvPr>
            <p:ph type="sldNum" sz="quarter" idx="17"/>
          </p:nvPr>
        </p:nvSpPr>
        <p:spPr/>
        <p:txBody>
          <a:bodyPr/>
          <a:lstStyle/>
          <a:p>
            <a:fld id="{6C385236-B7BA-4938-9EA6-6DEC8CA653D7}" type="slidenum">
              <a:rPr lang="en-US" smtClean="0"/>
              <a:pPr/>
              <a:t>41</a:t>
            </a:fld>
            <a:endParaRPr lang="en-US"/>
          </a:p>
        </p:txBody>
      </p:sp>
      <p:sp>
        <p:nvSpPr>
          <p:cNvPr id="9" name="TextBox 8">
            <a:extLst>
              <a:ext uri="{FF2B5EF4-FFF2-40B4-BE49-F238E27FC236}">
                <a16:creationId xmlns:a16="http://schemas.microsoft.com/office/drawing/2014/main" id="{B0BA59D5-BE35-2F30-8D0F-195889EA0555}"/>
              </a:ext>
            </a:extLst>
          </p:cNvPr>
          <p:cNvSpPr txBox="1"/>
          <p:nvPr/>
        </p:nvSpPr>
        <p:spPr>
          <a:xfrm>
            <a:off x="475521" y="4761610"/>
            <a:ext cx="4994837" cy="1272913"/>
          </a:xfrm>
          <a:prstGeom prst="rect">
            <a:avLst/>
          </a:prstGeom>
          <a:noFill/>
        </p:spPr>
        <p:txBody>
          <a:bodyPr wrap="square" lIns="0" tIns="0" rIns="0" bIns="0">
            <a:spAutoFit/>
          </a:bodyPr>
          <a:lstStyle/>
          <a:p>
            <a:pPr marL="0">
              <a:lnSpc>
                <a:spcPct val="120000"/>
              </a:lnSpc>
              <a:buFont typeface="Arial" panose="020B0604020202020204" pitchFamily="34" charset="0"/>
              <a:buNone/>
            </a:pPr>
            <a:r>
              <a:rPr lang="en-US" sz="1400">
                <a:latin typeface="Roboto Bold" panose="02000000000000000000" pitchFamily="2" charset="0"/>
              </a:rPr>
              <a:t>Value proposition</a:t>
            </a:r>
          </a:p>
          <a:p>
            <a:pPr marL="0">
              <a:lnSpc>
                <a:spcPct val="120000"/>
              </a:lnSpc>
              <a:buFont typeface="Arial" panose="020B0604020202020204" pitchFamily="34" charset="0"/>
              <a:buNone/>
            </a:pPr>
            <a:r>
              <a:rPr lang="en-US" sz="1400">
                <a:latin typeface="Roboto Light" panose="02000000000000000000" pitchFamily="2" charset="0"/>
              </a:rPr>
              <a:t>Nilfisk VHS010-011 helps manufacturers protect their workers, eliminate safety risks and increase efficiency by providing a versatile range of affordable, high-performance compact industrial vacuum cleaners.</a:t>
            </a:r>
          </a:p>
        </p:txBody>
      </p:sp>
      <p:sp>
        <p:nvSpPr>
          <p:cNvPr id="20" name="Text Placeholder 7">
            <a:extLst>
              <a:ext uri="{FF2B5EF4-FFF2-40B4-BE49-F238E27FC236}">
                <a16:creationId xmlns:a16="http://schemas.microsoft.com/office/drawing/2014/main" id="{6D699F29-E982-3A9F-7835-95609EF63519}"/>
              </a:ext>
            </a:extLst>
          </p:cNvPr>
          <p:cNvSpPr>
            <a:spLocks noGrp="1"/>
          </p:cNvSpPr>
          <p:nvPr>
            <p:ph type="body" sz="quarter" idx="14"/>
          </p:nvPr>
        </p:nvSpPr>
        <p:spPr>
          <a:xfrm>
            <a:off x="475521" y="873877"/>
            <a:ext cx="4617474" cy="376456"/>
          </a:xfrm>
        </p:spPr>
        <p:txBody>
          <a:bodyPr/>
          <a:lstStyle/>
          <a:p>
            <a:r>
              <a:rPr lang="en-US"/>
              <a:t>Primary messaging</a:t>
            </a:r>
          </a:p>
        </p:txBody>
      </p:sp>
      <p:sp>
        <p:nvSpPr>
          <p:cNvPr id="15" name="Content Placeholder 1">
            <a:extLst>
              <a:ext uri="{FF2B5EF4-FFF2-40B4-BE49-F238E27FC236}">
                <a16:creationId xmlns:a16="http://schemas.microsoft.com/office/drawing/2014/main" id="{C2078232-27EE-47D3-A862-C9B1111DD359}"/>
              </a:ext>
            </a:extLst>
          </p:cNvPr>
          <p:cNvSpPr txBox="1">
            <a:spLocks noChangeAspect="1"/>
          </p:cNvSpPr>
          <p:nvPr/>
        </p:nvSpPr>
        <p:spPr>
          <a:xfrm>
            <a:off x="479425" y="1629720"/>
            <a:ext cx="5464176" cy="2116862"/>
          </a:xfrm>
          <a:prstGeom prst="rect">
            <a:avLst/>
          </a:prstGeom>
        </p:spPr>
        <p:txBody>
          <a:bodyPr vert="horz" wrap="square" lIns="0" tIns="0" rIns="0" bIns="0" rtlCol="0">
            <a:spAutoFit/>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nSpc>
                <a:spcPct val="120000"/>
              </a:lnSpc>
              <a:spcBef>
                <a:spcPts val="0"/>
              </a:spcBef>
              <a:buNone/>
            </a:pPr>
            <a:r>
              <a:rPr lang="en-US">
                <a:latin typeface="Roboto Bold" panose="02000000000000000000" pitchFamily="2" charset="0"/>
              </a:rPr>
              <a:t>Key message</a:t>
            </a:r>
            <a:r>
              <a:rPr lang="en-DK">
                <a:latin typeface="Roboto Bold" panose="02000000000000000000" pitchFamily="2" charset="0"/>
              </a:rPr>
              <a:t> </a:t>
            </a:r>
            <a:endParaRPr lang="en-US">
              <a:latin typeface="Roboto Bold" panose="02000000000000000000" pitchFamily="2" charset="0"/>
            </a:endParaRPr>
          </a:p>
          <a:p>
            <a:pPr marL="0" indent="0">
              <a:lnSpc>
                <a:spcPct val="120000"/>
              </a:lnSpc>
              <a:spcBef>
                <a:spcPts val="0"/>
              </a:spcBef>
              <a:buNone/>
            </a:pPr>
            <a:r>
              <a:rPr lang="en-DK" sz="1900"/>
              <a:t>Meet N</a:t>
            </a:r>
            <a:r>
              <a:rPr lang="en-US" sz="1900"/>
              <a:t>ilfisk</a:t>
            </a:r>
            <a:r>
              <a:rPr lang="en-DK" sz="1900"/>
              <a:t>’s </a:t>
            </a:r>
            <a:r>
              <a:rPr lang="it-IT" sz="1900"/>
              <a:t>mini </a:t>
            </a:r>
            <a:r>
              <a:rPr lang="en-US" sz="1900"/>
              <a:t>i</a:t>
            </a:r>
            <a:r>
              <a:rPr lang="en-DK" sz="1900"/>
              <a:t>ndustrial </a:t>
            </a:r>
            <a:r>
              <a:rPr lang="en-US" sz="1900"/>
              <a:t>v</a:t>
            </a:r>
            <a:r>
              <a:rPr lang="en-DK" sz="1900"/>
              <a:t>ac</a:t>
            </a:r>
            <a:r>
              <a:rPr lang="it-IT" sz="1900"/>
              <a:t>uum</a:t>
            </a:r>
            <a:r>
              <a:rPr lang="en-DK" sz="1900"/>
              <a:t>s </a:t>
            </a:r>
          </a:p>
          <a:p>
            <a:pPr marL="0" indent="0">
              <a:lnSpc>
                <a:spcPct val="120000"/>
              </a:lnSpc>
              <a:spcBef>
                <a:spcPts val="0"/>
              </a:spcBef>
              <a:spcAft>
                <a:spcPts val="300"/>
              </a:spcAft>
              <a:buNone/>
            </a:pPr>
            <a:r>
              <a:rPr lang="en-DK" sz="4300">
                <a:latin typeface="Roboto Bold" panose="02000000000000000000" pitchFamily="2" charset="0"/>
              </a:rPr>
              <a:t>Small but mighty.</a:t>
            </a:r>
          </a:p>
          <a:p>
            <a:pPr marL="0" indent="0">
              <a:lnSpc>
                <a:spcPct val="120000"/>
              </a:lnSpc>
              <a:spcBef>
                <a:spcPts val="0"/>
              </a:spcBef>
              <a:buNone/>
            </a:pPr>
            <a:r>
              <a:rPr lang="en-DK" sz="1900"/>
              <a:t>Maximum performance, safety, and flexibil</a:t>
            </a:r>
            <a:r>
              <a:rPr lang="en-US" sz="1900"/>
              <a:t>i</a:t>
            </a:r>
            <a:r>
              <a:rPr lang="en-DK" sz="1900"/>
              <a:t>ty. Minimum footprint. </a:t>
            </a:r>
            <a:endParaRPr lang="en-GB" sz="1900" b="1" dirty="0"/>
          </a:p>
        </p:txBody>
      </p:sp>
      <p:pic>
        <p:nvPicPr>
          <p:cNvPr id="8" name="Picture 7">
            <a:extLst>
              <a:ext uri="{FF2B5EF4-FFF2-40B4-BE49-F238E27FC236}">
                <a16:creationId xmlns:a16="http://schemas.microsoft.com/office/drawing/2014/main" id="{65805DAE-410D-4C48-8843-158FFB35ED6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885974" y="0"/>
            <a:ext cx="5337406" cy="6273799"/>
          </a:xfrm>
          <a:prstGeom prst="rect">
            <a:avLst/>
          </a:prstGeom>
        </p:spPr>
      </p:pic>
    </p:spTree>
    <p:extLst>
      <p:ext uri="{BB962C8B-B14F-4D97-AF65-F5344CB8AC3E}">
        <p14:creationId xmlns:p14="http://schemas.microsoft.com/office/powerpoint/2010/main" val="474486061"/>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83BDBD-82A4-37B5-B54C-5B9EA906095D}"/>
              </a:ext>
            </a:extLst>
          </p:cNvPr>
          <p:cNvSpPr/>
          <p:nvPr/>
        </p:nvSpPr>
        <p:spPr>
          <a:xfrm>
            <a:off x="0" y="0"/>
            <a:ext cx="12192000" cy="6273799"/>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10" name="Segnaposto contenuto 9">
            <a:extLst>
              <a:ext uri="{FF2B5EF4-FFF2-40B4-BE49-F238E27FC236}">
                <a16:creationId xmlns:a16="http://schemas.microsoft.com/office/drawing/2014/main" id="{8C203817-433B-43E9-F581-D17660C9ED03}"/>
              </a:ext>
            </a:extLst>
          </p:cNvPr>
          <p:cNvSpPr>
            <a:spLocks noGrp="1"/>
          </p:cNvSpPr>
          <p:nvPr>
            <p:ph sz="quarter" idx="18"/>
          </p:nvPr>
        </p:nvSpPr>
        <p:spPr>
          <a:xfrm>
            <a:off x="479425" y="1529985"/>
            <a:ext cx="2586038" cy="4480290"/>
          </a:xfrm>
        </p:spPr>
        <p:txBody>
          <a:bodyPr/>
          <a:lstStyle/>
          <a:p>
            <a:r>
              <a:rPr lang="en-US" sz="1200" dirty="0"/>
              <a:t>Product renderings</a:t>
            </a:r>
          </a:p>
          <a:p>
            <a:r>
              <a:rPr lang="en-US" sz="1200" dirty="0"/>
              <a:t>Location pictures</a:t>
            </a:r>
          </a:p>
          <a:p>
            <a:r>
              <a:rPr lang="en-US" sz="1200" dirty="0"/>
              <a:t>Sales and promo video</a:t>
            </a:r>
          </a:p>
          <a:p>
            <a:r>
              <a:rPr lang="en-US" sz="1200" dirty="0"/>
              <a:t>Brochure </a:t>
            </a:r>
          </a:p>
          <a:p>
            <a:r>
              <a:rPr lang="en-US" sz="1200" dirty="0"/>
              <a:t>Fact sheet </a:t>
            </a:r>
          </a:p>
          <a:p>
            <a:r>
              <a:rPr lang="en-US" sz="1200" dirty="0"/>
              <a:t>Quick start guides video </a:t>
            </a:r>
          </a:p>
          <a:p>
            <a:r>
              <a:rPr lang="en-US" sz="1200" dirty="0"/>
              <a:t>External presentation </a:t>
            </a:r>
          </a:p>
          <a:p>
            <a:r>
              <a:rPr lang="en-US" sz="1200" dirty="0"/>
              <a:t>Internal presentation</a:t>
            </a:r>
          </a:p>
          <a:p>
            <a:r>
              <a:rPr lang="en-US" sz="1200" dirty="0"/>
              <a:t>Recommended part list</a:t>
            </a:r>
          </a:p>
          <a:p>
            <a:r>
              <a:rPr lang="en-US" sz="1200" dirty="0"/>
              <a:t>User manual </a:t>
            </a:r>
          </a:p>
          <a:p>
            <a:r>
              <a:rPr lang="en-US" sz="1200" dirty="0"/>
              <a:t>Main data file </a:t>
            </a:r>
          </a:p>
        </p:txBody>
      </p:sp>
      <p:sp>
        <p:nvSpPr>
          <p:cNvPr id="8" name="Segnaposto testo 7">
            <a:extLst>
              <a:ext uri="{FF2B5EF4-FFF2-40B4-BE49-F238E27FC236}">
                <a16:creationId xmlns:a16="http://schemas.microsoft.com/office/drawing/2014/main" id="{73EE25FC-44F7-4DB4-3385-0F18E0BDA8A0}"/>
              </a:ext>
            </a:extLst>
          </p:cNvPr>
          <p:cNvSpPr>
            <a:spLocks noGrp="1"/>
          </p:cNvSpPr>
          <p:nvPr>
            <p:ph type="body" sz="quarter" idx="13"/>
          </p:nvPr>
        </p:nvSpPr>
        <p:spPr/>
        <p:txBody>
          <a:bodyPr/>
          <a:lstStyle/>
          <a:p>
            <a:r>
              <a:rPr lang="it-IT"/>
              <a:t>Basic </a:t>
            </a:r>
            <a:r>
              <a:rPr lang="it-IT" err="1"/>
              <a:t>introkit</a:t>
            </a:r>
            <a:endParaRPr lang="it-IT"/>
          </a:p>
        </p:txBody>
      </p:sp>
      <p:sp>
        <p:nvSpPr>
          <p:cNvPr id="11" name="Segnaposto contenuto 10">
            <a:extLst>
              <a:ext uri="{FF2B5EF4-FFF2-40B4-BE49-F238E27FC236}">
                <a16:creationId xmlns:a16="http://schemas.microsoft.com/office/drawing/2014/main" id="{E3CE7B29-5CB4-57CF-E964-160345309545}"/>
              </a:ext>
            </a:extLst>
          </p:cNvPr>
          <p:cNvSpPr>
            <a:spLocks noGrp="1"/>
          </p:cNvSpPr>
          <p:nvPr>
            <p:ph sz="quarter" idx="23"/>
          </p:nvPr>
        </p:nvSpPr>
        <p:spPr>
          <a:xfrm>
            <a:off x="3361796" y="1529985"/>
            <a:ext cx="2586038" cy="4480290"/>
          </a:xfrm>
        </p:spPr>
        <p:txBody>
          <a:bodyPr/>
          <a:lstStyle/>
          <a:p>
            <a:r>
              <a:rPr lang="en-US" sz="1200"/>
              <a:t>10x Social media posts </a:t>
            </a:r>
            <a:br>
              <a:rPr lang="en-US" sz="1200"/>
            </a:br>
            <a:r>
              <a:rPr lang="en-US" sz="1200"/>
              <a:t>(8 video posts (LI/FB) + 2x non-video posts focusing on downloading the PDF (FB))</a:t>
            </a:r>
          </a:p>
          <a:p>
            <a:r>
              <a:rPr lang="en-US" sz="1200"/>
              <a:t>3x emails for EC</a:t>
            </a:r>
          </a:p>
          <a:p>
            <a:r>
              <a:rPr lang="en-US" sz="1200"/>
              <a:t>1x pdf for AE</a:t>
            </a:r>
          </a:p>
          <a:p>
            <a:r>
              <a:rPr lang="en-US" sz="1200"/>
              <a:t>1x Teaser PDF</a:t>
            </a:r>
          </a:p>
          <a:p>
            <a:r>
              <a:rPr lang="en-US" sz="1200"/>
              <a:t>1x Pardot LP for AE download</a:t>
            </a:r>
          </a:p>
          <a:p>
            <a:r>
              <a:rPr lang="en-US" sz="1200"/>
              <a:t>1x Pardot LP for product information including SSE form</a:t>
            </a:r>
          </a:p>
          <a:p>
            <a:r>
              <a:rPr lang="en-US" sz="1200"/>
              <a:t>Email signature banner</a:t>
            </a:r>
          </a:p>
          <a:p>
            <a:r>
              <a:rPr lang="en-US" sz="1200"/>
              <a:t>1x tile for Umbraco homepage</a:t>
            </a:r>
          </a:p>
          <a:p>
            <a:endParaRPr lang="en-US" sz="1200"/>
          </a:p>
          <a:p>
            <a:endParaRPr lang="en-US" sz="1200"/>
          </a:p>
          <a:p>
            <a:endParaRPr lang="en-US" sz="1200"/>
          </a:p>
          <a:p>
            <a:endParaRPr lang="en-US" sz="1200"/>
          </a:p>
          <a:p>
            <a:endParaRPr lang="en-US" sz="1200"/>
          </a:p>
          <a:p>
            <a:endParaRPr lang="en-US" sz="1200"/>
          </a:p>
          <a:p>
            <a:endParaRPr lang="it-IT" sz="1200"/>
          </a:p>
        </p:txBody>
      </p:sp>
      <p:sp>
        <p:nvSpPr>
          <p:cNvPr id="12" name="Segnaposto testo 11">
            <a:extLst>
              <a:ext uri="{FF2B5EF4-FFF2-40B4-BE49-F238E27FC236}">
                <a16:creationId xmlns:a16="http://schemas.microsoft.com/office/drawing/2014/main" id="{62DC9D54-8AB6-E863-850E-CE604AB11988}"/>
              </a:ext>
            </a:extLst>
          </p:cNvPr>
          <p:cNvSpPr>
            <a:spLocks noGrp="1"/>
          </p:cNvSpPr>
          <p:nvPr>
            <p:ph type="body" sz="quarter" idx="24"/>
          </p:nvPr>
        </p:nvSpPr>
        <p:spPr/>
        <p:txBody>
          <a:bodyPr/>
          <a:lstStyle/>
          <a:p>
            <a:r>
              <a:rPr lang="it-IT"/>
              <a:t>Nilfisk to end customers</a:t>
            </a:r>
          </a:p>
        </p:txBody>
      </p:sp>
      <p:sp>
        <p:nvSpPr>
          <p:cNvPr id="13" name="Segnaposto contenuto 12">
            <a:extLst>
              <a:ext uri="{FF2B5EF4-FFF2-40B4-BE49-F238E27FC236}">
                <a16:creationId xmlns:a16="http://schemas.microsoft.com/office/drawing/2014/main" id="{5C8B6379-2C90-C0C8-3F6B-E756316FFA5A}"/>
              </a:ext>
            </a:extLst>
          </p:cNvPr>
          <p:cNvSpPr>
            <a:spLocks noGrp="1"/>
          </p:cNvSpPr>
          <p:nvPr>
            <p:ph sz="quarter" idx="25"/>
          </p:nvPr>
        </p:nvSpPr>
        <p:spPr>
          <a:xfrm>
            <a:off x="6244167" y="1529985"/>
            <a:ext cx="2586038" cy="4480290"/>
          </a:xfrm>
        </p:spPr>
        <p:txBody>
          <a:bodyPr/>
          <a:lstStyle/>
          <a:p>
            <a:r>
              <a:rPr lang="it-IT" sz="1200"/>
              <a:t>2x emails to dealers for downloading the dealers package</a:t>
            </a:r>
          </a:p>
        </p:txBody>
      </p:sp>
      <p:sp>
        <p:nvSpPr>
          <p:cNvPr id="14" name="Segnaposto testo 13">
            <a:extLst>
              <a:ext uri="{FF2B5EF4-FFF2-40B4-BE49-F238E27FC236}">
                <a16:creationId xmlns:a16="http://schemas.microsoft.com/office/drawing/2014/main" id="{5A451417-AD78-62F3-2721-90EAA2908908}"/>
              </a:ext>
            </a:extLst>
          </p:cNvPr>
          <p:cNvSpPr>
            <a:spLocks noGrp="1"/>
          </p:cNvSpPr>
          <p:nvPr>
            <p:ph type="body" sz="quarter" idx="26"/>
          </p:nvPr>
        </p:nvSpPr>
        <p:spPr/>
        <p:txBody>
          <a:bodyPr/>
          <a:lstStyle/>
          <a:p>
            <a:r>
              <a:rPr lang="it-IT"/>
              <a:t>Nilfisk to dealers</a:t>
            </a:r>
          </a:p>
        </p:txBody>
      </p:sp>
      <p:sp>
        <p:nvSpPr>
          <p:cNvPr id="15" name="Segnaposto contenuto 14">
            <a:extLst>
              <a:ext uri="{FF2B5EF4-FFF2-40B4-BE49-F238E27FC236}">
                <a16:creationId xmlns:a16="http://schemas.microsoft.com/office/drawing/2014/main" id="{72F04BB5-AB52-C097-9C49-14F7DB0E6E12}"/>
              </a:ext>
            </a:extLst>
          </p:cNvPr>
          <p:cNvSpPr>
            <a:spLocks noGrp="1"/>
          </p:cNvSpPr>
          <p:nvPr>
            <p:ph sz="quarter" idx="27"/>
          </p:nvPr>
        </p:nvSpPr>
        <p:spPr>
          <a:xfrm>
            <a:off x="9126537" y="1529985"/>
            <a:ext cx="2586038" cy="4480290"/>
          </a:xfrm>
        </p:spPr>
        <p:txBody>
          <a:bodyPr>
            <a:normAutofit/>
          </a:bodyPr>
          <a:lstStyle/>
          <a:p>
            <a:r>
              <a:rPr lang="en-US" sz="1200" dirty="0"/>
              <a:t>Product renderings</a:t>
            </a:r>
          </a:p>
          <a:p>
            <a:r>
              <a:rPr lang="en-US" sz="1200" dirty="0"/>
              <a:t>Location pictures</a:t>
            </a:r>
          </a:p>
          <a:p>
            <a:r>
              <a:rPr lang="en-US" sz="1200" dirty="0"/>
              <a:t>Sales and promo video</a:t>
            </a:r>
          </a:p>
          <a:p>
            <a:r>
              <a:rPr lang="en-US" sz="1200" dirty="0"/>
              <a:t>Brochure </a:t>
            </a:r>
          </a:p>
          <a:p>
            <a:r>
              <a:rPr lang="en-US" sz="1200" dirty="0"/>
              <a:t>Fact sheet </a:t>
            </a:r>
          </a:p>
          <a:p>
            <a:r>
              <a:rPr lang="en-US" sz="1200" dirty="0"/>
              <a:t>Use and Care video </a:t>
            </a:r>
          </a:p>
          <a:p>
            <a:r>
              <a:rPr lang="en-US" sz="1200" dirty="0"/>
              <a:t>External presentation</a:t>
            </a:r>
          </a:p>
          <a:p>
            <a:r>
              <a:rPr lang="en-US" sz="1200" dirty="0"/>
              <a:t>Email template</a:t>
            </a:r>
          </a:p>
          <a:p>
            <a:r>
              <a:rPr lang="en-US" sz="1200" dirty="0"/>
              <a:t>2x Some template</a:t>
            </a:r>
          </a:p>
          <a:p>
            <a:r>
              <a:rPr lang="en-US" sz="1200" dirty="0"/>
              <a:t>Web-banner template</a:t>
            </a:r>
          </a:p>
          <a:p>
            <a:r>
              <a:rPr lang="en-US" sz="1200" dirty="0"/>
              <a:t>Recommended part list</a:t>
            </a:r>
          </a:p>
          <a:p>
            <a:r>
              <a:rPr lang="en-US" sz="1200" dirty="0"/>
              <a:t>User manual </a:t>
            </a:r>
          </a:p>
          <a:p>
            <a:r>
              <a:rPr lang="en-US" sz="1200" dirty="0"/>
              <a:t>Main data file </a:t>
            </a:r>
          </a:p>
          <a:p>
            <a:pPr marL="0" indent="0">
              <a:buNone/>
            </a:pPr>
            <a:endParaRPr lang="en-US" sz="1200" dirty="0"/>
          </a:p>
          <a:p>
            <a:endParaRPr lang="it-IT" sz="1200" dirty="0"/>
          </a:p>
        </p:txBody>
      </p:sp>
      <p:sp>
        <p:nvSpPr>
          <p:cNvPr id="16" name="Segnaposto testo 15">
            <a:extLst>
              <a:ext uri="{FF2B5EF4-FFF2-40B4-BE49-F238E27FC236}">
                <a16:creationId xmlns:a16="http://schemas.microsoft.com/office/drawing/2014/main" id="{4209D359-7D48-9B09-BAD7-3320A6C401E0}"/>
              </a:ext>
            </a:extLst>
          </p:cNvPr>
          <p:cNvSpPr>
            <a:spLocks noGrp="1"/>
          </p:cNvSpPr>
          <p:nvPr>
            <p:ph type="body" sz="quarter" idx="28"/>
          </p:nvPr>
        </p:nvSpPr>
        <p:spPr/>
        <p:txBody>
          <a:bodyPr/>
          <a:lstStyle/>
          <a:p>
            <a:r>
              <a:rPr lang="it-IT"/>
              <a:t>Dealers to </a:t>
            </a:r>
            <a:r>
              <a:rPr lang="it-IT" err="1"/>
              <a:t>their</a:t>
            </a:r>
            <a:r>
              <a:rPr lang="it-IT"/>
              <a:t> customers</a:t>
            </a:r>
          </a:p>
          <a:p>
            <a:r>
              <a:rPr lang="it-IT"/>
              <a:t>(Dealer package)</a:t>
            </a:r>
          </a:p>
        </p:txBody>
      </p:sp>
      <p:sp>
        <p:nvSpPr>
          <p:cNvPr id="5" name="Segnaposto piè di pagina 4">
            <a:extLst>
              <a:ext uri="{FF2B5EF4-FFF2-40B4-BE49-F238E27FC236}">
                <a16:creationId xmlns:a16="http://schemas.microsoft.com/office/drawing/2014/main" id="{E404686B-D134-4E50-D269-07EE4AF18B71}"/>
              </a:ext>
            </a:extLst>
          </p:cNvPr>
          <p:cNvSpPr>
            <a:spLocks noGrp="1"/>
          </p:cNvSpPr>
          <p:nvPr>
            <p:ph type="ftr" sz="quarter" idx="30"/>
          </p:nvPr>
        </p:nvSpPr>
        <p:spPr/>
        <p:txBody>
          <a:bodyPr/>
          <a:lstStyle/>
          <a:p>
            <a:pPr algn="l"/>
            <a:r>
              <a:rPr lang="en-US"/>
              <a:t>COMPANY CONFIDENTIAL</a:t>
            </a:r>
          </a:p>
        </p:txBody>
      </p:sp>
      <p:sp>
        <p:nvSpPr>
          <p:cNvPr id="6" name="Segnaposto numero diapositiva 5">
            <a:extLst>
              <a:ext uri="{FF2B5EF4-FFF2-40B4-BE49-F238E27FC236}">
                <a16:creationId xmlns:a16="http://schemas.microsoft.com/office/drawing/2014/main" id="{F9630A1A-45BA-22F8-C7A6-29BF51380794}"/>
              </a:ext>
            </a:extLst>
          </p:cNvPr>
          <p:cNvSpPr>
            <a:spLocks noGrp="1"/>
          </p:cNvSpPr>
          <p:nvPr>
            <p:ph type="sldNum" sz="quarter" idx="31"/>
          </p:nvPr>
        </p:nvSpPr>
        <p:spPr/>
        <p:txBody>
          <a:bodyPr/>
          <a:lstStyle/>
          <a:p>
            <a:fld id="{6C385236-B7BA-4938-9EA6-6DEC8CA653D7}" type="slidenum">
              <a:rPr lang="en-US" smtClean="0"/>
              <a:pPr/>
              <a:t>42</a:t>
            </a:fld>
            <a:endParaRPr lang="en-US"/>
          </a:p>
        </p:txBody>
      </p:sp>
      <p:sp>
        <p:nvSpPr>
          <p:cNvPr id="7" name="Titolo 6">
            <a:extLst>
              <a:ext uri="{FF2B5EF4-FFF2-40B4-BE49-F238E27FC236}">
                <a16:creationId xmlns:a16="http://schemas.microsoft.com/office/drawing/2014/main" id="{C07D4FF7-3529-58BE-9E92-395DDCDABA7C}"/>
              </a:ext>
            </a:extLst>
          </p:cNvPr>
          <p:cNvSpPr>
            <a:spLocks noGrp="1"/>
          </p:cNvSpPr>
          <p:nvPr>
            <p:ph type="title"/>
          </p:nvPr>
        </p:nvSpPr>
        <p:spPr/>
        <p:txBody>
          <a:bodyPr/>
          <a:lstStyle/>
          <a:p>
            <a:r>
              <a:rPr lang="it-IT"/>
              <a:t>A full set of assets </a:t>
            </a:r>
            <a:r>
              <a:rPr lang="it-IT" err="1"/>
              <a:t>which</a:t>
            </a:r>
            <a:r>
              <a:rPr lang="it-IT"/>
              <a:t> covers </a:t>
            </a:r>
            <a:r>
              <a:rPr lang="it-IT" err="1"/>
              <a:t>internal</a:t>
            </a:r>
            <a:r>
              <a:rPr lang="it-IT"/>
              <a:t> and </a:t>
            </a:r>
            <a:r>
              <a:rPr lang="it-IT" err="1"/>
              <a:t>external</a:t>
            </a:r>
            <a:r>
              <a:rPr lang="it-IT"/>
              <a:t> </a:t>
            </a:r>
            <a:r>
              <a:rPr lang="it-IT" err="1"/>
              <a:t>needs</a:t>
            </a:r>
            <a:endParaRPr lang="it-IT"/>
          </a:p>
        </p:txBody>
      </p:sp>
      <p:sp>
        <p:nvSpPr>
          <p:cNvPr id="22" name="CasellaDiTesto 21">
            <a:extLst>
              <a:ext uri="{FF2B5EF4-FFF2-40B4-BE49-F238E27FC236}">
                <a16:creationId xmlns:a16="http://schemas.microsoft.com/office/drawing/2014/main" id="{2D704FA4-B154-DC8B-1247-52E85D2924D0}"/>
              </a:ext>
            </a:extLst>
          </p:cNvPr>
          <p:cNvSpPr txBox="1"/>
          <p:nvPr/>
        </p:nvSpPr>
        <p:spPr>
          <a:xfrm>
            <a:off x="6738151" y="3429000"/>
            <a:ext cx="1633492" cy="237478"/>
          </a:xfrm>
          <a:prstGeom prst="rect">
            <a:avLst/>
          </a:prstGeom>
        </p:spPr>
        <p:txBody>
          <a:bodyPr vert="horz" wrap="square" lIns="0" tIns="0" rIns="0" bIns="0" rtlCol="0" anchor="t">
            <a:noAutofit/>
          </a:bodyPr>
          <a:lstStyle/>
          <a:p>
            <a:pPr marL="198755" indent="0" algn="l">
              <a:lnSpc>
                <a:spcPct val="200000"/>
              </a:lnSpc>
              <a:spcBef>
                <a:spcPts val="0"/>
              </a:spcBef>
              <a:buNone/>
            </a:pPr>
            <a:endParaRPr lang="it-IT" sz="1600" b="1">
              <a:latin typeface="+mj-lt"/>
              <a:ea typeface="Roboto Light"/>
              <a:cs typeface="Arial"/>
            </a:endParaRPr>
          </a:p>
        </p:txBody>
      </p:sp>
    </p:spTree>
    <p:extLst>
      <p:ext uri="{BB962C8B-B14F-4D97-AF65-F5344CB8AC3E}">
        <p14:creationId xmlns:p14="http://schemas.microsoft.com/office/powerpoint/2010/main" val="3063491318"/>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F4596C0-5364-4AD3-BC31-BA6DFD7E856F}"/>
              </a:ext>
            </a:extLst>
          </p:cNvPr>
          <p:cNvSpPr>
            <a:spLocks noGrp="1"/>
          </p:cNvSpPr>
          <p:nvPr>
            <p:ph type="ftr" sz="quarter" idx="24"/>
          </p:nvPr>
        </p:nvSpPr>
        <p:spPr/>
        <p:txBody>
          <a:bodyPr/>
          <a:lstStyle/>
          <a:p>
            <a:pPr algn="l"/>
            <a:r>
              <a:rPr lang="en-US"/>
              <a:t>COMPANY CONFIDENTIAL</a:t>
            </a:r>
            <a:endParaRPr lang="en-US" dirty="0"/>
          </a:p>
        </p:txBody>
      </p:sp>
      <p:sp>
        <p:nvSpPr>
          <p:cNvPr id="6" name="Slide Number Placeholder 5">
            <a:extLst>
              <a:ext uri="{FF2B5EF4-FFF2-40B4-BE49-F238E27FC236}">
                <a16:creationId xmlns:a16="http://schemas.microsoft.com/office/drawing/2014/main" id="{CF120F14-7861-4ECC-84D1-0C28192D4DAB}"/>
              </a:ext>
            </a:extLst>
          </p:cNvPr>
          <p:cNvSpPr>
            <a:spLocks noGrp="1"/>
          </p:cNvSpPr>
          <p:nvPr>
            <p:ph type="sldNum" sz="quarter" idx="25"/>
          </p:nvPr>
        </p:nvSpPr>
        <p:spPr/>
        <p:txBody>
          <a:bodyPr/>
          <a:lstStyle/>
          <a:p>
            <a:fld id="{6C385236-B7BA-4938-9EA6-6DEC8CA653D7}" type="slidenum">
              <a:rPr lang="en-US" smtClean="0"/>
              <a:pPr/>
              <a:t>43</a:t>
            </a:fld>
            <a:endParaRPr lang="en-US"/>
          </a:p>
        </p:txBody>
      </p:sp>
      <p:sp>
        <p:nvSpPr>
          <p:cNvPr id="7" name="Text Placeholder 6">
            <a:extLst>
              <a:ext uri="{FF2B5EF4-FFF2-40B4-BE49-F238E27FC236}">
                <a16:creationId xmlns:a16="http://schemas.microsoft.com/office/drawing/2014/main" id="{16ECDBBF-9C3F-48CF-A2D3-AEC078D2DC89}"/>
              </a:ext>
            </a:extLst>
          </p:cNvPr>
          <p:cNvSpPr>
            <a:spLocks noGrp="1"/>
          </p:cNvSpPr>
          <p:nvPr>
            <p:ph type="body" sz="quarter" idx="14"/>
          </p:nvPr>
        </p:nvSpPr>
        <p:spPr/>
        <p:txBody>
          <a:bodyPr/>
          <a:lstStyle/>
          <a:p>
            <a:endParaRPr lang="en-US"/>
          </a:p>
        </p:txBody>
      </p:sp>
      <p:sp>
        <p:nvSpPr>
          <p:cNvPr id="8" name="Title 7">
            <a:extLst>
              <a:ext uri="{FF2B5EF4-FFF2-40B4-BE49-F238E27FC236}">
                <a16:creationId xmlns:a16="http://schemas.microsoft.com/office/drawing/2014/main" id="{B836FCB8-FD75-4BC3-8904-6F79C477056D}"/>
              </a:ext>
            </a:extLst>
          </p:cNvPr>
          <p:cNvSpPr>
            <a:spLocks noGrp="1"/>
          </p:cNvSpPr>
          <p:nvPr>
            <p:ph type="title"/>
          </p:nvPr>
        </p:nvSpPr>
        <p:spPr/>
        <p:txBody>
          <a:bodyPr/>
          <a:lstStyle/>
          <a:p>
            <a:r>
              <a:rPr lang="en-US"/>
              <a:t>Timeline</a:t>
            </a:r>
          </a:p>
        </p:txBody>
      </p:sp>
      <p:cxnSp>
        <p:nvCxnSpPr>
          <p:cNvPr id="9" name="Straight Arrow Connector 8">
            <a:extLst>
              <a:ext uri="{FF2B5EF4-FFF2-40B4-BE49-F238E27FC236}">
                <a16:creationId xmlns:a16="http://schemas.microsoft.com/office/drawing/2014/main" id="{CB51B71D-0E68-4CDE-BF2F-ED062CE01952}"/>
              </a:ext>
            </a:extLst>
          </p:cNvPr>
          <p:cNvCxnSpPr>
            <a:cxnSpLocks/>
          </p:cNvCxnSpPr>
          <p:nvPr/>
        </p:nvCxnSpPr>
        <p:spPr>
          <a:xfrm>
            <a:off x="650389" y="2467667"/>
            <a:ext cx="10886014" cy="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79268AC-8262-46A0-8C2A-3880743A5A49}"/>
              </a:ext>
            </a:extLst>
          </p:cNvPr>
          <p:cNvSpPr txBox="1"/>
          <p:nvPr/>
        </p:nvSpPr>
        <p:spPr>
          <a:xfrm>
            <a:off x="2695878" y="3235499"/>
            <a:ext cx="846014" cy="307777"/>
          </a:xfrm>
          <a:prstGeom prst="rect">
            <a:avLst/>
          </a:prstGeom>
          <a:noFill/>
        </p:spPr>
        <p:txBody>
          <a:bodyPr wrap="square" lIns="0" tIns="0" rIns="0" bIns="0" rtlCol="0">
            <a:spAutoFit/>
          </a:bodyPr>
          <a:lstStyle/>
          <a:p>
            <a:pPr algn="ctr"/>
            <a:r>
              <a:rPr lang="it-IT" sz="1000"/>
              <a:t>Global masters release</a:t>
            </a:r>
            <a:endParaRPr lang="en-DK" sz="1000"/>
          </a:p>
        </p:txBody>
      </p:sp>
      <p:sp>
        <p:nvSpPr>
          <p:cNvPr id="22" name="TextBox 21">
            <a:extLst>
              <a:ext uri="{FF2B5EF4-FFF2-40B4-BE49-F238E27FC236}">
                <a16:creationId xmlns:a16="http://schemas.microsoft.com/office/drawing/2014/main" id="{7CAE3000-C1A6-4E7C-BCFB-20FC2E4C61D8}"/>
              </a:ext>
            </a:extLst>
          </p:cNvPr>
          <p:cNvSpPr txBox="1"/>
          <p:nvPr/>
        </p:nvSpPr>
        <p:spPr>
          <a:xfrm>
            <a:off x="2428929" y="1952846"/>
            <a:ext cx="1379913" cy="307777"/>
          </a:xfrm>
          <a:prstGeom prst="rect">
            <a:avLst/>
          </a:prstGeom>
          <a:noFill/>
        </p:spPr>
        <p:txBody>
          <a:bodyPr wrap="square" lIns="0" tIns="0" rIns="0" bIns="0" rtlCol="0">
            <a:spAutoFit/>
          </a:bodyPr>
          <a:lstStyle/>
          <a:p>
            <a:pPr algn="ctr"/>
            <a:r>
              <a:rPr lang="it-IT" sz="1000" b="1">
                <a:latin typeface="+mj-lt"/>
              </a:rPr>
              <a:t>29 of March</a:t>
            </a:r>
          </a:p>
          <a:p>
            <a:pPr algn="ctr"/>
            <a:r>
              <a:rPr lang="it-IT" sz="1000" b="1">
                <a:latin typeface="+mj-lt"/>
              </a:rPr>
              <a:t>(W13)</a:t>
            </a:r>
            <a:endParaRPr lang="en-DK" sz="1600" b="1"/>
          </a:p>
        </p:txBody>
      </p:sp>
      <p:sp>
        <p:nvSpPr>
          <p:cNvPr id="16" name="TextBox 15">
            <a:extLst>
              <a:ext uri="{FF2B5EF4-FFF2-40B4-BE49-F238E27FC236}">
                <a16:creationId xmlns:a16="http://schemas.microsoft.com/office/drawing/2014/main" id="{0D964AB3-5B0A-4323-A696-23481706EDBD}"/>
              </a:ext>
            </a:extLst>
          </p:cNvPr>
          <p:cNvSpPr txBox="1"/>
          <p:nvPr/>
        </p:nvSpPr>
        <p:spPr>
          <a:xfrm>
            <a:off x="9845009" y="3235499"/>
            <a:ext cx="1145394" cy="461665"/>
          </a:xfrm>
          <a:prstGeom prst="rect">
            <a:avLst/>
          </a:prstGeom>
          <a:noFill/>
        </p:spPr>
        <p:txBody>
          <a:bodyPr wrap="square" lIns="0" tIns="0" rIns="0" bIns="0" rtlCol="0">
            <a:spAutoFit/>
          </a:bodyPr>
          <a:lstStyle/>
          <a:p>
            <a:pPr algn="ctr"/>
            <a:r>
              <a:rPr lang="it-IT" sz="1000"/>
              <a:t>Market launch (Campaign go-live)</a:t>
            </a:r>
          </a:p>
          <a:p>
            <a:pPr algn="ctr"/>
            <a:r>
              <a:rPr lang="it-IT" sz="1000"/>
              <a:t>EMEA / Americas</a:t>
            </a:r>
            <a:endParaRPr lang="en-DK" sz="1600"/>
          </a:p>
        </p:txBody>
      </p:sp>
      <p:sp>
        <p:nvSpPr>
          <p:cNvPr id="23" name="TextBox 22">
            <a:extLst>
              <a:ext uri="{FF2B5EF4-FFF2-40B4-BE49-F238E27FC236}">
                <a16:creationId xmlns:a16="http://schemas.microsoft.com/office/drawing/2014/main" id="{1856707A-AF93-47C8-877E-3979DF06ADE3}"/>
              </a:ext>
            </a:extLst>
          </p:cNvPr>
          <p:cNvSpPr txBox="1"/>
          <p:nvPr/>
        </p:nvSpPr>
        <p:spPr>
          <a:xfrm>
            <a:off x="9727750" y="1959491"/>
            <a:ext cx="1379913" cy="307777"/>
          </a:xfrm>
          <a:prstGeom prst="rect">
            <a:avLst/>
          </a:prstGeom>
          <a:noFill/>
        </p:spPr>
        <p:txBody>
          <a:bodyPr wrap="square" lIns="0" tIns="0" rIns="0" bIns="0" rtlCol="0">
            <a:spAutoFit/>
          </a:bodyPr>
          <a:lstStyle/>
          <a:p>
            <a:pPr algn="ctr"/>
            <a:r>
              <a:rPr lang="it-IT" sz="1000" b="1">
                <a:latin typeface="+mj-lt"/>
              </a:rPr>
              <a:t>18 of June </a:t>
            </a:r>
          </a:p>
          <a:p>
            <a:pPr algn="ctr"/>
            <a:r>
              <a:rPr lang="it-IT" sz="1000" b="1">
                <a:latin typeface="+mj-lt"/>
              </a:rPr>
              <a:t>(W25)</a:t>
            </a:r>
            <a:endParaRPr lang="en-DK" sz="1600" b="1"/>
          </a:p>
        </p:txBody>
      </p:sp>
      <p:sp>
        <p:nvSpPr>
          <p:cNvPr id="21" name="TextBox 20">
            <a:extLst>
              <a:ext uri="{FF2B5EF4-FFF2-40B4-BE49-F238E27FC236}">
                <a16:creationId xmlns:a16="http://schemas.microsoft.com/office/drawing/2014/main" id="{D61BA5B1-C3FB-41E9-BB56-BB03F07CB0EF}"/>
              </a:ext>
            </a:extLst>
          </p:cNvPr>
          <p:cNvSpPr txBox="1"/>
          <p:nvPr/>
        </p:nvSpPr>
        <p:spPr>
          <a:xfrm>
            <a:off x="961869" y="1952846"/>
            <a:ext cx="1379913" cy="307777"/>
          </a:xfrm>
          <a:prstGeom prst="rect">
            <a:avLst/>
          </a:prstGeom>
          <a:noFill/>
        </p:spPr>
        <p:txBody>
          <a:bodyPr wrap="square" lIns="0" tIns="0" rIns="0" bIns="0" rtlCol="0">
            <a:spAutoFit/>
          </a:bodyPr>
          <a:lstStyle/>
          <a:p>
            <a:pPr algn="ctr"/>
            <a:r>
              <a:rPr lang="it-IT" sz="1000" b="1">
                <a:latin typeface="+mj-lt"/>
              </a:rPr>
              <a:t>27/29 of February</a:t>
            </a:r>
          </a:p>
          <a:p>
            <a:pPr algn="ctr"/>
            <a:r>
              <a:rPr lang="it-IT" sz="1000" b="1">
                <a:latin typeface="+mj-lt"/>
              </a:rPr>
              <a:t>(W9)</a:t>
            </a:r>
            <a:endParaRPr lang="en-DK" sz="1600" b="1"/>
          </a:p>
        </p:txBody>
      </p:sp>
      <p:sp>
        <p:nvSpPr>
          <p:cNvPr id="24" name="TextBox 79">
            <a:extLst>
              <a:ext uri="{FF2B5EF4-FFF2-40B4-BE49-F238E27FC236}">
                <a16:creationId xmlns:a16="http://schemas.microsoft.com/office/drawing/2014/main" id="{F5D0EEAF-600A-4B61-92CA-C016C6F10440}"/>
              </a:ext>
            </a:extLst>
          </p:cNvPr>
          <p:cNvSpPr txBox="1"/>
          <p:nvPr/>
        </p:nvSpPr>
        <p:spPr>
          <a:xfrm>
            <a:off x="1386403" y="3235499"/>
            <a:ext cx="545337" cy="153888"/>
          </a:xfrm>
          <a:prstGeom prst="rect">
            <a:avLst/>
          </a:prstGeom>
          <a:noFill/>
        </p:spPr>
        <p:txBody>
          <a:bodyPr wrap="square" lIns="0" tIns="0" rIns="0" bIns="0" rtlCol="0">
            <a:spAutoFit/>
          </a:bodyPr>
          <a:lstStyle/>
          <a:p>
            <a:pPr algn="ctr"/>
            <a:r>
              <a:rPr lang="it-IT" sz="1000"/>
              <a:t>Shooting</a:t>
            </a:r>
            <a:endParaRPr lang="en-DK" sz="1000"/>
          </a:p>
        </p:txBody>
      </p:sp>
      <p:sp>
        <p:nvSpPr>
          <p:cNvPr id="12" name="TextBox 11">
            <a:extLst>
              <a:ext uri="{FF2B5EF4-FFF2-40B4-BE49-F238E27FC236}">
                <a16:creationId xmlns:a16="http://schemas.microsoft.com/office/drawing/2014/main" id="{EA86D46D-A8D0-482F-94C9-9AAAD15F201B}"/>
              </a:ext>
            </a:extLst>
          </p:cNvPr>
          <p:cNvSpPr txBox="1"/>
          <p:nvPr/>
        </p:nvSpPr>
        <p:spPr>
          <a:xfrm>
            <a:off x="4066825" y="3235499"/>
            <a:ext cx="1023745" cy="307777"/>
          </a:xfrm>
          <a:prstGeom prst="rect">
            <a:avLst/>
          </a:prstGeom>
          <a:noFill/>
        </p:spPr>
        <p:txBody>
          <a:bodyPr wrap="square" lIns="0" tIns="0" rIns="0" bIns="0" rtlCol="0">
            <a:spAutoFit/>
          </a:bodyPr>
          <a:lstStyle/>
          <a:p>
            <a:pPr algn="ctr"/>
            <a:r>
              <a:rPr lang="it-IT" sz="1000"/>
              <a:t>Kick off meeting with EMEA FM</a:t>
            </a:r>
            <a:endParaRPr lang="en-DK" sz="1600"/>
          </a:p>
        </p:txBody>
      </p:sp>
      <p:sp>
        <p:nvSpPr>
          <p:cNvPr id="25" name="TextBox 87">
            <a:extLst>
              <a:ext uri="{FF2B5EF4-FFF2-40B4-BE49-F238E27FC236}">
                <a16:creationId xmlns:a16="http://schemas.microsoft.com/office/drawing/2014/main" id="{88DE8EA4-320D-458E-8EE0-16EDAE6B4AAF}"/>
              </a:ext>
            </a:extLst>
          </p:cNvPr>
          <p:cNvSpPr txBox="1"/>
          <p:nvPr/>
        </p:nvSpPr>
        <p:spPr>
          <a:xfrm>
            <a:off x="3888742" y="1952846"/>
            <a:ext cx="1379913" cy="307777"/>
          </a:xfrm>
          <a:prstGeom prst="rect">
            <a:avLst/>
          </a:prstGeom>
          <a:noFill/>
        </p:spPr>
        <p:txBody>
          <a:bodyPr wrap="square" lIns="0" tIns="0" rIns="0" bIns="0" rtlCol="0">
            <a:spAutoFit/>
          </a:bodyPr>
          <a:lstStyle/>
          <a:p>
            <a:pPr algn="ctr"/>
            <a:r>
              <a:rPr lang="it-IT" sz="1000" b="1">
                <a:latin typeface="+mj-lt"/>
              </a:rPr>
              <a:t>3 of April</a:t>
            </a:r>
          </a:p>
          <a:p>
            <a:pPr algn="ctr"/>
            <a:r>
              <a:rPr lang="it-IT" sz="1000" b="1">
                <a:latin typeface="+mj-lt"/>
              </a:rPr>
              <a:t>(W14)</a:t>
            </a:r>
            <a:endParaRPr lang="en-DK" sz="1600" b="1"/>
          </a:p>
        </p:txBody>
      </p:sp>
      <p:sp>
        <p:nvSpPr>
          <p:cNvPr id="26" name="TextBox 77">
            <a:extLst>
              <a:ext uri="{FF2B5EF4-FFF2-40B4-BE49-F238E27FC236}">
                <a16:creationId xmlns:a16="http://schemas.microsoft.com/office/drawing/2014/main" id="{80C22C35-02D4-48B2-8C3C-DC88B11B0145}"/>
              </a:ext>
            </a:extLst>
          </p:cNvPr>
          <p:cNvSpPr txBox="1"/>
          <p:nvPr/>
        </p:nvSpPr>
        <p:spPr>
          <a:xfrm>
            <a:off x="5590758" y="3235499"/>
            <a:ext cx="895507" cy="153888"/>
          </a:xfrm>
          <a:prstGeom prst="rect">
            <a:avLst/>
          </a:prstGeom>
          <a:noFill/>
        </p:spPr>
        <p:txBody>
          <a:bodyPr wrap="square" lIns="0" tIns="0" rIns="0" bIns="0" rtlCol="0">
            <a:spAutoFit/>
          </a:bodyPr>
          <a:lstStyle/>
          <a:p>
            <a:pPr algn="ctr"/>
            <a:r>
              <a:rPr lang="it-IT" sz="1000"/>
              <a:t>Sales release</a:t>
            </a:r>
            <a:endParaRPr lang="en-DK" sz="1600"/>
          </a:p>
        </p:txBody>
      </p:sp>
      <p:sp>
        <p:nvSpPr>
          <p:cNvPr id="29" name="TextBox 87">
            <a:extLst>
              <a:ext uri="{FF2B5EF4-FFF2-40B4-BE49-F238E27FC236}">
                <a16:creationId xmlns:a16="http://schemas.microsoft.com/office/drawing/2014/main" id="{B133F0B3-3315-4812-B400-49F18AE4D072}"/>
              </a:ext>
            </a:extLst>
          </p:cNvPr>
          <p:cNvSpPr txBox="1"/>
          <p:nvPr/>
        </p:nvSpPr>
        <p:spPr>
          <a:xfrm>
            <a:off x="5348556" y="1952846"/>
            <a:ext cx="1379913" cy="307777"/>
          </a:xfrm>
          <a:prstGeom prst="rect">
            <a:avLst/>
          </a:prstGeom>
          <a:noFill/>
        </p:spPr>
        <p:txBody>
          <a:bodyPr wrap="square" lIns="0" tIns="0" rIns="0" bIns="0" rtlCol="0">
            <a:spAutoFit/>
          </a:bodyPr>
          <a:lstStyle/>
          <a:p>
            <a:pPr algn="ctr"/>
            <a:r>
              <a:rPr lang="it-IT" sz="1000" b="1">
                <a:latin typeface="+mj-lt"/>
              </a:rPr>
              <a:t>10 of </a:t>
            </a:r>
            <a:r>
              <a:rPr lang="it-IT" sz="1000" b="1" err="1">
                <a:latin typeface="+mj-lt"/>
              </a:rPr>
              <a:t>May</a:t>
            </a:r>
            <a:endParaRPr lang="it-IT" sz="1000" b="1">
              <a:latin typeface="+mj-lt"/>
            </a:endParaRPr>
          </a:p>
          <a:p>
            <a:pPr algn="ctr"/>
            <a:r>
              <a:rPr lang="it-IT" sz="1000" b="1">
                <a:latin typeface="+mj-lt"/>
              </a:rPr>
              <a:t>(W19)</a:t>
            </a:r>
            <a:endParaRPr lang="en-DK" sz="1600" b="1"/>
          </a:p>
        </p:txBody>
      </p:sp>
      <p:sp>
        <p:nvSpPr>
          <p:cNvPr id="30" name="TextBox 77">
            <a:extLst>
              <a:ext uri="{FF2B5EF4-FFF2-40B4-BE49-F238E27FC236}">
                <a16:creationId xmlns:a16="http://schemas.microsoft.com/office/drawing/2014/main" id="{B1F52246-E891-4FB9-BC38-FA1A83050CCE}"/>
              </a:ext>
            </a:extLst>
          </p:cNvPr>
          <p:cNvSpPr txBox="1"/>
          <p:nvPr/>
        </p:nvSpPr>
        <p:spPr>
          <a:xfrm>
            <a:off x="6970047" y="3235499"/>
            <a:ext cx="1056558" cy="307777"/>
          </a:xfrm>
          <a:prstGeom prst="rect">
            <a:avLst/>
          </a:prstGeom>
          <a:noFill/>
        </p:spPr>
        <p:txBody>
          <a:bodyPr wrap="square" lIns="0" tIns="0" rIns="0" bIns="0" rtlCol="0">
            <a:spAutoFit/>
          </a:bodyPr>
          <a:lstStyle/>
          <a:p>
            <a:pPr algn="ctr"/>
            <a:r>
              <a:rPr lang="it-IT" sz="1000"/>
              <a:t>Internal Launch </a:t>
            </a:r>
          </a:p>
          <a:p>
            <a:pPr algn="ctr"/>
            <a:r>
              <a:rPr lang="it-IT" sz="1000"/>
              <a:t>EMEA / Americas</a:t>
            </a:r>
            <a:endParaRPr lang="en-DK" sz="1600"/>
          </a:p>
        </p:txBody>
      </p:sp>
      <p:sp>
        <p:nvSpPr>
          <p:cNvPr id="33" name="TextBox 87">
            <a:extLst>
              <a:ext uri="{FF2B5EF4-FFF2-40B4-BE49-F238E27FC236}">
                <a16:creationId xmlns:a16="http://schemas.microsoft.com/office/drawing/2014/main" id="{D1B8E647-F36C-4359-AAC7-3DD7B956F39C}"/>
              </a:ext>
            </a:extLst>
          </p:cNvPr>
          <p:cNvSpPr txBox="1"/>
          <p:nvPr/>
        </p:nvSpPr>
        <p:spPr>
          <a:xfrm>
            <a:off x="6808370" y="1952846"/>
            <a:ext cx="1379913" cy="307777"/>
          </a:xfrm>
          <a:prstGeom prst="rect">
            <a:avLst/>
          </a:prstGeom>
          <a:noFill/>
        </p:spPr>
        <p:txBody>
          <a:bodyPr wrap="square" lIns="0" tIns="0" rIns="0" bIns="0" rtlCol="0">
            <a:spAutoFit/>
          </a:bodyPr>
          <a:lstStyle/>
          <a:p>
            <a:pPr algn="ctr"/>
            <a:r>
              <a:rPr lang="it-IT" sz="1000" b="1">
                <a:latin typeface="+mj-lt"/>
              </a:rPr>
              <a:t>21 of </a:t>
            </a:r>
            <a:r>
              <a:rPr lang="it-IT" sz="1000" b="1" err="1">
                <a:latin typeface="+mj-lt"/>
              </a:rPr>
              <a:t>May</a:t>
            </a:r>
            <a:endParaRPr lang="it-IT" sz="1000" b="1">
              <a:latin typeface="+mj-lt"/>
            </a:endParaRPr>
          </a:p>
          <a:p>
            <a:pPr algn="ctr"/>
            <a:r>
              <a:rPr lang="it-IT" sz="1000" b="1">
                <a:latin typeface="+mj-lt"/>
              </a:rPr>
              <a:t>(W21)</a:t>
            </a:r>
            <a:endParaRPr lang="en-DK" sz="1600" b="1"/>
          </a:p>
        </p:txBody>
      </p:sp>
      <p:sp>
        <p:nvSpPr>
          <p:cNvPr id="34" name="TextBox 77">
            <a:extLst>
              <a:ext uri="{FF2B5EF4-FFF2-40B4-BE49-F238E27FC236}">
                <a16:creationId xmlns:a16="http://schemas.microsoft.com/office/drawing/2014/main" id="{4D2C7CE2-A67C-49D7-B378-FE185BCD28ED}"/>
              </a:ext>
            </a:extLst>
          </p:cNvPr>
          <p:cNvSpPr txBox="1"/>
          <p:nvPr/>
        </p:nvSpPr>
        <p:spPr>
          <a:xfrm>
            <a:off x="8441340" y="3235499"/>
            <a:ext cx="1032393" cy="307777"/>
          </a:xfrm>
          <a:prstGeom prst="rect">
            <a:avLst/>
          </a:prstGeom>
          <a:noFill/>
        </p:spPr>
        <p:txBody>
          <a:bodyPr wrap="square" lIns="0" tIns="0" rIns="0" bIns="0" rtlCol="0">
            <a:spAutoFit/>
          </a:bodyPr>
          <a:lstStyle/>
          <a:p>
            <a:pPr algn="ctr"/>
            <a:r>
              <a:rPr lang="it-IT" sz="1000"/>
              <a:t>Channel Launch</a:t>
            </a:r>
          </a:p>
          <a:p>
            <a:pPr algn="ctr"/>
            <a:r>
              <a:rPr lang="it-IT" sz="1000"/>
              <a:t>EMEA / Americas</a:t>
            </a:r>
            <a:endParaRPr lang="en-DK" sz="1600"/>
          </a:p>
        </p:txBody>
      </p:sp>
      <p:grpSp>
        <p:nvGrpSpPr>
          <p:cNvPr id="42" name="Group 41">
            <a:extLst>
              <a:ext uri="{FF2B5EF4-FFF2-40B4-BE49-F238E27FC236}">
                <a16:creationId xmlns:a16="http://schemas.microsoft.com/office/drawing/2014/main" id="{F642F884-3D84-30DD-439E-34BF57467AAC}"/>
              </a:ext>
            </a:extLst>
          </p:cNvPr>
          <p:cNvGrpSpPr/>
          <p:nvPr/>
        </p:nvGrpSpPr>
        <p:grpSpPr>
          <a:xfrm>
            <a:off x="3022372" y="2377660"/>
            <a:ext cx="193028" cy="808604"/>
            <a:chOff x="2925726" y="2377660"/>
            <a:chExt cx="193028" cy="808604"/>
          </a:xfrm>
        </p:grpSpPr>
        <p:sp>
          <p:nvSpPr>
            <p:cNvPr id="18" name="Oval 17">
              <a:extLst>
                <a:ext uri="{FF2B5EF4-FFF2-40B4-BE49-F238E27FC236}">
                  <a16:creationId xmlns:a16="http://schemas.microsoft.com/office/drawing/2014/main" id="{B36250D5-AD0B-4C37-8C43-AED1E65F0AC6}"/>
                </a:ext>
              </a:extLst>
            </p:cNvPr>
            <p:cNvSpPr>
              <a:spLocks/>
            </p:cNvSpPr>
            <p:nvPr/>
          </p:nvSpPr>
          <p:spPr>
            <a:xfrm>
              <a:off x="2925726" y="2377660"/>
              <a:ext cx="193028" cy="19202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a:solidFill>
                  <a:schemeClr val="bg1"/>
                </a:solidFill>
              </a:endParaRPr>
            </a:p>
          </p:txBody>
        </p:sp>
        <p:cxnSp>
          <p:nvCxnSpPr>
            <p:cNvPr id="11" name="Straight Connector 10">
              <a:extLst>
                <a:ext uri="{FF2B5EF4-FFF2-40B4-BE49-F238E27FC236}">
                  <a16:creationId xmlns:a16="http://schemas.microsoft.com/office/drawing/2014/main" id="{25F30BD0-E2DE-4485-94E7-25FFAF550790}"/>
                </a:ext>
              </a:extLst>
            </p:cNvPr>
            <p:cNvCxnSpPr>
              <a:cxnSpLocks/>
            </p:cNvCxnSpPr>
            <p:nvPr/>
          </p:nvCxnSpPr>
          <p:spPr>
            <a:xfrm>
              <a:off x="3023201" y="2482071"/>
              <a:ext cx="0" cy="704193"/>
            </a:xfrm>
            <a:prstGeom prst="line">
              <a:avLst/>
            </a:prstGeom>
            <a:ln>
              <a:solidFill>
                <a:schemeClr val="accent3"/>
              </a:solidFill>
              <a:prstDash val="sysDash"/>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64055EB4-F15E-8E0D-2E28-B110D14C0404}"/>
              </a:ext>
            </a:extLst>
          </p:cNvPr>
          <p:cNvGrpSpPr/>
          <p:nvPr/>
        </p:nvGrpSpPr>
        <p:grpSpPr>
          <a:xfrm>
            <a:off x="10321440" y="2372312"/>
            <a:ext cx="193028" cy="813952"/>
            <a:chOff x="10321440" y="2372312"/>
            <a:chExt cx="193028" cy="813952"/>
          </a:xfrm>
        </p:grpSpPr>
        <p:sp>
          <p:nvSpPr>
            <p:cNvPr id="20" name="Oval 19">
              <a:extLst>
                <a:ext uri="{FF2B5EF4-FFF2-40B4-BE49-F238E27FC236}">
                  <a16:creationId xmlns:a16="http://schemas.microsoft.com/office/drawing/2014/main" id="{D221C4A3-2508-40DB-9E7C-013ED3FB60F6}"/>
                </a:ext>
              </a:extLst>
            </p:cNvPr>
            <p:cNvSpPr>
              <a:spLocks/>
            </p:cNvSpPr>
            <p:nvPr/>
          </p:nvSpPr>
          <p:spPr>
            <a:xfrm>
              <a:off x="10321440" y="2372312"/>
              <a:ext cx="193028" cy="19202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a:solidFill>
                  <a:schemeClr val="bg1"/>
                </a:solidFill>
              </a:endParaRPr>
            </a:p>
          </p:txBody>
        </p:sp>
        <p:cxnSp>
          <p:nvCxnSpPr>
            <p:cNvPr id="15" name="Straight Connector 14">
              <a:extLst>
                <a:ext uri="{FF2B5EF4-FFF2-40B4-BE49-F238E27FC236}">
                  <a16:creationId xmlns:a16="http://schemas.microsoft.com/office/drawing/2014/main" id="{8B4040F8-4055-43E5-B1C1-77B9686630F9}"/>
                </a:ext>
              </a:extLst>
            </p:cNvPr>
            <p:cNvCxnSpPr>
              <a:cxnSpLocks/>
            </p:cNvCxnSpPr>
            <p:nvPr/>
          </p:nvCxnSpPr>
          <p:spPr>
            <a:xfrm>
              <a:off x="10417706" y="2482071"/>
              <a:ext cx="0" cy="704193"/>
            </a:xfrm>
            <a:prstGeom prst="line">
              <a:avLst/>
            </a:prstGeom>
            <a:ln>
              <a:solidFill>
                <a:schemeClr val="accent3"/>
              </a:solidFill>
              <a:prstDash val="sysDash"/>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5D85DB10-3C0F-F475-E081-7DDF529C42C8}"/>
              </a:ext>
            </a:extLst>
          </p:cNvPr>
          <p:cNvGrpSpPr/>
          <p:nvPr/>
        </p:nvGrpSpPr>
        <p:grpSpPr>
          <a:xfrm>
            <a:off x="1562558" y="2368737"/>
            <a:ext cx="193028" cy="817527"/>
            <a:chOff x="1562558" y="2368737"/>
            <a:chExt cx="193028" cy="817527"/>
          </a:xfrm>
        </p:grpSpPr>
        <p:sp>
          <p:nvSpPr>
            <p:cNvPr id="17" name="Oval 16">
              <a:extLst>
                <a:ext uri="{FF2B5EF4-FFF2-40B4-BE49-F238E27FC236}">
                  <a16:creationId xmlns:a16="http://schemas.microsoft.com/office/drawing/2014/main" id="{6E585C2D-A12C-4A15-B8FC-6B1DBA4BC9C4}"/>
                </a:ext>
              </a:extLst>
            </p:cNvPr>
            <p:cNvSpPr>
              <a:spLocks/>
            </p:cNvSpPr>
            <p:nvPr/>
          </p:nvSpPr>
          <p:spPr>
            <a:xfrm>
              <a:off x="1562558" y="2368737"/>
              <a:ext cx="193028" cy="19202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a:solidFill>
                  <a:schemeClr val="bg1"/>
                </a:solidFill>
              </a:endParaRPr>
            </a:p>
          </p:txBody>
        </p:sp>
        <p:cxnSp>
          <p:nvCxnSpPr>
            <p:cNvPr id="10" name="Straight Connector 9">
              <a:extLst>
                <a:ext uri="{FF2B5EF4-FFF2-40B4-BE49-F238E27FC236}">
                  <a16:creationId xmlns:a16="http://schemas.microsoft.com/office/drawing/2014/main" id="{CAA38E4B-F7B1-402E-9768-DC9743EBB570}"/>
                </a:ext>
              </a:extLst>
            </p:cNvPr>
            <p:cNvCxnSpPr>
              <a:cxnSpLocks/>
            </p:cNvCxnSpPr>
            <p:nvPr/>
          </p:nvCxnSpPr>
          <p:spPr>
            <a:xfrm>
              <a:off x="1651825" y="2482071"/>
              <a:ext cx="0" cy="704193"/>
            </a:xfrm>
            <a:prstGeom prst="line">
              <a:avLst/>
            </a:prstGeom>
            <a:ln>
              <a:solidFill>
                <a:schemeClr val="accent3"/>
              </a:solidFill>
              <a:prstDash val="sysDash"/>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7C54C352-513F-FF6E-CC93-BD8B99090B75}"/>
              </a:ext>
            </a:extLst>
          </p:cNvPr>
          <p:cNvGrpSpPr/>
          <p:nvPr/>
        </p:nvGrpSpPr>
        <p:grpSpPr>
          <a:xfrm>
            <a:off x="4482186" y="2370744"/>
            <a:ext cx="193028" cy="815520"/>
            <a:chOff x="4540760" y="2370744"/>
            <a:chExt cx="193028" cy="815520"/>
          </a:xfrm>
        </p:grpSpPr>
        <p:sp>
          <p:nvSpPr>
            <p:cNvPr id="19" name="Oval 18">
              <a:extLst>
                <a:ext uri="{FF2B5EF4-FFF2-40B4-BE49-F238E27FC236}">
                  <a16:creationId xmlns:a16="http://schemas.microsoft.com/office/drawing/2014/main" id="{A0F9ECDF-92A4-45DA-9B92-9BD4F1035BC6}"/>
                </a:ext>
              </a:extLst>
            </p:cNvPr>
            <p:cNvSpPr>
              <a:spLocks/>
            </p:cNvSpPr>
            <p:nvPr/>
          </p:nvSpPr>
          <p:spPr>
            <a:xfrm>
              <a:off x="4540760" y="2370744"/>
              <a:ext cx="193028" cy="19202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a:solidFill>
                  <a:schemeClr val="bg1"/>
                </a:solidFill>
              </a:endParaRPr>
            </a:p>
          </p:txBody>
        </p:sp>
        <p:cxnSp>
          <p:nvCxnSpPr>
            <p:cNvPr id="13" name="Straight Connector 12">
              <a:extLst>
                <a:ext uri="{FF2B5EF4-FFF2-40B4-BE49-F238E27FC236}">
                  <a16:creationId xmlns:a16="http://schemas.microsoft.com/office/drawing/2014/main" id="{8B8ECEA7-354B-4CAD-B65C-5E4535D3E148}"/>
                </a:ext>
              </a:extLst>
            </p:cNvPr>
            <p:cNvCxnSpPr>
              <a:cxnSpLocks/>
            </p:cNvCxnSpPr>
            <p:nvPr/>
          </p:nvCxnSpPr>
          <p:spPr>
            <a:xfrm>
              <a:off x="4637273" y="2482071"/>
              <a:ext cx="0" cy="704193"/>
            </a:xfrm>
            <a:prstGeom prst="line">
              <a:avLst/>
            </a:prstGeom>
            <a:ln>
              <a:solidFill>
                <a:schemeClr val="accent3"/>
              </a:solidFill>
              <a:prstDash val="sysDash"/>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66E4F482-7AAD-6CB7-6537-497AB5C6DF7D}"/>
              </a:ext>
            </a:extLst>
          </p:cNvPr>
          <p:cNvGrpSpPr/>
          <p:nvPr/>
        </p:nvGrpSpPr>
        <p:grpSpPr>
          <a:xfrm>
            <a:off x="5942000" y="2388568"/>
            <a:ext cx="193028" cy="797696"/>
            <a:chOff x="6055017" y="2388568"/>
            <a:chExt cx="193028" cy="797696"/>
          </a:xfrm>
        </p:grpSpPr>
        <p:sp>
          <p:nvSpPr>
            <p:cNvPr id="28" name="Oval 84">
              <a:extLst>
                <a:ext uri="{FF2B5EF4-FFF2-40B4-BE49-F238E27FC236}">
                  <a16:creationId xmlns:a16="http://schemas.microsoft.com/office/drawing/2014/main" id="{4611FE92-4F45-4698-9442-F119AC9E0DF7}"/>
                </a:ext>
              </a:extLst>
            </p:cNvPr>
            <p:cNvSpPr>
              <a:spLocks/>
            </p:cNvSpPr>
            <p:nvPr/>
          </p:nvSpPr>
          <p:spPr>
            <a:xfrm>
              <a:off x="6055017" y="2388568"/>
              <a:ext cx="193028" cy="19202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a:solidFill>
                  <a:schemeClr val="bg1"/>
                </a:solidFill>
              </a:endParaRPr>
            </a:p>
          </p:txBody>
        </p:sp>
        <p:cxnSp>
          <p:nvCxnSpPr>
            <p:cNvPr id="27" name="Straight Connector 78">
              <a:extLst>
                <a:ext uri="{FF2B5EF4-FFF2-40B4-BE49-F238E27FC236}">
                  <a16:creationId xmlns:a16="http://schemas.microsoft.com/office/drawing/2014/main" id="{A2560618-B124-491A-A2BF-83A75A844556}"/>
                </a:ext>
              </a:extLst>
            </p:cNvPr>
            <p:cNvCxnSpPr>
              <a:cxnSpLocks/>
            </p:cNvCxnSpPr>
            <p:nvPr/>
          </p:nvCxnSpPr>
          <p:spPr>
            <a:xfrm>
              <a:off x="6151530" y="2482071"/>
              <a:ext cx="0" cy="704193"/>
            </a:xfrm>
            <a:prstGeom prst="line">
              <a:avLst/>
            </a:prstGeom>
            <a:ln>
              <a:solidFill>
                <a:schemeClr val="accent3"/>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026DA28A-D126-BADD-E9B6-7DF0B88A4E82}"/>
              </a:ext>
            </a:extLst>
          </p:cNvPr>
          <p:cNvGrpSpPr/>
          <p:nvPr/>
        </p:nvGrpSpPr>
        <p:grpSpPr>
          <a:xfrm>
            <a:off x="7401814" y="2388568"/>
            <a:ext cx="193028" cy="797696"/>
            <a:chOff x="7670689" y="2388568"/>
            <a:chExt cx="193028" cy="797696"/>
          </a:xfrm>
        </p:grpSpPr>
        <p:sp>
          <p:nvSpPr>
            <p:cNvPr id="32" name="Oval 84">
              <a:extLst>
                <a:ext uri="{FF2B5EF4-FFF2-40B4-BE49-F238E27FC236}">
                  <a16:creationId xmlns:a16="http://schemas.microsoft.com/office/drawing/2014/main" id="{0BF2768E-9B88-4E96-8B20-C69FB8DD5152}"/>
                </a:ext>
              </a:extLst>
            </p:cNvPr>
            <p:cNvSpPr>
              <a:spLocks/>
            </p:cNvSpPr>
            <p:nvPr/>
          </p:nvSpPr>
          <p:spPr>
            <a:xfrm>
              <a:off x="7670689" y="2388568"/>
              <a:ext cx="193028" cy="19202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a:solidFill>
                  <a:schemeClr val="bg1"/>
                </a:solidFill>
              </a:endParaRPr>
            </a:p>
          </p:txBody>
        </p:sp>
        <p:cxnSp>
          <p:nvCxnSpPr>
            <p:cNvPr id="31" name="Straight Connector 78">
              <a:extLst>
                <a:ext uri="{FF2B5EF4-FFF2-40B4-BE49-F238E27FC236}">
                  <a16:creationId xmlns:a16="http://schemas.microsoft.com/office/drawing/2014/main" id="{92247CAA-24CF-49C9-9721-1BACF8D28F60}"/>
                </a:ext>
              </a:extLst>
            </p:cNvPr>
            <p:cNvCxnSpPr>
              <a:cxnSpLocks/>
            </p:cNvCxnSpPr>
            <p:nvPr/>
          </p:nvCxnSpPr>
          <p:spPr>
            <a:xfrm>
              <a:off x="7767202" y="2482071"/>
              <a:ext cx="0" cy="704193"/>
            </a:xfrm>
            <a:prstGeom prst="line">
              <a:avLst/>
            </a:prstGeom>
            <a:ln>
              <a:solidFill>
                <a:schemeClr val="accent3"/>
              </a:solidFill>
              <a:prstDash val="sysDash"/>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21037A0F-9409-8ED4-5041-74B18EBD097B}"/>
              </a:ext>
            </a:extLst>
          </p:cNvPr>
          <p:cNvGrpSpPr/>
          <p:nvPr/>
        </p:nvGrpSpPr>
        <p:grpSpPr>
          <a:xfrm>
            <a:off x="8861628" y="2368232"/>
            <a:ext cx="193028" cy="818032"/>
            <a:chOff x="8894972" y="2368232"/>
            <a:chExt cx="193028" cy="818032"/>
          </a:xfrm>
        </p:grpSpPr>
        <p:sp>
          <p:nvSpPr>
            <p:cNvPr id="36" name="Oval 84">
              <a:extLst>
                <a:ext uri="{FF2B5EF4-FFF2-40B4-BE49-F238E27FC236}">
                  <a16:creationId xmlns:a16="http://schemas.microsoft.com/office/drawing/2014/main" id="{4A646FF3-297B-4BF3-BC29-6DBC9BE77890}"/>
                </a:ext>
              </a:extLst>
            </p:cNvPr>
            <p:cNvSpPr>
              <a:spLocks/>
            </p:cNvSpPr>
            <p:nvPr/>
          </p:nvSpPr>
          <p:spPr>
            <a:xfrm>
              <a:off x="8894972" y="2368232"/>
              <a:ext cx="193028" cy="19202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a:solidFill>
                  <a:schemeClr val="bg1"/>
                </a:solidFill>
              </a:endParaRPr>
            </a:p>
          </p:txBody>
        </p:sp>
        <p:cxnSp>
          <p:nvCxnSpPr>
            <p:cNvPr id="35" name="Straight Connector 78">
              <a:extLst>
                <a:ext uri="{FF2B5EF4-FFF2-40B4-BE49-F238E27FC236}">
                  <a16:creationId xmlns:a16="http://schemas.microsoft.com/office/drawing/2014/main" id="{3F4F239D-1351-473B-A2E6-D56AB5C4A785}"/>
                </a:ext>
              </a:extLst>
            </p:cNvPr>
            <p:cNvCxnSpPr>
              <a:cxnSpLocks/>
            </p:cNvCxnSpPr>
            <p:nvPr/>
          </p:nvCxnSpPr>
          <p:spPr>
            <a:xfrm>
              <a:off x="8995748" y="2482071"/>
              <a:ext cx="0" cy="704193"/>
            </a:xfrm>
            <a:prstGeom prst="line">
              <a:avLst/>
            </a:prstGeom>
            <a:ln>
              <a:solidFill>
                <a:schemeClr val="accent3"/>
              </a:solidFill>
              <a:prstDash val="sysDash"/>
            </a:ln>
          </p:spPr>
          <p:style>
            <a:lnRef idx="1">
              <a:schemeClr val="accent1"/>
            </a:lnRef>
            <a:fillRef idx="0">
              <a:schemeClr val="accent1"/>
            </a:fillRef>
            <a:effectRef idx="0">
              <a:schemeClr val="accent1"/>
            </a:effectRef>
            <a:fontRef idx="minor">
              <a:schemeClr val="tx1"/>
            </a:fontRef>
          </p:style>
        </p:cxnSp>
      </p:grpSp>
      <p:sp>
        <p:nvSpPr>
          <p:cNvPr id="37" name="TextBox 87">
            <a:extLst>
              <a:ext uri="{FF2B5EF4-FFF2-40B4-BE49-F238E27FC236}">
                <a16:creationId xmlns:a16="http://schemas.microsoft.com/office/drawing/2014/main" id="{EE71F17F-D31D-4824-B78A-26560F62F867}"/>
              </a:ext>
            </a:extLst>
          </p:cNvPr>
          <p:cNvSpPr txBox="1"/>
          <p:nvPr/>
        </p:nvSpPr>
        <p:spPr>
          <a:xfrm>
            <a:off x="8267581" y="1952846"/>
            <a:ext cx="1379913" cy="307777"/>
          </a:xfrm>
          <a:prstGeom prst="rect">
            <a:avLst/>
          </a:prstGeom>
          <a:noFill/>
        </p:spPr>
        <p:txBody>
          <a:bodyPr wrap="square" lIns="0" tIns="0" rIns="0" bIns="0" rtlCol="0">
            <a:spAutoFit/>
          </a:bodyPr>
          <a:lstStyle/>
          <a:p>
            <a:pPr algn="ctr"/>
            <a:r>
              <a:rPr lang="it-IT" sz="1000" b="1">
                <a:latin typeface="+mj-lt"/>
              </a:rPr>
              <a:t>04 of June</a:t>
            </a:r>
          </a:p>
          <a:p>
            <a:pPr algn="ctr"/>
            <a:r>
              <a:rPr lang="it-IT" sz="1000" b="1">
                <a:latin typeface="+mj-lt"/>
              </a:rPr>
              <a:t>(W23)</a:t>
            </a:r>
            <a:endParaRPr lang="en-DK" sz="1600" b="1"/>
          </a:p>
        </p:txBody>
      </p:sp>
      <p:sp>
        <p:nvSpPr>
          <p:cNvPr id="2" name="Rectangle 1">
            <a:extLst>
              <a:ext uri="{FF2B5EF4-FFF2-40B4-BE49-F238E27FC236}">
                <a16:creationId xmlns:a16="http://schemas.microsoft.com/office/drawing/2014/main" id="{B42970CE-CD67-83EE-1DE7-F977553FB114}"/>
              </a:ext>
            </a:extLst>
          </p:cNvPr>
          <p:cNvSpPr/>
          <p:nvPr/>
        </p:nvSpPr>
        <p:spPr>
          <a:xfrm>
            <a:off x="479425" y="3978716"/>
            <a:ext cx="11231198" cy="2143760"/>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47" name="Content Placeholder 14">
            <a:extLst>
              <a:ext uri="{FF2B5EF4-FFF2-40B4-BE49-F238E27FC236}">
                <a16:creationId xmlns:a16="http://schemas.microsoft.com/office/drawing/2014/main" id="{3DEDED30-8C3E-416A-A15D-3C6580227D94}"/>
              </a:ext>
            </a:extLst>
          </p:cNvPr>
          <p:cNvSpPr txBox="1">
            <a:spLocks/>
          </p:cNvSpPr>
          <p:nvPr/>
        </p:nvSpPr>
        <p:spPr>
          <a:xfrm>
            <a:off x="669647" y="4182351"/>
            <a:ext cx="2576474" cy="1772240"/>
          </a:xfrm>
          <a:prstGeom prst="rect">
            <a:avLst/>
          </a:prstGeom>
        </p:spPr>
        <p:txBody>
          <a:bodyPr numCol="1" spcCol="457200"/>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1200">
                <a:latin typeface="Roboto Bold" panose="02000000000000000000" pitchFamily="2" charset="0"/>
              </a:rPr>
              <a:t>Internal launch</a:t>
            </a:r>
          </a:p>
          <a:p>
            <a:pPr>
              <a:lnSpc>
                <a:spcPct val="120000"/>
              </a:lnSpc>
              <a:spcBef>
                <a:spcPts val="0"/>
              </a:spcBef>
              <a:buClr>
                <a:schemeClr val="accent3"/>
              </a:buClr>
              <a:buFont typeface="Wingdings" panose="05000000000000000000" pitchFamily="2" charset="2"/>
              <a:buChar char="ü"/>
            </a:pPr>
            <a:r>
              <a:rPr lang="en-US" sz="1200"/>
              <a:t>Introduction to the customer care and service teams</a:t>
            </a:r>
          </a:p>
          <a:p>
            <a:pPr>
              <a:lnSpc>
                <a:spcPct val="120000"/>
              </a:lnSpc>
              <a:spcBef>
                <a:spcPts val="0"/>
              </a:spcBef>
              <a:buClr>
                <a:schemeClr val="accent3"/>
              </a:buClr>
              <a:buFont typeface="Wingdings" panose="05000000000000000000" pitchFamily="2" charset="2"/>
              <a:buChar char="ü"/>
            </a:pPr>
            <a:r>
              <a:rPr lang="en-US" sz="1200"/>
              <a:t>Introduction to the sales team</a:t>
            </a:r>
          </a:p>
          <a:p>
            <a:pPr>
              <a:lnSpc>
                <a:spcPct val="120000"/>
              </a:lnSpc>
              <a:spcBef>
                <a:spcPts val="0"/>
              </a:spcBef>
              <a:buClr>
                <a:schemeClr val="accent3"/>
              </a:buClr>
              <a:buFont typeface="Wingdings" panose="05000000000000000000" pitchFamily="2" charset="2"/>
              <a:buChar char="ü"/>
            </a:pPr>
            <a:endParaRPr lang="en-US" sz="1200"/>
          </a:p>
          <a:p>
            <a:pPr>
              <a:lnSpc>
                <a:spcPct val="120000"/>
              </a:lnSpc>
              <a:spcBef>
                <a:spcPts val="0"/>
              </a:spcBef>
              <a:buClr>
                <a:schemeClr val="accent3"/>
              </a:buClr>
              <a:buFont typeface="Wingdings" panose="05000000000000000000" pitchFamily="2" charset="2"/>
              <a:buChar char="ü"/>
            </a:pPr>
            <a:endParaRPr lang="en-US" sz="1200"/>
          </a:p>
          <a:p>
            <a:pPr>
              <a:lnSpc>
                <a:spcPct val="120000"/>
              </a:lnSpc>
              <a:spcBef>
                <a:spcPts val="0"/>
              </a:spcBef>
              <a:buClr>
                <a:schemeClr val="accent3"/>
              </a:buClr>
              <a:buFont typeface="Wingdings" panose="05000000000000000000" pitchFamily="2" charset="2"/>
              <a:buChar char="ü"/>
            </a:pPr>
            <a:endParaRPr lang="en-US" sz="1200"/>
          </a:p>
          <a:p>
            <a:pPr>
              <a:lnSpc>
                <a:spcPct val="120000"/>
              </a:lnSpc>
              <a:spcBef>
                <a:spcPts val="0"/>
              </a:spcBef>
              <a:buClr>
                <a:schemeClr val="accent3"/>
              </a:buClr>
              <a:buFont typeface="Wingdings" panose="05000000000000000000" pitchFamily="2" charset="2"/>
              <a:buChar char="ü"/>
            </a:pPr>
            <a:endParaRPr lang="en-US" sz="1200"/>
          </a:p>
          <a:p>
            <a:pPr>
              <a:lnSpc>
                <a:spcPct val="120000"/>
              </a:lnSpc>
              <a:spcBef>
                <a:spcPts val="0"/>
              </a:spcBef>
              <a:buClr>
                <a:schemeClr val="accent3"/>
              </a:buClr>
              <a:buFont typeface="Wingdings" panose="05000000000000000000" pitchFamily="2" charset="2"/>
              <a:buChar char="ü"/>
            </a:pPr>
            <a:endParaRPr lang="en-US" sz="1200"/>
          </a:p>
        </p:txBody>
      </p:sp>
      <p:sp>
        <p:nvSpPr>
          <p:cNvPr id="4" name="TextBox 3">
            <a:extLst>
              <a:ext uri="{FF2B5EF4-FFF2-40B4-BE49-F238E27FC236}">
                <a16:creationId xmlns:a16="http://schemas.microsoft.com/office/drawing/2014/main" id="{6342FD12-4EED-5F95-67BD-122A9A5D53AF}"/>
              </a:ext>
            </a:extLst>
          </p:cNvPr>
          <p:cNvSpPr txBox="1"/>
          <p:nvPr/>
        </p:nvSpPr>
        <p:spPr>
          <a:xfrm>
            <a:off x="3753248" y="4182351"/>
            <a:ext cx="4353963" cy="1626599"/>
          </a:xfrm>
          <a:prstGeom prst="rect">
            <a:avLst/>
          </a:prstGeom>
          <a:noFill/>
        </p:spPr>
        <p:txBody>
          <a:bodyPr wrap="square">
            <a:spAutoFit/>
          </a:bodyPr>
          <a:lstStyle/>
          <a:p>
            <a:pPr marL="0" indent="0">
              <a:lnSpc>
                <a:spcPct val="120000"/>
              </a:lnSpc>
              <a:spcBef>
                <a:spcPts val="0"/>
              </a:spcBef>
              <a:buClr>
                <a:schemeClr val="accent3"/>
              </a:buClr>
              <a:buNone/>
            </a:pPr>
            <a:r>
              <a:rPr lang="en-US" sz="1200">
                <a:latin typeface="Roboto Bold" panose="02000000000000000000" pitchFamily="2" charset="0"/>
              </a:rPr>
              <a:t>Channel launch: </a:t>
            </a:r>
          </a:p>
          <a:p>
            <a:pPr>
              <a:lnSpc>
                <a:spcPct val="120000"/>
              </a:lnSpc>
              <a:buClr>
                <a:schemeClr val="accent3"/>
              </a:buClr>
            </a:pPr>
            <a:r>
              <a:rPr lang="en-US" sz="1200">
                <a:latin typeface="Roboto Light italic" panose="02000000000000000000" pitchFamily="2" charset="0"/>
              </a:rPr>
              <a:t>Within 2 – 3 weeks after internal launch</a:t>
            </a:r>
          </a:p>
          <a:p>
            <a:pPr marL="199105" indent="-199105">
              <a:lnSpc>
                <a:spcPct val="120000"/>
              </a:lnSpc>
              <a:buClr>
                <a:schemeClr val="accent3"/>
              </a:buClr>
              <a:buFont typeface="Wingdings" panose="05000000000000000000" pitchFamily="2" charset="2"/>
              <a:buChar char="ü"/>
            </a:pPr>
            <a:r>
              <a:rPr lang="en-US" sz="1200"/>
              <a:t>Key dealer pre-launch webinar (1 week after internal launch)</a:t>
            </a:r>
          </a:p>
          <a:p>
            <a:pPr marL="199105" indent="-199105">
              <a:lnSpc>
                <a:spcPct val="120000"/>
              </a:lnSpc>
              <a:buClr>
                <a:schemeClr val="accent3"/>
              </a:buClr>
              <a:buFont typeface="Wingdings" panose="05000000000000000000" pitchFamily="2" charset="2"/>
              <a:buChar char="ü"/>
            </a:pPr>
            <a:r>
              <a:rPr lang="en-US" sz="1200"/>
              <a:t>All dealer email communication about the launch including launch assets (2 weeks after key dealer pre-launch webinar)</a:t>
            </a:r>
          </a:p>
          <a:p>
            <a:pPr marL="199105" indent="-199105">
              <a:lnSpc>
                <a:spcPct val="120000"/>
              </a:lnSpc>
              <a:buClr>
                <a:schemeClr val="accent3"/>
              </a:buClr>
              <a:buFont typeface="Wingdings" panose="05000000000000000000" pitchFamily="2" charset="2"/>
              <a:buChar char="ü"/>
            </a:pPr>
            <a:r>
              <a:rPr lang="en-US" sz="1200"/>
              <a:t>All dealer webinar – this can happen at a later time after campaign activation</a:t>
            </a:r>
          </a:p>
        </p:txBody>
      </p:sp>
      <p:sp>
        <p:nvSpPr>
          <p:cNvPr id="39" name="TextBox 38">
            <a:extLst>
              <a:ext uri="{FF2B5EF4-FFF2-40B4-BE49-F238E27FC236}">
                <a16:creationId xmlns:a16="http://schemas.microsoft.com/office/drawing/2014/main" id="{AD3A4C5E-623B-D577-4618-0AFC52163577}"/>
              </a:ext>
            </a:extLst>
          </p:cNvPr>
          <p:cNvSpPr txBox="1"/>
          <p:nvPr/>
        </p:nvSpPr>
        <p:spPr>
          <a:xfrm>
            <a:off x="8414155" y="4182351"/>
            <a:ext cx="2966879" cy="740203"/>
          </a:xfrm>
          <a:prstGeom prst="rect">
            <a:avLst/>
          </a:prstGeom>
          <a:noFill/>
        </p:spPr>
        <p:txBody>
          <a:bodyPr wrap="square">
            <a:spAutoFit/>
          </a:bodyPr>
          <a:lstStyle/>
          <a:p>
            <a:pPr marL="0" indent="0">
              <a:lnSpc>
                <a:spcPct val="120000"/>
              </a:lnSpc>
              <a:spcBef>
                <a:spcPts val="0"/>
              </a:spcBef>
              <a:buClr>
                <a:schemeClr val="accent3"/>
              </a:buClr>
              <a:buNone/>
            </a:pPr>
            <a:r>
              <a:rPr lang="en-US" sz="1200">
                <a:latin typeface="Roboto Bold" panose="02000000000000000000" pitchFamily="2" charset="0"/>
              </a:rPr>
              <a:t>Campaign activation</a:t>
            </a:r>
          </a:p>
          <a:p>
            <a:pPr marL="171450" indent="-171450">
              <a:lnSpc>
                <a:spcPct val="120000"/>
              </a:lnSpc>
              <a:spcBef>
                <a:spcPts val="0"/>
              </a:spcBef>
              <a:buClr>
                <a:schemeClr val="accent3"/>
              </a:buClr>
              <a:buFont typeface="Wingdings" panose="05000000000000000000" pitchFamily="2" charset="2"/>
              <a:buChar char="ü"/>
            </a:pPr>
            <a:r>
              <a:rPr lang="en-US" sz="1200"/>
              <a:t>End customer awareness and demand generation activities</a:t>
            </a:r>
          </a:p>
        </p:txBody>
      </p:sp>
    </p:spTree>
    <p:extLst>
      <p:ext uri="{BB962C8B-B14F-4D97-AF65-F5344CB8AC3E}">
        <p14:creationId xmlns:p14="http://schemas.microsoft.com/office/powerpoint/2010/main" val="286770836"/>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A93757B-6F32-1E18-BA3F-06D79531AA29}"/>
              </a:ext>
            </a:extLst>
          </p:cNvPr>
          <p:cNvSpPr>
            <a:spLocks noGrp="1"/>
          </p:cNvSpPr>
          <p:nvPr>
            <p:ph type="ctrTitle"/>
          </p:nvPr>
        </p:nvSpPr>
        <p:spPr/>
        <p:txBody>
          <a:bodyPr/>
          <a:lstStyle/>
          <a:p>
            <a:r>
              <a:rPr lang="en-US"/>
              <a:t>8</a:t>
            </a:r>
          </a:p>
        </p:txBody>
      </p:sp>
      <p:sp>
        <p:nvSpPr>
          <p:cNvPr id="8" name="Text Placeholder 7">
            <a:extLst>
              <a:ext uri="{FF2B5EF4-FFF2-40B4-BE49-F238E27FC236}">
                <a16:creationId xmlns:a16="http://schemas.microsoft.com/office/drawing/2014/main" id="{183AE036-47D7-32AD-A3F0-A3DDEA4A5F59}"/>
              </a:ext>
            </a:extLst>
          </p:cNvPr>
          <p:cNvSpPr>
            <a:spLocks noGrp="1"/>
          </p:cNvSpPr>
          <p:nvPr>
            <p:ph type="body" sz="quarter" idx="13"/>
          </p:nvPr>
        </p:nvSpPr>
        <p:spPr/>
        <p:txBody>
          <a:bodyPr/>
          <a:lstStyle/>
          <a:p>
            <a:r>
              <a:rPr lang="en-US"/>
              <a:t>Technical specification</a:t>
            </a:r>
          </a:p>
          <a:p>
            <a:endParaRPr lang="en-US"/>
          </a:p>
        </p:txBody>
      </p:sp>
      <p:sp>
        <p:nvSpPr>
          <p:cNvPr id="5" name="Footer Placeholder 4">
            <a:extLst>
              <a:ext uri="{FF2B5EF4-FFF2-40B4-BE49-F238E27FC236}">
                <a16:creationId xmlns:a16="http://schemas.microsoft.com/office/drawing/2014/main" id="{BC359D42-9F6D-2132-4CC2-908E940425DE}"/>
              </a:ext>
            </a:extLst>
          </p:cNvPr>
          <p:cNvSpPr>
            <a:spLocks noGrp="1"/>
          </p:cNvSpPr>
          <p:nvPr>
            <p:ph type="ftr" sz="quarter" idx="15"/>
          </p:nvPr>
        </p:nvSpPr>
        <p:spPr/>
        <p:txBody>
          <a:bodyPr/>
          <a:lstStyle/>
          <a:p>
            <a:pPr algn="l"/>
            <a:r>
              <a:rPr lang="en-US"/>
              <a:t>COMPANY CONFIDENTIAL</a:t>
            </a:r>
            <a:endParaRPr lang="en-US" dirty="0"/>
          </a:p>
        </p:txBody>
      </p:sp>
      <p:sp>
        <p:nvSpPr>
          <p:cNvPr id="6" name="Slide Number Placeholder 5">
            <a:extLst>
              <a:ext uri="{FF2B5EF4-FFF2-40B4-BE49-F238E27FC236}">
                <a16:creationId xmlns:a16="http://schemas.microsoft.com/office/drawing/2014/main" id="{47D6BD8E-4C27-43B9-E8D0-565BFE7BE8D3}"/>
              </a:ext>
            </a:extLst>
          </p:cNvPr>
          <p:cNvSpPr>
            <a:spLocks noGrp="1"/>
          </p:cNvSpPr>
          <p:nvPr>
            <p:ph type="sldNum" sz="quarter" idx="16"/>
          </p:nvPr>
        </p:nvSpPr>
        <p:spPr/>
        <p:txBody>
          <a:bodyPr/>
          <a:lstStyle/>
          <a:p>
            <a:fld id="{6C385236-B7BA-4938-9EA6-6DEC8CA653D7}" type="slidenum">
              <a:rPr lang="en-US" smtClean="0"/>
              <a:pPr/>
              <a:t>44</a:t>
            </a:fld>
            <a:endParaRPr lang="en-US"/>
          </a:p>
        </p:txBody>
      </p:sp>
    </p:spTree>
    <p:extLst>
      <p:ext uri="{BB962C8B-B14F-4D97-AF65-F5344CB8AC3E}">
        <p14:creationId xmlns:p14="http://schemas.microsoft.com/office/powerpoint/2010/main" val="50038586"/>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8EE17D6-3174-4789-92AE-9A4174491441}"/>
              </a:ext>
            </a:extLst>
          </p:cNvPr>
          <p:cNvSpPr>
            <a:spLocks noGrp="1"/>
          </p:cNvSpPr>
          <p:nvPr>
            <p:ph type="title"/>
          </p:nvPr>
        </p:nvSpPr>
        <p:spPr/>
        <p:txBody>
          <a:bodyPr/>
          <a:lstStyle/>
          <a:p>
            <a:r>
              <a:rPr lang="fr-FR"/>
              <a:t>Mini IVS technical data CE 230V</a:t>
            </a:r>
            <a:endParaRPr lang="en-US"/>
          </a:p>
        </p:txBody>
      </p:sp>
      <p:sp>
        <p:nvSpPr>
          <p:cNvPr id="4" name="Footer Placeholder 3">
            <a:extLst>
              <a:ext uri="{FF2B5EF4-FFF2-40B4-BE49-F238E27FC236}">
                <a16:creationId xmlns:a16="http://schemas.microsoft.com/office/drawing/2014/main" id="{CB06D4E9-55FA-4D61-9784-CC66764A2ADB}"/>
              </a:ext>
            </a:extLst>
          </p:cNvPr>
          <p:cNvSpPr>
            <a:spLocks noGrp="1"/>
          </p:cNvSpPr>
          <p:nvPr>
            <p:ph type="ftr" sz="quarter" idx="16"/>
          </p:nvPr>
        </p:nvSpPr>
        <p:spPr/>
        <p:txBody>
          <a:bodyPr/>
          <a:lstStyle/>
          <a:p>
            <a:pPr algn="l"/>
            <a:r>
              <a:rPr lang="en-US"/>
              <a:t>COMPANY CONFIDENTIAL</a:t>
            </a:r>
            <a:endParaRPr lang="en-US" dirty="0"/>
          </a:p>
        </p:txBody>
      </p:sp>
      <p:sp>
        <p:nvSpPr>
          <p:cNvPr id="5" name="Slide Number Placeholder 4">
            <a:extLst>
              <a:ext uri="{FF2B5EF4-FFF2-40B4-BE49-F238E27FC236}">
                <a16:creationId xmlns:a16="http://schemas.microsoft.com/office/drawing/2014/main" id="{3D004061-2A4E-456D-9742-CB74EEA6A4DE}"/>
              </a:ext>
            </a:extLst>
          </p:cNvPr>
          <p:cNvSpPr>
            <a:spLocks noGrp="1"/>
          </p:cNvSpPr>
          <p:nvPr>
            <p:ph type="sldNum" sz="quarter" idx="17"/>
          </p:nvPr>
        </p:nvSpPr>
        <p:spPr/>
        <p:txBody>
          <a:bodyPr/>
          <a:lstStyle/>
          <a:p>
            <a:fld id="{6C385236-B7BA-4938-9EA6-6DEC8CA653D7}" type="slidenum">
              <a:rPr lang="en-US" smtClean="0"/>
              <a:pPr/>
              <a:t>45</a:t>
            </a:fld>
            <a:endParaRPr lang="en-US"/>
          </a:p>
        </p:txBody>
      </p:sp>
      <p:graphicFrame>
        <p:nvGraphicFramePr>
          <p:cNvPr id="9" name="Tabella 17">
            <a:extLst>
              <a:ext uri="{FF2B5EF4-FFF2-40B4-BE49-F238E27FC236}">
                <a16:creationId xmlns:a16="http://schemas.microsoft.com/office/drawing/2014/main" id="{7F0EB44D-598E-464A-A35F-E8B45841A00F}"/>
              </a:ext>
            </a:extLst>
          </p:cNvPr>
          <p:cNvGraphicFramePr>
            <a:graphicFrameLocks noGrp="1"/>
          </p:cNvGraphicFramePr>
          <p:nvPr/>
        </p:nvGraphicFramePr>
        <p:xfrm>
          <a:off x="471448" y="2092459"/>
          <a:ext cx="11265408" cy="4131564"/>
        </p:xfrm>
        <a:graphic>
          <a:graphicData uri="http://schemas.openxmlformats.org/drawingml/2006/table">
            <a:tbl>
              <a:tblPr firstRow="1" bandRow="1">
                <a:effectLst/>
                <a:tableStyleId>{2D5ABB26-0587-4C30-8999-92F81FD0307C}</a:tableStyleId>
              </a:tblPr>
              <a:tblGrid>
                <a:gridCol w="1920240">
                  <a:extLst>
                    <a:ext uri="{9D8B030D-6E8A-4147-A177-3AD203B41FA5}">
                      <a16:colId xmlns:a16="http://schemas.microsoft.com/office/drawing/2014/main" val="2264820808"/>
                    </a:ext>
                  </a:extLst>
                </a:gridCol>
                <a:gridCol w="1005840">
                  <a:extLst>
                    <a:ext uri="{9D8B030D-6E8A-4147-A177-3AD203B41FA5}">
                      <a16:colId xmlns:a16="http://schemas.microsoft.com/office/drawing/2014/main" val="1183238228"/>
                    </a:ext>
                  </a:extLst>
                </a:gridCol>
                <a:gridCol w="1389888">
                  <a:extLst>
                    <a:ext uri="{9D8B030D-6E8A-4147-A177-3AD203B41FA5}">
                      <a16:colId xmlns:a16="http://schemas.microsoft.com/office/drawing/2014/main" val="1171133363"/>
                    </a:ext>
                  </a:extLst>
                </a:gridCol>
                <a:gridCol w="1389888">
                  <a:extLst>
                    <a:ext uri="{9D8B030D-6E8A-4147-A177-3AD203B41FA5}">
                      <a16:colId xmlns:a16="http://schemas.microsoft.com/office/drawing/2014/main" val="3798050745"/>
                    </a:ext>
                  </a:extLst>
                </a:gridCol>
                <a:gridCol w="1389888">
                  <a:extLst>
                    <a:ext uri="{9D8B030D-6E8A-4147-A177-3AD203B41FA5}">
                      <a16:colId xmlns:a16="http://schemas.microsoft.com/office/drawing/2014/main" val="3388787928"/>
                    </a:ext>
                  </a:extLst>
                </a:gridCol>
                <a:gridCol w="1389888">
                  <a:extLst>
                    <a:ext uri="{9D8B030D-6E8A-4147-A177-3AD203B41FA5}">
                      <a16:colId xmlns:a16="http://schemas.microsoft.com/office/drawing/2014/main" val="2419725259"/>
                    </a:ext>
                  </a:extLst>
                </a:gridCol>
                <a:gridCol w="1389888">
                  <a:extLst>
                    <a:ext uri="{9D8B030D-6E8A-4147-A177-3AD203B41FA5}">
                      <a16:colId xmlns:a16="http://schemas.microsoft.com/office/drawing/2014/main" val="4273360590"/>
                    </a:ext>
                  </a:extLst>
                </a:gridCol>
                <a:gridCol w="1389888">
                  <a:extLst>
                    <a:ext uri="{9D8B030D-6E8A-4147-A177-3AD203B41FA5}">
                      <a16:colId xmlns:a16="http://schemas.microsoft.com/office/drawing/2014/main" val="240676780"/>
                    </a:ext>
                  </a:extLst>
                </a:gridCol>
              </a:tblGrid>
              <a:tr h="182880">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Bold" panose="02000000000000000000" pitchFamily="2" charset="0"/>
                          <a:ea typeface="+mn-ea"/>
                          <a:cs typeface="+mn-cs"/>
                          <a:sym typeface=""/>
                        </a:rPr>
                        <a:t>Technical data </a:t>
                      </a:r>
                      <a:endParaRPr lang="it-IT" sz="950" b="0" i="0" u="none" strike="noStrike" kern="1200" cap="none" spc="0" normalizeH="0" baseline="0" dirty="0">
                        <a:solidFill>
                          <a:schemeClr val="tx1">
                            <a:lumMod val="100000"/>
                          </a:schemeClr>
                        </a:solidFill>
                        <a:effectLst/>
                        <a:latin typeface="Roboto Bold" panose="02000000000000000000" pitchFamily="2" charset="0"/>
                        <a:ea typeface="+mn-ea"/>
                        <a:cs typeface="+mn-cs"/>
                        <a:sym typeface=""/>
                      </a:endParaRPr>
                    </a:p>
                  </a:txBody>
                  <a:tcPr marR="45720" marB="91440">
                    <a:lnB w="12700" cap="flat" cmpd="sng" algn="ctr">
                      <a:solidFill>
                        <a:schemeClr val="tx1">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Bold" panose="02000000000000000000" pitchFamily="2" charset="0"/>
                          <a:ea typeface="+mn-ea"/>
                          <a:cs typeface="+mn-cs"/>
                          <a:sym typeface=""/>
                        </a:rPr>
                        <a:t>Unit</a:t>
                      </a:r>
                    </a:p>
                  </a:txBody>
                  <a:tcPr marR="45720" marB="91440">
                    <a:lnB w="12700" cap="flat" cmpd="sng" algn="ctr">
                      <a:solidFill>
                        <a:schemeClr val="tx1">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Bold" panose="02000000000000000000" pitchFamily="2" charset="0"/>
                          <a:ea typeface="+mn-ea"/>
                          <a:cs typeface="+mn-cs"/>
                          <a:sym typeface=""/>
                        </a:rPr>
                        <a:t>VHS010 LC ACD</a:t>
                      </a:r>
                      <a:endParaRPr lang="it-IT" sz="950" b="0" i="0" u="none" strike="noStrike" kern="1200" cap="none" spc="0" normalizeH="0" baseline="0" dirty="0">
                        <a:solidFill>
                          <a:schemeClr val="tx1">
                            <a:lumMod val="100000"/>
                          </a:schemeClr>
                        </a:solidFill>
                        <a:effectLst/>
                        <a:latin typeface="Roboto Bold" panose="02000000000000000000" pitchFamily="2" charset="0"/>
                        <a:ea typeface="+mn-ea"/>
                        <a:cs typeface="+mn-cs"/>
                        <a:sym typeface=""/>
                      </a:endParaRPr>
                    </a:p>
                  </a:txBody>
                  <a:tcPr marR="45720" marB="91440">
                    <a:lnB w="12700" cap="flat" cmpd="sng" algn="ctr">
                      <a:solidFill>
                        <a:schemeClr val="tx1">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Bold" panose="02000000000000000000" pitchFamily="2" charset="0"/>
                          <a:ea typeface="+mn-ea"/>
                          <a:cs typeface="+mn-cs"/>
                          <a:sym typeface=""/>
                        </a:rPr>
                        <a:t>VHS010 HC ACD</a:t>
                      </a:r>
                    </a:p>
                  </a:txBody>
                  <a:tcPr marR="45720" marB="91440">
                    <a:lnB w="12700" cap="flat" cmpd="sng" algn="ctr">
                      <a:solidFill>
                        <a:schemeClr val="tx1">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Bold" panose="02000000000000000000" pitchFamily="2" charset="0"/>
                          <a:ea typeface="+mn-ea"/>
                          <a:cs typeface="+mn-cs"/>
                          <a:sym typeface=""/>
                        </a:rPr>
                        <a:t>VHS011 LC ACD</a:t>
                      </a:r>
                    </a:p>
                  </a:txBody>
                  <a:tcPr marR="45720" marB="91440">
                    <a:lnB w="12700" cap="flat" cmpd="sng" algn="ctr">
                      <a:solidFill>
                        <a:schemeClr val="tx1">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Bold" panose="02000000000000000000" pitchFamily="2" charset="0"/>
                          <a:ea typeface="+mn-ea"/>
                          <a:cs typeface="+mn-cs"/>
                          <a:sym typeface=""/>
                        </a:rPr>
                        <a:t>VHS010 LC Z22 EXA</a:t>
                      </a:r>
                    </a:p>
                  </a:txBody>
                  <a:tcPr marR="45720" marB="91440">
                    <a:lnB w="12700" cap="flat" cmpd="sng" algn="ctr">
                      <a:solidFill>
                        <a:schemeClr val="tx1">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Bold" panose="02000000000000000000" pitchFamily="2" charset="0"/>
                          <a:ea typeface="+mn-ea"/>
                          <a:cs typeface="+mn-cs"/>
                          <a:sym typeface=""/>
                        </a:rPr>
                        <a:t>VHS010 HC Z22 EXA</a:t>
                      </a:r>
                    </a:p>
                  </a:txBody>
                  <a:tcPr marR="45720" marB="91440">
                    <a:lnB w="12700" cap="flat" cmpd="sng" algn="ctr">
                      <a:solidFill>
                        <a:schemeClr val="tx1">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Bold" panose="02000000000000000000" pitchFamily="2" charset="0"/>
                          <a:ea typeface="+mn-ea"/>
                          <a:cs typeface="+mn-cs"/>
                          <a:sym typeface=""/>
                        </a:rPr>
                        <a:t>VHS011 LC Z22 EXA</a:t>
                      </a:r>
                    </a:p>
                  </a:txBody>
                  <a:tcPr marR="45720" marB="91440">
                    <a:lnB w="12700" cap="flat" cmpd="sng" algn="ctr">
                      <a:solidFill>
                        <a:schemeClr val="tx1">
                          <a:lumMod val="100000"/>
                        </a:schemeClr>
                      </a:solidFill>
                      <a:prstDash val="solid"/>
                      <a:round/>
                      <a:headEnd type="none" w="med" len="med"/>
                      <a:tailEnd type="none" w="med" len="med"/>
                    </a:lnB>
                  </a:tcPr>
                </a:tc>
                <a:extLst>
                  <a:ext uri="{0D108BD9-81ED-4DB2-BD59-A6C34878D82A}">
                    <a16:rowId xmlns:a16="http://schemas.microsoft.com/office/drawing/2014/main" val="2474532019"/>
                  </a:ext>
                </a:extLst>
              </a:tr>
              <a:tr h="182880">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PN</a:t>
                      </a:r>
                    </a:p>
                  </a:txBody>
                  <a:tcPr marR="36576" marT="36576" marB="36576" anchor="ctr">
                    <a:lnT w="12700" cap="flat" cmpd="sng" algn="ctr">
                      <a:solidFill>
                        <a:schemeClr val="tx1">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algn="l" defTabSz="1023967" fontAlgn="ctr"/>
                      <a:endParaRPr lang="it-IT" sz="950" b="0" i="0" u="none" strike="noStrike" dirty="0">
                        <a:solidFill>
                          <a:srgbClr val="181717"/>
                        </a:solidFill>
                        <a:effectLst/>
                        <a:latin typeface="Calibri" panose="020F0502020204030204" pitchFamily="34" charset="0"/>
                      </a:endParaRPr>
                    </a:p>
                  </a:txBody>
                  <a:tcPr marR="36576" marT="36576" marB="36576" anchor="ctr">
                    <a:lnT w="12700" cap="flat" cmpd="sng" algn="ctr">
                      <a:solidFill>
                        <a:schemeClr val="tx1">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4010100122</a:t>
                      </a:r>
                    </a:p>
                  </a:txBody>
                  <a:tcPr marR="36576" marT="36576" marB="36576" anchor="ctr">
                    <a:lnT w="12700" cap="flat" cmpd="sng" algn="ctr">
                      <a:solidFill>
                        <a:schemeClr val="tx1">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4010100123</a:t>
                      </a:r>
                    </a:p>
                  </a:txBody>
                  <a:tcPr marR="36576" marT="36576" marB="36576" anchor="ctr">
                    <a:lnT w="12700" cap="flat" cmpd="sng" algn="ctr">
                      <a:solidFill>
                        <a:schemeClr val="tx1">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4010100120</a:t>
                      </a:r>
                    </a:p>
                  </a:txBody>
                  <a:tcPr marR="36576" marT="36576" marB="36576" anchor="ctr">
                    <a:lnT w="12700" cap="flat" cmpd="sng" algn="ctr">
                      <a:solidFill>
                        <a:schemeClr val="tx1">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4010100115</a:t>
                      </a:r>
                    </a:p>
                  </a:txBody>
                  <a:tcPr marR="36576" marT="36576" marB="36576" anchor="ctr">
                    <a:lnT w="12700" cap="flat" cmpd="sng" algn="ctr">
                      <a:solidFill>
                        <a:schemeClr val="tx1">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4010100116</a:t>
                      </a:r>
                    </a:p>
                  </a:txBody>
                  <a:tcPr marR="36576" marT="36576" marB="36576" anchor="ctr">
                    <a:lnT w="12700" cap="flat" cmpd="sng" algn="ctr">
                      <a:solidFill>
                        <a:schemeClr val="tx1">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4010100113</a:t>
                      </a:r>
                    </a:p>
                  </a:txBody>
                  <a:tcPr marR="36576" marT="36576" marB="36576" anchor="ctr">
                    <a:lnT w="12700" cap="flat" cmpd="sng" algn="ctr">
                      <a:solidFill>
                        <a:schemeClr val="tx1">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extLst>
                  <a:ext uri="{0D108BD9-81ED-4DB2-BD59-A6C34878D82A}">
                    <a16:rowId xmlns:a16="http://schemas.microsoft.com/office/drawing/2014/main" val="3400984838"/>
                  </a:ext>
                </a:extLst>
              </a:tr>
              <a:tr h="182880">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Voltage</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V</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230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230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230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230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230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230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extLst>
                  <a:ext uri="{0D108BD9-81ED-4DB2-BD59-A6C34878D82A}">
                    <a16:rowId xmlns:a16="http://schemas.microsoft.com/office/drawing/2014/main" val="2659864924"/>
                  </a:ext>
                </a:extLst>
              </a:tr>
              <a:tr h="182880">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Frequency</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Hz</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50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50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50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50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50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50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extLst>
                  <a:ext uri="{0D108BD9-81ED-4DB2-BD59-A6C34878D82A}">
                    <a16:rowId xmlns:a16="http://schemas.microsoft.com/office/drawing/2014/main" val="3586616923"/>
                  </a:ext>
                </a:extLst>
              </a:tr>
              <a:tr h="182880">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Protection class</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IP</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44</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44</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64</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65</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65</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65</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extLst>
                  <a:ext uri="{0D108BD9-81ED-4DB2-BD59-A6C34878D82A}">
                    <a16:rowId xmlns:a16="http://schemas.microsoft.com/office/drawing/2014/main" val="952840127"/>
                  </a:ext>
                </a:extLst>
              </a:tr>
              <a:tr h="182880">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Insulation class</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Class</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I</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I</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I</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I</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I</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I</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extLst>
                  <a:ext uri="{0D108BD9-81ED-4DB2-BD59-A6C34878D82A}">
                    <a16:rowId xmlns:a16="http://schemas.microsoft.com/office/drawing/2014/main" val="3641861578"/>
                  </a:ext>
                </a:extLst>
              </a:tr>
              <a:tr h="182880">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Rated power</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kW</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0,9</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0,9</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0,9</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0,95</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0,95</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0,95</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extLst>
                  <a:ext uri="{0D108BD9-81ED-4DB2-BD59-A6C34878D82A}">
                    <a16:rowId xmlns:a16="http://schemas.microsoft.com/office/drawing/2014/main" val="3976610218"/>
                  </a:ext>
                </a:extLst>
              </a:tr>
              <a:tr h="182880">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Max </a:t>
                      </a:r>
                      <a:r>
                        <a:rPr lang="en-US" sz="950" b="0" i="0" u="none" strike="noStrike" kern="1200" cap="none" spc="0" normalizeH="0" baseline="0" noProof="0" dirty="0">
                          <a:solidFill>
                            <a:schemeClr val="tx1">
                              <a:lumMod val="100000"/>
                            </a:schemeClr>
                          </a:solidFill>
                          <a:effectLst/>
                          <a:latin typeface="Roboto Light" panose="02000000000000000000" pitchFamily="2" charset="0"/>
                          <a:ea typeface="+mn-ea"/>
                          <a:cs typeface="+mn-cs"/>
                          <a:sym typeface=""/>
                        </a:rPr>
                        <a:t>airflow </a:t>
                      </a: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 </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L/min – m</a:t>
                      </a:r>
                      <a:r>
                        <a:rPr lang="it-IT" sz="950" b="0" i="0" u="none" strike="noStrike" kern="1200" cap="none" spc="0" normalizeH="0" baseline="30000" dirty="0">
                          <a:solidFill>
                            <a:schemeClr val="tx1">
                              <a:lumMod val="100000"/>
                            </a:schemeClr>
                          </a:solidFill>
                          <a:effectLst/>
                          <a:latin typeface="Roboto Light" panose="02000000000000000000" pitchFamily="2" charset="0"/>
                          <a:ea typeface="+mn-ea"/>
                          <a:cs typeface="+mn-cs"/>
                          <a:sym typeface=""/>
                        </a:rPr>
                        <a:t>3</a:t>
                      </a: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/h</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2750 – 165</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2750 – 165</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2750 – 165</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3466 – 208</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3466 – 208</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3400 – 208</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extLst>
                  <a:ext uri="{0D108BD9-81ED-4DB2-BD59-A6C34878D82A}">
                    <a16:rowId xmlns:a16="http://schemas.microsoft.com/office/drawing/2014/main" val="1606683507"/>
                  </a:ext>
                </a:extLst>
              </a:tr>
              <a:tr h="182880">
                <a:tc>
                  <a:txBody>
                    <a:bodyPr/>
                    <a:lstStyle/>
                    <a:p>
                      <a:pPr marL="0" marR="0" lvl="0" indent="0" algn="l" defTabSz="1023967" rtl="0" eaLnBrk="1" fontAlgn="auto" hangingPunct="1">
                        <a:lnSpc>
                          <a:spcPct val="100000"/>
                        </a:lnSpc>
                        <a:spcBef>
                          <a:spcPts val="0"/>
                        </a:spcBef>
                        <a:spcAft>
                          <a:spcPts val="0"/>
                        </a:spcAft>
                        <a:buFontTx/>
                        <a:buNone/>
                      </a:pPr>
                      <a:r>
                        <a:rPr lang="en-US"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Airflow with 3-meter hose</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L/min – m</a:t>
                      </a:r>
                      <a:r>
                        <a:rPr lang="it-IT" sz="950" b="0" i="0" u="none" strike="noStrike" kern="1200" cap="none" spc="0" normalizeH="0" baseline="30000" dirty="0">
                          <a:solidFill>
                            <a:schemeClr val="tx1">
                              <a:lumMod val="100000"/>
                            </a:schemeClr>
                          </a:solidFill>
                          <a:effectLst/>
                          <a:latin typeface="Roboto Light" panose="02000000000000000000" pitchFamily="2" charset="0"/>
                          <a:ea typeface="+mn-ea"/>
                          <a:cs typeface="+mn-cs"/>
                          <a:sym typeface=""/>
                        </a:rPr>
                        <a:t>3</a:t>
                      </a: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/h</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2500 – </a:t>
                      </a: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150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2500 – 150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2416 – </a:t>
                      </a: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145</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2833 – 170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2833 – 170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fr-FR"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2766 / 2583 (AU) – </a:t>
                      </a:r>
                      <a:br>
                        <a:rPr lang="fr-FR"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br>
                      <a:r>
                        <a:rPr lang="fr-FR"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160 /150 (AU)</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extLst>
                  <a:ext uri="{0D108BD9-81ED-4DB2-BD59-A6C34878D82A}">
                    <a16:rowId xmlns:a16="http://schemas.microsoft.com/office/drawing/2014/main" val="2955384594"/>
                  </a:ext>
                </a:extLst>
              </a:tr>
              <a:tr h="182880">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Vacuum max</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kPa – mbar</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21 – 210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21 – 210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21 – 210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21 – 210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21 – 210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21 – 210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extLst>
                  <a:ext uri="{0D108BD9-81ED-4DB2-BD59-A6C34878D82A}">
                    <a16:rowId xmlns:a16="http://schemas.microsoft.com/office/drawing/2014/main" val="2594355259"/>
                  </a:ext>
                </a:extLst>
              </a:tr>
              <a:tr h="182880">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Sound pressure level</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dB(A)</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70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70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70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72</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72</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72</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extLst>
                  <a:ext uri="{0D108BD9-81ED-4DB2-BD59-A6C34878D82A}">
                    <a16:rowId xmlns:a16="http://schemas.microsoft.com/office/drawing/2014/main" val="216309256"/>
                  </a:ext>
                </a:extLst>
              </a:tr>
              <a:tr h="182880">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Container capacity</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L</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30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30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15</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30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30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15</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extLst>
                  <a:ext uri="{0D108BD9-81ED-4DB2-BD59-A6C34878D82A}">
                    <a16:rowId xmlns:a16="http://schemas.microsoft.com/office/drawing/2014/main" val="1065067669"/>
                  </a:ext>
                </a:extLst>
              </a:tr>
              <a:tr h="182880">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Main filter type</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 </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en-US" sz="950" b="0" i="0" u="none" strike="noStrike" kern="1200" cap="none" spc="0" normalizeH="0" baseline="0" noProof="0">
                          <a:solidFill>
                            <a:schemeClr val="tx1">
                              <a:lumMod val="100000"/>
                            </a:schemeClr>
                          </a:solidFill>
                          <a:effectLst/>
                          <a:latin typeface="Roboto Light" panose="02000000000000000000" pitchFamily="2" charset="0"/>
                          <a:ea typeface="+mn-ea"/>
                          <a:cs typeface="+mn-cs"/>
                          <a:sym typeface=""/>
                        </a:rPr>
                        <a:t>Fleece</a:t>
                      </a: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 </a:t>
                      </a: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filter class M</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Safe bag system</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M Class Cartridge </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Fleece filter class M</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Safe bag system</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M Class Cartridge </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extLst>
                  <a:ext uri="{0D108BD9-81ED-4DB2-BD59-A6C34878D82A}">
                    <a16:rowId xmlns:a16="http://schemas.microsoft.com/office/drawing/2014/main" val="3564969452"/>
                  </a:ext>
                </a:extLst>
              </a:tr>
              <a:tr h="182880">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Main filter area</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cm</a:t>
                      </a:r>
                      <a:r>
                        <a:rPr lang="it-IT" sz="950" b="0" i="0" u="none" strike="noStrike" kern="1200" cap="none" spc="0" normalizeH="0" baseline="30000">
                          <a:solidFill>
                            <a:schemeClr val="tx1">
                              <a:lumMod val="100000"/>
                            </a:schemeClr>
                          </a:solidFill>
                          <a:effectLst/>
                          <a:latin typeface="Roboto Light" panose="02000000000000000000" pitchFamily="2" charset="0"/>
                          <a:ea typeface="+mn-ea"/>
                          <a:cs typeface="+mn-cs"/>
                          <a:sym typeface=""/>
                        </a:rPr>
                        <a:t>2</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a:t>
                      </a:r>
                      <a:endPar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endParaRP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9000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9000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extLst>
                  <a:ext uri="{0D108BD9-81ED-4DB2-BD59-A6C34878D82A}">
                    <a16:rowId xmlns:a16="http://schemas.microsoft.com/office/drawing/2014/main" val="3073475686"/>
                  </a:ext>
                </a:extLst>
              </a:tr>
              <a:tr h="182880">
                <a:tc>
                  <a:txBody>
                    <a:bodyPr/>
                    <a:lstStyle/>
                    <a:p>
                      <a:pPr marL="0" marR="0" lvl="0" indent="0" algn="l" defTabSz="1023967" rtl="0" eaLnBrk="1" fontAlgn="auto" hangingPunct="1">
                        <a:lnSpc>
                          <a:spcPct val="100000"/>
                        </a:lnSpc>
                        <a:spcBef>
                          <a:spcPts val="0"/>
                        </a:spcBef>
                        <a:spcAft>
                          <a:spcPts val="0"/>
                        </a:spcAft>
                        <a:buFontTx/>
                        <a:buNone/>
                      </a:pPr>
                      <a:r>
                        <a:rPr lang="en-US"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Upstream HEPA filter H14 area</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cm</a:t>
                      </a:r>
                      <a:r>
                        <a:rPr lang="it-IT" sz="950" b="0" i="0" u="none" strike="noStrike" kern="1200" cap="none" spc="0" normalizeH="0" baseline="30000">
                          <a:solidFill>
                            <a:schemeClr val="tx1">
                              <a:lumMod val="100000"/>
                            </a:schemeClr>
                          </a:solidFill>
                          <a:effectLst/>
                          <a:latin typeface="Roboto Light" panose="02000000000000000000" pitchFamily="2" charset="0"/>
                          <a:ea typeface="+mn-ea"/>
                          <a:cs typeface="+mn-cs"/>
                          <a:sym typeface=""/>
                        </a:rPr>
                        <a:t>2</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11000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11000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11000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11000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extLst>
                  <a:ext uri="{0D108BD9-81ED-4DB2-BD59-A6C34878D82A}">
                    <a16:rowId xmlns:a16="http://schemas.microsoft.com/office/drawing/2014/main" val="2769757186"/>
                  </a:ext>
                </a:extLst>
              </a:tr>
              <a:tr h="182880">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Inlet</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mm</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40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40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40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40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40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40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extLst>
                  <a:ext uri="{0D108BD9-81ED-4DB2-BD59-A6C34878D82A}">
                    <a16:rowId xmlns:a16="http://schemas.microsoft.com/office/drawing/2014/main" val="2113624915"/>
                  </a:ext>
                </a:extLst>
              </a:tr>
              <a:tr h="182880">
                <a:tc>
                  <a:txBody>
                    <a:bodyPr/>
                    <a:lstStyle/>
                    <a:p>
                      <a:pPr marL="0" marR="0" lvl="0" indent="0" algn="l" defTabSz="1023967" rtl="0" eaLnBrk="1" fontAlgn="auto" hangingPunct="1">
                        <a:lnSpc>
                          <a:spcPct val="100000"/>
                        </a:lnSpc>
                        <a:spcBef>
                          <a:spcPts val="0"/>
                        </a:spcBef>
                        <a:spcAft>
                          <a:spcPts val="0"/>
                        </a:spcAft>
                        <a:buFontTx/>
                        <a:buNone/>
                      </a:pPr>
                      <a:r>
                        <a:rPr lang="en-US"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Length x Width x Height</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cm</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41x42x77</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41x42x77</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41x42x77</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41x42x83</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41x42x83</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41x43x83</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extLst>
                  <a:ext uri="{0D108BD9-81ED-4DB2-BD59-A6C34878D82A}">
                    <a16:rowId xmlns:a16="http://schemas.microsoft.com/office/drawing/2014/main" val="409813395"/>
                  </a:ext>
                </a:extLst>
              </a:tr>
              <a:tr h="182880">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Weight</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kg</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18</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18</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18</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21</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21</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21</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extLst>
                  <a:ext uri="{0D108BD9-81ED-4DB2-BD59-A6C34878D82A}">
                    <a16:rowId xmlns:a16="http://schemas.microsoft.com/office/drawing/2014/main" val="635852341"/>
                  </a:ext>
                </a:extLst>
              </a:tr>
            </a:tbl>
          </a:graphicData>
        </a:graphic>
      </p:graphicFrame>
      <p:grpSp>
        <p:nvGrpSpPr>
          <p:cNvPr id="2" name="Group 1">
            <a:extLst>
              <a:ext uri="{FF2B5EF4-FFF2-40B4-BE49-F238E27FC236}">
                <a16:creationId xmlns:a16="http://schemas.microsoft.com/office/drawing/2014/main" id="{590AC171-844A-F561-2C65-91E9902B79D5}"/>
              </a:ext>
            </a:extLst>
          </p:cNvPr>
          <p:cNvGrpSpPr/>
          <p:nvPr/>
        </p:nvGrpSpPr>
        <p:grpSpPr>
          <a:xfrm>
            <a:off x="3450426" y="1042320"/>
            <a:ext cx="7522348" cy="1028400"/>
            <a:chOff x="3450426" y="1042320"/>
            <a:chExt cx="7522348" cy="1028400"/>
          </a:xfrm>
        </p:grpSpPr>
        <p:pic>
          <p:nvPicPr>
            <p:cNvPr id="18" name="Immagine 4">
              <a:extLst>
                <a:ext uri="{FF2B5EF4-FFF2-40B4-BE49-F238E27FC236}">
                  <a16:creationId xmlns:a16="http://schemas.microsoft.com/office/drawing/2014/main" id="{5483512C-CB1B-4A07-8EE7-E6D217040533}"/>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3450426" y="1168179"/>
              <a:ext cx="557070" cy="883532"/>
            </a:xfrm>
            <a:prstGeom prst="rect">
              <a:avLst/>
            </a:prstGeom>
          </p:spPr>
        </p:pic>
        <p:pic>
          <p:nvPicPr>
            <p:cNvPr id="19" name="Segnaposto contenuto 7">
              <a:extLst>
                <a:ext uri="{FF2B5EF4-FFF2-40B4-BE49-F238E27FC236}">
                  <a16:creationId xmlns:a16="http://schemas.microsoft.com/office/drawing/2014/main" id="{1A16C88E-F612-4A3E-AC62-1C59D7F824AF}"/>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200775" y="1086710"/>
              <a:ext cx="627362" cy="984010"/>
            </a:xfrm>
            <a:prstGeom prst="rect">
              <a:avLst/>
            </a:prstGeom>
          </p:spPr>
        </p:pic>
        <p:pic>
          <p:nvPicPr>
            <p:cNvPr id="20" name="Immagine 6">
              <a:extLst>
                <a:ext uri="{FF2B5EF4-FFF2-40B4-BE49-F238E27FC236}">
                  <a16:creationId xmlns:a16="http://schemas.microsoft.com/office/drawing/2014/main" id="{851E43A5-36CD-4BB7-8933-4FD51DCE7208}"/>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4846313" y="1144130"/>
              <a:ext cx="557070" cy="883532"/>
            </a:xfrm>
            <a:prstGeom prst="rect">
              <a:avLst/>
            </a:prstGeom>
          </p:spPr>
        </p:pic>
        <p:pic>
          <p:nvPicPr>
            <p:cNvPr id="21" name="Immagine 7">
              <a:extLst>
                <a:ext uri="{FF2B5EF4-FFF2-40B4-BE49-F238E27FC236}">
                  <a16:creationId xmlns:a16="http://schemas.microsoft.com/office/drawing/2014/main" id="{12658F0B-57DF-4405-A454-C3D4726272A3}"/>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7576378" y="1053856"/>
              <a:ext cx="627362" cy="1007295"/>
            </a:xfrm>
            <a:prstGeom prst="rect">
              <a:avLst/>
            </a:prstGeom>
          </p:spPr>
        </p:pic>
        <p:pic>
          <p:nvPicPr>
            <p:cNvPr id="22" name="Immagine 8">
              <a:extLst>
                <a:ext uri="{FF2B5EF4-FFF2-40B4-BE49-F238E27FC236}">
                  <a16:creationId xmlns:a16="http://schemas.microsoft.com/office/drawing/2014/main" id="{AEE639A3-418A-4C2B-92E7-0F406019FB4F}"/>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10345411" y="1042320"/>
              <a:ext cx="627363" cy="1028400"/>
            </a:xfrm>
            <a:prstGeom prst="rect">
              <a:avLst/>
            </a:prstGeom>
          </p:spPr>
        </p:pic>
        <p:pic>
          <p:nvPicPr>
            <p:cNvPr id="23" name="Immagine 9">
              <a:extLst>
                <a:ext uri="{FF2B5EF4-FFF2-40B4-BE49-F238E27FC236}">
                  <a16:creationId xmlns:a16="http://schemas.microsoft.com/office/drawing/2014/main" id="{52D77869-121D-4220-B7BA-41B69F502D90}"/>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8969808" y="1063425"/>
              <a:ext cx="627362" cy="1007295"/>
            </a:xfrm>
            <a:prstGeom prst="rect">
              <a:avLst/>
            </a:prstGeom>
          </p:spPr>
        </p:pic>
      </p:grpSp>
    </p:spTree>
    <p:extLst>
      <p:ext uri="{BB962C8B-B14F-4D97-AF65-F5344CB8AC3E}">
        <p14:creationId xmlns:p14="http://schemas.microsoft.com/office/powerpoint/2010/main" val="1102720298"/>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8EE17D6-3174-4789-92AE-9A4174491441}"/>
              </a:ext>
            </a:extLst>
          </p:cNvPr>
          <p:cNvSpPr>
            <a:spLocks noGrp="1"/>
          </p:cNvSpPr>
          <p:nvPr>
            <p:ph type="title"/>
          </p:nvPr>
        </p:nvSpPr>
        <p:spPr/>
        <p:txBody>
          <a:bodyPr/>
          <a:lstStyle/>
          <a:p>
            <a:r>
              <a:rPr lang="fr-FR"/>
              <a:t>Mini IVS technical data UL 120V</a:t>
            </a:r>
            <a:endParaRPr lang="en-US"/>
          </a:p>
        </p:txBody>
      </p:sp>
      <p:sp>
        <p:nvSpPr>
          <p:cNvPr id="4" name="Footer Placeholder 3">
            <a:extLst>
              <a:ext uri="{FF2B5EF4-FFF2-40B4-BE49-F238E27FC236}">
                <a16:creationId xmlns:a16="http://schemas.microsoft.com/office/drawing/2014/main" id="{CB06D4E9-55FA-4D61-9784-CC66764A2ADB}"/>
              </a:ext>
            </a:extLst>
          </p:cNvPr>
          <p:cNvSpPr>
            <a:spLocks noGrp="1"/>
          </p:cNvSpPr>
          <p:nvPr>
            <p:ph type="ftr" sz="quarter" idx="16"/>
          </p:nvPr>
        </p:nvSpPr>
        <p:spPr/>
        <p:txBody>
          <a:bodyPr/>
          <a:lstStyle/>
          <a:p>
            <a:pPr algn="l"/>
            <a:r>
              <a:rPr lang="en-US"/>
              <a:t>COMPANY CONFIDENTIAL</a:t>
            </a:r>
            <a:endParaRPr lang="en-US" dirty="0"/>
          </a:p>
        </p:txBody>
      </p:sp>
      <p:sp>
        <p:nvSpPr>
          <p:cNvPr id="5" name="Slide Number Placeholder 4">
            <a:extLst>
              <a:ext uri="{FF2B5EF4-FFF2-40B4-BE49-F238E27FC236}">
                <a16:creationId xmlns:a16="http://schemas.microsoft.com/office/drawing/2014/main" id="{3D004061-2A4E-456D-9742-CB74EEA6A4DE}"/>
              </a:ext>
            </a:extLst>
          </p:cNvPr>
          <p:cNvSpPr>
            <a:spLocks noGrp="1"/>
          </p:cNvSpPr>
          <p:nvPr>
            <p:ph type="sldNum" sz="quarter" idx="17"/>
          </p:nvPr>
        </p:nvSpPr>
        <p:spPr/>
        <p:txBody>
          <a:bodyPr/>
          <a:lstStyle/>
          <a:p>
            <a:fld id="{6C385236-B7BA-4938-9EA6-6DEC8CA653D7}" type="slidenum">
              <a:rPr lang="en-US" smtClean="0"/>
              <a:pPr/>
              <a:t>46</a:t>
            </a:fld>
            <a:endParaRPr lang="en-US"/>
          </a:p>
        </p:txBody>
      </p:sp>
      <p:graphicFrame>
        <p:nvGraphicFramePr>
          <p:cNvPr id="17" name="Tabella 21">
            <a:extLst>
              <a:ext uri="{FF2B5EF4-FFF2-40B4-BE49-F238E27FC236}">
                <a16:creationId xmlns:a16="http://schemas.microsoft.com/office/drawing/2014/main" id="{336B7745-7C26-4ED7-85BF-783D784BC8B4}"/>
              </a:ext>
            </a:extLst>
          </p:cNvPr>
          <p:cNvGraphicFramePr>
            <a:graphicFrameLocks noGrp="1"/>
          </p:cNvGraphicFramePr>
          <p:nvPr/>
        </p:nvGraphicFramePr>
        <p:xfrm>
          <a:off x="482917" y="2070720"/>
          <a:ext cx="11210544" cy="4204716"/>
        </p:xfrm>
        <a:graphic>
          <a:graphicData uri="http://schemas.openxmlformats.org/drawingml/2006/table">
            <a:tbl>
              <a:tblPr firstRow="1" bandRow="1">
                <a:effectLst/>
                <a:tableStyleId>{2D5ABB26-0587-4C30-8999-92F81FD0307C}</a:tableStyleId>
              </a:tblPr>
              <a:tblGrid>
                <a:gridCol w="1920240">
                  <a:extLst>
                    <a:ext uri="{9D8B030D-6E8A-4147-A177-3AD203B41FA5}">
                      <a16:colId xmlns:a16="http://schemas.microsoft.com/office/drawing/2014/main" val="718654225"/>
                    </a:ext>
                  </a:extLst>
                </a:gridCol>
                <a:gridCol w="1005840">
                  <a:extLst>
                    <a:ext uri="{9D8B030D-6E8A-4147-A177-3AD203B41FA5}">
                      <a16:colId xmlns:a16="http://schemas.microsoft.com/office/drawing/2014/main" val="1056558987"/>
                    </a:ext>
                  </a:extLst>
                </a:gridCol>
                <a:gridCol w="1380744">
                  <a:extLst>
                    <a:ext uri="{9D8B030D-6E8A-4147-A177-3AD203B41FA5}">
                      <a16:colId xmlns:a16="http://schemas.microsoft.com/office/drawing/2014/main" val="3849329098"/>
                    </a:ext>
                  </a:extLst>
                </a:gridCol>
                <a:gridCol w="1380744">
                  <a:extLst>
                    <a:ext uri="{9D8B030D-6E8A-4147-A177-3AD203B41FA5}">
                      <a16:colId xmlns:a16="http://schemas.microsoft.com/office/drawing/2014/main" val="973413425"/>
                    </a:ext>
                  </a:extLst>
                </a:gridCol>
                <a:gridCol w="1380744">
                  <a:extLst>
                    <a:ext uri="{9D8B030D-6E8A-4147-A177-3AD203B41FA5}">
                      <a16:colId xmlns:a16="http://schemas.microsoft.com/office/drawing/2014/main" val="3941392194"/>
                    </a:ext>
                  </a:extLst>
                </a:gridCol>
                <a:gridCol w="1380744">
                  <a:extLst>
                    <a:ext uri="{9D8B030D-6E8A-4147-A177-3AD203B41FA5}">
                      <a16:colId xmlns:a16="http://schemas.microsoft.com/office/drawing/2014/main" val="4043061208"/>
                    </a:ext>
                  </a:extLst>
                </a:gridCol>
                <a:gridCol w="1380744">
                  <a:extLst>
                    <a:ext uri="{9D8B030D-6E8A-4147-A177-3AD203B41FA5}">
                      <a16:colId xmlns:a16="http://schemas.microsoft.com/office/drawing/2014/main" val="1365954349"/>
                    </a:ext>
                  </a:extLst>
                </a:gridCol>
                <a:gridCol w="1380744">
                  <a:extLst>
                    <a:ext uri="{9D8B030D-6E8A-4147-A177-3AD203B41FA5}">
                      <a16:colId xmlns:a16="http://schemas.microsoft.com/office/drawing/2014/main" val="3046418618"/>
                    </a:ext>
                  </a:extLst>
                </a:gridCol>
              </a:tblGrid>
              <a:tr h="262108">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Bold" panose="02000000000000000000" pitchFamily="2" charset="0"/>
                          <a:ea typeface="+mn-ea"/>
                          <a:cs typeface="+mn-cs"/>
                          <a:sym typeface=""/>
                        </a:rPr>
                        <a:t>Technical data </a:t>
                      </a:r>
                      <a:endParaRPr lang="it-IT" sz="950" b="0" i="0" u="none" strike="noStrike" kern="1200" cap="none" spc="0" normalizeH="0" baseline="0" dirty="0">
                        <a:solidFill>
                          <a:schemeClr val="tx1">
                            <a:lumMod val="100000"/>
                          </a:schemeClr>
                        </a:solidFill>
                        <a:effectLst/>
                        <a:latin typeface="Roboto Bold" panose="02000000000000000000" pitchFamily="2" charset="0"/>
                        <a:ea typeface="+mn-ea"/>
                        <a:cs typeface="+mn-cs"/>
                        <a:sym typeface=""/>
                      </a:endParaRPr>
                    </a:p>
                  </a:txBody>
                  <a:tcPr marR="45720" marB="91440">
                    <a:lnB w="12700" cap="flat" cmpd="sng" algn="ctr">
                      <a:solidFill>
                        <a:schemeClr val="tx1">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Bold" panose="02000000000000000000" pitchFamily="2" charset="0"/>
                          <a:ea typeface="+mn-ea"/>
                          <a:cs typeface="+mn-cs"/>
                          <a:sym typeface=""/>
                        </a:rPr>
                        <a:t>Unit</a:t>
                      </a:r>
                    </a:p>
                  </a:txBody>
                  <a:tcPr marR="45720" marB="91440">
                    <a:lnB w="12700" cap="flat" cmpd="sng" algn="ctr">
                      <a:solidFill>
                        <a:schemeClr val="tx1">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Bold" panose="02000000000000000000" pitchFamily="2" charset="0"/>
                          <a:ea typeface="+mn-ea"/>
                          <a:cs typeface="+mn-cs"/>
                          <a:sym typeface=""/>
                        </a:rPr>
                        <a:t>VHS010N1 LC </a:t>
                      </a:r>
                      <a:r>
                        <a:rPr lang="it-IT" sz="950" b="0" i="0" u="none" strike="noStrike" kern="1200" cap="none" spc="0" normalizeH="0" baseline="0" dirty="0">
                          <a:solidFill>
                            <a:schemeClr val="tx1">
                              <a:lumMod val="100000"/>
                            </a:schemeClr>
                          </a:solidFill>
                          <a:effectLst/>
                          <a:latin typeface="Roboto Bold" panose="02000000000000000000" pitchFamily="2" charset="0"/>
                          <a:ea typeface="+mn-ea"/>
                          <a:cs typeface="+mn-cs"/>
                          <a:sym typeface=""/>
                        </a:rPr>
                        <a:t>ACD</a:t>
                      </a:r>
                    </a:p>
                  </a:txBody>
                  <a:tcPr marR="45720" marB="91440">
                    <a:lnB w="12700" cap="flat" cmpd="sng" algn="ctr">
                      <a:solidFill>
                        <a:schemeClr val="tx1">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Bold" panose="02000000000000000000" pitchFamily="2" charset="0"/>
                          <a:ea typeface="+mn-ea"/>
                          <a:cs typeface="+mn-cs"/>
                          <a:sym typeface=""/>
                        </a:rPr>
                        <a:t>VHS010N1 HC ACD</a:t>
                      </a:r>
                    </a:p>
                  </a:txBody>
                  <a:tcPr marR="45720" marB="91440">
                    <a:lnB w="12700" cap="flat" cmpd="sng" algn="ctr">
                      <a:solidFill>
                        <a:schemeClr val="tx1">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Bold" panose="02000000000000000000" pitchFamily="2" charset="0"/>
                          <a:ea typeface="+mn-ea"/>
                          <a:cs typeface="+mn-cs"/>
                          <a:sym typeface=""/>
                        </a:rPr>
                        <a:t>VHS011N1 LC ACD</a:t>
                      </a:r>
                    </a:p>
                  </a:txBody>
                  <a:tcPr marR="45720" marB="91440">
                    <a:lnB w="12700" cap="flat" cmpd="sng" algn="ctr">
                      <a:solidFill>
                        <a:schemeClr val="tx1">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Bold" panose="02000000000000000000" pitchFamily="2" charset="0"/>
                          <a:ea typeface="+mn-ea"/>
                          <a:cs typeface="+mn-cs"/>
                          <a:sym typeface=""/>
                        </a:rPr>
                        <a:t>VHS010N1 LC C2D2</a:t>
                      </a:r>
                    </a:p>
                  </a:txBody>
                  <a:tcPr marR="45720" marB="91440">
                    <a:lnB w="12700" cap="flat" cmpd="sng" algn="ctr">
                      <a:solidFill>
                        <a:schemeClr val="tx1">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Bold" panose="02000000000000000000" pitchFamily="2" charset="0"/>
                          <a:ea typeface="+mn-ea"/>
                          <a:cs typeface="+mn-cs"/>
                          <a:sym typeface=""/>
                        </a:rPr>
                        <a:t>VHS010N1 HC C2D2</a:t>
                      </a:r>
                    </a:p>
                  </a:txBody>
                  <a:tcPr marR="45720" marB="91440">
                    <a:lnB w="12700" cap="flat" cmpd="sng" algn="ctr">
                      <a:solidFill>
                        <a:schemeClr val="tx1">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Bold" panose="02000000000000000000" pitchFamily="2" charset="0"/>
                          <a:ea typeface="+mn-ea"/>
                          <a:cs typeface="+mn-cs"/>
                          <a:sym typeface=""/>
                        </a:rPr>
                        <a:t>VHS011N1 LC C2D2</a:t>
                      </a:r>
                    </a:p>
                  </a:txBody>
                  <a:tcPr marR="45720" marB="91440">
                    <a:lnB w="12700" cap="flat" cmpd="sng" algn="ctr">
                      <a:solidFill>
                        <a:schemeClr val="tx1">
                          <a:lumMod val="100000"/>
                        </a:schemeClr>
                      </a:solidFill>
                      <a:prstDash val="solid"/>
                      <a:round/>
                      <a:headEnd type="none" w="med" len="med"/>
                      <a:tailEnd type="none" w="med" len="med"/>
                    </a:lnB>
                  </a:tcPr>
                </a:tc>
                <a:extLst>
                  <a:ext uri="{0D108BD9-81ED-4DB2-BD59-A6C34878D82A}">
                    <a16:rowId xmlns:a16="http://schemas.microsoft.com/office/drawing/2014/main" val="2117350490"/>
                  </a:ext>
                </a:extLst>
              </a:tr>
              <a:tr h="182880">
                <a:tc>
                  <a:txBody>
                    <a:bodyPr/>
                    <a:lstStyle/>
                    <a:p>
                      <a:pPr algn="l" defTabSz="1023967" fontAlgn="ctr"/>
                      <a:endParaRPr lang="it-IT" sz="950" b="0" i="0" u="none" strike="noStrike" dirty="0">
                        <a:solidFill>
                          <a:srgbClr val="181717"/>
                        </a:solidFill>
                        <a:effectLst/>
                        <a:latin typeface="Calibri" panose="020F0502020204030204" pitchFamily="34" charset="0"/>
                      </a:endParaRPr>
                    </a:p>
                  </a:txBody>
                  <a:tcPr marR="36576" marT="0" marB="0" anchor="ctr">
                    <a:lnT w="12700" cap="flat" cmpd="sng" algn="ctr">
                      <a:solidFill>
                        <a:schemeClr val="tx1">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algn="l" defTabSz="1023967" fontAlgn="ctr"/>
                      <a:endParaRPr lang="it-IT" sz="950" b="0" i="0" u="none" strike="noStrike">
                        <a:solidFill>
                          <a:srgbClr val="181717"/>
                        </a:solidFill>
                        <a:effectLst/>
                        <a:latin typeface="Calibri" panose="020F0502020204030204" pitchFamily="34" charset="0"/>
                      </a:endParaRPr>
                    </a:p>
                  </a:txBody>
                  <a:tcPr marR="36576" marT="36576" marB="36576" anchor="ctr">
                    <a:lnT w="12700" cap="flat" cmpd="sng" algn="ctr">
                      <a:solidFill>
                        <a:schemeClr val="tx1">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ctr"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4010100129</a:t>
                      </a:r>
                    </a:p>
                  </a:txBody>
                  <a:tcPr marR="36576" marT="36576" marB="36576" anchor="ctr">
                    <a:lnT w="12700" cap="flat" cmpd="sng" algn="ctr">
                      <a:solidFill>
                        <a:schemeClr val="tx1">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ctr"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4010100130</a:t>
                      </a:r>
                    </a:p>
                  </a:txBody>
                  <a:tcPr marR="36576" marT="36576" marB="36576" anchor="ctr">
                    <a:lnT w="12700" cap="flat" cmpd="sng" algn="ctr">
                      <a:solidFill>
                        <a:schemeClr val="tx1">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ctr"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4010100128</a:t>
                      </a:r>
                    </a:p>
                  </a:txBody>
                  <a:tcPr marR="36576" marT="36576" marB="36576" anchor="ctr">
                    <a:lnT w="12700" cap="flat" cmpd="sng" algn="ctr">
                      <a:solidFill>
                        <a:schemeClr val="tx1">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ctr"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TBD</a:t>
                      </a:r>
                    </a:p>
                  </a:txBody>
                  <a:tcPr marR="36576" marT="36576" marB="36576" anchor="ctr">
                    <a:lnT w="12700" cap="flat" cmpd="sng" algn="ctr">
                      <a:solidFill>
                        <a:schemeClr val="tx1">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ctr"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TBD</a:t>
                      </a:r>
                    </a:p>
                  </a:txBody>
                  <a:tcPr marR="36576" marT="36576" marB="36576" anchor="ctr">
                    <a:lnT w="12700" cap="flat" cmpd="sng" algn="ctr">
                      <a:solidFill>
                        <a:schemeClr val="tx1">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4010100119</a:t>
                      </a:r>
                    </a:p>
                  </a:txBody>
                  <a:tcPr marR="36576" marT="36576" marB="36576" anchor="ctr">
                    <a:lnT w="12700" cap="flat" cmpd="sng" algn="ctr">
                      <a:solidFill>
                        <a:schemeClr val="tx1">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extLst>
                  <a:ext uri="{0D108BD9-81ED-4DB2-BD59-A6C34878D82A}">
                    <a16:rowId xmlns:a16="http://schemas.microsoft.com/office/drawing/2014/main" val="3184466494"/>
                  </a:ext>
                </a:extLst>
              </a:tr>
              <a:tr h="182880">
                <a:tc>
                  <a:txBody>
                    <a:bodyPr/>
                    <a:lstStyle/>
                    <a:p>
                      <a:pPr marL="0" marR="0" lvl="0" indent="0" algn="l" defTabSz="1023967" rtl="0" eaLnBrk="1" fontAlgn="ctr" hangingPunct="1">
                        <a:lnSpc>
                          <a:spcPct val="100000"/>
                        </a:lnSpc>
                        <a:spcBef>
                          <a:spcPts val="0"/>
                        </a:spcBef>
                        <a:spcAft>
                          <a:spcPts val="0"/>
                        </a:spcAft>
                        <a:buFontTx/>
                        <a:buNone/>
                      </a:pPr>
                      <a:r>
                        <a:rPr lang="it-IT" sz="950" b="0" i="0" u="none" strike="noStrike" kern="1200" cap="none" spc="0" normalizeH="0" baseline="0" dirty="0">
                          <a:solidFill>
                            <a:srgbClr val="181717">
                              <a:lumMod val="100000"/>
                            </a:srgbClr>
                          </a:solidFill>
                          <a:effectLst/>
                          <a:latin typeface="Roboto Light" panose="02000000000000000000" pitchFamily="2" charset="0"/>
                          <a:ea typeface="+mn-ea"/>
                          <a:cs typeface="+mn-cs"/>
                          <a:sym typeface=""/>
                        </a:rPr>
                        <a:t>Voltage</a:t>
                      </a:r>
                    </a:p>
                  </a:txBody>
                  <a:tcPr marR="36576" marT="0" marB="0"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V</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120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120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120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120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120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120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extLst>
                  <a:ext uri="{0D108BD9-81ED-4DB2-BD59-A6C34878D82A}">
                    <a16:rowId xmlns:a16="http://schemas.microsoft.com/office/drawing/2014/main" val="2530094568"/>
                  </a:ext>
                </a:extLst>
              </a:tr>
              <a:tr h="182880">
                <a:tc>
                  <a:txBody>
                    <a:bodyPr/>
                    <a:lstStyle/>
                    <a:p>
                      <a:pPr marL="0" marR="0" lvl="0" indent="0" algn="l" defTabSz="1023967" rtl="0" eaLnBrk="1" fontAlgn="ctr" hangingPunct="1">
                        <a:lnSpc>
                          <a:spcPct val="100000"/>
                        </a:lnSpc>
                        <a:spcBef>
                          <a:spcPts val="0"/>
                        </a:spcBef>
                        <a:spcAft>
                          <a:spcPts val="0"/>
                        </a:spcAft>
                        <a:buFontTx/>
                        <a:buNone/>
                      </a:pPr>
                      <a:r>
                        <a:rPr lang="it-IT" sz="950" b="0" i="0" u="none" strike="noStrike" kern="1200" cap="none" spc="0" normalizeH="0" baseline="0">
                          <a:solidFill>
                            <a:srgbClr val="181717">
                              <a:lumMod val="100000"/>
                            </a:srgbClr>
                          </a:solidFill>
                          <a:effectLst/>
                          <a:latin typeface="Roboto Light" panose="02000000000000000000" pitchFamily="2" charset="0"/>
                          <a:ea typeface="+mn-ea"/>
                          <a:cs typeface="+mn-cs"/>
                          <a:sym typeface=""/>
                        </a:rPr>
                        <a:t>Frequency</a:t>
                      </a:r>
                    </a:p>
                  </a:txBody>
                  <a:tcPr marR="36576" marT="0" marB="0"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Hz</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60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60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60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60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60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60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extLst>
                  <a:ext uri="{0D108BD9-81ED-4DB2-BD59-A6C34878D82A}">
                    <a16:rowId xmlns:a16="http://schemas.microsoft.com/office/drawing/2014/main" val="2154818382"/>
                  </a:ext>
                </a:extLst>
              </a:tr>
              <a:tr h="182880">
                <a:tc>
                  <a:txBody>
                    <a:bodyPr/>
                    <a:lstStyle/>
                    <a:p>
                      <a:pPr marL="0" marR="0" lvl="0" indent="0" algn="l" defTabSz="1023967" rtl="0" eaLnBrk="1" fontAlgn="ctr" hangingPunct="1">
                        <a:lnSpc>
                          <a:spcPct val="100000"/>
                        </a:lnSpc>
                        <a:spcBef>
                          <a:spcPts val="0"/>
                        </a:spcBef>
                        <a:spcAft>
                          <a:spcPts val="0"/>
                        </a:spcAft>
                        <a:buFontTx/>
                        <a:buNone/>
                      </a:pPr>
                      <a:r>
                        <a:rPr lang="it-IT" sz="950" b="0" i="0" u="none" strike="noStrike" kern="1200" cap="none" spc="0" normalizeH="0" baseline="0">
                          <a:solidFill>
                            <a:srgbClr val="181717">
                              <a:lumMod val="100000"/>
                            </a:srgbClr>
                          </a:solidFill>
                          <a:effectLst/>
                          <a:latin typeface="Roboto Light" panose="02000000000000000000" pitchFamily="2" charset="0"/>
                          <a:ea typeface="+mn-ea"/>
                          <a:cs typeface="+mn-cs"/>
                          <a:sym typeface=""/>
                        </a:rPr>
                        <a:t>Protection class</a:t>
                      </a:r>
                    </a:p>
                  </a:txBody>
                  <a:tcPr marR="36576" marT="0" marB="0"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IP</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44</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44</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65</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65</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65</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65</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extLst>
                  <a:ext uri="{0D108BD9-81ED-4DB2-BD59-A6C34878D82A}">
                    <a16:rowId xmlns:a16="http://schemas.microsoft.com/office/drawing/2014/main" val="14645015"/>
                  </a:ext>
                </a:extLst>
              </a:tr>
              <a:tr h="182880">
                <a:tc>
                  <a:txBody>
                    <a:bodyPr/>
                    <a:lstStyle/>
                    <a:p>
                      <a:pPr marL="0" marR="0" lvl="0" indent="0" algn="l" defTabSz="1023967" rtl="0" eaLnBrk="1" fontAlgn="ctr" hangingPunct="1">
                        <a:lnSpc>
                          <a:spcPct val="100000"/>
                        </a:lnSpc>
                        <a:spcBef>
                          <a:spcPts val="0"/>
                        </a:spcBef>
                        <a:spcAft>
                          <a:spcPts val="0"/>
                        </a:spcAft>
                        <a:buFontTx/>
                        <a:buNone/>
                      </a:pPr>
                      <a:r>
                        <a:rPr lang="it-IT" sz="950" b="0" i="0" u="none" strike="noStrike" kern="1200" cap="none" spc="0" normalizeH="0" baseline="0">
                          <a:solidFill>
                            <a:srgbClr val="181717">
                              <a:lumMod val="100000"/>
                            </a:srgbClr>
                          </a:solidFill>
                          <a:effectLst/>
                          <a:latin typeface="Roboto Light" panose="02000000000000000000" pitchFamily="2" charset="0"/>
                          <a:ea typeface="+mn-ea"/>
                          <a:cs typeface="+mn-cs"/>
                          <a:sym typeface=""/>
                        </a:rPr>
                        <a:t>Insulation class</a:t>
                      </a:r>
                    </a:p>
                  </a:txBody>
                  <a:tcPr marR="36576" marT="0" marB="0"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Class</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I</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I</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I</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I</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I</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I</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extLst>
                  <a:ext uri="{0D108BD9-81ED-4DB2-BD59-A6C34878D82A}">
                    <a16:rowId xmlns:a16="http://schemas.microsoft.com/office/drawing/2014/main" val="135337469"/>
                  </a:ext>
                </a:extLst>
              </a:tr>
              <a:tr h="182880">
                <a:tc>
                  <a:txBody>
                    <a:bodyPr/>
                    <a:lstStyle/>
                    <a:p>
                      <a:pPr marL="0" marR="0" lvl="0" indent="0" algn="l" defTabSz="1023967" rtl="0" eaLnBrk="1" fontAlgn="ctr" hangingPunct="1">
                        <a:lnSpc>
                          <a:spcPct val="100000"/>
                        </a:lnSpc>
                        <a:spcBef>
                          <a:spcPts val="0"/>
                        </a:spcBef>
                        <a:spcAft>
                          <a:spcPts val="0"/>
                        </a:spcAft>
                        <a:buFontTx/>
                        <a:buNone/>
                      </a:pPr>
                      <a:r>
                        <a:rPr lang="it-IT" sz="950" b="0" i="0" u="none" strike="noStrike" kern="1200" cap="none" spc="0" normalizeH="0" baseline="0">
                          <a:solidFill>
                            <a:srgbClr val="181717">
                              <a:lumMod val="100000"/>
                            </a:srgbClr>
                          </a:solidFill>
                          <a:effectLst/>
                          <a:latin typeface="Roboto Light" panose="02000000000000000000" pitchFamily="2" charset="0"/>
                          <a:ea typeface="+mn-ea"/>
                          <a:cs typeface="+mn-cs"/>
                          <a:sym typeface=""/>
                        </a:rPr>
                        <a:t>Rated power</a:t>
                      </a:r>
                    </a:p>
                  </a:txBody>
                  <a:tcPr marR="36576" marT="0" marB="0"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kW</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0,9</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0,9</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0,9</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0,95</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0,95</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0,95</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extLst>
                  <a:ext uri="{0D108BD9-81ED-4DB2-BD59-A6C34878D82A}">
                    <a16:rowId xmlns:a16="http://schemas.microsoft.com/office/drawing/2014/main" val="3117139914"/>
                  </a:ext>
                </a:extLst>
              </a:tr>
              <a:tr h="182880">
                <a:tc>
                  <a:txBody>
                    <a:bodyPr/>
                    <a:lstStyle/>
                    <a:p>
                      <a:pPr marL="0" marR="0" lvl="0" indent="0" algn="l" defTabSz="1023967" rtl="0" eaLnBrk="1" fontAlgn="ctr" hangingPunct="1">
                        <a:lnSpc>
                          <a:spcPct val="100000"/>
                        </a:lnSpc>
                        <a:spcBef>
                          <a:spcPts val="0"/>
                        </a:spcBef>
                        <a:spcAft>
                          <a:spcPts val="0"/>
                        </a:spcAft>
                        <a:buFontTx/>
                        <a:buNone/>
                      </a:pPr>
                      <a:r>
                        <a:rPr lang="it-IT" sz="950" b="0" i="0" u="none" strike="noStrike" kern="1200" cap="none" spc="0" normalizeH="0" baseline="0" dirty="0">
                          <a:solidFill>
                            <a:srgbClr val="181717">
                              <a:lumMod val="100000"/>
                            </a:srgbClr>
                          </a:solidFill>
                          <a:effectLst/>
                          <a:latin typeface="Roboto Light" panose="02000000000000000000" pitchFamily="2" charset="0"/>
                          <a:ea typeface="+mn-ea"/>
                          <a:cs typeface="+mn-cs"/>
                          <a:sym typeface=""/>
                        </a:rPr>
                        <a:t>Max </a:t>
                      </a:r>
                      <a:r>
                        <a:rPr lang="en-US" sz="950" b="0" i="0" u="none" strike="noStrike" kern="1200" cap="none" spc="0" normalizeH="0" baseline="0" noProof="0" dirty="0">
                          <a:solidFill>
                            <a:srgbClr val="181717">
                              <a:lumMod val="100000"/>
                            </a:srgbClr>
                          </a:solidFill>
                          <a:effectLst/>
                          <a:latin typeface="Roboto Light" panose="02000000000000000000" pitchFamily="2" charset="0"/>
                          <a:ea typeface="+mn-ea"/>
                          <a:cs typeface="+mn-cs"/>
                          <a:sym typeface=""/>
                        </a:rPr>
                        <a:t>airflow </a:t>
                      </a:r>
                      <a:r>
                        <a:rPr lang="it-IT" sz="950" b="0" i="0" u="none" strike="noStrike" kern="1200" cap="none" spc="0" normalizeH="0" baseline="0" dirty="0">
                          <a:solidFill>
                            <a:srgbClr val="181717">
                              <a:lumMod val="100000"/>
                            </a:srgbClr>
                          </a:solidFill>
                          <a:effectLst/>
                          <a:latin typeface="Roboto Light" panose="02000000000000000000" pitchFamily="2" charset="0"/>
                          <a:ea typeface="+mn-ea"/>
                          <a:cs typeface="+mn-cs"/>
                          <a:sym typeface=""/>
                        </a:rPr>
                        <a:t> </a:t>
                      </a:r>
                    </a:p>
                  </a:txBody>
                  <a:tcPr marR="36576" marT="0" marB="0"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L/min – m</a:t>
                      </a:r>
                      <a:r>
                        <a:rPr lang="it-IT" sz="950" b="0" i="0" u="none" strike="noStrike" kern="1200" cap="none" spc="0" normalizeH="0" baseline="30000" dirty="0">
                          <a:solidFill>
                            <a:schemeClr val="tx1">
                              <a:lumMod val="100000"/>
                            </a:schemeClr>
                          </a:solidFill>
                          <a:effectLst/>
                          <a:latin typeface="Roboto Light" panose="02000000000000000000" pitchFamily="2" charset="0"/>
                          <a:ea typeface="+mn-ea"/>
                          <a:cs typeface="+mn-cs"/>
                          <a:sym typeface=""/>
                        </a:rPr>
                        <a:t>3</a:t>
                      </a: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/h</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2833 – 170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2833 – 170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2833 – 170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3583 – 215</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3583 – 215</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3583 – 215</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extLst>
                  <a:ext uri="{0D108BD9-81ED-4DB2-BD59-A6C34878D82A}">
                    <a16:rowId xmlns:a16="http://schemas.microsoft.com/office/drawing/2014/main" val="2116106943"/>
                  </a:ext>
                </a:extLst>
              </a:tr>
              <a:tr h="182880">
                <a:tc>
                  <a:txBody>
                    <a:bodyPr/>
                    <a:lstStyle/>
                    <a:p>
                      <a:pPr marL="0" marR="0" lvl="0" indent="0" algn="l" defTabSz="1023967" rtl="0" eaLnBrk="1" fontAlgn="ctr" hangingPunct="1">
                        <a:lnSpc>
                          <a:spcPct val="100000"/>
                        </a:lnSpc>
                        <a:spcBef>
                          <a:spcPts val="0"/>
                        </a:spcBef>
                        <a:spcAft>
                          <a:spcPts val="0"/>
                        </a:spcAft>
                        <a:buFontTx/>
                        <a:buNone/>
                      </a:pPr>
                      <a:r>
                        <a:rPr lang="en-US" sz="950" b="0" i="0" u="none" strike="noStrike" kern="1200" cap="none" spc="0" normalizeH="0" baseline="0" dirty="0">
                          <a:solidFill>
                            <a:srgbClr val="181717">
                              <a:lumMod val="100000"/>
                            </a:srgbClr>
                          </a:solidFill>
                          <a:effectLst/>
                          <a:latin typeface="Roboto Light" panose="02000000000000000000" pitchFamily="2" charset="0"/>
                          <a:ea typeface="+mn-ea"/>
                          <a:cs typeface="+mn-cs"/>
                          <a:sym typeface=""/>
                        </a:rPr>
                        <a:t>Airflow with 3-meters hose</a:t>
                      </a:r>
                    </a:p>
                  </a:txBody>
                  <a:tcPr marR="36576" marT="0" marB="0"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L/min – m</a:t>
                      </a:r>
                      <a:r>
                        <a:rPr lang="it-IT" sz="950" b="0" i="0" u="none" strike="noStrike" kern="1200" cap="none" spc="0" normalizeH="0" baseline="30000" dirty="0">
                          <a:solidFill>
                            <a:schemeClr val="tx1">
                              <a:lumMod val="100000"/>
                            </a:schemeClr>
                          </a:solidFill>
                          <a:effectLst/>
                          <a:latin typeface="Roboto Light" panose="02000000000000000000" pitchFamily="2" charset="0"/>
                          <a:ea typeface="+mn-ea"/>
                          <a:cs typeface="+mn-cs"/>
                          <a:sym typeface=""/>
                        </a:rPr>
                        <a:t>3</a:t>
                      </a: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/h</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2416 – 145</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2416 – 145</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2333 – 140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2833 – </a:t>
                      </a: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170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2833 – </a:t>
                      </a: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170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fr-FR"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2583 – </a:t>
                      </a:r>
                      <a:r>
                        <a:rPr lang="fr-FR"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155</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extLst>
                  <a:ext uri="{0D108BD9-81ED-4DB2-BD59-A6C34878D82A}">
                    <a16:rowId xmlns:a16="http://schemas.microsoft.com/office/drawing/2014/main" val="1711378845"/>
                  </a:ext>
                </a:extLst>
              </a:tr>
              <a:tr h="182880">
                <a:tc>
                  <a:txBody>
                    <a:bodyPr/>
                    <a:lstStyle/>
                    <a:p>
                      <a:pPr marL="0" marR="0" lvl="0" indent="0" algn="l" defTabSz="1023967" rtl="0" eaLnBrk="1" fontAlgn="ctr" latinLnBrk="0" hangingPunct="1">
                        <a:lnSpc>
                          <a:spcPct val="100000"/>
                        </a:lnSpc>
                        <a:spcBef>
                          <a:spcPts val="0"/>
                        </a:spcBef>
                        <a:spcAft>
                          <a:spcPts val="0"/>
                        </a:spcAft>
                        <a:buClrTx/>
                        <a:buSzTx/>
                        <a:buFontTx/>
                        <a:buNone/>
                        <a:tabLst/>
                        <a:defRPr/>
                      </a:pPr>
                      <a:r>
                        <a:rPr lang="en-US" sz="950" b="0" i="0" u="none" strike="noStrike" kern="1200" cap="none" spc="0" normalizeH="0" baseline="0" dirty="0">
                          <a:solidFill>
                            <a:srgbClr val="181717">
                              <a:lumMod val="100000"/>
                            </a:srgbClr>
                          </a:solidFill>
                          <a:effectLst/>
                          <a:latin typeface="Roboto Light" panose="02000000000000000000" pitchFamily="2" charset="0"/>
                          <a:ea typeface="+mn-ea"/>
                          <a:cs typeface="+mn-cs"/>
                          <a:sym typeface=""/>
                        </a:rPr>
                        <a:t>Airflow with 3-meters hose</a:t>
                      </a:r>
                    </a:p>
                  </a:txBody>
                  <a:tcPr marR="36576" marT="0" marB="0"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err="1">
                          <a:solidFill>
                            <a:schemeClr val="tx1">
                              <a:lumMod val="100000"/>
                            </a:schemeClr>
                          </a:solidFill>
                          <a:effectLst/>
                          <a:latin typeface="Roboto Light" panose="02000000000000000000" pitchFamily="2" charset="0"/>
                          <a:ea typeface="+mn-ea"/>
                          <a:cs typeface="+mn-cs"/>
                          <a:sym typeface=""/>
                        </a:rPr>
                        <a:t>cfm</a:t>
                      </a:r>
                      <a:endPar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endParaRP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85</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85</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83</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100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100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fr-FR"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 91</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extLst>
                  <a:ext uri="{0D108BD9-81ED-4DB2-BD59-A6C34878D82A}">
                    <a16:rowId xmlns:a16="http://schemas.microsoft.com/office/drawing/2014/main" val="3823719965"/>
                  </a:ext>
                </a:extLst>
              </a:tr>
              <a:tr h="182880">
                <a:tc>
                  <a:txBody>
                    <a:bodyPr/>
                    <a:lstStyle/>
                    <a:p>
                      <a:pPr marL="0" marR="0" lvl="0" indent="0" algn="l" defTabSz="1023967" rtl="0" eaLnBrk="1" fontAlgn="ctr" hangingPunct="1">
                        <a:lnSpc>
                          <a:spcPct val="100000"/>
                        </a:lnSpc>
                        <a:spcBef>
                          <a:spcPts val="0"/>
                        </a:spcBef>
                        <a:spcAft>
                          <a:spcPts val="0"/>
                        </a:spcAft>
                        <a:buFontTx/>
                        <a:buNone/>
                      </a:pPr>
                      <a:r>
                        <a:rPr lang="it-IT" sz="950" b="0" i="0" u="none" strike="noStrike" kern="1200" cap="none" spc="0" normalizeH="0" baseline="0" dirty="0">
                          <a:solidFill>
                            <a:srgbClr val="181717">
                              <a:lumMod val="100000"/>
                            </a:srgbClr>
                          </a:solidFill>
                          <a:effectLst/>
                          <a:latin typeface="Roboto Light" panose="02000000000000000000" pitchFamily="2" charset="0"/>
                          <a:ea typeface="+mn-ea"/>
                          <a:cs typeface="+mn-cs"/>
                          <a:sym typeface=""/>
                        </a:rPr>
                        <a:t>Vacuum max</a:t>
                      </a:r>
                    </a:p>
                  </a:txBody>
                  <a:tcPr marR="36576" marT="0" marB="0"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kPa – mbar</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20 – 200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20 – 200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20 – 200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21 – 210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21 – 210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21 – 210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extLst>
                  <a:ext uri="{0D108BD9-81ED-4DB2-BD59-A6C34878D82A}">
                    <a16:rowId xmlns:a16="http://schemas.microsoft.com/office/drawing/2014/main" val="1414314154"/>
                  </a:ext>
                </a:extLst>
              </a:tr>
              <a:tr h="182880">
                <a:tc>
                  <a:txBody>
                    <a:bodyPr/>
                    <a:lstStyle/>
                    <a:p>
                      <a:pPr marL="0" marR="0" lvl="0" indent="0" algn="l" defTabSz="1023967" rtl="0" eaLnBrk="1" fontAlgn="ctr" hangingPunct="1">
                        <a:lnSpc>
                          <a:spcPct val="100000"/>
                        </a:lnSpc>
                        <a:spcBef>
                          <a:spcPts val="0"/>
                        </a:spcBef>
                        <a:spcAft>
                          <a:spcPts val="0"/>
                        </a:spcAft>
                        <a:buFontTx/>
                        <a:buNone/>
                      </a:pPr>
                      <a:r>
                        <a:rPr lang="it-IT" sz="950" b="0" i="0" u="none" strike="noStrike" kern="1200" cap="none" spc="0" normalizeH="0" baseline="0">
                          <a:solidFill>
                            <a:srgbClr val="181717">
                              <a:lumMod val="100000"/>
                            </a:srgbClr>
                          </a:solidFill>
                          <a:effectLst/>
                          <a:latin typeface="Roboto Light" panose="02000000000000000000" pitchFamily="2" charset="0"/>
                          <a:ea typeface="+mn-ea"/>
                          <a:cs typeface="+mn-cs"/>
                          <a:sym typeface=""/>
                        </a:rPr>
                        <a:t>Sound pressure level</a:t>
                      </a:r>
                    </a:p>
                  </a:txBody>
                  <a:tcPr marR="36576" marT="0" marB="0"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dB(A)</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70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70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70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72</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72</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72</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extLst>
                  <a:ext uri="{0D108BD9-81ED-4DB2-BD59-A6C34878D82A}">
                    <a16:rowId xmlns:a16="http://schemas.microsoft.com/office/drawing/2014/main" val="4192740041"/>
                  </a:ext>
                </a:extLst>
              </a:tr>
              <a:tr h="182880">
                <a:tc>
                  <a:txBody>
                    <a:bodyPr/>
                    <a:lstStyle/>
                    <a:p>
                      <a:pPr marL="0" marR="0" lvl="0" indent="0" algn="l" defTabSz="1023967" rtl="0" eaLnBrk="1" fontAlgn="ctr" hangingPunct="1">
                        <a:lnSpc>
                          <a:spcPct val="100000"/>
                        </a:lnSpc>
                        <a:spcBef>
                          <a:spcPts val="0"/>
                        </a:spcBef>
                        <a:spcAft>
                          <a:spcPts val="0"/>
                        </a:spcAft>
                        <a:buFontTx/>
                        <a:buNone/>
                      </a:pPr>
                      <a:r>
                        <a:rPr lang="it-IT" sz="950" b="0" i="0" u="none" strike="noStrike" kern="1200" cap="none" spc="0" normalizeH="0" baseline="0">
                          <a:solidFill>
                            <a:srgbClr val="181717">
                              <a:lumMod val="100000"/>
                            </a:srgbClr>
                          </a:solidFill>
                          <a:effectLst/>
                          <a:latin typeface="Roboto Light" panose="02000000000000000000" pitchFamily="2" charset="0"/>
                          <a:ea typeface="+mn-ea"/>
                          <a:cs typeface="+mn-cs"/>
                          <a:sym typeface=""/>
                        </a:rPr>
                        <a:t>Container capacity</a:t>
                      </a:r>
                    </a:p>
                  </a:txBody>
                  <a:tcPr marR="36576" marT="0" marB="0"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L</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30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30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15</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30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30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15</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extLst>
                  <a:ext uri="{0D108BD9-81ED-4DB2-BD59-A6C34878D82A}">
                    <a16:rowId xmlns:a16="http://schemas.microsoft.com/office/drawing/2014/main" val="3650144713"/>
                  </a:ext>
                </a:extLst>
              </a:tr>
              <a:tr h="182880">
                <a:tc>
                  <a:txBody>
                    <a:bodyPr/>
                    <a:lstStyle/>
                    <a:p>
                      <a:pPr marL="0" marR="0" lvl="0" indent="0" algn="l" defTabSz="1023967" rtl="0" eaLnBrk="1" fontAlgn="ctr" hangingPunct="1">
                        <a:lnSpc>
                          <a:spcPct val="100000"/>
                        </a:lnSpc>
                        <a:spcBef>
                          <a:spcPts val="0"/>
                        </a:spcBef>
                        <a:spcAft>
                          <a:spcPts val="0"/>
                        </a:spcAft>
                        <a:buFontTx/>
                        <a:buNone/>
                      </a:pPr>
                      <a:r>
                        <a:rPr lang="it-IT" sz="950" b="0" i="0" u="none" strike="noStrike" kern="1200" cap="none" spc="0" normalizeH="0" baseline="0">
                          <a:solidFill>
                            <a:srgbClr val="181717">
                              <a:lumMod val="100000"/>
                            </a:srgbClr>
                          </a:solidFill>
                          <a:effectLst/>
                          <a:latin typeface="Roboto Light" panose="02000000000000000000" pitchFamily="2" charset="0"/>
                          <a:ea typeface="+mn-ea"/>
                          <a:cs typeface="+mn-cs"/>
                          <a:sym typeface=""/>
                        </a:rPr>
                        <a:t>Main filter type</a:t>
                      </a:r>
                    </a:p>
                  </a:txBody>
                  <a:tcPr marR="36576" marT="0" marB="0"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 </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en-US" sz="950" b="0" i="0" u="none" strike="noStrike" kern="1200" cap="none" spc="0" normalizeH="0" baseline="0" noProof="0" dirty="0">
                          <a:solidFill>
                            <a:schemeClr val="tx1">
                              <a:lumMod val="100000"/>
                            </a:schemeClr>
                          </a:solidFill>
                          <a:effectLst/>
                          <a:latin typeface="Roboto Light" panose="02000000000000000000" pitchFamily="2" charset="0"/>
                          <a:ea typeface="+mn-ea"/>
                          <a:cs typeface="+mn-cs"/>
                          <a:sym typeface=""/>
                        </a:rPr>
                        <a:t>F</a:t>
                      </a:r>
                      <a:r>
                        <a:rPr lang="en-US" sz="950" b="0" i="0" u="none" strike="noStrike" kern="1200" cap="none" spc="0" normalizeH="0" baseline="0" noProof="0">
                          <a:solidFill>
                            <a:schemeClr val="tx1">
                              <a:lumMod val="100000"/>
                            </a:schemeClr>
                          </a:solidFill>
                          <a:effectLst/>
                          <a:latin typeface="Roboto Light" panose="02000000000000000000" pitchFamily="2" charset="0"/>
                          <a:ea typeface="+mn-ea"/>
                          <a:cs typeface="+mn-cs"/>
                          <a:sym typeface=""/>
                        </a:rPr>
                        <a:t>leece</a:t>
                      </a: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 </a:t>
                      </a: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filter class M</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Safe </a:t>
                      </a:r>
                      <a:r>
                        <a:rPr lang="en-US" sz="950" b="0" i="0" u="none" strike="noStrike" kern="1200" cap="none" spc="0" normalizeH="0" baseline="0" noProof="0" dirty="0">
                          <a:solidFill>
                            <a:schemeClr val="tx1">
                              <a:lumMod val="100000"/>
                            </a:schemeClr>
                          </a:solidFill>
                          <a:effectLst/>
                          <a:latin typeface="Roboto Light" panose="02000000000000000000" pitchFamily="2" charset="0"/>
                          <a:ea typeface="+mn-ea"/>
                          <a:cs typeface="+mn-cs"/>
                          <a:sym typeface=""/>
                        </a:rPr>
                        <a:t>bag</a:t>
                      </a: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 system</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M Class </a:t>
                      </a:r>
                      <a:r>
                        <a:rPr lang="en-US" sz="950" b="0" i="0" u="none" strike="noStrike" kern="1200" cap="none" spc="0" normalizeH="0" baseline="0" noProof="0" dirty="0">
                          <a:solidFill>
                            <a:schemeClr val="tx1">
                              <a:lumMod val="100000"/>
                            </a:schemeClr>
                          </a:solidFill>
                          <a:effectLst/>
                          <a:latin typeface="Roboto Light" panose="02000000000000000000" pitchFamily="2" charset="0"/>
                          <a:ea typeface="+mn-ea"/>
                          <a:cs typeface="+mn-cs"/>
                          <a:sym typeface=""/>
                        </a:rPr>
                        <a:t>Cartridge</a:t>
                      </a: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 </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Fleece filter class M</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Safe bag system</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M Class </a:t>
                      </a:r>
                      <a:r>
                        <a:rPr lang="en-US" sz="950" b="0" i="0" u="none" strike="noStrike" kern="1200" cap="none" spc="0" normalizeH="0" baseline="0" noProof="0" dirty="0">
                          <a:solidFill>
                            <a:schemeClr val="tx1">
                              <a:lumMod val="100000"/>
                            </a:schemeClr>
                          </a:solidFill>
                          <a:effectLst/>
                          <a:latin typeface="Roboto Light" panose="02000000000000000000" pitchFamily="2" charset="0"/>
                          <a:ea typeface="+mn-ea"/>
                          <a:cs typeface="+mn-cs"/>
                          <a:sym typeface=""/>
                        </a:rPr>
                        <a:t>Cartridge</a:t>
                      </a: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 </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extLst>
                  <a:ext uri="{0D108BD9-81ED-4DB2-BD59-A6C34878D82A}">
                    <a16:rowId xmlns:a16="http://schemas.microsoft.com/office/drawing/2014/main" val="3375341486"/>
                  </a:ext>
                </a:extLst>
              </a:tr>
              <a:tr h="182880">
                <a:tc>
                  <a:txBody>
                    <a:bodyPr/>
                    <a:lstStyle/>
                    <a:p>
                      <a:pPr marL="0" marR="0" lvl="0" indent="0" algn="l" defTabSz="1023967" rtl="0" eaLnBrk="1" fontAlgn="ctr" hangingPunct="1">
                        <a:lnSpc>
                          <a:spcPct val="100000"/>
                        </a:lnSpc>
                        <a:spcBef>
                          <a:spcPts val="0"/>
                        </a:spcBef>
                        <a:spcAft>
                          <a:spcPts val="0"/>
                        </a:spcAft>
                        <a:buFontTx/>
                        <a:buNone/>
                      </a:pPr>
                      <a:r>
                        <a:rPr lang="it-IT" sz="950" b="0" i="0" u="none" strike="noStrike" kern="1200" cap="none" spc="0" normalizeH="0" baseline="0">
                          <a:solidFill>
                            <a:srgbClr val="181717">
                              <a:lumMod val="100000"/>
                            </a:srgbClr>
                          </a:solidFill>
                          <a:effectLst/>
                          <a:latin typeface="Roboto Light" panose="02000000000000000000" pitchFamily="2" charset="0"/>
                          <a:ea typeface="+mn-ea"/>
                          <a:cs typeface="+mn-cs"/>
                          <a:sym typeface=""/>
                        </a:rPr>
                        <a:t>Main filter area</a:t>
                      </a:r>
                    </a:p>
                  </a:txBody>
                  <a:tcPr marR="36576" marT="0" marB="0"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cm</a:t>
                      </a:r>
                      <a:r>
                        <a:rPr lang="it-IT" sz="950" b="0" i="0" u="none" strike="noStrike" kern="1200" cap="none" spc="0" normalizeH="0" baseline="30000">
                          <a:solidFill>
                            <a:schemeClr val="tx1">
                              <a:lumMod val="100000"/>
                            </a:schemeClr>
                          </a:solidFill>
                          <a:effectLst/>
                          <a:latin typeface="Roboto Light" panose="02000000000000000000" pitchFamily="2" charset="0"/>
                          <a:ea typeface="+mn-ea"/>
                          <a:cs typeface="+mn-cs"/>
                          <a:sym typeface=""/>
                        </a:rPr>
                        <a:t>2</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a:t>
                      </a:r>
                      <a:endPar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endParaRP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a:t>
                      </a:r>
                      <a:endPar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endParaRP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9000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9000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extLst>
                  <a:ext uri="{0D108BD9-81ED-4DB2-BD59-A6C34878D82A}">
                    <a16:rowId xmlns:a16="http://schemas.microsoft.com/office/drawing/2014/main" val="3981481219"/>
                  </a:ext>
                </a:extLst>
              </a:tr>
              <a:tr h="182880">
                <a:tc>
                  <a:txBody>
                    <a:bodyPr/>
                    <a:lstStyle/>
                    <a:p>
                      <a:pPr marL="0" marR="0" lvl="0" indent="0" algn="l" defTabSz="1023967" rtl="0" eaLnBrk="1" fontAlgn="ctr" hangingPunct="1">
                        <a:lnSpc>
                          <a:spcPct val="100000"/>
                        </a:lnSpc>
                        <a:spcBef>
                          <a:spcPts val="0"/>
                        </a:spcBef>
                        <a:spcAft>
                          <a:spcPts val="0"/>
                        </a:spcAft>
                        <a:buFontTx/>
                        <a:buNone/>
                      </a:pPr>
                      <a:r>
                        <a:rPr lang="en-US" sz="950" b="0" i="0" u="none" strike="noStrike" kern="1200" cap="none" spc="0" normalizeH="0" baseline="0">
                          <a:solidFill>
                            <a:srgbClr val="181717">
                              <a:lumMod val="100000"/>
                            </a:srgbClr>
                          </a:solidFill>
                          <a:effectLst/>
                          <a:latin typeface="Roboto Light" panose="02000000000000000000" pitchFamily="2" charset="0"/>
                          <a:ea typeface="+mn-ea"/>
                          <a:cs typeface="+mn-cs"/>
                          <a:sym typeface=""/>
                        </a:rPr>
                        <a:t>Upstream HEPA filter H14 area</a:t>
                      </a:r>
                    </a:p>
                  </a:txBody>
                  <a:tcPr marR="36576" marT="0" marB="0"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cm</a:t>
                      </a:r>
                      <a:r>
                        <a:rPr lang="it-IT" sz="950" b="0" i="0" u="none" strike="noStrike" kern="1200" cap="none" spc="0" normalizeH="0" baseline="30000">
                          <a:solidFill>
                            <a:schemeClr val="tx1">
                              <a:lumMod val="100000"/>
                            </a:schemeClr>
                          </a:solidFill>
                          <a:effectLst/>
                          <a:latin typeface="Roboto Light" panose="02000000000000000000" pitchFamily="2" charset="0"/>
                          <a:ea typeface="+mn-ea"/>
                          <a:cs typeface="+mn-cs"/>
                          <a:sym typeface=""/>
                        </a:rPr>
                        <a:t>2</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11000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11000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11000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11000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a:t>
                      </a:r>
                      <a:endPar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endParaRP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extLst>
                  <a:ext uri="{0D108BD9-81ED-4DB2-BD59-A6C34878D82A}">
                    <a16:rowId xmlns:a16="http://schemas.microsoft.com/office/drawing/2014/main" val="2871988745"/>
                  </a:ext>
                </a:extLst>
              </a:tr>
              <a:tr h="182880">
                <a:tc>
                  <a:txBody>
                    <a:bodyPr/>
                    <a:lstStyle/>
                    <a:p>
                      <a:pPr marL="0" marR="0" lvl="0" indent="0" algn="l" defTabSz="1023967" rtl="0" eaLnBrk="1" fontAlgn="ctr" hangingPunct="1">
                        <a:lnSpc>
                          <a:spcPct val="100000"/>
                        </a:lnSpc>
                        <a:spcBef>
                          <a:spcPts val="0"/>
                        </a:spcBef>
                        <a:spcAft>
                          <a:spcPts val="0"/>
                        </a:spcAft>
                        <a:buFontTx/>
                        <a:buNone/>
                      </a:pPr>
                      <a:r>
                        <a:rPr lang="it-IT" sz="950" b="0" i="0" u="none" strike="noStrike" kern="1200" cap="none" spc="0" normalizeH="0" baseline="0">
                          <a:solidFill>
                            <a:srgbClr val="181717">
                              <a:lumMod val="100000"/>
                            </a:srgbClr>
                          </a:solidFill>
                          <a:effectLst/>
                          <a:latin typeface="Roboto Light" panose="02000000000000000000" pitchFamily="2" charset="0"/>
                          <a:ea typeface="+mn-ea"/>
                          <a:cs typeface="+mn-cs"/>
                          <a:sym typeface=""/>
                        </a:rPr>
                        <a:t>Inlet</a:t>
                      </a:r>
                    </a:p>
                  </a:txBody>
                  <a:tcPr marR="36576" marT="0" marB="0"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mm</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40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40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40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40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40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40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extLst>
                  <a:ext uri="{0D108BD9-81ED-4DB2-BD59-A6C34878D82A}">
                    <a16:rowId xmlns:a16="http://schemas.microsoft.com/office/drawing/2014/main" val="1829642981"/>
                  </a:ext>
                </a:extLst>
              </a:tr>
              <a:tr h="182880">
                <a:tc>
                  <a:txBody>
                    <a:bodyPr/>
                    <a:lstStyle/>
                    <a:p>
                      <a:pPr marL="0" marR="0" lvl="0" indent="0" algn="l" defTabSz="1023967" rtl="0" eaLnBrk="1" fontAlgn="ctr" hangingPunct="1">
                        <a:lnSpc>
                          <a:spcPct val="100000"/>
                        </a:lnSpc>
                        <a:spcBef>
                          <a:spcPts val="0"/>
                        </a:spcBef>
                        <a:spcAft>
                          <a:spcPts val="0"/>
                        </a:spcAft>
                        <a:buFontTx/>
                        <a:buNone/>
                      </a:pPr>
                      <a:r>
                        <a:rPr lang="en-US" sz="950" b="0" i="0" u="none" strike="noStrike" kern="1200" cap="none" spc="0" normalizeH="0" baseline="0">
                          <a:solidFill>
                            <a:srgbClr val="181717">
                              <a:lumMod val="100000"/>
                            </a:srgbClr>
                          </a:solidFill>
                          <a:effectLst/>
                          <a:latin typeface="Roboto Light" panose="02000000000000000000" pitchFamily="2" charset="0"/>
                          <a:ea typeface="+mn-ea"/>
                          <a:cs typeface="+mn-cs"/>
                          <a:sym typeface=""/>
                        </a:rPr>
                        <a:t>Length x Width x Height</a:t>
                      </a:r>
                    </a:p>
                  </a:txBody>
                  <a:tcPr marR="36576" marT="0" marB="0"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cm</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41x42x77</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41x42x77</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41x42x77</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41x42x83</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41x42x83</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41x43x83</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extLst>
                  <a:ext uri="{0D108BD9-81ED-4DB2-BD59-A6C34878D82A}">
                    <a16:rowId xmlns:a16="http://schemas.microsoft.com/office/drawing/2014/main" val="2434660006"/>
                  </a:ext>
                </a:extLst>
              </a:tr>
              <a:tr h="182880">
                <a:tc>
                  <a:txBody>
                    <a:bodyPr/>
                    <a:lstStyle/>
                    <a:p>
                      <a:pPr marL="0" marR="0" lvl="0" indent="0" algn="l" defTabSz="1023967" rtl="0" eaLnBrk="1" fontAlgn="ctr" hangingPunct="1">
                        <a:lnSpc>
                          <a:spcPct val="100000"/>
                        </a:lnSpc>
                        <a:spcBef>
                          <a:spcPts val="0"/>
                        </a:spcBef>
                        <a:spcAft>
                          <a:spcPts val="0"/>
                        </a:spcAft>
                        <a:buFontTx/>
                        <a:buNone/>
                      </a:pPr>
                      <a:r>
                        <a:rPr lang="it-IT" sz="950" b="0" i="0" u="none" strike="noStrike" kern="1200" cap="none" spc="0" normalizeH="0" baseline="0">
                          <a:solidFill>
                            <a:srgbClr val="181717">
                              <a:lumMod val="100000"/>
                            </a:srgbClr>
                          </a:solidFill>
                          <a:effectLst/>
                          <a:latin typeface="Roboto Light" panose="02000000000000000000" pitchFamily="2" charset="0"/>
                          <a:ea typeface="+mn-ea"/>
                          <a:cs typeface="+mn-cs"/>
                          <a:sym typeface=""/>
                        </a:rPr>
                        <a:t>Weight</a:t>
                      </a:r>
                    </a:p>
                  </a:txBody>
                  <a:tcPr marR="36576" marT="0" marB="0"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kg</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18</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18</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18</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21</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21</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21</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extLst>
                  <a:ext uri="{0D108BD9-81ED-4DB2-BD59-A6C34878D82A}">
                    <a16:rowId xmlns:a16="http://schemas.microsoft.com/office/drawing/2014/main" val="812317208"/>
                  </a:ext>
                </a:extLst>
              </a:tr>
            </a:tbl>
          </a:graphicData>
        </a:graphic>
      </p:graphicFrame>
      <p:grpSp>
        <p:nvGrpSpPr>
          <p:cNvPr id="2" name="Group 1">
            <a:extLst>
              <a:ext uri="{FF2B5EF4-FFF2-40B4-BE49-F238E27FC236}">
                <a16:creationId xmlns:a16="http://schemas.microsoft.com/office/drawing/2014/main" id="{C533E47B-7BE5-3376-D1E8-EF03FC84E687}"/>
              </a:ext>
            </a:extLst>
          </p:cNvPr>
          <p:cNvGrpSpPr/>
          <p:nvPr/>
        </p:nvGrpSpPr>
        <p:grpSpPr>
          <a:xfrm>
            <a:off x="3450426" y="1042320"/>
            <a:ext cx="7522348" cy="1028400"/>
            <a:chOff x="3450426" y="1042320"/>
            <a:chExt cx="7522348" cy="1028400"/>
          </a:xfrm>
        </p:grpSpPr>
        <p:pic>
          <p:nvPicPr>
            <p:cNvPr id="3" name="Immagine 4">
              <a:extLst>
                <a:ext uri="{FF2B5EF4-FFF2-40B4-BE49-F238E27FC236}">
                  <a16:creationId xmlns:a16="http://schemas.microsoft.com/office/drawing/2014/main" id="{73AC376C-24E3-D9D5-3180-64C43D6250D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3450426" y="1168179"/>
              <a:ext cx="557070" cy="883532"/>
            </a:xfrm>
            <a:prstGeom prst="rect">
              <a:avLst/>
            </a:prstGeom>
          </p:spPr>
        </p:pic>
        <p:pic>
          <p:nvPicPr>
            <p:cNvPr id="8" name="Segnaposto contenuto 7">
              <a:extLst>
                <a:ext uri="{FF2B5EF4-FFF2-40B4-BE49-F238E27FC236}">
                  <a16:creationId xmlns:a16="http://schemas.microsoft.com/office/drawing/2014/main" id="{C0816C30-219B-7439-4B46-799962FA5FF0}"/>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200775" y="1086710"/>
              <a:ext cx="627362" cy="984010"/>
            </a:xfrm>
            <a:prstGeom prst="rect">
              <a:avLst/>
            </a:prstGeom>
          </p:spPr>
        </p:pic>
        <p:pic>
          <p:nvPicPr>
            <p:cNvPr id="9" name="Immagine 6">
              <a:extLst>
                <a:ext uri="{FF2B5EF4-FFF2-40B4-BE49-F238E27FC236}">
                  <a16:creationId xmlns:a16="http://schemas.microsoft.com/office/drawing/2014/main" id="{79D8D881-20EE-B7B5-5329-7AFBC0D6BD7A}"/>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4846313" y="1144130"/>
              <a:ext cx="557070" cy="883532"/>
            </a:xfrm>
            <a:prstGeom prst="rect">
              <a:avLst/>
            </a:prstGeom>
          </p:spPr>
        </p:pic>
        <p:pic>
          <p:nvPicPr>
            <p:cNvPr id="10" name="Immagine 7">
              <a:extLst>
                <a:ext uri="{FF2B5EF4-FFF2-40B4-BE49-F238E27FC236}">
                  <a16:creationId xmlns:a16="http://schemas.microsoft.com/office/drawing/2014/main" id="{90C64450-3D8B-4FFF-00F2-6C59F09FAF7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7576378" y="1053856"/>
              <a:ext cx="627362" cy="1007295"/>
            </a:xfrm>
            <a:prstGeom prst="rect">
              <a:avLst/>
            </a:prstGeom>
          </p:spPr>
        </p:pic>
        <p:pic>
          <p:nvPicPr>
            <p:cNvPr id="18" name="Immagine 8">
              <a:extLst>
                <a:ext uri="{FF2B5EF4-FFF2-40B4-BE49-F238E27FC236}">
                  <a16:creationId xmlns:a16="http://schemas.microsoft.com/office/drawing/2014/main" id="{86E1F0FB-1BEC-3069-6D59-E29B3CFB5BEE}"/>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10345411" y="1042320"/>
              <a:ext cx="627363" cy="1028400"/>
            </a:xfrm>
            <a:prstGeom prst="rect">
              <a:avLst/>
            </a:prstGeom>
          </p:spPr>
        </p:pic>
        <p:pic>
          <p:nvPicPr>
            <p:cNvPr id="19" name="Immagine 9">
              <a:extLst>
                <a:ext uri="{FF2B5EF4-FFF2-40B4-BE49-F238E27FC236}">
                  <a16:creationId xmlns:a16="http://schemas.microsoft.com/office/drawing/2014/main" id="{F2C40A15-C241-1F7B-EBA5-1576D57DEACE}"/>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8969808" y="1063425"/>
              <a:ext cx="627362" cy="1007295"/>
            </a:xfrm>
            <a:prstGeom prst="rect">
              <a:avLst/>
            </a:prstGeom>
          </p:spPr>
        </p:pic>
      </p:grpSp>
    </p:spTree>
    <p:extLst>
      <p:ext uri="{BB962C8B-B14F-4D97-AF65-F5344CB8AC3E}">
        <p14:creationId xmlns:p14="http://schemas.microsoft.com/office/powerpoint/2010/main" val="2403116813"/>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8EE17D6-3174-4789-92AE-9A4174491441}"/>
              </a:ext>
            </a:extLst>
          </p:cNvPr>
          <p:cNvSpPr>
            <a:spLocks noGrp="1"/>
          </p:cNvSpPr>
          <p:nvPr>
            <p:ph type="title"/>
          </p:nvPr>
        </p:nvSpPr>
        <p:spPr/>
        <p:txBody>
          <a:bodyPr/>
          <a:lstStyle/>
          <a:p>
            <a:r>
              <a:rPr lang="fr-FR"/>
              <a:t>Mini IVS technical data UK 110V</a:t>
            </a:r>
            <a:endParaRPr lang="en-US"/>
          </a:p>
        </p:txBody>
      </p:sp>
      <p:sp>
        <p:nvSpPr>
          <p:cNvPr id="4" name="Footer Placeholder 3">
            <a:extLst>
              <a:ext uri="{FF2B5EF4-FFF2-40B4-BE49-F238E27FC236}">
                <a16:creationId xmlns:a16="http://schemas.microsoft.com/office/drawing/2014/main" id="{CB06D4E9-55FA-4D61-9784-CC66764A2ADB}"/>
              </a:ext>
            </a:extLst>
          </p:cNvPr>
          <p:cNvSpPr>
            <a:spLocks noGrp="1"/>
          </p:cNvSpPr>
          <p:nvPr>
            <p:ph type="ftr" sz="quarter" idx="16"/>
          </p:nvPr>
        </p:nvSpPr>
        <p:spPr/>
        <p:txBody>
          <a:bodyPr/>
          <a:lstStyle/>
          <a:p>
            <a:pPr algn="l"/>
            <a:r>
              <a:rPr lang="en-US"/>
              <a:t>COMPANY CONFIDENTIAL</a:t>
            </a:r>
            <a:endParaRPr lang="en-US" dirty="0"/>
          </a:p>
        </p:txBody>
      </p:sp>
      <p:sp>
        <p:nvSpPr>
          <p:cNvPr id="5" name="Slide Number Placeholder 4">
            <a:extLst>
              <a:ext uri="{FF2B5EF4-FFF2-40B4-BE49-F238E27FC236}">
                <a16:creationId xmlns:a16="http://schemas.microsoft.com/office/drawing/2014/main" id="{3D004061-2A4E-456D-9742-CB74EEA6A4DE}"/>
              </a:ext>
            </a:extLst>
          </p:cNvPr>
          <p:cNvSpPr>
            <a:spLocks noGrp="1"/>
          </p:cNvSpPr>
          <p:nvPr>
            <p:ph type="sldNum" sz="quarter" idx="17"/>
          </p:nvPr>
        </p:nvSpPr>
        <p:spPr/>
        <p:txBody>
          <a:bodyPr/>
          <a:lstStyle/>
          <a:p>
            <a:fld id="{6C385236-B7BA-4938-9EA6-6DEC8CA653D7}" type="slidenum">
              <a:rPr lang="en-US" smtClean="0"/>
              <a:pPr/>
              <a:t>47</a:t>
            </a:fld>
            <a:endParaRPr lang="en-US"/>
          </a:p>
        </p:txBody>
      </p:sp>
      <p:graphicFrame>
        <p:nvGraphicFramePr>
          <p:cNvPr id="18" name="Tabella 24">
            <a:extLst>
              <a:ext uri="{FF2B5EF4-FFF2-40B4-BE49-F238E27FC236}">
                <a16:creationId xmlns:a16="http://schemas.microsoft.com/office/drawing/2014/main" id="{E45C7C2B-5C67-41C0-8CAE-50DEB199C441}"/>
              </a:ext>
            </a:extLst>
          </p:cNvPr>
          <p:cNvGraphicFramePr>
            <a:graphicFrameLocks noGrp="1"/>
          </p:cNvGraphicFramePr>
          <p:nvPr/>
        </p:nvGraphicFramePr>
        <p:xfrm>
          <a:off x="471271" y="2006616"/>
          <a:ext cx="11228832" cy="4276344"/>
        </p:xfrm>
        <a:graphic>
          <a:graphicData uri="http://schemas.openxmlformats.org/drawingml/2006/table">
            <a:tbl>
              <a:tblPr firstRow="1" bandRow="1">
                <a:effectLst/>
                <a:tableStyleId>{2D5ABB26-0587-4C30-8999-92F81FD0307C}</a:tableStyleId>
              </a:tblPr>
              <a:tblGrid>
                <a:gridCol w="1920240">
                  <a:extLst>
                    <a:ext uri="{9D8B030D-6E8A-4147-A177-3AD203B41FA5}">
                      <a16:colId xmlns:a16="http://schemas.microsoft.com/office/drawing/2014/main" val="3345690489"/>
                    </a:ext>
                  </a:extLst>
                </a:gridCol>
                <a:gridCol w="914400">
                  <a:extLst>
                    <a:ext uri="{9D8B030D-6E8A-4147-A177-3AD203B41FA5}">
                      <a16:colId xmlns:a16="http://schemas.microsoft.com/office/drawing/2014/main" val="2810155927"/>
                    </a:ext>
                  </a:extLst>
                </a:gridCol>
                <a:gridCol w="1399032">
                  <a:extLst>
                    <a:ext uri="{9D8B030D-6E8A-4147-A177-3AD203B41FA5}">
                      <a16:colId xmlns:a16="http://schemas.microsoft.com/office/drawing/2014/main" val="1143000492"/>
                    </a:ext>
                  </a:extLst>
                </a:gridCol>
                <a:gridCol w="1399032">
                  <a:extLst>
                    <a:ext uri="{9D8B030D-6E8A-4147-A177-3AD203B41FA5}">
                      <a16:colId xmlns:a16="http://schemas.microsoft.com/office/drawing/2014/main" val="1381345046"/>
                    </a:ext>
                  </a:extLst>
                </a:gridCol>
                <a:gridCol w="1399032">
                  <a:extLst>
                    <a:ext uri="{9D8B030D-6E8A-4147-A177-3AD203B41FA5}">
                      <a16:colId xmlns:a16="http://schemas.microsoft.com/office/drawing/2014/main" val="3439146959"/>
                    </a:ext>
                  </a:extLst>
                </a:gridCol>
                <a:gridCol w="1399032">
                  <a:extLst>
                    <a:ext uri="{9D8B030D-6E8A-4147-A177-3AD203B41FA5}">
                      <a16:colId xmlns:a16="http://schemas.microsoft.com/office/drawing/2014/main" val="1644241281"/>
                    </a:ext>
                  </a:extLst>
                </a:gridCol>
                <a:gridCol w="1399032">
                  <a:extLst>
                    <a:ext uri="{9D8B030D-6E8A-4147-A177-3AD203B41FA5}">
                      <a16:colId xmlns:a16="http://schemas.microsoft.com/office/drawing/2014/main" val="468961930"/>
                    </a:ext>
                  </a:extLst>
                </a:gridCol>
                <a:gridCol w="1399032">
                  <a:extLst>
                    <a:ext uri="{9D8B030D-6E8A-4147-A177-3AD203B41FA5}">
                      <a16:colId xmlns:a16="http://schemas.microsoft.com/office/drawing/2014/main" val="3995984178"/>
                    </a:ext>
                  </a:extLst>
                </a:gridCol>
              </a:tblGrid>
              <a:tr h="385442">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Bold" panose="02000000000000000000" pitchFamily="2" charset="0"/>
                          <a:ea typeface="+mn-ea"/>
                          <a:cs typeface="+mn-cs"/>
                          <a:sym typeface=""/>
                        </a:rPr>
                        <a:t>Technical data </a:t>
                      </a:r>
                      <a:endParaRPr lang="it-IT" sz="950" b="0" i="0" u="none" strike="noStrike" kern="1200" cap="none" spc="0" normalizeH="0" baseline="0" dirty="0">
                        <a:solidFill>
                          <a:schemeClr val="tx1">
                            <a:lumMod val="100000"/>
                          </a:schemeClr>
                        </a:solidFill>
                        <a:effectLst/>
                        <a:latin typeface="Roboto Bold" panose="02000000000000000000" pitchFamily="2" charset="0"/>
                        <a:ea typeface="+mn-ea"/>
                        <a:cs typeface="+mn-cs"/>
                        <a:sym typeface=""/>
                      </a:endParaRPr>
                    </a:p>
                  </a:txBody>
                  <a:tcPr marR="45720" marB="91440">
                    <a:lnB w="12700" cap="flat" cmpd="sng" algn="ctr">
                      <a:solidFill>
                        <a:schemeClr val="tx1">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Bold" panose="02000000000000000000" pitchFamily="2" charset="0"/>
                          <a:ea typeface="+mn-ea"/>
                          <a:cs typeface="+mn-cs"/>
                          <a:sym typeface=""/>
                        </a:rPr>
                        <a:t>Unit</a:t>
                      </a:r>
                    </a:p>
                  </a:txBody>
                  <a:tcPr marR="45720" marB="91440">
                    <a:lnB w="12700" cap="flat" cmpd="sng" algn="ctr">
                      <a:solidFill>
                        <a:schemeClr val="tx1">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Bold" panose="02000000000000000000" pitchFamily="2" charset="0"/>
                          <a:ea typeface="+mn-ea"/>
                          <a:cs typeface="+mn-cs"/>
                          <a:sym typeface=""/>
                        </a:rPr>
                        <a:t>VHS010 </a:t>
                      </a:r>
                      <a:r>
                        <a:rPr lang="it-IT" sz="950" b="0" i="0" u="none" strike="noStrike" kern="1200" cap="none" spc="0" normalizeH="0" baseline="0">
                          <a:solidFill>
                            <a:schemeClr val="tx1">
                              <a:lumMod val="100000"/>
                            </a:schemeClr>
                          </a:solidFill>
                          <a:effectLst/>
                          <a:latin typeface="Roboto Bold" panose="02000000000000000000" pitchFamily="2" charset="0"/>
                          <a:ea typeface="+mn-ea"/>
                          <a:cs typeface="+mn-cs"/>
                          <a:sym typeface=""/>
                        </a:rPr>
                        <a:t>HC ACD </a:t>
                      </a:r>
                      <a:br>
                        <a:rPr lang="it-IT" sz="950" b="0" i="0" u="none" strike="noStrike" kern="1200" cap="none" spc="0" normalizeH="0" baseline="0">
                          <a:solidFill>
                            <a:schemeClr val="tx1">
                              <a:lumMod val="100000"/>
                            </a:schemeClr>
                          </a:solidFill>
                          <a:effectLst/>
                          <a:latin typeface="Roboto Bold" panose="02000000000000000000" pitchFamily="2" charset="0"/>
                          <a:ea typeface="+mn-ea"/>
                          <a:cs typeface="+mn-cs"/>
                          <a:sym typeface=""/>
                        </a:rPr>
                      </a:br>
                      <a:r>
                        <a:rPr lang="it-IT" sz="950" b="0" i="0" u="none" strike="noStrike" kern="1200" cap="none" spc="0" normalizeH="0" baseline="0">
                          <a:solidFill>
                            <a:schemeClr val="tx1">
                              <a:lumMod val="100000"/>
                            </a:schemeClr>
                          </a:solidFill>
                          <a:effectLst/>
                          <a:latin typeface="Roboto Bold" panose="02000000000000000000" pitchFamily="2" charset="0"/>
                          <a:ea typeface="+mn-ea"/>
                          <a:cs typeface="+mn-cs"/>
                          <a:sym typeface=""/>
                        </a:rPr>
                        <a:t>V110 </a:t>
                      </a:r>
                      <a:r>
                        <a:rPr lang="it-IT" sz="950" b="0" i="0" u="none" strike="noStrike" kern="1200" cap="none" spc="0" normalizeH="0" baseline="0" dirty="0">
                          <a:solidFill>
                            <a:schemeClr val="tx1">
                              <a:lumMod val="100000"/>
                            </a:schemeClr>
                          </a:solidFill>
                          <a:effectLst/>
                          <a:latin typeface="Roboto Bold" panose="02000000000000000000" pitchFamily="2" charset="0"/>
                          <a:ea typeface="+mn-ea"/>
                          <a:cs typeface="+mn-cs"/>
                          <a:sym typeface=""/>
                        </a:rPr>
                        <a:t>UKP</a:t>
                      </a:r>
                    </a:p>
                  </a:txBody>
                  <a:tcPr marR="36576" marB="91440">
                    <a:lnB w="12700" cap="flat" cmpd="sng" algn="ctr">
                      <a:solidFill>
                        <a:schemeClr val="tx1">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Bold" panose="02000000000000000000" pitchFamily="2" charset="0"/>
                          <a:ea typeface="+mn-ea"/>
                          <a:cs typeface="+mn-cs"/>
                          <a:sym typeface=""/>
                        </a:rPr>
                        <a:t>VHS010 </a:t>
                      </a:r>
                      <a:r>
                        <a:rPr lang="it-IT" sz="950" b="0" i="0" u="none" strike="noStrike" kern="1200" cap="none" spc="0" normalizeH="0" baseline="0">
                          <a:solidFill>
                            <a:schemeClr val="tx1">
                              <a:lumMod val="100000"/>
                            </a:schemeClr>
                          </a:solidFill>
                          <a:effectLst/>
                          <a:latin typeface="Roboto Bold" panose="02000000000000000000" pitchFamily="2" charset="0"/>
                          <a:ea typeface="+mn-ea"/>
                          <a:cs typeface="+mn-cs"/>
                          <a:sym typeface=""/>
                        </a:rPr>
                        <a:t>HC ACD </a:t>
                      </a:r>
                      <a:br>
                        <a:rPr lang="it-IT" sz="950" b="0" i="0" u="none" strike="noStrike" kern="1200" cap="none" spc="0" normalizeH="0" baseline="0">
                          <a:solidFill>
                            <a:schemeClr val="tx1">
                              <a:lumMod val="100000"/>
                            </a:schemeClr>
                          </a:solidFill>
                          <a:effectLst/>
                          <a:latin typeface="Roboto Bold" panose="02000000000000000000" pitchFamily="2" charset="0"/>
                          <a:ea typeface="+mn-ea"/>
                          <a:cs typeface="+mn-cs"/>
                          <a:sym typeface=""/>
                        </a:rPr>
                      </a:br>
                      <a:r>
                        <a:rPr lang="it-IT" sz="950" b="0" i="0" u="none" strike="noStrike" kern="1200" cap="none" spc="0" normalizeH="0" baseline="0">
                          <a:solidFill>
                            <a:schemeClr val="tx1">
                              <a:lumMod val="100000"/>
                            </a:schemeClr>
                          </a:solidFill>
                          <a:effectLst/>
                          <a:latin typeface="Roboto Bold" panose="02000000000000000000" pitchFamily="2" charset="0"/>
                          <a:ea typeface="+mn-ea"/>
                          <a:cs typeface="+mn-cs"/>
                          <a:sym typeface=""/>
                        </a:rPr>
                        <a:t>UKP</a:t>
                      </a:r>
                      <a:endParaRPr lang="it-IT" sz="950" b="0" i="0" u="none" strike="noStrike" kern="1200" cap="none" spc="0" normalizeH="0" baseline="0" dirty="0">
                        <a:solidFill>
                          <a:schemeClr val="tx1">
                            <a:lumMod val="100000"/>
                          </a:schemeClr>
                        </a:solidFill>
                        <a:effectLst/>
                        <a:latin typeface="Roboto Bold" panose="02000000000000000000" pitchFamily="2" charset="0"/>
                        <a:ea typeface="+mn-ea"/>
                        <a:cs typeface="+mn-cs"/>
                        <a:sym typeface=""/>
                      </a:endParaRPr>
                    </a:p>
                  </a:txBody>
                  <a:tcPr marR="36576" marB="91440">
                    <a:lnB w="12700" cap="flat" cmpd="sng" algn="ctr">
                      <a:solidFill>
                        <a:schemeClr val="tx1">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Bold" panose="02000000000000000000" pitchFamily="2" charset="0"/>
                          <a:ea typeface="+mn-ea"/>
                          <a:cs typeface="+mn-cs"/>
                          <a:sym typeface=""/>
                        </a:rPr>
                        <a:t>VHS011 LC </a:t>
                      </a:r>
                      <a:r>
                        <a:rPr lang="it-IT" sz="950" b="0" i="0" u="none" strike="noStrike" kern="1200" cap="none" spc="0" normalizeH="0" baseline="0">
                          <a:solidFill>
                            <a:schemeClr val="tx1">
                              <a:lumMod val="100000"/>
                            </a:schemeClr>
                          </a:solidFill>
                          <a:effectLst/>
                          <a:latin typeface="Roboto Bold" panose="02000000000000000000" pitchFamily="2" charset="0"/>
                          <a:ea typeface="+mn-ea"/>
                          <a:cs typeface="+mn-cs"/>
                          <a:sym typeface=""/>
                        </a:rPr>
                        <a:t>ACD </a:t>
                      </a:r>
                      <a:br>
                        <a:rPr lang="it-IT" sz="950" b="0" i="0" u="none" strike="noStrike" kern="1200" cap="none" spc="0" normalizeH="0" baseline="0">
                          <a:solidFill>
                            <a:schemeClr val="tx1">
                              <a:lumMod val="100000"/>
                            </a:schemeClr>
                          </a:solidFill>
                          <a:effectLst/>
                          <a:latin typeface="Roboto Bold" panose="02000000000000000000" pitchFamily="2" charset="0"/>
                          <a:ea typeface="+mn-ea"/>
                          <a:cs typeface="+mn-cs"/>
                          <a:sym typeface=""/>
                        </a:rPr>
                      </a:br>
                      <a:r>
                        <a:rPr lang="it-IT" sz="950" b="0" i="0" u="none" strike="noStrike" kern="1200" cap="none" spc="0" normalizeH="0" baseline="0">
                          <a:solidFill>
                            <a:schemeClr val="tx1">
                              <a:lumMod val="100000"/>
                            </a:schemeClr>
                          </a:solidFill>
                          <a:effectLst/>
                          <a:latin typeface="Roboto Bold" panose="02000000000000000000" pitchFamily="2" charset="0"/>
                          <a:ea typeface="+mn-ea"/>
                          <a:cs typeface="+mn-cs"/>
                          <a:sym typeface=""/>
                        </a:rPr>
                        <a:t>V110 </a:t>
                      </a:r>
                      <a:r>
                        <a:rPr lang="it-IT" sz="950" b="0" i="0" u="none" strike="noStrike" kern="1200" cap="none" spc="0" normalizeH="0" baseline="0" dirty="0">
                          <a:solidFill>
                            <a:schemeClr val="tx1">
                              <a:lumMod val="100000"/>
                            </a:schemeClr>
                          </a:solidFill>
                          <a:effectLst/>
                          <a:latin typeface="Roboto Bold" panose="02000000000000000000" pitchFamily="2" charset="0"/>
                          <a:ea typeface="+mn-ea"/>
                          <a:cs typeface="+mn-cs"/>
                          <a:sym typeface=""/>
                        </a:rPr>
                        <a:t>UKP</a:t>
                      </a:r>
                    </a:p>
                  </a:txBody>
                  <a:tcPr marR="36576" marB="91440">
                    <a:lnB w="12700" cap="flat" cmpd="sng" algn="ctr">
                      <a:solidFill>
                        <a:schemeClr val="tx1">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pl-PL" sz="950" b="0" i="0" u="none" strike="noStrike" kern="1200" cap="none" spc="0" normalizeH="0" baseline="0" dirty="0">
                          <a:solidFill>
                            <a:schemeClr val="tx1">
                              <a:lumMod val="100000"/>
                            </a:schemeClr>
                          </a:solidFill>
                          <a:effectLst/>
                          <a:latin typeface="Roboto Bold" panose="02000000000000000000" pitchFamily="2" charset="0"/>
                          <a:ea typeface="+mn-ea"/>
                          <a:cs typeface="+mn-cs"/>
                          <a:sym typeface=""/>
                        </a:rPr>
                        <a:t>VHS010 LC Z22 EXA </a:t>
                      </a:r>
                      <a:r>
                        <a:rPr lang="it-IT" sz="950" b="0" i="0" u="none" strike="noStrike" kern="1200" cap="none" spc="0" normalizeH="0" baseline="0" dirty="0">
                          <a:solidFill>
                            <a:schemeClr val="tx1">
                              <a:lumMod val="100000"/>
                            </a:schemeClr>
                          </a:solidFill>
                          <a:effectLst/>
                          <a:latin typeface="Roboto Bold" panose="02000000000000000000" pitchFamily="2" charset="0"/>
                          <a:ea typeface="+mn-ea"/>
                          <a:cs typeface="+mn-cs"/>
                          <a:sym typeface=""/>
                        </a:rPr>
                        <a:t>V</a:t>
                      </a:r>
                      <a:r>
                        <a:rPr lang="pl-PL" sz="950" b="0" i="0" u="none" strike="noStrike" kern="1200" cap="none" spc="0" normalizeH="0" baseline="0" dirty="0">
                          <a:solidFill>
                            <a:schemeClr val="tx1">
                              <a:lumMod val="100000"/>
                            </a:schemeClr>
                          </a:solidFill>
                          <a:effectLst/>
                          <a:latin typeface="Roboto Bold" panose="02000000000000000000" pitchFamily="2" charset="0"/>
                          <a:ea typeface="+mn-ea"/>
                          <a:cs typeface="+mn-cs"/>
                          <a:sym typeface=""/>
                        </a:rPr>
                        <a:t>110 UKP</a:t>
                      </a:r>
                    </a:p>
                  </a:txBody>
                  <a:tcPr marR="36576" marB="91440">
                    <a:lnB w="12700" cap="flat" cmpd="sng" algn="ctr">
                      <a:solidFill>
                        <a:schemeClr val="tx1">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pl-PL" sz="950" b="0" i="0" u="none" strike="noStrike" kern="1200" cap="none" spc="0" normalizeH="0" baseline="0" dirty="0">
                          <a:solidFill>
                            <a:schemeClr val="tx1">
                              <a:lumMod val="100000"/>
                            </a:schemeClr>
                          </a:solidFill>
                          <a:effectLst/>
                          <a:latin typeface="Roboto Bold" panose="02000000000000000000" pitchFamily="2" charset="0"/>
                          <a:ea typeface="+mn-ea"/>
                          <a:cs typeface="+mn-cs"/>
                          <a:sym typeface=""/>
                        </a:rPr>
                        <a:t>VHS010 HC Z22 EXA </a:t>
                      </a:r>
                      <a:r>
                        <a:rPr lang="it-IT" sz="950" b="0" i="0" u="none" strike="noStrike" kern="1200" cap="none" spc="0" normalizeH="0" baseline="0" dirty="0">
                          <a:solidFill>
                            <a:schemeClr val="tx1">
                              <a:lumMod val="100000"/>
                            </a:schemeClr>
                          </a:solidFill>
                          <a:effectLst/>
                          <a:latin typeface="Roboto Bold" panose="02000000000000000000" pitchFamily="2" charset="0"/>
                          <a:ea typeface="+mn-ea"/>
                          <a:cs typeface="+mn-cs"/>
                          <a:sym typeface=""/>
                        </a:rPr>
                        <a:t>V</a:t>
                      </a:r>
                      <a:r>
                        <a:rPr lang="pl-PL" sz="950" b="0" i="0" u="none" strike="noStrike" kern="1200" cap="none" spc="0" normalizeH="0" baseline="0" dirty="0">
                          <a:solidFill>
                            <a:schemeClr val="tx1">
                              <a:lumMod val="100000"/>
                            </a:schemeClr>
                          </a:solidFill>
                          <a:effectLst/>
                          <a:latin typeface="Roboto Bold" panose="02000000000000000000" pitchFamily="2" charset="0"/>
                          <a:ea typeface="+mn-ea"/>
                          <a:cs typeface="+mn-cs"/>
                          <a:sym typeface=""/>
                        </a:rPr>
                        <a:t>110 UKP</a:t>
                      </a:r>
                    </a:p>
                  </a:txBody>
                  <a:tcPr marR="36576" marB="91440">
                    <a:lnB w="12700" cap="flat" cmpd="sng" algn="ctr">
                      <a:solidFill>
                        <a:schemeClr val="tx1">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pl-PL" sz="950" b="0" i="0" u="none" strike="noStrike" kern="1200" cap="none" spc="0" normalizeH="0" baseline="0" dirty="0">
                          <a:solidFill>
                            <a:schemeClr val="tx1">
                              <a:lumMod val="100000"/>
                            </a:schemeClr>
                          </a:solidFill>
                          <a:effectLst/>
                          <a:latin typeface="Roboto Bold" panose="02000000000000000000" pitchFamily="2" charset="0"/>
                          <a:ea typeface="+mn-ea"/>
                          <a:cs typeface="+mn-cs"/>
                          <a:sym typeface=""/>
                        </a:rPr>
                        <a:t>VHS011 LC Z22 EXA </a:t>
                      </a:r>
                      <a:r>
                        <a:rPr lang="it-IT" sz="950" b="0" i="0" u="none" strike="noStrike" kern="1200" cap="none" spc="0" normalizeH="0" baseline="0" dirty="0">
                          <a:solidFill>
                            <a:schemeClr val="tx1">
                              <a:lumMod val="100000"/>
                            </a:schemeClr>
                          </a:solidFill>
                          <a:effectLst/>
                          <a:latin typeface="Roboto Bold" panose="02000000000000000000" pitchFamily="2" charset="0"/>
                          <a:ea typeface="+mn-ea"/>
                          <a:cs typeface="+mn-cs"/>
                          <a:sym typeface=""/>
                        </a:rPr>
                        <a:t>V</a:t>
                      </a:r>
                      <a:r>
                        <a:rPr lang="pl-PL" sz="950" b="0" i="0" u="none" strike="noStrike" kern="1200" cap="none" spc="0" normalizeH="0" baseline="0" dirty="0">
                          <a:solidFill>
                            <a:schemeClr val="tx1">
                              <a:lumMod val="100000"/>
                            </a:schemeClr>
                          </a:solidFill>
                          <a:effectLst/>
                          <a:latin typeface="Roboto Bold" panose="02000000000000000000" pitchFamily="2" charset="0"/>
                          <a:ea typeface="+mn-ea"/>
                          <a:cs typeface="+mn-cs"/>
                          <a:sym typeface=""/>
                        </a:rPr>
                        <a:t>110 UKP</a:t>
                      </a:r>
                    </a:p>
                  </a:txBody>
                  <a:tcPr marR="36576" marB="91440">
                    <a:lnB w="12700" cap="flat" cmpd="sng" algn="ctr">
                      <a:solidFill>
                        <a:schemeClr val="tx1">
                          <a:lumMod val="100000"/>
                        </a:schemeClr>
                      </a:solidFill>
                      <a:prstDash val="solid"/>
                      <a:round/>
                      <a:headEnd type="none" w="med" len="med"/>
                      <a:tailEnd type="none" w="med" len="med"/>
                    </a:lnB>
                  </a:tcPr>
                </a:tc>
                <a:extLst>
                  <a:ext uri="{0D108BD9-81ED-4DB2-BD59-A6C34878D82A}">
                    <a16:rowId xmlns:a16="http://schemas.microsoft.com/office/drawing/2014/main" val="2818691271"/>
                  </a:ext>
                </a:extLst>
              </a:tr>
              <a:tr h="0">
                <a:tc>
                  <a:txBody>
                    <a:bodyPr/>
                    <a:lstStyle/>
                    <a:p>
                      <a:pPr algn="l" defTabSz="1023967" fontAlgn="ctr"/>
                      <a:endParaRPr lang="it-IT" sz="950" b="0" i="0" u="none" strike="noStrike" dirty="0">
                        <a:solidFill>
                          <a:srgbClr val="181717"/>
                        </a:solidFill>
                        <a:effectLst/>
                        <a:latin typeface="Calibri" panose="020F0502020204030204" pitchFamily="34" charset="0"/>
                      </a:endParaRPr>
                    </a:p>
                  </a:txBody>
                  <a:tcPr marR="36576" marT="36576" marB="36576" anchor="ctr">
                    <a:lnT w="12700" cap="flat" cmpd="sng" algn="ctr">
                      <a:solidFill>
                        <a:schemeClr val="tx1">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algn="l" defTabSz="1023967" fontAlgn="ctr"/>
                      <a:endParaRPr lang="it-IT" sz="950" b="0" i="0" u="none" strike="noStrike">
                        <a:solidFill>
                          <a:srgbClr val="181717"/>
                        </a:solidFill>
                        <a:effectLst/>
                        <a:latin typeface="Calibri" panose="020F0502020204030204" pitchFamily="34" charset="0"/>
                      </a:endParaRPr>
                    </a:p>
                  </a:txBody>
                  <a:tcPr marR="36576" marT="36576" marB="36576" anchor="ctr">
                    <a:lnT w="12700" cap="flat" cmpd="sng" algn="ctr">
                      <a:solidFill>
                        <a:schemeClr val="tx1">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ctr"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4010100125</a:t>
                      </a:r>
                    </a:p>
                  </a:txBody>
                  <a:tcPr marR="36576" marT="36576" marB="36576" anchor="ctr">
                    <a:lnT w="12700" cap="flat" cmpd="sng" algn="ctr">
                      <a:solidFill>
                        <a:schemeClr val="tx1">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ctr"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4010100127</a:t>
                      </a:r>
                    </a:p>
                  </a:txBody>
                  <a:tcPr marR="36576" marT="36576" marB="36576" anchor="ctr">
                    <a:lnT w="12700" cap="flat" cmpd="sng" algn="ctr">
                      <a:solidFill>
                        <a:schemeClr val="tx1">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ctr"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4010100124</a:t>
                      </a:r>
                    </a:p>
                  </a:txBody>
                  <a:tcPr marR="36576" marT="36576" marB="36576" anchor="ctr">
                    <a:lnT w="12700" cap="flat" cmpd="sng" algn="ctr">
                      <a:solidFill>
                        <a:schemeClr val="tx1">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ctr"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TBD</a:t>
                      </a:r>
                    </a:p>
                  </a:txBody>
                  <a:tcPr marR="36576" marT="36576" marB="36576" anchor="ctr">
                    <a:lnT w="12700" cap="flat" cmpd="sng" algn="ctr">
                      <a:solidFill>
                        <a:schemeClr val="tx1">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ctr"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4010100118</a:t>
                      </a:r>
                    </a:p>
                  </a:txBody>
                  <a:tcPr marR="36576" marT="36576" marB="36576" anchor="ctr">
                    <a:lnT w="12700" cap="flat" cmpd="sng" algn="ctr">
                      <a:solidFill>
                        <a:schemeClr val="tx1">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4010100117</a:t>
                      </a:r>
                    </a:p>
                  </a:txBody>
                  <a:tcPr marR="36576" marT="36576" marB="36576" anchor="ctr">
                    <a:lnT w="12700" cap="flat" cmpd="sng" algn="ctr">
                      <a:solidFill>
                        <a:schemeClr val="tx1">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extLst>
                  <a:ext uri="{0D108BD9-81ED-4DB2-BD59-A6C34878D82A}">
                    <a16:rowId xmlns:a16="http://schemas.microsoft.com/office/drawing/2014/main" val="2809552224"/>
                  </a:ext>
                </a:extLst>
              </a:tr>
              <a:tr h="0">
                <a:tc>
                  <a:txBody>
                    <a:bodyPr/>
                    <a:lstStyle/>
                    <a:p>
                      <a:pPr marL="0" marR="0" lvl="0" indent="0" algn="l" defTabSz="1023967" rtl="0" eaLnBrk="1" fontAlgn="ctr" hangingPunct="1">
                        <a:lnSpc>
                          <a:spcPct val="100000"/>
                        </a:lnSpc>
                        <a:spcBef>
                          <a:spcPts val="0"/>
                        </a:spcBef>
                        <a:spcAft>
                          <a:spcPts val="0"/>
                        </a:spcAft>
                        <a:buFontTx/>
                        <a:buNone/>
                      </a:pPr>
                      <a:r>
                        <a:rPr lang="it-IT" sz="950" b="0" i="0" u="none" strike="noStrike" kern="1200" cap="none" spc="0" normalizeH="0" baseline="0" dirty="0">
                          <a:solidFill>
                            <a:srgbClr val="181717">
                              <a:lumMod val="100000"/>
                            </a:srgbClr>
                          </a:solidFill>
                          <a:effectLst/>
                          <a:latin typeface="Roboto Light" panose="02000000000000000000" pitchFamily="2" charset="0"/>
                          <a:ea typeface="+mn-ea"/>
                          <a:cs typeface="+mn-cs"/>
                          <a:sym typeface=""/>
                        </a:rPr>
                        <a:t>Voltage</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V</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110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220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110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110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110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110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extLst>
                  <a:ext uri="{0D108BD9-81ED-4DB2-BD59-A6C34878D82A}">
                    <a16:rowId xmlns:a16="http://schemas.microsoft.com/office/drawing/2014/main" val="1042225208"/>
                  </a:ext>
                </a:extLst>
              </a:tr>
              <a:tr h="0">
                <a:tc>
                  <a:txBody>
                    <a:bodyPr/>
                    <a:lstStyle/>
                    <a:p>
                      <a:pPr marL="0" marR="0" lvl="0" indent="0" algn="l" defTabSz="1023967" rtl="0" eaLnBrk="1" fontAlgn="ctr" hangingPunct="1">
                        <a:lnSpc>
                          <a:spcPct val="100000"/>
                        </a:lnSpc>
                        <a:spcBef>
                          <a:spcPts val="0"/>
                        </a:spcBef>
                        <a:spcAft>
                          <a:spcPts val="0"/>
                        </a:spcAft>
                        <a:buFontTx/>
                        <a:buNone/>
                      </a:pPr>
                      <a:r>
                        <a:rPr lang="it-IT" sz="950" b="0" i="0" u="none" strike="noStrike" kern="1200" cap="none" spc="0" normalizeH="0" baseline="0">
                          <a:solidFill>
                            <a:srgbClr val="181717">
                              <a:lumMod val="100000"/>
                            </a:srgbClr>
                          </a:solidFill>
                          <a:effectLst/>
                          <a:latin typeface="Roboto Light" panose="02000000000000000000" pitchFamily="2" charset="0"/>
                          <a:ea typeface="+mn-ea"/>
                          <a:cs typeface="+mn-cs"/>
                          <a:sym typeface=""/>
                        </a:rPr>
                        <a:t>Frequency</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Hz</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50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50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50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50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50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50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extLst>
                  <a:ext uri="{0D108BD9-81ED-4DB2-BD59-A6C34878D82A}">
                    <a16:rowId xmlns:a16="http://schemas.microsoft.com/office/drawing/2014/main" val="310393676"/>
                  </a:ext>
                </a:extLst>
              </a:tr>
              <a:tr h="0">
                <a:tc>
                  <a:txBody>
                    <a:bodyPr/>
                    <a:lstStyle/>
                    <a:p>
                      <a:pPr marL="0" marR="0" lvl="0" indent="0" algn="l" defTabSz="1023967" rtl="0" eaLnBrk="1" fontAlgn="ctr" hangingPunct="1">
                        <a:lnSpc>
                          <a:spcPct val="100000"/>
                        </a:lnSpc>
                        <a:spcBef>
                          <a:spcPts val="0"/>
                        </a:spcBef>
                        <a:spcAft>
                          <a:spcPts val="0"/>
                        </a:spcAft>
                        <a:buFontTx/>
                        <a:buNone/>
                      </a:pPr>
                      <a:r>
                        <a:rPr lang="it-IT" sz="950" b="0" i="0" u="none" strike="noStrike" kern="1200" cap="none" spc="0" normalizeH="0" baseline="0">
                          <a:solidFill>
                            <a:srgbClr val="181717">
                              <a:lumMod val="100000"/>
                            </a:srgbClr>
                          </a:solidFill>
                          <a:effectLst/>
                          <a:latin typeface="Roboto Light" panose="02000000000000000000" pitchFamily="2" charset="0"/>
                          <a:ea typeface="+mn-ea"/>
                          <a:cs typeface="+mn-cs"/>
                          <a:sym typeface=""/>
                        </a:rPr>
                        <a:t>Protection class</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IP</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44</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44</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65</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65</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65</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65</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extLst>
                  <a:ext uri="{0D108BD9-81ED-4DB2-BD59-A6C34878D82A}">
                    <a16:rowId xmlns:a16="http://schemas.microsoft.com/office/drawing/2014/main" val="3600645670"/>
                  </a:ext>
                </a:extLst>
              </a:tr>
              <a:tr h="0">
                <a:tc>
                  <a:txBody>
                    <a:bodyPr/>
                    <a:lstStyle/>
                    <a:p>
                      <a:pPr marL="0" marR="0" lvl="0" indent="0" algn="l" defTabSz="1023967" rtl="0" eaLnBrk="1" fontAlgn="ctr" hangingPunct="1">
                        <a:lnSpc>
                          <a:spcPct val="100000"/>
                        </a:lnSpc>
                        <a:spcBef>
                          <a:spcPts val="0"/>
                        </a:spcBef>
                        <a:spcAft>
                          <a:spcPts val="0"/>
                        </a:spcAft>
                        <a:buFontTx/>
                        <a:buNone/>
                      </a:pPr>
                      <a:r>
                        <a:rPr lang="it-IT" sz="950" b="0" i="0" u="none" strike="noStrike" kern="1200" cap="none" spc="0" normalizeH="0" baseline="0">
                          <a:solidFill>
                            <a:srgbClr val="181717">
                              <a:lumMod val="100000"/>
                            </a:srgbClr>
                          </a:solidFill>
                          <a:effectLst/>
                          <a:latin typeface="Roboto Light" panose="02000000000000000000" pitchFamily="2" charset="0"/>
                          <a:ea typeface="+mn-ea"/>
                          <a:cs typeface="+mn-cs"/>
                          <a:sym typeface=""/>
                        </a:rPr>
                        <a:t>Insulation class</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Class</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I</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I</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I</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I</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I</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I</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extLst>
                  <a:ext uri="{0D108BD9-81ED-4DB2-BD59-A6C34878D82A}">
                    <a16:rowId xmlns:a16="http://schemas.microsoft.com/office/drawing/2014/main" val="1019798501"/>
                  </a:ext>
                </a:extLst>
              </a:tr>
              <a:tr h="0">
                <a:tc>
                  <a:txBody>
                    <a:bodyPr/>
                    <a:lstStyle/>
                    <a:p>
                      <a:pPr marL="0" marR="0" lvl="0" indent="0" algn="l" defTabSz="1023967" rtl="0" eaLnBrk="1" fontAlgn="ctr" hangingPunct="1">
                        <a:lnSpc>
                          <a:spcPct val="100000"/>
                        </a:lnSpc>
                        <a:spcBef>
                          <a:spcPts val="0"/>
                        </a:spcBef>
                        <a:spcAft>
                          <a:spcPts val="0"/>
                        </a:spcAft>
                        <a:buFontTx/>
                        <a:buNone/>
                      </a:pPr>
                      <a:r>
                        <a:rPr lang="it-IT" sz="950" b="0" i="0" u="none" strike="noStrike" kern="1200" cap="none" spc="0" normalizeH="0" baseline="0">
                          <a:solidFill>
                            <a:srgbClr val="181717">
                              <a:lumMod val="100000"/>
                            </a:srgbClr>
                          </a:solidFill>
                          <a:effectLst/>
                          <a:latin typeface="Roboto Light" panose="02000000000000000000" pitchFamily="2" charset="0"/>
                          <a:ea typeface="+mn-ea"/>
                          <a:cs typeface="+mn-cs"/>
                          <a:sym typeface=""/>
                        </a:rPr>
                        <a:t>Rated power</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kW</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0,9</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0,9</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0,9</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0,95</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0,95</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0,95</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extLst>
                  <a:ext uri="{0D108BD9-81ED-4DB2-BD59-A6C34878D82A}">
                    <a16:rowId xmlns:a16="http://schemas.microsoft.com/office/drawing/2014/main" val="2193165033"/>
                  </a:ext>
                </a:extLst>
              </a:tr>
              <a:tr h="0">
                <a:tc>
                  <a:txBody>
                    <a:bodyPr/>
                    <a:lstStyle/>
                    <a:p>
                      <a:pPr marL="0" marR="0" lvl="0" indent="0" algn="l" defTabSz="1023967" rtl="0" eaLnBrk="1" fontAlgn="ctr" hangingPunct="1">
                        <a:lnSpc>
                          <a:spcPct val="100000"/>
                        </a:lnSpc>
                        <a:spcBef>
                          <a:spcPts val="0"/>
                        </a:spcBef>
                        <a:spcAft>
                          <a:spcPts val="0"/>
                        </a:spcAft>
                        <a:buFontTx/>
                        <a:buNone/>
                      </a:pPr>
                      <a:r>
                        <a:rPr lang="it-IT" sz="950" b="0" i="0" u="none" strike="noStrike" kern="1200" cap="none" spc="0" normalizeH="0" baseline="0" dirty="0">
                          <a:solidFill>
                            <a:srgbClr val="181717">
                              <a:lumMod val="100000"/>
                            </a:srgbClr>
                          </a:solidFill>
                          <a:effectLst/>
                          <a:latin typeface="Roboto Light" panose="02000000000000000000" pitchFamily="2" charset="0"/>
                          <a:ea typeface="+mn-ea"/>
                          <a:cs typeface="+mn-cs"/>
                          <a:sym typeface=""/>
                        </a:rPr>
                        <a:t>Max </a:t>
                      </a:r>
                      <a:r>
                        <a:rPr lang="en-US" sz="950" b="0" i="0" u="none" strike="noStrike" kern="1200" cap="none" spc="0" normalizeH="0" baseline="0" noProof="0" dirty="0">
                          <a:solidFill>
                            <a:srgbClr val="181717">
                              <a:lumMod val="100000"/>
                            </a:srgbClr>
                          </a:solidFill>
                          <a:effectLst/>
                          <a:latin typeface="Roboto Light" panose="02000000000000000000" pitchFamily="2" charset="0"/>
                          <a:ea typeface="+mn-ea"/>
                          <a:cs typeface="+mn-cs"/>
                          <a:sym typeface=""/>
                        </a:rPr>
                        <a:t>airflow </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L/min – m</a:t>
                      </a:r>
                      <a:r>
                        <a:rPr lang="it-IT" sz="950" b="0" i="0" u="none" strike="noStrike" kern="1200" cap="none" spc="0" normalizeH="0" baseline="30000" dirty="0">
                          <a:solidFill>
                            <a:schemeClr val="tx1">
                              <a:lumMod val="100000"/>
                            </a:schemeClr>
                          </a:solidFill>
                          <a:effectLst/>
                          <a:latin typeface="Roboto Light" panose="02000000000000000000" pitchFamily="2" charset="0"/>
                          <a:ea typeface="+mn-ea"/>
                          <a:cs typeface="+mn-cs"/>
                          <a:sym typeface=""/>
                        </a:rPr>
                        <a:t>3</a:t>
                      </a: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/h</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2666 – 160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2750 – 165</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2666 – 160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3333 – 200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3333 – 200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3333 – 200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extLst>
                  <a:ext uri="{0D108BD9-81ED-4DB2-BD59-A6C34878D82A}">
                    <a16:rowId xmlns:a16="http://schemas.microsoft.com/office/drawing/2014/main" val="1940678711"/>
                  </a:ext>
                </a:extLst>
              </a:tr>
              <a:tr h="0">
                <a:tc>
                  <a:txBody>
                    <a:bodyPr/>
                    <a:lstStyle/>
                    <a:p>
                      <a:pPr marL="0" marR="0" lvl="0" indent="0" algn="l" defTabSz="1023967" rtl="0" eaLnBrk="1" fontAlgn="ctr" hangingPunct="1">
                        <a:lnSpc>
                          <a:spcPct val="100000"/>
                        </a:lnSpc>
                        <a:spcBef>
                          <a:spcPts val="0"/>
                        </a:spcBef>
                        <a:spcAft>
                          <a:spcPts val="0"/>
                        </a:spcAft>
                        <a:buFontTx/>
                        <a:buNone/>
                      </a:pPr>
                      <a:r>
                        <a:rPr lang="en-US" sz="950" b="0" i="0" u="none" strike="noStrike" kern="1200" cap="none" spc="0" normalizeH="0" baseline="0" dirty="0">
                          <a:solidFill>
                            <a:srgbClr val="181717">
                              <a:lumMod val="100000"/>
                            </a:srgbClr>
                          </a:solidFill>
                          <a:effectLst/>
                          <a:latin typeface="Roboto Light" panose="02000000000000000000" pitchFamily="2" charset="0"/>
                          <a:ea typeface="+mn-ea"/>
                          <a:cs typeface="+mn-cs"/>
                          <a:sym typeface=""/>
                        </a:rPr>
                        <a:t>Airflow </a:t>
                      </a:r>
                      <a:r>
                        <a:rPr lang="en-US" sz="950" b="0" i="0" u="none" strike="noStrike" kern="1200" cap="none" spc="0" normalizeH="0" baseline="0">
                          <a:solidFill>
                            <a:srgbClr val="181717">
                              <a:lumMod val="100000"/>
                            </a:srgbClr>
                          </a:solidFill>
                          <a:effectLst/>
                          <a:latin typeface="Roboto Light" panose="02000000000000000000" pitchFamily="2" charset="0"/>
                          <a:ea typeface="+mn-ea"/>
                          <a:cs typeface="+mn-cs"/>
                          <a:sym typeface=""/>
                        </a:rPr>
                        <a:t>with </a:t>
                      </a:r>
                      <a:br>
                        <a:rPr lang="en-US" sz="950" b="0" i="0" u="none" strike="noStrike" kern="1200" cap="none" spc="0" normalizeH="0" baseline="0">
                          <a:solidFill>
                            <a:srgbClr val="181717">
                              <a:lumMod val="100000"/>
                            </a:srgbClr>
                          </a:solidFill>
                          <a:effectLst/>
                          <a:latin typeface="Roboto Light" panose="02000000000000000000" pitchFamily="2" charset="0"/>
                          <a:ea typeface="+mn-ea"/>
                          <a:cs typeface="+mn-cs"/>
                          <a:sym typeface=""/>
                        </a:rPr>
                      </a:br>
                      <a:r>
                        <a:rPr lang="en-US" sz="950" b="0" i="0" u="none" strike="noStrike" kern="1200" cap="none" spc="0" normalizeH="0" baseline="0">
                          <a:solidFill>
                            <a:srgbClr val="181717">
                              <a:lumMod val="100000"/>
                            </a:srgbClr>
                          </a:solidFill>
                          <a:effectLst/>
                          <a:latin typeface="Roboto Light" panose="02000000000000000000" pitchFamily="2" charset="0"/>
                          <a:ea typeface="+mn-ea"/>
                          <a:cs typeface="+mn-cs"/>
                          <a:sym typeface=""/>
                        </a:rPr>
                        <a:t>3-meter </a:t>
                      </a:r>
                      <a:r>
                        <a:rPr lang="en-US" sz="950" b="0" i="0" u="none" strike="noStrike" kern="1200" cap="none" spc="0" normalizeH="0" baseline="0" dirty="0">
                          <a:solidFill>
                            <a:srgbClr val="181717">
                              <a:lumMod val="100000"/>
                            </a:srgbClr>
                          </a:solidFill>
                          <a:effectLst/>
                          <a:latin typeface="Roboto Light" panose="02000000000000000000" pitchFamily="2" charset="0"/>
                          <a:ea typeface="+mn-ea"/>
                          <a:cs typeface="+mn-cs"/>
                          <a:sym typeface=""/>
                        </a:rPr>
                        <a:t>hose</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L/min – m</a:t>
                      </a:r>
                      <a:r>
                        <a:rPr lang="it-IT" sz="950" b="0" i="0" u="none" strike="noStrike" kern="1200" cap="none" spc="0" normalizeH="0" baseline="30000" dirty="0">
                          <a:solidFill>
                            <a:schemeClr val="tx1">
                              <a:lumMod val="100000"/>
                            </a:schemeClr>
                          </a:solidFill>
                          <a:effectLst/>
                          <a:latin typeface="Roboto Light" panose="02000000000000000000" pitchFamily="2" charset="0"/>
                          <a:ea typeface="+mn-ea"/>
                          <a:cs typeface="+mn-cs"/>
                          <a:sym typeface=""/>
                        </a:rPr>
                        <a:t>3</a:t>
                      </a: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/h</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2333 – 140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2500 – </a:t>
                      </a: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150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2250 – 135</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2666 – 160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2666 – 160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fr-FR"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2666 / 2500 (AU) – </a:t>
                      </a:r>
                      <a:br>
                        <a:rPr lang="fr-FR"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br>
                      <a:r>
                        <a:rPr lang="fr-FR"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160 /150 (AU)</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extLst>
                  <a:ext uri="{0D108BD9-81ED-4DB2-BD59-A6C34878D82A}">
                    <a16:rowId xmlns:a16="http://schemas.microsoft.com/office/drawing/2014/main" val="1567792609"/>
                  </a:ext>
                </a:extLst>
              </a:tr>
              <a:tr h="0">
                <a:tc>
                  <a:txBody>
                    <a:bodyPr/>
                    <a:lstStyle/>
                    <a:p>
                      <a:pPr marL="0" marR="0" lvl="0" indent="0" algn="l" defTabSz="1023967" rtl="0" eaLnBrk="1" fontAlgn="ctr" hangingPunct="1">
                        <a:lnSpc>
                          <a:spcPct val="100000"/>
                        </a:lnSpc>
                        <a:spcBef>
                          <a:spcPts val="0"/>
                        </a:spcBef>
                        <a:spcAft>
                          <a:spcPts val="0"/>
                        </a:spcAft>
                        <a:buFontTx/>
                        <a:buNone/>
                      </a:pPr>
                      <a:r>
                        <a:rPr lang="it-IT" sz="950" b="0" i="0" u="none" strike="noStrike" kern="1200" cap="none" spc="0" normalizeH="0" baseline="0">
                          <a:solidFill>
                            <a:srgbClr val="181717">
                              <a:lumMod val="100000"/>
                            </a:srgbClr>
                          </a:solidFill>
                          <a:effectLst/>
                          <a:latin typeface="Roboto Light" panose="02000000000000000000" pitchFamily="2" charset="0"/>
                          <a:ea typeface="+mn-ea"/>
                          <a:cs typeface="+mn-cs"/>
                          <a:sym typeface=""/>
                        </a:rPr>
                        <a:t>Vacuum max</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err="1">
                          <a:solidFill>
                            <a:schemeClr val="tx1">
                              <a:lumMod val="100000"/>
                            </a:schemeClr>
                          </a:solidFill>
                          <a:effectLst/>
                          <a:latin typeface="Roboto Light" panose="02000000000000000000" pitchFamily="2" charset="0"/>
                          <a:ea typeface="+mn-ea"/>
                          <a:cs typeface="+mn-cs"/>
                          <a:sym typeface=""/>
                        </a:rPr>
                        <a:t>kPa</a:t>
                      </a: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 – </a:t>
                      </a: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mbar</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17,5 – 175</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21 – 210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17,5 – 175</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19 – 190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19 – 190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19 – 190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extLst>
                  <a:ext uri="{0D108BD9-81ED-4DB2-BD59-A6C34878D82A}">
                    <a16:rowId xmlns:a16="http://schemas.microsoft.com/office/drawing/2014/main" val="1927749349"/>
                  </a:ext>
                </a:extLst>
              </a:tr>
              <a:tr h="0">
                <a:tc>
                  <a:txBody>
                    <a:bodyPr/>
                    <a:lstStyle/>
                    <a:p>
                      <a:pPr marL="0" marR="0" lvl="0" indent="0" algn="l" defTabSz="1023967" rtl="0" eaLnBrk="1" fontAlgn="ctr" hangingPunct="1">
                        <a:lnSpc>
                          <a:spcPct val="100000"/>
                        </a:lnSpc>
                        <a:spcBef>
                          <a:spcPts val="0"/>
                        </a:spcBef>
                        <a:spcAft>
                          <a:spcPts val="0"/>
                        </a:spcAft>
                        <a:buFontTx/>
                        <a:buNone/>
                      </a:pPr>
                      <a:r>
                        <a:rPr lang="it-IT" sz="950" b="0" i="0" u="none" strike="noStrike" kern="1200" cap="none" spc="0" normalizeH="0" baseline="0">
                          <a:solidFill>
                            <a:srgbClr val="181717">
                              <a:lumMod val="100000"/>
                            </a:srgbClr>
                          </a:solidFill>
                          <a:effectLst/>
                          <a:latin typeface="Roboto Light" panose="02000000000000000000" pitchFamily="2" charset="0"/>
                          <a:ea typeface="+mn-ea"/>
                          <a:cs typeface="+mn-cs"/>
                          <a:sym typeface=""/>
                        </a:rPr>
                        <a:t>Sound pressure level</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dB(A)</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70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70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70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72</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72</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72</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extLst>
                  <a:ext uri="{0D108BD9-81ED-4DB2-BD59-A6C34878D82A}">
                    <a16:rowId xmlns:a16="http://schemas.microsoft.com/office/drawing/2014/main" val="379317228"/>
                  </a:ext>
                </a:extLst>
              </a:tr>
              <a:tr h="0">
                <a:tc>
                  <a:txBody>
                    <a:bodyPr/>
                    <a:lstStyle/>
                    <a:p>
                      <a:pPr marL="0" marR="0" lvl="0" indent="0" algn="l" defTabSz="1023967" rtl="0" eaLnBrk="1" fontAlgn="ctr" hangingPunct="1">
                        <a:lnSpc>
                          <a:spcPct val="100000"/>
                        </a:lnSpc>
                        <a:spcBef>
                          <a:spcPts val="0"/>
                        </a:spcBef>
                        <a:spcAft>
                          <a:spcPts val="0"/>
                        </a:spcAft>
                        <a:buFontTx/>
                        <a:buNone/>
                      </a:pPr>
                      <a:r>
                        <a:rPr lang="it-IT" sz="950" b="0" i="0" u="none" strike="noStrike" kern="1200" cap="none" spc="0" normalizeH="0" baseline="0">
                          <a:solidFill>
                            <a:srgbClr val="181717">
                              <a:lumMod val="100000"/>
                            </a:srgbClr>
                          </a:solidFill>
                          <a:effectLst/>
                          <a:latin typeface="Roboto Light" panose="02000000000000000000" pitchFamily="2" charset="0"/>
                          <a:ea typeface="+mn-ea"/>
                          <a:cs typeface="+mn-cs"/>
                          <a:sym typeface=""/>
                        </a:rPr>
                        <a:t>Container capacity</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L</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30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30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15</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30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30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15</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extLst>
                  <a:ext uri="{0D108BD9-81ED-4DB2-BD59-A6C34878D82A}">
                    <a16:rowId xmlns:a16="http://schemas.microsoft.com/office/drawing/2014/main" val="2420779870"/>
                  </a:ext>
                </a:extLst>
              </a:tr>
              <a:tr h="0">
                <a:tc>
                  <a:txBody>
                    <a:bodyPr/>
                    <a:lstStyle/>
                    <a:p>
                      <a:pPr marL="0" marR="0" lvl="0" indent="0" algn="l" defTabSz="1023967" rtl="0" eaLnBrk="1" fontAlgn="ctr" hangingPunct="1">
                        <a:lnSpc>
                          <a:spcPct val="100000"/>
                        </a:lnSpc>
                        <a:spcBef>
                          <a:spcPts val="0"/>
                        </a:spcBef>
                        <a:spcAft>
                          <a:spcPts val="0"/>
                        </a:spcAft>
                        <a:buFontTx/>
                        <a:buNone/>
                      </a:pPr>
                      <a:r>
                        <a:rPr lang="it-IT" sz="950" b="0" i="0" u="none" strike="noStrike" kern="1200" cap="none" spc="0" normalizeH="0" baseline="0">
                          <a:solidFill>
                            <a:srgbClr val="181717">
                              <a:lumMod val="100000"/>
                            </a:srgbClr>
                          </a:solidFill>
                          <a:effectLst/>
                          <a:latin typeface="Roboto Light" panose="02000000000000000000" pitchFamily="2" charset="0"/>
                          <a:ea typeface="+mn-ea"/>
                          <a:cs typeface="+mn-cs"/>
                          <a:sym typeface=""/>
                        </a:rPr>
                        <a:t>Main filter type</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 </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Safe </a:t>
                      </a:r>
                      <a:r>
                        <a:rPr lang="en-US" sz="950" b="0" i="0" u="none" strike="noStrike" kern="1200" cap="none" spc="0" normalizeH="0" baseline="0" noProof="0" dirty="0">
                          <a:solidFill>
                            <a:schemeClr val="tx1">
                              <a:lumMod val="100000"/>
                            </a:schemeClr>
                          </a:solidFill>
                          <a:effectLst/>
                          <a:latin typeface="Roboto Light" panose="02000000000000000000" pitchFamily="2" charset="0"/>
                          <a:ea typeface="+mn-ea"/>
                          <a:cs typeface="+mn-cs"/>
                          <a:sym typeface=""/>
                        </a:rPr>
                        <a:t>bag</a:t>
                      </a: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 system</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Safe </a:t>
                      </a:r>
                      <a:r>
                        <a:rPr lang="en-US" sz="950" b="0" i="0" u="none" strike="noStrike" kern="1200" cap="none" spc="0" normalizeH="0" baseline="0" noProof="0" dirty="0">
                          <a:solidFill>
                            <a:schemeClr val="tx1">
                              <a:lumMod val="100000"/>
                            </a:schemeClr>
                          </a:solidFill>
                          <a:effectLst/>
                          <a:latin typeface="Roboto Light" panose="02000000000000000000" pitchFamily="2" charset="0"/>
                          <a:ea typeface="+mn-ea"/>
                          <a:cs typeface="+mn-cs"/>
                          <a:sym typeface=""/>
                        </a:rPr>
                        <a:t>bag</a:t>
                      </a: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 system</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M Class </a:t>
                      </a:r>
                      <a:r>
                        <a:rPr lang="en-US" sz="950" b="0" i="0" u="none" strike="noStrike" kern="1200" cap="none" spc="0" normalizeH="0" baseline="0" noProof="0" dirty="0">
                          <a:solidFill>
                            <a:schemeClr val="tx1">
                              <a:lumMod val="100000"/>
                            </a:schemeClr>
                          </a:solidFill>
                          <a:effectLst/>
                          <a:latin typeface="Roboto Light" panose="02000000000000000000" pitchFamily="2" charset="0"/>
                          <a:ea typeface="+mn-ea"/>
                          <a:cs typeface="+mn-cs"/>
                          <a:sym typeface=""/>
                        </a:rPr>
                        <a:t>Cartridge</a:t>
                      </a: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 </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en-US" sz="950" b="0" i="0" u="none" strike="noStrike" kern="1200" cap="none" spc="0" normalizeH="0" baseline="0" noProof="0" dirty="0">
                          <a:solidFill>
                            <a:schemeClr val="tx1">
                              <a:lumMod val="100000"/>
                            </a:schemeClr>
                          </a:solidFill>
                          <a:effectLst/>
                          <a:latin typeface="Roboto Light" panose="02000000000000000000" pitchFamily="2" charset="0"/>
                          <a:ea typeface="+mn-ea"/>
                          <a:cs typeface="+mn-cs"/>
                          <a:sym typeface=""/>
                        </a:rPr>
                        <a:t>F</a:t>
                      </a:r>
                      <a:r>
                        <a:rPr lang="en-US" sz="950" b="0" i="0" u="none" strike="noStrike" kern="1200" cap="none" spc="0" normalizeH="0" baseline="0" noProof="0">
                          <a:solidFill>
                            <a:schemeClr val="tx1">
                              <a:lumMod val="100000"/>
                            </a:schemeClr>
                          </a:solidFill>
                          <a:effectLst/>
                          <a:latin typeface="Roboto Light" panose="02000000000000000000" pitchFamily="2" charset="0"/>
                          <a:ea typeface="+mn-ea"/>
                          <a:cs typeface="+mn-cs"/>
                          <a:sym typeface=""/>
                        </a:rPr>
                        <a:t>leece</a:t>
                      </a: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 </a:t>
                      </a: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filter class M</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Safe bag system</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M Class Cartridge </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extLst>
                  <a:ext uri="{0D108BD9-81ED-4DB2-BD59-A6C34878D82A}">
                    <a16:rowId xmlns:a16="http://schemas.microsoft.com/office/drawing/2014/main" val="1813250951"/>
                  </a:ext>
                </a:extLst>
              </a:tr>
              <a:tr h="0">
                <a:tc>
                  <a:txBody>
                    <a:bodyPr/>
                    <a:lstStyle/>
                    <a:p>
                      <a:pPr marL="0" marR="0" lvl="0" indent="0" algn="l" defTabSz="1023967" rtl="0" eaLnBrk="1" fontAlgn="ctr" hangingPunct="1">
                        <a:lnSpc>
                          <a:spcPct val="100000"/>
                        </a:lnSpc>
                        <a:spcBef>
                          <a:spcPts val="0"/>
                        </a:spcBef>
                        <a:spcAft>
                          <a:spcPts val="0"/>
                        </a:spcAft>
                        <a:buFontTx/>
                        <a:buNone/>
                      </a:pPr>
                      <a:r>
                        <a:rPr lang="it-IT" sz="950" b="0" i="0" u="none" strike="noStrike" kern="1200" cap="none" spc="0" normalizeH="0" baseline="0">
                          <a:solidFill>
                            <a:srgbClr val="181717">
                              <a:lumMod val="100000"/>
                            </a:srgbClr>
                          </a:solidFill>
                          <a:effectLst/>
                          <a:latin typeface="Roboto Light" panose="02000000000000000000" pitchFamily="2" charset="0"/>
                          <a:ea typeface="+mn-ea"/>
                          <a:cs typeface="+mn-cs"/>
                          <a:sym typeface=""/>
                        </a:rPr>
                        <a:t>Main filter area</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cm</a:t>
                      </a:r>
                      <a:r>
                        <a:rPr lang="it-IT" sz="950" b="0" i="0" u="none" strike="noStrike" kern="1200" cap="none" spc="0" normalizeH="0" baseline="30000">
                          <a:solidFill>
                            <a:schemeClr val="tx1">
                              <a:lumMod val="100000"/>
                            </a:schemeClr>
                          </a:solidFill>
                          <a:effectLst/>
                          <a:latin typeface="Roboto Light" panose="02000000000000000000" pitchFamily="2" charset="0"/>
                          <a:ea typeface="+mn-ea"/>
                          <a:cs typeface="+mn-cs"/>
                          <a:sym typeface=""/>
                        </a:rPr>
                        <a:t>2</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a:t>
                      </a:r>
                      <a:endPar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endParaRP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9000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a:t>
                      </a:r>
                      <a:endPar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endParaRP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9000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extLst>
                  <a:ext uri="{0D108BD9-81ED-4DB2-BD59-A6C34878D82A}">
                    <a16:rowId xmlns:a16="http://schemas.microsoft.com/office/drawing/2014/main" val="1983869957"/>
                  </a:ext>
                </a:extLst>
              </a:tr>
              <a:tr h="0">
                <a:tc>
                  <a:txBody>
                    <a:bodyPr/>
                    <a:lstStyle/>
                    <a:p>
                      <a:pPr marL="0" marR="0" lvl="0" indent="0" algn="l" defTabSz="1023967" rtl="0" eaLnBrk="1" fontAlgn="ctr" hangingPunct="1">
                        <a:lnSpc>
                          <a:spcPct val="100000"/>
                        </a:lnSpc>
                        <a:spcBef>
                          <a:spcPts val="0"/>
                        </a:spcBef>
                        <a:spcAft>
                          <a:spcPts val="0"/>
                        </a:spcAft>
                        <a:buFontTx/>
                        <a:buNone/>
                      </a:pPr>
                      <a:r>
                        <a:rPr lang="en-US" sz="950" b="0" i="0" u="none" strike="noStrike" kern="1200" cap="none" spc="0" normalizeH="0" baseline="0">
                          <a:solidFill>
                            <a:srgbClr val="181717">
                              <a:lumMod val="100000"/>
                            </a:srgbClr>
                          </a:solidFill>
                          <a:effectLst/>
                          <a:latin typeface="Roboto Light" panose="02000000000000000000" pitchFamily="2" charset="0"/>
                          <a:ea typeface="+mn-ea"/>
                          <a:cs typeface="+mn-cs"/>
                          <a:sym typeface=""/>
                        </a:rPr>
                        <a:t>Upstream HEPA filter H14 area</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cm</a:t>
                      </a:r>
                      <a:r>
                        <a:rPr lang="it-IT" sz="950" b="0" i="0" u="none" strike="noStrike" kern="1200" cap="none" spc="0" normalizeH="0" baseline="30000">
                          <a:solidFill>
                            <a:schemeClr val="tx1">
                              <a:lumMod val="100000"/>
                            </a:schemeClr>
                          </a:solidFill>
                          <a:effectLst/>
                          <a:latin typeface="Roboto Light" panose="02000000000000000000" pitchFamily="2" charset="0"/>
                          <a:ea typeface="+mn-ea"/>
                          <a:cs typeface="+mn-cs"/>
                          <a:sym typeface=""/>
                        </a:rPr>
                        <a:t>2</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11000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11000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11000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11000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extLst>
                  <a:ext uri="{0D108BD9-81ED-4DB2-BD59-A6C34878D82A}">
                    <a16:rowId xmlns:a16="http://schemas.microsoft.com/office/drawing/2014/main" val="3201409954"/>
                  </a:ext>
                </a:extLst>
              </a:tr>
              <a:tr h="0">
                <a:tc>
                  <a:txBody>
                    <a:bodyPr/>
                    <a:lstStyle/>
                    <a:p>
                      <a:pPr marL="0" marR="0" lvl="0" indent="0" algn="l" defTabSz="1023967" rtl="0" eaLnBrk="1" fontAlgn="ctr" hangingPunct="1">
                        <a:lnSpc>
                          <a:spcPct val="100000"/>
                        </a:lnSpc>
                        <a:spcBef>
                          <a:spcPts val="0"/>
                        </a:spcBef>
                        <a:spcAft>
                          <a:spcPts val="0"/>
                        </a:spcAft>
                        <a:buFontTx/>
                        <a:buNone/>
                      </a:pPr>
                      <a:r>
                        <a:rPr lang="it-IT" sz="950" b="0" i="0" u="none" strike="noStrike" kern="1200" cap="none" spc="0" normalizeH="0" baseline="0">
                          <a:solidFill>
                            <a:srgbClr val="181717">
                              <a:lumMod val="100000"/>
                            </a:srgbClr>
                          </a:solidFill>
                          <a:effectLst/>
                          <a:latin typeface="Roboto Light" panose="02000000000000000000" pitchFamily="2" charset="0"/>
                          <a:ea typeface="+mn-ea"/>
                          <a:cs typeface="+mn-cs"/>
                          <a:sym typeface=""/>
                        </a:rPr>
                        <a:t>Inlet</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mm</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40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40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40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40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40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40</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extLst>
                  <a:ext uri="{0D108BD9-81ED-4DB2-BD59-A6C34878D82A}">
                    <a16:rowId xmlns:a16="http://schemas.microsoft.com/office/drawing/2014/main" val="1827785245"/>
                  </a:ext>
                </a:extLst>
              </a:tr>
              <a:tr h="0">
                <a:tc>
                  <a:txBody>
                    <a:bodyPr/>
                    <a:lstStyle/>
                    <a:p>
                      <a:pPr marL="0" marR="0" lvl="0" indent="0" algn="l" defTabSz="1023967" rtl="0" eaLnBrk="1" fontAlgn="ctr" hangingPunct="1">
                        <a:lnSpc>
                          <a:spcPct val="100000"/>
                        </a:lnSpc>
                        <a:spcBef>
                          <a:spcPts val="0"/>
                        </a:spcBef>
                        <a:spcAft>
                          <a:spcPts val="0"/>
                        </a:spcAft>
                        <a:buFontTx/>
                        <a:buNone/>
                      </a:pPr>
                      <a:r>
                        <a:rPr lang="en-US" sz="950" b="0" i="0" u="none" strike="noStrike" kern="1200" cap="none" spc="0" normalizeH="0" baseline="0">
                          <a:solidFill>
                            <a:srgbClr val="181717">
                              <a:lumMod val="100000"/>
                            </a:srgbClr>
                          </a:solidFill>
                          <a:effectLst/>
                          <a:latin typeface="Roboto Light" panose="02000000000000000000" pitchFamily="2" charset="0"/>
                          <a:ea typeface="+mn-ea"/>
                          <a:cs typeface="+mn-cs"/>
                          <a:sym typeface=""/>
                        </a:rPr>
                        <a:t>Length x Width x Height</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cm</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41x42x77</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41x42x77</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41x42x77</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41x42x83</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41x42x83</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41x43x83</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extLst>
                  <a:ext uri="{0D108BD9-81ED-4DB2-BD59-A6C34878D82A}">
                    <a16:rowId xmlns:a16="http://schemas.microsoft.com/office/drawing/2014/main" val="4087567460"/>
                  </a:ext>
                </a:extLst>
              </a:tr>
              <a:tr h="0">
                <a:tc>
                  <a:txBody>
                    <a:bodyPr/>
                    <a:lstStyle/>
                    <a:p>
                      <a:pPr marL="0" marR="0" lvl="0" indent="0" algn="l" defTabSz="1023967" rtl="0" eaLnBrk="1" fontAlgn="ctr" hangingPunct="1">
                        <a:lnSpc>
                          <a:spcPct val="100000"/>
                        </a:lnSpc>
                        <a:spcBef>
                          <a:spcPts val="0"/>
                        </a:spcBef>
                        <a:spcAft>
                          <a:spcPts val="0"/>
                        </a:spcAft>
                        <a:buFontTx/>
                        <a:buNone/>
                      </a:pPr>
                      <a:r>
                        <a:rPr lang="it-IT" sz="950" b="0" i="0" u="none" strike="noStrike" kern="1200" cap="none" spc="0" normalizeH="0" baseline="0">
                          <a:solidFill>
                            <a:srgbClr val="181717">
                              <a:lumMod val="100000"/>
                            </a:srgbClr>
                          </a:solidFill>
                          <a:effectLst/>
                          <a:latin typeface="Roboto Light" panose="02000000000000000000" pitchFamily="2" charset="0"/>
                          <a:ea typeface="+mn-ea"/>
                          <a:cs typeface="+mn-cs"/>
                          <a:sym typeface=""/>
                        </a:rPr>
                        <a:t>Weight</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kg</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18</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18</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18</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21</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21</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95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21</a:t>
                      </a:r>
                    </a:p>
                  </a:txBody>
                  <a:tcPr marR="36576" marT="36576" marB="36576"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extLst>
                  <a:ext uri="{0D108BD9-81ED-4DB2-BD59-A6C34878D82A}">
                    <a16:rowId xmlns:a16="http://schemas.microsoft.com/office/drawing/2014/main" val="2988470175"/>
                  </a:ext>
                </a:extLst>
              </a:tr>
            </a:tbl>
          </a:graphicData>
        </a:graphic>
      </p:graphicFrame>
      <p:grpSp>
        <p:nvGrpSpPr>
          <p:cNvPr id="20" name="Group 19">
            <a:extLst>
              <a:ext uri="{FF2B5EF4-FFF2-40B4-BE49-F238E27FC236}">
                <a16:creationId xmlns:a16="http://schemas.microsoft.com/office/drawing/2014/main" id="{14ECDB4C-C4B2-9A7D-D140-550CFDD25BC7}"/>
              </a:ext>
            </a:extLst>
          </p:cNvPr>
          <p:cNvGrpSpPr/>
          <p:nvPr/>
        </p:nvGrpSpPr>
        <p:grpSpPr>
          <a:xfrm>
            <a:off x="3450426" y="1042320"/>
            <a:ext cx="7522348" cy="1028400"/>
            <a:chOff x="3450426" y="1042320"/>
            <a:chExt cx="7522348" cy="1028400"/>
          </a:xfrm>
        </p:grpSpPr>
        <p:pic>
          <p:nvPicPr>
            <p:cNvPr id="21" name="Immagine 4">
              <a:extLst>
                <a:ext uri="{FF2B5EF4-FFF2-40B4-BE49-F238E27FC236}">
                  <a16:creationId xmlns:a16="http://schemas.microsoft.com/office/drawing/2014/main" id="{865930F8-6F68-8271-9032-6131322AA9D0}"/>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3450426" y="1168179"/>
              <a:ext cx="557070" cy="883532"/>
            </a:xfrm>
            <a:prstGeom prst="rect">
              <a:avLst/>
            </a:prstGeom>
          </p:spPr>
        </p:pic>
        <p:pic>
          <p:nvPicPr>
            <p:cNvPr id="22" name="Segnaposto contenuto 7">
              <a:extLst>
                <a:ext uri="{FF2B5EF4-FFF2-40B4-BE49-F238E27FC236}">
                  <a16:creationId xmlns:a16="http://schemas.microsoft.com/office/drawing/2014/main" id="{88E87308-A9F1-DDE2-3C24-B18360F72BEF}"/>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200775" y="1086710"/>
              <a:ext cx="627362" cy="984010"/>
            </a:xfrm>
            <a:prstGeom prst="rect">
              <a:avLst/>
            </a:prstGeom>
          </p:spPr>
        </p:pic>
        <p:pic>
          <p:nvPicPr>
            <p:cNvPr id="23" name="Immagine 6">
              <a:extLst>
                <a:ext uri="{FF2B5EF4-FFF2-40B4-BE49-F238E27FC236}">
                  <a16:creationId xmlns:a16="http://schemas.microsoft.com/office/drawing/2014/main" id="{99BF7FFB-5E8C-61F5-8BAD-580623C2C36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4846313" y="1144130"/>
              <a:ext cx="557070" cy="883532"/>
            </a:xfrm>
            <a:prstGeom prst="rect">
              <a:avLst/>
            </a:prstGeom>
          </p:spPr>
        </p:pic>
        <p:pic>
          <p:nvPicPr>
            <p:cNvPr id="24" name="Immagine 7">
              <a:extLst>
                <a:ext uri="{FF2B5EF4-FFF2-40B4-BE49-F238E27FC236}">
                  <a16:creationId xmlns:a16="http://schemas.microsoft.com/office/drawing/2014/main" id="{D2C9269A-186D-A640-DB70-435820A0E4D2}"/>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7576378" y="1053856"/>
              <a:ext cx="627362" cy="1007295"/>
            </a:xfrm>
            <a:prstGeom prst="rect">
              <a:avLst/>
            </a:prstGeom>
          </p:spPr>
        </p:pic>
        <p:pic>
          <p:nvPicPr>
            <p:cNvPr id="25" name="Immagine 8">
              <a:extLst>
                <a:ext uri="{FF2B5EF4-FFF2-40B4-BE49-F238E27FC236}">
                  <a16:creationId xmlns:a16="http://schemas.microsoft.com/office/drawing/2014/main" id="{F6293DA8-BA8D-7232-C683-9B2F2D0BDF72}"/>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10345411" y="1042320"/>
              <a:ext cx="627363" cy="1028400"/>
            </a:xfrm>
            <a:prstGeom prst="rect">
              <a:avLst/>
            </a:prstGeom>
          </p:spPr>
        </p:pic>
        <p:pic>
          <p:nvPicPr>
            <p:cNvPr id="26" name="Immagine 9">
              <a:extLst>
                <a:ext uri="{FF2B5EF4-FFF2-40B4-BE49-F238E27FC236}">
                  <a16:creationId xmlns:a16="http://schemas.microsoft.com/office/drawing/2014/main" id="{ADE4E580-24E3-A831-76B3-DADA693F75C9}"/>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8969808" y="1063425"/>
              <a:ext cx="627362" cy="1007295"/>
            </a:xfrm>
            <a:prstGeom prst="rect">
              <a:avLst/>
            </a:prstGeom>
          </p:spPr>
        </p:pic>
      </p:grpSp>
    </p:spTree>
    <p:extLst>
      <p:ext uri="{BB962C8B-B14F-4D97-AF65-F5344CB8AC3E}">
        <p14:creationId xmlns:p14="http://schemas.microsoft.com/office/powerpoint/2010/main" val="2591113709"/>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A93757B-6F32-1E18-BA3F-06D79531AA29}"/>
              </a:ext>
            </a:extLst>
          </p:cNvPr>
          <p:cNvSpPr>
            <a:spLocks noGrp="1"/>
          </p:cNvSpPr>
          <p:nvPr>
            <p:ph type="ctrTitle"/>
          </p:nvPr>
        </p:nvSpPr>
        <p:spPr/>
        <p:txBody>
          <a:bodyPr/>
          <a:lstStyle/>
          <a:p>
            <a:r>
              <a:rPr lang="en-US"/>
              <a:t>9</a:t>
            </a:r>
          </a:p>
        </p:txBody>
      </p:sp>
      <p:sp>
        <p:nvSpPr>
          <p:cNvPr id="8" name="Text Placeholder 7">
            <a:extLst>
              <a:ext uri="{FF2B5EF4-FFF2-40B4-BE49-F238E27FC236}">
                <a16:creationId xmlns:a16="http://schemas.microsoft.com/office/drawing/2014/main" id="{183AE036-47D7-32AD-A3F0-A3DDEA4A5F59}"/>
              </a:ext>
            </a:extLst>
          </p:cNvPr>
          <p:cNvSpPr>
            <a:spLocks noGrp="1"/>
          </p:cNvSpPr>
          <p:nvPr>
            <p:ph type="body" sz="quarter" idx="13"/>
          </p:nvPr>
        </p:nvSpPr>
        <p:spPr/>
        <p:txBody>
          <a:bodyPr/>
          <a:lstStyle/>
          <a:p>
            <a:r>
              <a:rPr lang="en-US"/>
              <a:t>Naming and product hierarchy</a:t>
            </a:r>
          </a:p>
          <a:p>
            <a:endParaRPr lang="en-US"/>
          </a:p>
        </p:txBody>
      </p:sp>
      <p:sp>
        <p:nvSpPr>
          <p:cNvPr id="5" name="Footer Placeholder 4">
            <a:extLst>
              <a:ext uri="{FF2B5EF4-FFF2-40B4-BE49-F238E27FC236}">
                <a16:creationId xmlns:a16="http://schemas.microsoft.com/office/drawing/2014/main" id="{BC359D42-9F6D-2132-4CC2-908E940425DE}"/>
              </a:ext>
            </a:extLst>
          </p:cNvPr>
          <p:cNvSpPr>
            <a:spLocks noGrp="1"/>
          </p:cNvSpPr>
          <p:nvPr>
            <p:ph type="ftr" sz="quarter" idx="15"/>
          </p:nvPr>
        </p:nvSpPr>
        <p:spPr/>
        <p:txBody>
          <a:bodyPr/>
          <a:lstStyle/>
          <a:p>
            <a:pPr algn="l"/>
            <a:r>
              <a:rPr lang="en-US"/>
              <a:t>COMPANY CONFIDENTIAL</a:t>
            </a:r>
            <a:endParaRPr lang="en-US" dirty="0"/>
          </a:p>
        </p:txBody>
      </p:sp>
      <p:sp>
        <p:nvSpPr>
          <p:cNvPr id="6" name="Slide Number Placeholder 5">
            <a:extLst>
              <a:ext uri="{FF2B5EF4-FFF2-40B4-BE49-F238E27FC236}">
                <a16:creationId xmlns:a16="http://schemas.microsoft.com/office/drawing/2014/main" id="{47D6BD8E-4C27-43B9-E8D0-565BFE7BE8D3}"/>
              </a:ext>
            </a:extLst>
          </p:cNvPr>
          <p:cNvSpPr>
            <a:spLocks noGrp="1"/>
          </p:cNvSpPr>
          <p:nvPr>
            <p:ph type="sldNum" sz="quarter" idx="16"/>
          </p:nvPr>
        </p:nvSpPr>
        <p:spPr/>
        <p:txBody>
          <a:bodyPr/>
          <a:lstStyle/>
          <a:p>
            <a:fld id="{6C385236-B7BA-4938-9EA6-6DEC8CA653D7}" type="slidenum">
              <a:rPr lang="en-US" smtClean="0"/>
              <a:pPr/>
              <a:t>48</a:t>
            </a:fld>
            <a:endParaRPr lang="en-US"/>
          </a:p>
        </p:txBody>
      </p:sp>
    </p:spTree>
    <p:extLst>
      <p:ext uri="{BB962C8B-B14F-4D97-AF65-F5344CB8AC3E}">
        <p14:creationId xmlns:p14="http://schemas.microsoft.com/office/powerpoint/2010/main" val="2564128595"/>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5D3659F-AB51-4940-9427-E8AB895AB277}"/>
              </a:ext>
            </a:extLst>
          </p:cNvPr>
          <p:cNvSpPr>
            <a:spLocks noGrp="1"/>
          </p:cNvSpPr>
          <p:nvPr>
            <p:ph type="body" sz="quarter" idx="14"/>
          </p:nvPr>
        </p:nvSpPr>
        <p:spPr/>
        <p:txBody>
          <a:bodyPr/>
          <a:lstStyle/>
          <a:p>
            <a:endParaRPr lang="en-US"/>
          </a:p>
        </p:txBody>
      </p:sp>
      <p:sp>
        <p:nvSpPr>
          <p:cNvPr id="8" name="Title 7">
            <a:extLst>
              <a:ext uri="{FF2B5EF4-FFF2-40B4-BE49-F238E27FC236}">
                <a16:creationId xmlns:a16="http://schemas.microsoft.com/office/drawing/2014/main" id="{06A5B0E0-FAE5-4DA3-93AA-BC843C737BE1}"/>
              </a:ext>
            </a:extLst>
          </p:cNvPr>
          <p:cNvSpPr>
            <a:spLocks noGrp="1"/>
          </p:cNvSpPr>
          <p:nvPr>
            <p:ph type="title"/>
          </p:nvPr>
        </p:nvSpPr>
        <p:spPr/>
        <p:txBody>
          <a:bodyPr/>
          <a:lstStyle/>
          <a:p>
            <a:r>
              <a:rPr lang="en-US"/>
              <a:t>Naming and product hierarchy</a:t>
            </a:r>
          </a:p>
        </p:txBody>
      </p:sp>
      <p:sp>
        <p:nvSpPr>
          <p:cNvPr id="4" name="Footer Placeholder 3">
            <a:extLst>
              <a:ext uri="{FF2B5EF4-FFF2-40B4-BE49-F238E27FC236}">
                <a16:creationId xmlns:a16="http://schemas.microsoft.com/office/drawing/2014/main" id="{621AA395-0217-43C8-8582-DBD921AA43CD}"/>
              </a:ext>
            </a:extLst>
          </p:cNvPr>
          <p:cNvSpPr>
            <a:spLocks noGrp="1"/>
          </p:cNvSpPr>
          <p:nvPr>
            <p:ph type="ftr" sz="quarter" idx="16"/>
          </p:nvPr>
        </p:nvSpPr>
        <p:spPr/>
        <p:txBody>
          <a:bodyPr/>
          <a:lstStyle/>
          <a:p>
            <a:pPr algn="l"/>
            <a:r>
              <a:rPr lang="en-US"/>
              <a:t>COMPANY CONFIDENTIAL</a:t>
            </a:r>
            <a:endParaRPr lang="en-US" dirty="0"/>
          </a:p>
        </p:txBody>
      </p:sp>
      <p:sp>
        <p:nvSpPr>
          <p:cNvPr id="5" name="Slide Number Placeholder 4">
            <a:extLst>
              <a:ext uri="{FF2B5EF4-FFF2-40B4-BE49-F238E27FC236}">
                <a16:creationId xmlns:a16="http://schemas.microsoft.com/office/drawing/2014/main" id="{ED31D88A-044A-427A-BDA4-D5C48D4B9B10}"/>
              </a:ext>
            </a:extLst>
          </p:cNvPr>
          <p:cNvSpPr>
            <a:spLocks noGrp="1"/>
          </p:cNvSpPr>
          <p:nvPr>
            <p:ph type="sldNum" sz="quarter" idx="17"/>
          </p:nvPr>
        </p:nvSpPr>
        <p:spPr/>
        <p:txBody>
          <a:bodyPr/>
          <a:lstStyle/>
          <a:p>
            <a:fld id="{6C385236-B7BA-4938-9EA6-6DEC8CA653D7}" type="slidenum">
              <a:rPr lang="en-US" smtClean="0"/>
              <a:pPr/>
              <a:t>49</a:t>
            </a:fld>
            <a:endParaRPr lang="en-US"/>
          </a:p>
        </p:txBody>
      </p:sp>
      <p:sp>
        <p:nvSpPr>
          <p:cNvPr id="12" name="Titolo 6">
            <a:extLst>
              <a:ext uri="{FF2B5EF4-FFF2-40B4-BE49-F238E27FC236}">
                <a16:creationId xmlns:a16="http://schemas.microsoft.com/office/drawing/2014/main" id="{94D90709-2D38-48A5-8435-EBFA63418605}"/>
              </a:ext>
            </a:extLst>
          </p:cNvPr>
          <p:cNvSpPr txBox="1">
            <a:spLocks/>
          </p:cNvSpPr>
          <p:nvPr/>
        </p:nvSpPr>
        <p:spPr>
          <a:xfrm>
            <a:off x="941654" y="1808705"/>
            <a:ext cx="4507715" cy="436866"/>
          </a:xfrm>
          <a:prstGeom prst="rect">
            <a:avLst/>
          </a:prstGeom>
        </p:spPr>
        <p:txBody>
          <a:bodyPr vert="horz" lIns="0" tIns="0" rIns="0" bIns="0" rtlCol="0" anchor="t">
            <a:noAutofit/>
          </a:bodyPr>
          <a:lstStyle>
            <a:lvl1pPr algn="l" defTabSz="1023967" rtl="0" eaLnBrk="1" latinLnBrk="0" hangingPunct="1">
              <a:lnSpc>
                <a:spcPts val="3100"/>
              </a:lnSpc>
              <a:spcBef>
                <a:spcPct val="0"/>
              </a:spcBef>
              <a:spcAft>
                <a:spcPts val="400"/>
              </a:spcAft>
              <a:buNone/>
              <a:tabLst>
                <a:tab pos="989013" algn="l"/>
              </a:tabLst>
              <a:defRPr sz="2800" b="1" kern="1200">
                <a:solidFill>
                  <a:schemeClr val="tx1"/>
                </a:solidFill>
                <a:latin typeface="+mj-lt"/>
                <a:ea typeface="+mj-ea"/>
                <a:cs typeface="+mj-cs"/>
              </a:defRPr>
            </a:lvl1pPr>
          </a:lstStyle>
          <a:p>
            <a:r>
              <a:rPr lang="it-IT" sz="3500" dirty="0"/>
              <a:t>VHS010 HC Z22 EXA</a:t>
            </a:r>
          </a:p>
        </p:txBody>
      </p:sp>
      <p:cxnSp>
        <p:nvCxnSpPr>
          <p:cNvPr id="20" name="Connettore diritto 7">
            <a:extLst>
              <a:ext uri="{FF2B5EF4-FFF2-40B4-BE49-F238E27FC236}">
                <a16:creationId xmlns:a16="http://schemas.microsoft.com/office/drawing/2014/main" id="{2DE9D9F2-C0B9-434B-A8A0-3806D1E85B59}"/>
              </a:ext>
            </a:extLst>
          </p:cNvPr>
          <p:cNvCxnSpPr>
            <a:cxnSpLocks/>
            <a:endCxn id="21" idx="3"/>
          </p:cNvCxnSpPr>
          <p:nvPr/>
        </p:nvCxnSpPr>
        <p:spPr>
          <a:xfrm rot="5400000">
            <a:off x="1382971" y="2398013"/>
            <a:ext cx="497931" cy="99558"/>
          </a:xfrm>
          <a:prstGeom prst="bentConnector2">
            <a:avLst/>
          </a:prstGeom>
          <a:ln w="6350">
            <a:solidFill>
              <a:schemeClr val="accent3"/>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1" name="CasellaDiTesto 7">
            <a:extLst>
              <a:ext uri="{FF2B5EF4-FFF2-40B4-BE49-F238E27FC236}">
                <a16:creationId xmlns:a16="http://schemas.microsoft.com/office/drawing/2014/main" id="{7C1D9AE2-81B0-42B7-B1BE-17F263B21D13}"/>
              </a:ext>
            </a:extLst>
          </p:cNvPr>
          <p:cNvSpPr txBox="1"/>
          <p:nvPr/>
        </p:nvSpPr>
        <p:spPr>
          <a:xfrm>
            <a:off x="490943" y="2404370"/>
            <a:ext cx="1091214" cy="584775"/>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177800" algn="l"/>
              </a:tabLst>
            </a:pPr>
            <a:r>
              <a:rPr lang="en-US" sz="1600">
                <a:latin typeface="Roboto Bold" panose="02000000000000000000" pitchFamily="2" charset="0"/>
              </a:rPr>
              <a:t>S: </a:t>
            </a:r>
            <a:r>
              <a:rPr lang="en-US" sz="1600"/>
              <a:t>Single </a:t>
            </a:r>
            <a:br>
              <a:rPr lang="en-US" sz="1600"/>
            </a:br>
            <a:r>
              <a:rPr lang="en-US" sz="1600"/>
              <a:t>	 Phase</a:t>
            </a:r>
            <a:endParaRPr lang="en-US" sz="1600" dirty="0"/>
          </a:p>
        </p:txBody>
      </p:sp>
      <p:sp>
        <p:nvSpPr>
          <p:cNvPr id="22" name="CasellaDiTesto 7">
            <a:extLst>
              <a:ext uri="{FF2B5EF4-FFF2-40B4-BE49-F238E27FC236}">
                <a16:creationId xmlns:a16="http://schemas.microsoft.com/office/drawing/2014/main" id="{2635ECD3-F8CA-43CC-8D0E-37C22ED11660}"/>
              </a:ext>
            </a:extLst>
          </p:cNvPr>
          <p:cNvSpPr txBox="1"/>
          <p:nvPr/>
        </p:nvSpPr>
        <p:spPr>
          <a:xfrm>
            <a:off x="2627049" y="3459546"/>
            <a:ext cx="2520280" cy="338554"/>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Roboto Bold" panose="02000000000000000000" pitchFamily="2" charset="0"/>
              </a:rPr>
              <a:t>0: </a:t>
            </a:r>
            <a:r>
              <a:rPr lang="en-US" sz="1600" dirty="0"/>
              <a:t>320 mm platform</a:t>
            </a:r>
          </a:p>
        </p:txBody>
      </p:sp>
      <p:cxnSp>
        <p:nvCxnSpPr>
          <p:cNvPr id="25" name="Connettore diritto 19">
            <a:extLst>
              <a:ext uri="{FF2B5EF4-FFF2-40B4-BE49-F238E27FC236}">
                <a16:creationId xmlns:a16="http://schemas.microsoft.com/office/drawing/2014/main" id="{ACF1E3A8-51A9-4AC0-808C-0F79E910908D}"/>
              </a:ext>
            </a:extLst>
          </p:cNvPr>
          <p:cNvCxnSpPr>
            <a:cxnSpLocks/>
            <a:endCxn id="22" idx="1"/>
          </p:cNvCxnSpPr>
          <p:nvPr/>
        </p:nvCxnSpPr>
        <p:spPr>
          <a:xfrm rot="16200000" flipH="1">
            <a:off x="1566277" y="2568051"/>
            <a:ext cx="1430506" cy="691038"/>
          </a:xfrm>
          <a:prstGeom prst="bentConnector2">
            <a:avLst/>
          </a:prstGeom>
          <a:ln w="6350">
            <a:solidFill>
              <a:schemeClr val="accent3"/>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6" name="CasellaDiTesto 7">
            <a:extLst>
              <a:ext uri="{FF2B5EF4-FFF2-40B4-BE49-F238E27FC236}">
                <a16:creationId xmlns:a16="http://schemas.microsoft.com/office/drawing/2014/main" id="{4CB824AF-4B1A-4FD5-B629-1A4074BF6DF1}"/>
              </a:ext>
            </a:extLst>
          </p:cNvPr>
          <p:cNvSpPr txBox="1"/>
          <p:nvPr/>
        </p:nvSpPr>
        <p:spPr>
          <a:xfrm>
            <a:off x="2627049" y="2445222"/>
            <a:ext cx="2520280" cy="584775"/>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Roboto Bold" panose="02000000000000000000" pitchFamily="2" charset="0"/>
              </a:rPr>
              <a:t>0: </a:t>
            </a:r>
            <a:r>
              <a:rPr lang="en-US" sz="1600"/>
              <a:t>Safe disposal</a:t>
            </a:r>
          </a:p>
          <a:p>
            <a:r>
              <a:rPr lang="en-US" sz="1600">
                <a:latin typeface="Roboto Bold" panose="02000000000000000000" pitchFamily="2" charset="0"/>
              </a:rPr>
              <a:t>1: </a:t>
            </a:r>
            <a:r>
              <a:rPr lang="en-US" sz="1600"/>
              <a:t>Pull&amp;Clean version</a:t>
            </a:r>
            <a:endParaRPr lang="en-US" sz="1600" dirty="0"/>
          </a:p>
        </p:txBody>
      </p:sp>
      <p:cxnSp>
        <p:nvCxnSpPr>
          <p:cNvPr id="27" name="Connettore diritto 25">
            <a:extLst>
              <a:ext uri="{FF2B5EF4-FFF2-40B4-BE49-F238E27FC236}">
                <a16:creationId xmlns:a16="http://schemas.microsoft.com/office/drawing/2014/main" id="{DD5A9166-4D68-4E22-8E02-F3F87573754F}"/>
              </a:ext>
            </a:extLst>
          </p:cNvPr>
          <p:cNvCxnSpPr>
            <a:cxnSpLocks/>
            <a:endCxn id="26" idx="1"/>
          </p:cNvCxnSpPr>
          <p:nvPr/>
        </p:nvCxnSpPr>
        <p:spPr>
          <a:xfrm rot="16200000" flipH="1">
            <a:off x="2268707" y="2379268"/>
            <a:ext cx="531794" cy="184889"/>
          </a:xfrm>
          <a:prstGeom prst="bentConnector2">
            <a:avLst/>
          </a:prstGeom>
          <a:ln w="6350">
            <a:solidFill>
              <a:schemeClr val="accent3"/>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6CE1EC2E-36BA-42A2-98A2-91E64777F2F2}"/>
              </a:ext>
            </a:extLst>
          </p:cNvPr>
          <p:cNvCxnSpPr>
            <a:cxnSpLocks/>
            <a:endCxn id="16" idx="1"/>
          </p:cNvCxnSpPr>
          <p:nvPr/>
        </p:nvCxnSpPr>
        <p:spPr>
          <a:xfrm rot="16200000" flipH="1">
            <a:off x="1884221" y="2501944"/>
            <a:ext cx="1046458" cy="439198"/>
          </a:xfrm>
          <a:prstGeom prst="bentConnector2">
            <a:avLst/>
          </a:prstGeom>
          <a:ln w="6350">
            <a:solidFill>
              <a:schemeClr val="accent3"/>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6" name="CasellaDiTesto 7">
            <a:extLst>
              <a:ext uri="{FF2B5EF4-FFF2-40B4-BE49-F238E27FC236}">
                <a16:creationId xmlns:a16="http://schemas.microsoft.com/office/drawing/2014/main" id="{93295FB8-33C2-4A6F-AEBB-5B09B8DE970D}"/>
              </a:ext>
            </a:extLst>
          </p:cNvPr>
          <p:cNvSpPr txBox="1"/>
          <p:nvPr/>
        </p:nvSpPr>
        <p:spPr>
          <a:xfrm>
            <a:off x="2627049" y="3075495"/>
            <a:ext cx="2520280" cy="338554"/>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latin typeface="Roboto Bold" panose="02000000000000000000" pitchFamily="2" charset="0"/>
              </a:rPr>
              <a:t>1: </a:t>
            </a:r>
            <a:r>
              <a:rPr lang="en-US" sz="1600" dirty="0"/>
              <a:t>motor</a:t>
            </a:r>
          </a:p>
        </p:txBody>
      </p:sp>
      <p:cxnSp>
        <p:nvCxnSpPr>
          <p:cNvPr id="53" name="Straight Connector 52">
            <a:extLst>
              <a:ext uri="{FF2B5EF4-FFF2-40B4-BE49-F238E27FC236}">
                <a16:creationId xmlns:a16="http://schemas.microsoft.com/office/drawing/2014/main" id="{6695E601-7FF5-45A2-835C-2B5FA7153F67}"/>
              </a:ext>
            </a:extLst>
          </p:cNvPr>
          <p:cNvCxnSpPr/>
          <p:nvPr/>
        </p:nvCxnSpPr>
        <p:spPr>
          <a:xfrm>
            <a:off x="1591423" y="2198319"/>
            <a:ext cx="18288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2EBBD70-DD3C-4B0C-B4D6-2573886A4842}"/>
              </a:ext>
            </a:extLst>
          </p:cNvPr>
          <p:cNvCxnSpPr/>
          <p:nvPr/>
        </p:nvCxnSpPr>
        <p:spPr>
          <a:xfrm>
            <a:off x="1840788" y="2198319"/>
            <a:ext cx="18288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4C57511-536D-4759-83F0-622190747F40}"/>
              </a:ext>
            </a:extLst>
          </p:cNvPr>
          <p:cNvCxnSpPr/>
          <p:nvPr/>
        </p:nvCxnSpPr>
        <p:spPr>
          <a:xfrm>
            <a:off x="2087948" y="2198319"/>
            <a:ext cx="18288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D03A69C-604F-42CA-BC9E-CDD7498882A5}"/>
              </a:ext>
            </a:extLst>
          </p:cNvPr>
          <p:cNvCxnSpPr/>
          <p:nvPr/>
        </p:nvCxnSpPr>
        <p:spPr>
          <a:xfrm>
            <a:off x="2363316" y="2198319"/>
            <a:ext cx="18288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3" name="Titolo 6">
            <a:extLst>
              <a:ext uri="{FF2B5EF4-FFF2-40B4-BE49-F238E27FC236}">
                <a16:creationId xmlns:a16="http://schemas.microsoft.com/office/drawing/2014/main" id="{C398CA12-AE07-4619-A84E-8FD1D9C9DF48}"/>
              </a:ext>
            </a:extLst>
          </p:cNvPr>
          <p:cNvSpPr txBox="1">
            <a:spLocks/>
          </p:cNvSpPr>
          <p:nvPr/>
        </p:nvSpPr>
        <p:spPr>
          <a:xfrm>
            <a:off x="941654" y="4284405"/>
            <a:ext cx="4507715" cy="436866"/>
          </a:xfrm>
          <a:prstGeom prst="rect">
            <a:avLst/>
          </a:prstGeom>
        </p:spPr>
        <p:txBody>
          <a:bodyPr vert="horz" lIns="0" tIns="0" rIns="0" bIns="0" rtlCol="0" anchor="t">
            <a:noAutofit/>
          </a:bodyPr>
          <a:lstStyle>
            <a:lvl1pPr algn="l" defTabSz="1023967" rtl="0" eaLnBrk="1" latinLnBrk="0" hangingPunct="1">
              <a:lnSpc>
                <a:spcPts val="3100"/>
              </a:lnSpc>
              <a:spcBef>
                <a:spcPct val="0"/>
              </a:spcBef>
              <a:spcAft>
                <a:spcPts val="400"/>
              </a:spcAft>
              <a:buNone/>
              <a:tabLst>
                <a:tab pos="989013" algn="l"/>
              </a:tabLst>
              <a:defRPr sz="2800" b="1" kern="1200">
                <a:solidFill>
                  <a:schemeClr val="tx1"/>
                </a:solidFill>
                <a:latin typeface="+mj-lt"/>
                <a:ea typeface="+mj-ea"/>
                <a:cs typeface="+mj-cs"/>
              </a:defRPr>
            </a:lvl1pPr>
          </a:lstStyle>
          <a:p>
            <a:r>
              <a:rPr lang="it-IT" sz="3500"/>
              <a:t>VHS010 LC ACD</a:t>
            </a:r>
            <a:endParaRPr lang="it-IT" sz="3500" dirty="0"/>
          </a:p>
        </p:txBody>
      </p:sp>
      <p:cxnSp>
        <p:nvCxnSpPr>
          <p:cNvPr id="114" name="Connettore diritto 7">
            <a:extLst>
              <a:ext uri="{FF2B5EF4-FFF2-40B4-BE49-F238E27FC236}">
                <a16:creationId xmlns:a16="http://schemas.microsoft.com/office/drawing/2014/main" id="{AA6C4C41-7015-4B0D-8D9D-5B6FC83B93FF}"/>
              </a:ext>
            </a:extLst>
          </p:cNvPr>
          <p:cNvCxnSpPr>
            <a:cxnSpLocks/>
            <a:endCxn id="115" idx="3"/>
          </p:cNvCxnSpPr>
          <p:nvPr/>
        </p:nvCxnSpPr>
        <p:spPr>
          <a:xfrm rot="5400000">
            <a:off x="1323685" y="4814433"/>
            <a:ext cx="497931" cy="218118"/>
          </a:xfrm>
          <a:prstGeom prst="bentConnector2">
            <a:avLst/>
          </a:prstGeom>
          <a:ln w="6350">
            <a:solidFill>
              <a:schemeClr val="accent3"/>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15" name="CasellaDiTesto 7">
            <a:extLst>
              <a:ext uri="{FF2B5EF4-FFF2-40B4-BE49-F238E27FC236}">
                <a16:creationId xmlns:a16="http://schemas.microsoft.com/office/drawing/2014/main" id="{34153B2D-276F-40DF-94C6-C10165006721}"/>
              </a:ext>
            </a:extLst>
          </p:cNvPr>
          <p:cNvSpPr txBox="1"/>
          <p:nvPr/>
        </p:nvSpPr>
        <p:spPr>
          <a:xfrm>
            <a:off x="490942" y="4880070"/>
            <a:ext cx="972649" cy="584775"/>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177800" algn="l"/>
              </a:tabLst>
            </a:pPr>
            <a:r>
              <a:rPr lang="en-US" sz="1600">
                <a:latin typeface="Roboto Bold" panose="02000000000000000000" pitchFamily="2" charset="0"/>
              </a:rPr>
              <a:t>S: </a:t>
            </a:r>
            <a:r>
              <a:rPr lang="en-US" sz="1600"/>
              <a:t>Single </a:t>
            </a:r>
            <a:br>
              <a:rPr lang="en-US" sz="1600"/>
            </a:br>
            <a:r>
              <a:rPr lang="en-US" sz="1600"/>
              <a:t>	 Phase</a:t>
            </a:r>
            <a:endParaRPr lang="en-US" sz="1600" dirty="0"/>
          </a:p>
        </p:txBody>
      </p:sp>
      <p:sp>
        <p:nvSpPr>
          <p:cNvPr id="116" name="CasellaDiTesto 7">
            <a:extLst>
              <a:ext uri="{FF2B5EF4-FFF2-40B4-BE49-F238E27FC236}">
                <a16:creationId xmlns:a16="http://schemas.microsoft.com/office/drawing/2014/main" id="{A2391596-F200-474A-A74E-62562F39D282}"/>
              </a:ext>
            </a:extLst>
          </p:cNvPr>
          <p:cNvSpPr txBox="1"/>
          <p:nvPr/>
        </p:nvSpPr>
        <p:spPr>
          <a:xfrm>
            <a:off x="2627049" y="5935246"/>
            <a:ext cx="2520280" cy="338554"/>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Roboto Bold" panose="02000000000000000000" pitchFamily="2" charset="0"/>
              </a:rPr>
              <a:t>0:</a:t>
            </a:r>
            <a:r>
              <a:rPr lang="en-US" sz="1600" dirty="0"/>
              <a:t> 320 mm platform</a:t>
            </a:r>
          </a:p>
        </p:txBody>
      </p:sp>
      <p:cxnSp>
        <p:nvCxnSpPr>
          <p:cNvPr id="117" name="Connettore diritto 19">
            <a:extLst>
              <a:ext uri="{FF2B5EF4-FFF2-40B4-BE49-F238E27FC236}">
                <a16:creationId xmlns:a16="http://schemas.microsoft.com/office/drawing/2014/main" id="{6718E121-45C3-4311-8F79-5ED6BD673BFA}"/>
              </a:ext>
            </a:extLst>
          </p:cNvPr>
          <p:cNvCxnSpPr>
            <a:cxnSpLocks/>
            <a:endCxn id="116" idx="1"/>
          </p:cNvCxnSpPr>
          <p:nvPr/>
        </p:nvCxnSpPr>
        <p:spPr>
          <a:xfrm rot="16200000" flipH="1">
            <a:off x="1566277" y="5043751"/>
            <a:ext cx="1430506" cy="691038"/>
          </a:xfrm>
          <a:prstGeom prst="bentConnector2">
            <a:avLst/>
          </a:prstGeom>
          <a:ln w="6350">
            <a:solidFill>
              <a:schemeClr val="accent3"/>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18" name="CasellaDiTesto 7">
            <a:extLst>
              <a:ext uri="{FF2B5EF4-FFF2-40B4-BE49-F238E27FC236}">
                <a16:creationId xmlns:a16="http://schemas.microsoft.com/office/drawing/2014/main" id="{F8B57C8E-7565-4D23-9CAD-3C3310DAD0DC}"/>
              </a:ext>
            </a:extLst>
          </p:cNvPr>
          <p:cNvSpPr txBox="1"/>
          <p:nvPr/>
        </p:nvSpPr>
        <p:spPr>
          <a:xfrm>
            <a:off x="2627049" y="4930447"/>
            <a:ext cx="2520280" cy="584775"/>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latin typeface="Roboto Bold" panose="02000000000000000000" pitchFamily="2" charset="0"/>
              </a:rPr>
              <a:t>0: </a:t>
            </a:r>
            <a:r>
              <a:rPr lang="en-US" sz="1600"/>
              <a:t>Safe disposal</a:t>
            </a:r>
          </a:p>
          <a:p>
            <a:r>
              <a:rPr lang="en-US" sz="1600">
                <a:latin typeface="Roboto Bold" panose="02000000000000000000" pitchFamily="2" charset="0"/>
              </a:rPr>
              <a:t>1: </a:t>
            </a:r>
            <a:r>
              <a:rPr lang="en-US" sz="1600"/>
              <a:t>Pull&amp;Clean version</a:t>
            </a:r>
            <a:endParaRPr lang="en-US" sz="1600" dirty="0"/>
          </a:p>
        </p:txBody>
      </p:sp>
      <p:cxnSp>
        <p:nvCxnSpPr>
          <p:cNvPr id="119" name="Connettore diritto 25">
            <a:extLst>
              <a:ext uri="{FF2B5EF4-FFF2-40B4-BE49-F238E27FC236}">
                <a16:creationId xmlns:a16="http://schemas.microsoft.com/office/drawing/2014/main" id="{2C74046A-0A27-4C01-9CB7-E3365FA8F9AE}"/>
              </a:ext>
            </a:extLst>
          </p:cNvPr>
          <p:cNvCxnSpPr>
            <a:cxnSpLocks/>
            <a:endCxn id="118" idx="1"/>
          </p:cNvCxnSpPr>
          <p:nvPr/>
        </p:nvCxnSpPr>
        <p:spPr>
          <a:xfrm rot="16200000" flipH="1">
            <a:off x="2268707" y="4864493"/>
            <a:ext cx="531794" cy="184889"/>
          </a:xfrm>
          <a:prstGeom prst="bentConnector2">
            <a:avLst/>
          </a:prstGeom>
          <a:ln w="6350">
            <a:solidFill>
              <a:schemeClr val="accent3"/>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22" name="Connettore diritto 14">
            <a:extLst>
              <a:ext uri="{FF2B5EF4-FFF2-40B4-BE49-F238E27FC236}">
                <a16:creationId xmlns:a16="http://schemas.microsoft.com/office/drawing/2014/main" id="{EDF6F16D-DDBD-424E-A51D-294659F3CF80}"/>
              </a:ext>
            </a:extLst>
          </p:cNvPr>
          <p:cNvCxnSpPr>
            <a:cxnSpLocks/>
            <a:endCxn id="123" idx="1"/>
          </p:cNvCxnSpPr>
          <p:nvPr/>
        </p:nvCxnSpPr>
        <p:spPr>
          <a:xfrm rot="16200000" flipH="1">
            <a:off x="1884221" y="4977644"/>
            <a:ext cx="1046458" cy="439198"/>
          </a:xfrm>
          <a:prstGeom prst="bentConnector2">
            <a:avLst/>
          </a:prstGeom>
          <a:ln w="6350">
            <a:solidFill>
              <a:schemeClr val="accent3"/>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23" name="CasellaDiTesto 7">
            <a:extLst>
              <a:ext uri="{FF2B5EF4-FFF2-40B4-BE49-F238E27FC236}">
                <a16:creationId xmlns:a16="http://schemas.microsoft.com/office/drawing/2014/main" id="{FDA85491-0655-49CB-9B10-FD992766C5D0}"/>
              </a:ext>
            </a:extLst>
          </p:cNvPr>
          <p:cNvSpPr txBox="1"/>
          <p:nvPr/>
        </p:nvSpPr>
        <p:spPr>
          <a:xfrm>
            <a:off x="2627049" y="5551195"/>
            <a:ext cx="2520280" cy="338554"/>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latin typeface="Roboto Bold" panose="02000000000000000000" pitchFamily="2" charset="0"/>
              </a:rPr>
              <a:t>1: </a:t>
            </a:r>
            <a:r>
              <a:rPr lang="en-US" sz="1600" dirty="0"/>
              <a:t>motor</a:t>
            </a:r>
          </a:p>
        </p:txBody>
      </p:sp>
      <p:cxnSp>
        <p:nvCxnSpPr>
          <p:cNvPr id="124" name="Straight Connector 123">
            <a:extLst>
              <a:ext uri="{FF2B5EF4-FFF2-40B4-BE49-F238E27FC236}">
                <a16:creationId xmlns:a16="http://schemas.microsoft.com/office/drawing/2014/main" id="{BD3DA53D-66C5-470F-B28B-E5E426B03429}"/>
              </a:ext>
            </a:extLst>
          </p:cNvPr>
          <p:cNvCxnSpPr/>
          <p:nvPr/>
        </p:nvCxnSpPr>
        <p:spPr>
          <a:xfrm>
            <a:off x="1591423" y="4674019"/>
            <a:ext cx="18288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36282DF-8CBD-476A-B97E-57105A779481}"/>
              </a:ext>
            </a:extLst>
          </p:cNvPr>
          <p:cNvCxnSpPr/>
          <p:nvPr/>
        </p:nvCxnSpPr>
        <p:spPr>
          <a:xfrm>
            <a:off x="1840788" y="4674019"/>
            <a:ext cx="18288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4FE5E6A2-7CB9-41C8-B4EE-C6C6EF0A72BA}"/>
              </a:ext>
            </a:extLst>
          </p:cNvPr>
          <p:cNvCxnSpPr/>
          <p:nvPr/>
        </p:nvCxnSpPr>
        <p:spPr>
          <a:xfrm>
            <a:off x="2087948" y="4674019"/>
            <a:ext cx="18288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015601C-3A66-41F7-963E-445E4D05FAA6}"/>
              </a:ext>
            </a:extLst>
          </p:cNvPr>
          <p:cNvCxnSpPr/>
          <p:nvPr/>
        </p:nvCxnSpPr>
        <p:spPr>
          <a:xfrm>
            <a:off x="2363316" y="4674019"/>
            <a:ext cx="18288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6" name="Rectangle 145">
            <a:extLst>
              <a:ext uri="{FF2B5EF4-FFF2-40B4-BE49-F238E27FC236}">
                <a16:creationId xmlns:a16="http://schemas.microsoft.com/office/drawing/2014/main" id="{12C52A5F-80E2-42E0-BCC0-FF47CEA4902D}"/>
              </a:ext>
            </a:extLst>
          </p:cNvPr>
          <p:cNvSpPr/>
          <p:nvPr/>
        </p:nvSpPr>
        <p:spPr>
          <a:xfrm>
            <a:off x="6993842" y="0"/>
            <a:ext cx="5198158" cy="6273799"/>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147" name="Content Placeholder 14">
            <a:extLst>
              <a:ext uri="{FF2B5EF4-FFF2-40B4-BE49-F238E27FC236}">
                <a16:creationId xmlns:a16="http://schemas.microsoft.com/office/drawing/2014/main" id="{599039EF-707D-4DA6-92E4-C2DB9569BA24}"/>
              </a:ext>
            </a:extLst>
          </p:cNvPr>
          <p:cNvSpPr txBox="1">
            <a:spLocks/>
          </p:cNvSpPr>
          <p:nvPr/>
        </p:nvSpPr>
        <p:spPr>
          <a:xfrm>
            <a:off x="7553993" y="466725"/>
            <a:ext cx="3659439" cy="5520104"/>
          </a:xfrm>
          <a:prstGeom prst="rect">
            <a:avLst/>
          </a:prstGeom>
        </p:spPr>
        <p:txBody>
          <a:bodyPr vert="horz" lIns="0" tIns="0" rIns="0" bIns="0" rtlCol="0">
            <a:noAutofit/>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a:latin typeface="Roboto Bold" panose="02000000000000000000" pitchFamily="2" charset="0"/>
              </a:rPr>
              <a:t>L3 = Single-phase explosion proof</a:t>
            </a:r>
          </a:p>
          <a:p>
            <a:pPr marL="0" indent="0">
              <a:lnSpc>
                <a:spcPct val="120000"/>
              </a:lnSpc>
              <a:spcBef>
                <a:spcPts val="0"/>
              </a:spcBef>
              <a:buFont typeface="Arial" panose="020B0604020202020204" pitchFamily="34" charset="0"/>
              <a:buNone/>
            </a:pPr>
            <a:endParaRPr lang="en-US" sz="1050">
              <a:latin typeface="Roboto Bold" panose="02000000000000000000" pitchFamily="2" charset="0"/>
            </a:endParaRPr>
          </a:p>
          <a:p>
            <a:pPr marL="0" indent="0">
              <a:lnSpc>
                <a:spcPct val="120000"/>
              </a:lnSpc>
              <a:spcBef>
                <a:spcPts val="0"/>
              </a:spcBef>
              <a:buFont typeface="Arial" panose="020B0604020202020204" pitchFamily="34" charset="0"/>
              <a:buNone/>
            </a:pPr>
            <a:r>
              <a:rPr lang="en-US" sz="1050">
                <a:latin typeface="Roboto Bold" panose="02000000000000000000" pitchFamily="2" charset="0"/>
              </a:rPr>
              <a:t>L4 = VHS01 Z22</a:t>
            </a:r>
          </a:p>
          <a:p>
            <a:pPr marL="0" indent="0">
              <a:lnSpc>
                <a:spcPct val="120000"/>
              </a:lnSpc>
              <a:spcBef>
                <a:spcPts val="0"/>
              </a:spcBef>
              <a:buFont typeface="Arial" panose="020B0604020202020204" pitchFamily="34" charset="0"/>
              <a:buNone/>
            </a:pPr>
            <a:r>
              <a:rPr lang="en-US" sz="1050">
                <a:latin typeface="Roboto Bold" panose="02000000000000000000" pitchFamily="2" charset="0"/>
              </a:rPr>
              <a:t>L5 = VHS01 Z22</a:t>
            </a:r>
          </a:p>
          <a:p>
            <a:pPr marL="0" indent="0">
              <a:lnSpc>
                <a:spcPct val="120000"/>
              </a:lnSpc>
              <a:spcBef>
                <a:spcPts val="0"/>
              </a:spcBef>
              <a:buFont typeface="Arial" panose="020B0604020202020204" pitchFamily="34" charset="0"/>
              <a:buNone/>
            </a:pPr>
            <a:r>
              <a:rPr lang="en-US" sz="1050">
                <a:latin typeface="Roboto Bold" panose="02000000000000000000" pitchFamily="2" charset="0"/>
              </a:rPr>
              <a:t>L6:</a:t>
            </a:r>
          </a:p>
          <a:p>
            <a:pPr>
              <a:lnSpc>
                <a:spcPct val="120000"/>
              </a:lnSpc>
              <a:spcBef>
                <a:spcPts val="0"/>
              </a:spcBef>
              <a:buClr>
                <a:schemeClr val="tx1"/>
              </a:buClr>
            </a:pPr>
            <a:r>
              <a:rPr lang="en-US" sz="1050"/>
              <a:t>VHS010 LC Z22 EXA LC</a:t>
            </a:r>
          </a:p>
          <a:p>
            <a:pPr>
              <a:lnSpc>
                <a:spcPct val="120000"/>
              </a:lnSpc>
              <a:spcBef>
                <a:spcPts val="0"/>
              </a:spcBef>
              <a:buClr>
                <a:schemeClr val="tx1"/>
              </a:buClr>
            </a:pPr>
            <a:r>
              <a:rPr lang="en-US" sz="1050"/>
              <a:t>VHS010 HC Z22 EXA</a:t>
            </a:r>
          </a:p>
          <a:p>
            <a:pPr>
              <a:lnSpc>
                <a:spcPct val="120000"/>
              </a:lnSpc>
              <a:spcBef>
                <a:spcPts val="0"/>
              </a:spcBef>
              <a:buClr>
                <a:schemeClr val="tx1"/>
              </a:buClr>
            </a:pPr>
            <a:r>
              <a:rPr lang="en-US" sz="1050"/>
              <a:t>VHS011 LC Z22 EXA</a:t>
            </a:r>
          </a:p>
          <a:p>
            <a:pPr>
              <a:lnSpc>
                <a:spcPct val="120000"/>
              </a:lnSpc>
              <a:spcBef>
                <a:spcPts val="0"/>
              </a:spcBef>
              <a:buClr>
                <a:schemeClr val="tx1"/>
              </a:buClr>
            </a:pPr>
            <a:r>
              <a:rPr lang="en-US" sz="1050"/>
              <a:t>VHS011 LC Z22 EXA V110 UKP</a:t>
            </a:r>
          </a:p>
          <a:p>
            <a:pPr>
              <a:lnSpc>
                <a:spcPct val="120000"/>
              </a:lnSpc>
              <a:spcBef>
                <a:spcPts val="0"/>
              </a:spcBef>
              <a:buClr>
                <a:schemeClr val="tx1"/>
              </a:buClr>
            </a:pPr>
            <a:r>
              <a:rPr lang="en-US" sz="1050"/>
              <a:t>VHS010 HC Z22 EXA UKP</a:t>
            </a:r>
          </a:p>
          <a:p>
            <a:pPr>
              <a:lnSpc>
                <a:spcPct val="120000"/>
              </a:lnSpc>
              <a:spcBef>
                <a:spcPts val="0"/>
              </a:spcBef>
              <a:buClr>
                <a:schemeClr val="tx1"/>
              </a:buClr>
            </a:pPr>
            <a:r>
              <a:rPr lang="en-US" sz="1050"/>
              <a:t>……..</a:t>
            </a:r>
          </a:p>
          <a:p>
            <a:pPr>
              <a:lnSpc>
                <a:spcPct val="120000"/>
              </a:lnSpc>
              <a:spcBef>
                <a:spcPts val="0"/>
              </a:spcBef>
              <a:buClr>
                <a:schemeClr val="tx1"/>
              </a:buClr>
            </a:pPr>
            <a:endParaRPr lang="en-US" sz="1050"/>
          </a:p>
          <a:p>
            <a:pPr marL="0" indent="0">
              <a:lnSpc>
                <a:spcPct val="120000"/>
              </a:lnSpc>
              <a:spcBef>
                <a:spcPts val="0"/>
              </a:spcBef>
              <a:buFont typeface="Arial" panose="020B0604020202020204" pitchFamily="34" charset="0"/>
              <a:buNone/>
            </a:pPr>
            <a:r>
              <a:rPr lang="en-US" sz="1050">
                <a:latin typeface="Roboto Bold" panose="02000000000000000000" pitchFamily="2" charset="0"/>
              </a:rPr>
              <a:t>L4 = VHS01 ACD</a:t>
            </a:r>
          </a:p>
          <a:p>
            <a:pPr marL="0" indent="0">
              <a:lnSpc>
                <a:spcPct val="120000"/>
              </a:lnSpc>
              <a:spcBef>
                <a:spcPts val="0"/>
              </a:spcBef>
              <a:buFont typeface="Arial" panose="020B0604020202020204" pitchFamily="34" charset="0"/>
              <a:buNone/>
            </a:pPr>
            <a:r>
              <a:rPr lang="en-US" sz="1050">
                <a:latin typeface="Roboto Bold" panose="02000000000000000000" pitchFamily="2" charset="0"/>
              </a:rPr>
              <a:t>L5 = VHS01 ACD</a:t>
            </a:r>
          </a:p>
          <a:p>
            <a:pPr marL="0" indent="0">
              <a:lnSpc>
                <a:spcPct val="120000"/>
              </a:lnSpc>
              <a:spcBef>
                <a:spcPts val="0"/>
              </a:spcBef>
              <a:buFont typeface="Arial" panose="020B0604020202020204" pitchFamily="34" charset="0"/>
              <a:buNone/>
            </a:pPr>
            <a:r>
              <a:rPr lang="en-US" sz="1050">
                <a:latin typeface="Roboto Bold" panose="02000000000000000000" pitchFamily="2" charset="0"/>
              </a:rPr>
              <a:t>L6:</a:t>
            </a:r>
          </a:p>
          <a:p>
            <a:pPr>
              <a:lnSpc>
                <a:spcPct val="120000"/>
              </a:lnSpc>
              <a:spcBef>
                <a:spcPts val="0"/>
              </a:spcBef>
              <a:buClr>
                <a:schemeClr val="tx1"/>
              </a:buClr>
            </a:pPr>
            <a:r>
              <a:rPr lang="en-US" sz="1050"/>
              <a:t>L6:</a:t>
            </a:r>
          </a:p>
          <a:p>
            <a:pPr>
              <a:lnSpc>
                <a:spcPct val="120000"/>
              </a:lnSpc>
              <a:spcBef>
                <a:spcPts val="0"/>
              </a:spcBef>
              <a:buClr>
                <a:schemeClr val="tx1"/>
              </a:buClr>
            </a:pPr>
            <a:r>
              <a:rPr lang="en-US" sz="1050"/>
              <a:t>VHS010 LC ACD</a:t>
            </a:r>
          </a:p>
          <a:p>
            <a:pPr>
              <a:lnSpc>
                <a:spcPct val="120000"/>
              </a:lnSpc>
              <a:spcBef>
                <a:spcPts val="0"/>
              </a:spcBef>
              <a:buClr>
                <a:schemeClr val="tx1"/>
              </a:buClr>
            </a:pPr>
            <a:r>
              <a:rPr lang="en-US" sz="1050"/>
              <a:t>VHS010 HC ACD</a:t>
            </a:r>
          </a:p>
          <a:p>
            <a:pPr>
              <a:lnSpc>
                <a:spcPct val="120000"/>
              </a:lnSpc>
              <a:spcBef>
                <a:spcPts val="0"/>
              </a:spcBef>
              <a:buClr>
                <a:schemeClr val="tx1"/>
              </a:buClr>
            </a:pPr>
            <a:r>
              <a:rPr lang="en-US" sz="1050"/>
              <a:t>VHS011 LC ACD</a:t>
            </a:r>
          </a:p>
          <a:p>
            <a:pPr>
              <a:lnSpc>
                <a:spcPct val="120000"/>
              </a:lnSpc>
              <a:spcBef>
                <a:spcPts val="0"/>
              </a:spcBef>
              <a:buClr>
                <a:schemeClr val="tx1"/>
              </a:buClr>
            </a:pPr>
            <a:r>
              <a:rPr lang="en-US" sz="1050"/>
              <a:t>VHS011 LC ACD AU</a:t>
            </a:r>
          </a:p>
          <a:p>
            <a:pPr>
              <a:lnSpc>
                <a:spcPct val="120000"/>
              </a:lnSpc>
              <a:spcBef>
                <a:spcPts val="0"/>
              </a:spcBef>
              <a:buClr>
                <a:schemeClr val="tx1"/>
              </a:buClr>
            </a:pPr>
            <a:r>
              <a:rPr lang="en-US" sz="1050"/>
              <a:t>………</a:t>
            </a:r>
          </a:p>
          <a:p>
            <a:pPr marL="0" indent="0">
              <a:lnSpc>
                <a:spcPct val="120000"/>
              </a:lnSpc>
              <a:spcBef>
                <a:spcPts val="0"/>
              </a:spcBef>
              <a:buClr>
                <a:schemeClr val="tx1"/>
              </a:buClr>
              <a:buNone/>
            </a:pPr>
            <a:r>
              <a:rPr lang="en-US" sz="1050"/>
              <a:t>	</a:t>
            </a:r>
          </a:p>
          <a:p>
            <a:pPr marL="0" indent="0">
              <a:lnSpc>
                <a:spcPct val="120000"/>
              </a:lnSpc>
              <a:spcBef>
                <a:spcPts val="0"/>
              </a:spcBef>
              <a:buFont typeface="Arial" panose="020B0604020202020204" pitchFamily="34" charset="0"/>
              <a:buNone/>
            </a:pPr>
            <a:r>
              <a:rPr lang="en-US" sz="1050">
                <a:latin typeface="Roboto Bold" panose="02000000000000000000" pitchFamily="2" charset="0"/>
              </a:rPr>
              <a:t>L4 = VHS01 C2D2</a:t>
            </a:r>
          </a:p>
          <a:p>
            <a:pPr marL="0" indent="0">
              <a:lnSpc>
                <a:spcPct val="120000"/>
              </a:lnSpc>
              <a:spcBef>
                <a:spcPts val="0"/>
              </a:spcBef>
              <a:buFont typeface="Arial" panose="020B0604020202020204" pitchFamily="34" charset="0"/>
              <a:buNone/>
            </a:pPr>
            <a:r>
              <a:rPr lang="en-US" sz="1050">
                <a:latin typeface="Roboto Bold" panose="02000000000000000000" pitchFamily="2" charset="0"/>
              </a:rPr>
              <a:t>L5 = VHS01 C2D2</a:t>
            </a:r>
          </a:p>
          <a:p>
            <a:pPr marL="0" indent="0">
              <a:lnSpc>
                <a:spcPct val="120000"/>
              </a:lnSpc>
              <a:spcBef>
                <a:spcPts val="0"/>
              </a:spcBef>
              <a:buFont typeface="Arial" panose="020B0604020202020204" pitchFamily="34" charset="0"/>
              <a:buNone/>
            </a:pPr>
            <a:r>
              <a:rPr lang="en-US" sz="1050">
                <a:latin typeface="Roboto Bold" panose="02000000000000000000" pitchFamily="2" charset="0"/>
              </a:rPr>
              <a:t>L6:</a:t>
            </a:r>
          </a:p>
          <a:p>
            <a:pPr>
              <a:lnSpc>
                <a:spcPct val="120000"/>
              </a:lnSpc>
              <a:spcBef>
                <a:spcPts val="0"/>
              </a:spcBef>
              <a:buClr>
                <a:schemeClr val="tx1"/>
              </a:buClr>
            </a:pPr>
            <a:r>
              <a:rPr lang="fr-FR" sz="1050"/>
              <a:t>VHS011 C2D2 AU</a:t>
            </a:r>
          </a:p>
          <a:p>
            <a:pPr>
              <a:lnSpc>
                <a:spcPct val="120000"/>
              </a:lnSpc>
              <a:spcBef>
                <a:spcPts val="0"/>
              </a:spcBef>
              <a:buClr>
                <a:schemeClr val="tx1"/>
              </a:buClr>
            </a:pPr>
            <a:r>
              <a:rPr lang="fr-FR" sz="1050"/>
              <a:t>VHS011 C2D2 AU 3X FPAT</a:t>
            </a:r>
          </a:p>
          <a:p>
            <a:pPr>
              <a:lnSpc>
                <a:spcPct val="120000"/>
              </a:lnSpc>
              <a:spcBef>
                <a:spcPts val="0"/>
              </a:spcBef>
              <a:buClr>
                <a:schemeClr val="tx1"/>
              </a:buClr>
            </a:pPr>
            <a:r>
              <a:rPr lang="fr-FR" sz="1050"/>
              <a:t>VHS010 C2D2 HC ACD</a:t>
            </a:r>
          </a:p>
          <a:p>
            <a:pPr>
              <a:lnSpc>
                <a:spcPct val="120000"/>
              </a:lnSpc>
              <a:spcBef>
                <a:spcPts val="0"/>
              </a:spcBef>
              <a:buClr>
                <a:schemeClr val="tx1"/>
              </a:buClr>
            </a:pPr>
            <a:r>
              <a:rPr lang="fr-FR" sz="1050"/>
              <a:t>…………</a:t>
            </a:r>
          </a:p>
          <a:p>
            <a:pPr>
              <a:lnSpc>
                <a:spcPct val="120000"/>
              </a:lnSpc>
              <a:spcBef>
                <a:spcPts val="0"/>
              </a:spcBef>
              <a:buClr>
                <a:schemeClr val="tx1"/>
              </a:buClr>
            </a:pPr>
            <a:endParaRPr lang="en-US" sz="1100"/>
          </a:p>
        </p:txBody>
      </p:sp>
      <p:pic>
        <p:nvPicPr>
          <p:cNvPr id="149" name="Immagine 21">
            <a:extLst>
              <a:ext uri="{FF2B5EF4-FFF2-40B4-BE49-F238E27FC236}">
                <a16:creationId xmlns:a16="http://schemas.microsoft.com/office/drawing/2014/main" id="{36C3A062-7B46-4C29-9585-48F10356A87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9862460" y="1338921"/>
            <a:ext cx="792630" cy="1299261"/>
          </a:xfrm>
          <a:prstGeom prst="rect">
            <a:avLst/>
          </a:prstGeom>
        </p:spPr>
      </p:pic>
      <p:pic>
        <p:nvPicPr>
          <p:cNvPr id="150" name="Immagine 23">
            <a:extLst>
              <a:ext uri="{FF2B5EF4-FFF2-40B4-BE49-F238E27FC236}">
                <a16:creationId xmlns:a16="http://schemas.microsoft.com/office/drawing/2014/main" id="{38EAC960-1A9D-4E71-B024-DFB30B96EA3F}"/>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726024" y="1314198"/>
            <a:ext cx="818275" cy="1313771"/>
          </a:xfrm>
          <a:prstGeom prst="rect">
            <a:avLst/>
          </a:prstGeom>
        </p:spPr>
      </p:pic>
      <p:pic>
        <p:nvPicPr>
          <p:cNvPr id="157" name="Immagine 27">
            <a:extLst>
              <a:ext uri="{FF2B5EF4-FFF2-40B4-BE49-F238E27FC236}">
                <a16:creationId xmlns:a16="http://schemas.microsoft.com/office/drawing/2014/main" id="{6853864B-1C80-4D98-B43D-22C8B8898C6E}"/>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9860953" y="4743058"/>
            <a:ext cx="792630" cy="1299260"/>
          </a:xfrm>
          <a:prstGeom prst="rect">
            <a:avLst/>
          </a:prstGeom>
        </p:spPr>
      </p:pic>
      <p:pic>
        <p:nvPicPr>
          <p:cNvPr id="158" name="Immagine 29">
            <a:extLst>
              <a:ext uri="{FF2B5EF4-FFF2-40B4-BE49-F238E27FC236}">
                <a16:creationId xmlns:a16="http://schemas.microsoft.com/office/drawing/2014/main" id="{DF2E66F0-F589-4226-BA9B-16D87160C972}"/>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742418" y="4740511"/>
            <a:ext cx="818274" cy="1313768"/>
          </a:xfrm>
          <a:prstGeom prst="rect">
            <a:avLst/>
          </a:prstGeom>
        </p:spPr>
      </p:pic>
      <p:cxnSp>
        <p:nvCxnSpPr>
          <p:cNvPr id="28" name="Connettore diritto 28">
            <a:extLst>
              <a:ext uri="{FF2B5EF4-FFF2-40B4-BE49-F238E27FC236}">
                <a16:creationId xmlns:a16="http://schemas.microsoft.com/office/drawing/2014/main" id="{44669B7A-D287-4FD3-829A-F3FC1BB28767}"/>
              </a:ext>
            </a:extLst>
          </p:cNvPr>
          <p:cNvCxnSpPr>
            <a:cxnSpLocks/>
            <a:endCxn id="29" idx="0"/>
          </p:cNvCxnSpPr>
          <p:nvPr/>
        </p:nvCxnSpPr>
        <p:spPr>
          <a:xfrm>
            <a:off x="4064714" y="2198313"/>
            <a:ext cx="1436469" cy="503735"/>
          </a:xfrm>
          <a:prstGeom prst="bentConnector2">
            <a:avLst/>
          </a:prstGeom>
          <a:ln w="6350">
            <a:solidFill>
              <a:schemeClr val="accent3"/>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9" name="CasellaDiTesto 7">
            <a:extLst>
              <a:ext uri="{FF2B5EF4-FFF2-40B4-BE49-F238E27FC236}">
                <a16:creationId xmlns:a16="http://schemas.microsoft.com/office/drawing/2014/main" id="{1193DD67-C6A2-4F6F-9705-A94728634498}"/>
              </a:ext>
            </a:extLst>
          </p:cNvPr>
          <p:cNvSpPr txBox="1"/>
          <p:nvPr/>
        </p:nvSpPr>
        <p:spPr>
          <a:xfrm>
            <a:off x="4917572" y="2702048"/>
            <a:ext cx="1167221" cy="292388"/>
          </a:xfrm>
          <a:prstGeom prst="rect">
            <a:avLst/>
          </a:prstGeom>
          <a:noFill/>
        </p:spPr>
        <p:txBody>
          <a:bodyPr wrap="square" bIns="0"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a:t>Acronyms</a:t>
            </a:r>
            <a:endParaRPr lang="en-US" sz="1600" dirty="0"/>
          </a:p>
        </p:txBody>
      </p:sp>
      <p:cxnSp>
        <p:nvCxnSpPr>
          <p:cNvPr id="161" name="Straight Connector 160">
            <a:extLst>
              <a:ext uri="{FF2B5EF4-FFF2-40B4-BE49-F238E27FC236}">
                <a16:creationId xmlns:a16="http://schemas.microsoft.com/office/drawing/2014/main" id="{702A867D-43D9-418D-88E7-3F28A6CB3023}"/>
              </a:ext>
            </a:extLst>
          </p:cNvPr>
          <p:cNvCxnSpPr>
            <a:cxnSpLocks/>
          </p:cNvCxnSpPr>
          <p:nvPr/>
        </p:nvCxnSpPr>
        <p:spPr>
          <a:xfrm>
            <a:off x="2722271" y="2198319"/>
            <a:ext cx="2425058"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66" name="Group 165">
            <a:extLst>
              <a:ext uri="{FF2B5EF4-FFF2-40B4-BE49-F238E27FC236}">
                <a16:creationId xmlns:a16="http://schemas.microsoft.com/office/drawing/2014/main" id="{79CAB843-3149-4453-8C02-D2EE8D688A9B}"/>
              </a:ext>
            </a:extLst>
          </p:cNvPr>
          <p:cNvGrpSpPr/>
          <p:nvPr/>
        </p:nvGrpSpPr>
        <p:grpSpPr>
          <a:xfrm>
            <a:off x="2722271" y="4674014"/>
            <a:ext cx="3362522" cy="796123"/>
            <a:chOff x="2722271" y="2198313"/>
            <a:chExt cx="3362522" cy="796123"/>
          </a:xfrm>
        </p:grpSpPr>
        <p:cxnSp>
          <p:nvCxnSpPr>
            <p:cNvPr id="167" name="Connettore diritto 28">
              <a:extLst>
                <a:ext uri="{FF2B5EF4-FFF2-40B4-BE49-F238E27FC236}">
                  <a16:creationId xmlns:a16="http://schemas.microsoft.com/office/drawing/2014/main" id="{31DA7428-2FE8-4D36-8754-772F1DD351C3}"/>
                </a:ext>
              </a:extLst>
            </p:cNvPr>
            <p:cNvCxnSpPr>
              <a:cxnSpLocks/>
              <a:endCxn id="168" idx="0"/>
            </p:cNvCxnSpPr>
            <p:nvPr/>
          </p:nvCxnSpPr>
          <p:spPr>
            <a:xfrm>
              <a:off x="4064714" y="2198313"/>
              <a:ext cx="1436469" cy="503735"/>
            </a:xfrm>
            <a:prstGeom prst="bentConnector2">
              <a:avLst/>
            </a:prstGeom>
            <a:ln w="6350">
              <a:solidFill>
                <a:schemeClr val="accent3"/>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68" name="CasellaDiTesto 7">
              <a:extLst>
                <a:ext uri="{FF2B5EF4-FFF2-40B4-BE49-F238E27FC236}">
                  <a16:creationId xmlns:a16="http://schemas.microsoft.com/office/drawing/2014/main" id="{189B853A-4CE7-4538-92CF-217F54C9DBF8}"/>
                </a:ext>
              </a:extLst>
            </p:cNvPr>
            <p:cNvSpPr txBox="1"/>
            <p:nvPr/>
          </p:nvSpPr>
          <p:spPr>
            <a:xfrm>
              <a:off x="4917572" y="2702048"/>
              <a:ext cx="1167221" cy="292388"/>
            </a:xfrm>
            <a:prstGeom prst="rect">
              <a:avLst/>
            </a:prstGeom>
            <a:noFill/>
          </p:spPr>
          <p:txBody>
            <a:bodyPr wrap="square" bIns="0"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a:t>Acronyms</a:t>
              </a:r>
              <a:endParaRPr lang="en-US" sz="1600" dirty="0"/>
            </a:p>
          </p:txBody>
        </p:sp>
        <p:cxnSp>
          <p:nvCxnSpPr>
            <p:cNvPr id="169" name="Straight Connector 168">
              <a:extLst>
                <a:ext uri="{FF2B5EF4-FFF2-40B4-BE49-F238E27FC236}">
                  <a16:creationId xmlns:a16="http://schemas.microsoft.com/office/drawing/2014/main" id="{32EEF9BF-2993-4260-B412-391C8A5C1C9A}"/>
                </a:ext>
              </a:extLst>
            </p:cNvPr>
            <p:cNvCxnSpPr>
              <a:cxnSpLocks/>
            </p:cNvCxnSpPr>
            <p:nvPr/>
          </p:nvCxnSpPr>
          <p:spPr>
            <a:xfrm>
              <a:off x="2722271" y="2198319"/>
              <a:ext cx="2425058"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155" name="Immagine 55">
            <a:extLst>
              <a:ext uri="{FF2B5EF4-FFF2-40B4-BE49-F238E27FC236}">
                <a16:creationId xmlns:a16="http://schemas.microsoft.com/office/drawing/2014/main" id="{4DF3B58C-3810-4847-9C72-BAD78EBEB31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9882427" y="3199793"/>
            <a:ext cx="734353" cy="1108543"/>
          </a:xfrm>
          <a:prstGeom prst="rect">
            <a:avLst/>
          </a:prstGeom>
        </p:spPr>
      </p:pic>
      <p:pic>
        <p:nvPicPr>
          <p:cNvPr id="172" name="Picture 171">
            <a:extLst>
              <a:ext uri="{FF2B5EF4-FFF2-40B4-BE49-F238E27FC236}">
                <a16:creationId xmlns:a16="http://schemas.microsoft.com/office/drawing/2014/main" id="{B91DEDFF-52BA-48B1-8DD1-74D0A08174C8}"/>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10745074" y="3188931"/>
            <a:ext cx="734294" cy="1151683"/>
          </a:xfrm>
          <a:prstGeom prst="rect">
            <a:avLst/>
          </a:prstGeom>
        </p:spPr>
      </p:pic>
    </p:spTree>
    <p:extLst>
      <p:ext uri="{BB962C8B-B14F-4D97-AF65-F5344CB8AC3E}">
        <p14:creationId xmlns:p14="http://schemas.microsoft.com/office/powerpoint/2010/main" val="1128221103"/>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83A5C0A-5963-E17D-AF41-1B55C42CF7BE}"/>
              </a:ext>
            </a:extLst>
          </p:cNvPr>
          <p:cNvSpPr/>
          <p:nvPr/>
        </p:nvSpPr>
        <p:spPr>
          <a:xfrm>
            <a:off x="6885975" y="0"/>
            <a:ext cx="5337775" cy="6273799"/>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6" name="Title 5">
            <a:extLst>
              <a:ext uri="{FF2B5EF4-FFF2-40B4-BE49-F238E27FC236}">
                <a16:creationId xmlns:a16="http://schemas.microsoft.com/office/drawing/2014/main" id="{7720E18C-F89A-87BF-0D14-882286CD4FEE}"/>
              </a:ext>
            </a:extLst>
          </p:cNvPr>
          <p:cNvSpPr>
            <a:spLocks noGrp="1"/>
          </p:cNvSpPr>
          <p:nvPr>
            <p:ph type="title"/>
          </p:nvPr>
        </p:nvSpPr>
        <p:spPr/>
        <p:txBody>
          <a:bodyPr/>
          <a:lstStyle/>
          <a:p>
            <a:r>
              <a:rPr lang="en-US"/>
              <a:t>Mini IVS</a:t>
            </a:r>
          </a:p>
        </p:txBody>
      </p:sp>
      <p:sp>
        <p:nvSpPr>
          <p:cNvPr id="4" name="Footer Placeholder 3">
            <a:extLst>
              <a:ext uri="{FF2B5EF4-FFF2-40B4-BE49-F238E27FC236}">
                <a16:creationId xmlns:a16="http://schemas.microsoft.com/office/drawing/2014/main" id="{F60F82BB-ADA7-EB7C-45E8-5063AAE935CC}"/>
              </a:ext>
            </a:extLst>
          </p:cNvPr>
          <p:cNvSpPr>
            <a:spLocks noGrp="1"/>
          </p:cNvSpPr>
          <p:nvPr>
            <p:ph type="ftr" sz="quarter" idx="16"/>
          </p:nvPr>
        </p:nvSpPr>
        <p:spPr/>
        <p:txBody>
          <a:bodyPr/>
          <a:lstStyle/>
          <a:p>
            <a:pPr algn="l"/>
            <a:r>
              <a:rPr lang="en-US"/>
              <a:t>COMPANY CONFIDENTIAL</a:t>
            </a:r>
            <a:endParaRPr lang="en-US" dirty="0"/>
          </a:p>
        </p:txBody>
      </p:sp>
      <p:sp>
        <p:nvSpPr>
          <p:cNvPr id="5" name="Slide Number Placeholder 4">
            <a:extLst>
              <a:ext uri="{FF2B5EF4-FFF2-40B4-BE49-F238E27FC236}">
                <a16:creationId xmlns:a16="http://schemas.microsoft.com/office/drawing/2014/main" id="{1CDD8C14-8CC9-4EE9-484F-A7179DFA7F06}"/>
              </a:ext>
            </a:extLst>
          </p:cNvPr>
          <p:cNvSpPr>
            <a:spLocks noGrp="1"/>
          </p:cNvSpPr>
          <p:nvPr>
            <p:ph type="sldNum" sz="quarter" idx="17"/>
          </p:nvPr>
        </p:nvSpPr>
        <p:spPr/>
        <p:txBody>
          <a:bodyPr/>
          <a:lstStyle/>
          <a:p>
            <a:fld id="{6C385236-B7BA-4938-9EA6-6DEC8CA653D7}" type="slidenum">
              <a:rPr lang="en-US" smtClean="0"/>
              <a:pPr/>
              <a:t>5</a:t>
            </a:fld>
            <a:endParaRPr lang="en-US"/>
          </a:p>
        </p:txBody>
      </p:sp>
      <p:sp>
        <p:nvSpPr>
          <p:cNvPr id="25" name="Content Placeholder 1">
            <a:extLst>
              <a:ext uri="{FF2B5EF4-FFF2-40B4-BE49-F238E27FC236}">
                <a16:creationId xmlns:a16="http://schemas.microsoft.com/office/drawing/2014/main" id="{D47A9C56-430B-697A-5F2D-D0CFC857BA80}"/>
              </a:ext>
            </a:extLst>
          </p:cNvPr>
          <p:cNvSpPr>
            <a:spLocks noGrp="1"/>
          </p:cNvSpPr>
          <p:nvPr>
            <p:ph sz="quarter" idx="13"/>
          </p:nvPr>
        </p:nvSpPr>
        <p:spPr>
          <a:xfrm>
            <a:off x="479425" y="1837652"/>
            <a:ext cx="5432860" cy="1273176"/>
          </a:xfrm>
        </p:spPr>
        <p:txBody>
          <a:bodyPr anchor="t" anchorCtr="0"/>
          <a:lstStyle/>
          <a:p>
            <a:pPr marL="0" indent="0">
              <a:lnSpc>
                <a:spcPct val="120000"/>
              </a:lnSpc>
              <a:spcBef>
                <a:spcPts val="0"/>
              </a:spcBef>
              <a:buNone/>
            </a:pPr>
            <a:r>
              <a:rPr lang="en-DK" sz="1200" spc="50">
                <a:latin typeface="Roboto regular" panose="02000000000000000000" pitchFamily="2" charset="0"/>
                <a:ea typeface="Roboto regular" panose="02000000000000000000" pitchFamily="2" charset="0"/>
                <a:cs typeface="Roboto regular" panose="02000000000000000000" pitchFamily="2" charset="0"/>
              </a:rPr>
              <a:t>MEET NILFISK’S MINI INDUSTRIAL VACUUMS </a:t>
            </a:r>
            <a:endParaRPr lang="en-US" sz="1200" spc="50">
              <a:latin typeface="Roboto regular" panose="02000000000000000000" pitchFamily="2" charset="0"/>
              <a:ea typeface="Roboto regular" panose="02000000000000000000" pitchFamily="2" charset="0"/>
              <a:cs typeface="Roboto regular" panose="02000000000000000000" pitchFamily="2" charset="0"/>
            </a:endParaRPr>
          </a:p>
          <a:p>
            <a:pPr marL="0" indent="0">
              <a:lnSpc>
                <a:spcPct val="120000"/>
              </a:lnSpc>
              <a:spcBef>
                <a:spcPts val="0"/>
              </a:spcBef>
              <a:spcAft>
                <a:spcPts val="300"/>
              </a:spcAft>
              <a:buNone/>
            </a:pPr>
            <a:r>
              <a:rPr lang="en-US" sz="3400">
                <a:latin typeface="Roboto Bold" panose="02000000000000000000" pitchFamily="2" charset="0"/>
              </a:rPr>
              <a:t>Small but mighty.</a:t>
            </a:r>
          </a:p>
          <a:p>
            <a:pPr marL="0" indent="0">
              <a:lnSpc>
                <a:spcPct val="120000"/>
              </a:lnSpc>
              <a:spcBef>
                <a:spcPts val="0"/>
              </a:spcBef>
              <a:buNone/>
            </a:pPr>
            <a:r>
              <a:rPr lang="en-US"/>
              <a:t>Maximum performance, safety, and flexibility. Minimum footprint. </a:t>
            </a:r>
          </a:p>
        </p:txBody>
      </p:sp>
      <p:sp>
        <p:nvSpPr>
          <p:cNvPr id="9" name="TextBox 8">
            <a:extLst>
              <a:ext uri="{FF2B5EF4-FFF2-40B4-BE49-F238E27FC236}">
                <a16:creationId xmlns:a16="http://schemas.microsoft.com/office/drawing/2014/main" id="{B0BA59D5-BE35-2F30-8D0F-195889EA0555}"/>
              </a:ext>
            </a:extLst>
          </p:cNvPr>
          <p:cNvSpPr txBox="1"/>
          <p:nvPr/>
        </p:nvSpPr>
        <p:spPr>
          <a:xfrm>
            <a:off x="6885975" y="1412874"/>
            <a:ext cx="4826600" cy="4335372"/>
          </a:xfrm>
          <a:prstGeom prst="rect">
            <a:avLst/>
          </a:prstGeom>
          <a:noFill/>
        </p:spPr>
        <p:txBody>
          <a:bodyPr wrap="square" lIns="360000" tIns="0" rIns="0" bIns="360000">
            <a:spAutoFit/>
          </a:bodyPr>
          <a:lstStyle/>
          <a:p>
            <a:pPr marL="0">
              <a:lnSpc>
                <a:spcPct val="120000"/>
              </a:lnSpc>
              <a:buFont typeface="Arial" panose="020B0604020202020204" pitchFamily="34" charset="0"/>
              <a:buNone/>
            </a:pPr>
            <a:r>
              <a:rPr lang="en-US" sz="1200">
                <a:latin typeface="Roboto Bold" panose="02000000000000000000" pitchFamily="2" charset="0"/>
              </a:rPr>
              <a:t>Introduction</a:t>
            </a:r>
          </a:p>
          <a:p>
            <a:pPr marL="0">
              <a:lnSpc>
                <a:spcPct val="120000"/>
              </a:lnSpc>
              <a:buFont typeface="Arial" panose="020B0604020202020204" pitchFamily="34" charset="0"/>
              <a:buNone/>
            </a:pPr>
            <a:r>
              <a:rPr lang="en-US" sz="1200">
                <a:latin typeface="Roboto Light" panose="02000000000000000000" pitchFamily="2" charset="0"/>
              </a:rPr>
              <a:t>Mini-IVS is a platform of industrial vacuum cleaner of small and compact footprint. The range is designed for industrial application as alternative solution to the 400 mm platform, bigger machine VHS110 and VHS120, models single phase 1 motor and 2 motors.</a:t>
            </a:r>
          </a:p>
          <a:p>
            <a:pPr marL="0">
              <a:lnSpc>
                <a:spcPct val="120000"/>
              </a:lnSpc>
              <a:buFont typeface="Arial" panose="020B0604020202020204" pitchFamily="34" charset="0"/>
              <a:buNone/>
            </a:pPr>
            <a:endParaRPr lang="en-US" sz="1200">
              <a:latin typeface="Roboto Light" panose="02000000000000000000" pitchFamily="2" charset="0"/>
            </a:endParaRPr>
          </a:p>
          <a:p>
            <a:pPr marL="0">
              <a:lnSpc>
                <a:spcPct val="120000"/>
              </a:lnSpc>
              <a:buFont typeface="Arial" panose="020B0604020202020204" pitchFamily="34" charset="0"/>
              <a:buNone/>
            </a:pPr>
            <a:r>
              <a:rPr lang="en-US" sz="1200">
                <a:latin typeface="Roboto Light" panose="02000000000000000000" pitchFamily="2" charset="0"/>
              </a:rPr>
              <a:t>Designed for dry collection of powders and fine powders or grains, combustible and or conductive and hazardous dusts.</a:t>
            </a:r>
          </a:p>
          <a:p>
            <a:pPr marL="0">
              <a:lnSpc>
                <a:spcPct val="120000"/>
              </a:lnSpc>
              <a:buFont typeface="Arial" panose="020B0604020202020204" pitchFamily="34" charset="0"/>
              <a:buNone/>
            </a:pPr>
            <a:endParaRPr lang="en-US" sz="1200">
              <a:latin typeface="Roboto Light" panose="02000000000000000000" pitchFamily="2" charset="0"/>
            </a:endParaRPr>
          </a:p>
          <a:p>
            <a:pPr marL="0">
              <a:lnSpc>
                <a:spcPct val="120000"/>
              </a:lnSpc>
              <a:buFont typeface="Arial" panose="020B0604020202020204" pitchFamily="34" charset="0"/>
              <a:buNone/>
            </a:pPr>
            <a:r>
              <a:rPr lang="en-US" sz="1200">
                <a:latin typeface="Roboto Bold" panose="02000000000000000000" pitchFamily="2" charset="0"/>
              </a:rPr>
              <a:t>Range key feature:</a:t>
            </a:r>
          </a:p>
          <a:p>
            <a:pPr marL="177800" indent="-177800">
              <a:lnSpc>
                <a:spcPct val="120000"/>
              </a:lnSpc>
              <a:buFont typeface="Arial" panose="020B0604020202020204" pitchFamily="34" charset="0"/>
              <a:buChar char="•"/>
            </a:pPr>
            <a:r>
              <a:rPr lang="en-US" sz="1200">
                <a:latin typeface="Roboto Light" panose="02000000000000000000" pitchFamily="2" charset="0"/>
              </a:rPr>
              <a:t>One layout with safe disposal – body 010;</a:t>
            </a:r>
          </a:p>
          <a:p>
            <a:pPr marL="177800" indent="-177800">
              <a:lnSpc>
                <a:spcPct val="120000"/>
              </a:lnSpc>
              <a:buFont typeface="Arial" panose="020B0604020202020204" pitchFamily="34" charset="0"/>
              <a:buChar char="•"/>
            </a:pPr>
            <a:r>
              <a:rPr lang="en-US" sz="1200">
                <a:latin typeface="Roboto Light" panose="02000000000000000000" pitchFamily="2" charset="0"/>
              </a:rPr>
              <a:t>One layout with pull clean filter cleaning system without needs of consumable – body 011</a:t>
            </a:r>
          </a:p>
          <a:p>
            <a:pPr marL="177800" indent="-177800">
              <a:lnSpc>
                <a:spcPct val="120000"/>
              </a:lnSpc>
              <a:buFont typeface="Arial" panose="020B0604020202020204" pitchFamily="34" charset="0"/>
              <a:buChar char="•"/>
            </a:pPr>
            <a:r>
              <a:rPr lang="en-US" sz="1200">
                <a:latin typeface="Roboto Light" panose="02000000000000000000" pitchFamily="2" charset="0"/>
              </a:rPr>
              <a:t>Lightweight and robust, perfect solution for fast and frequent cleaning job also in narrow spaces or when the are obstacles on the floors or difficult places to reach</a:t>
            </a:r>
          </a:p>
          <a:p>
            <a:pPr marL="177800" indent="-177800">
              <a:lnSpc>
                <a:spcPct val="120000"/>
              </a:lnSpc>
              <a:buFont typeface="Arial" panose="020B0604020202020204" pitchFamily="34" charset="0"/>
              <a:buChar char="•"/>
            </a:pPr>
            <a:r>
              <a:rPr lang="en-US" sz="1200">
                <a:latin typeface="Roboto Light" panose="02000000000000000000" pitchFamily="2" charset="0"/>
              </a:rPr>
              <a:t>New dedicated range of industrial reduced footprint accessories, EXA and ACD</a:t>
            </a:r>
          </a:p>
        </p:txBody>
      </p:sp>
      <p:pic>
        <p:nvPicPr>
          <p:cNvPr id="10" name="Immagine 13">
            <a:extLst>
              <a:ext uri="{FF2B5EF4-FFF2-40B4-BE49-F238E27FC236}">
                <a16:creationId xmlns:a16="http://schemas.microsoft.com/office/drawing/2014/main" id="{2471A2CD-EDD6-A0A2-E603-09D99E712D19}"/>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4897935" y="3697691"/>
            <a:ext cx="1267998" cy="1988754"/>
          </a:xfrm>
          <a:prstGeom prst="rect">
            <a:avLst/>
          </a:prstGeom>
        </p:spPr>
      </p:pic>
      <p:pic>
        <p:nvPicPr>
          <p:cNvPr id="11" name="Immagine 15">
            <a:extLst>
              <a:ext uri="{FF2B5EF4-FFF2-40B4-BE49-F238E27FC236}">
                <a16:creationId xmlns:a16="http://schemas.microsoft.com/office/drawing/2014/main" id="{1F432CF8-4F0B-AF13-1FBD-B0C819597BA9}"/>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3408177" y="3647069"/>
            <a:ext cx="1244147" cy="2039376"/>
          </a:xfrm>
          <a:prstGeom prst="rect">
            <a:avLst/>
          </a:prstGeom>
        </p:spPr>
      </p:pic>
      <p:pic>
        <p:nvPicPr>
          <p:cNvPr id="12" name="Immagine 10">
            <a:extLst>
              <a:ext uri="{FF2B5EF4-FFF2-40B4-BE49-F238E27FC236}">
                <a16:creationId xmlns:a16="http://schemas.microsoft.com/office/drawing/2014/main" id="{E9C6446E-2B00-01FD-76CA-455CB3935AAF}"/>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479425" y="3658506"/>
            <a:ext cx="1238685" cy="1988753"/>
          </a:xfrm>
          <a:prstGeom prst="rect">
            <a:avLst/>
          </a:prstGeom>
        </p:spPr>
      </p:pic>
      <p:pic>
        <p:nvPicPr>
          <p:cNvPr id="13" name="Immagine 28">
            <a:extLst>
              <a:ext uri="{FF2B5EF4-FFF2-40B4-BE49-F238E27FC236}">
                <a16:creationId xmlns:a16="http://schemas.microsoft.com/office/drawing/2014/main" id="{059342E1-2869-5036-6951-620F29A8E91A}"/>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1971758" y="3777342"/>
            <a:ext cx="1239984" cy="1871817"/>
          </a:xfrm>
          <a:prstGeom prst="rect">
            <a:avLst/>
          </a:prstGeom>
        </p:spPr>
      </p:pic>
      <p:sp>
        <p:nvSpPr>
          <p:cNvPr id="20" name="Text Placeholder 7">
            <a:extLst>
              <a:ext uri="{FF2B5EF4-FFF2-40B4-BE49-F238E27FC236}">
                <a16:creationId xmlns:a16="http://schemas.microsoft.com/office/drawing/2014/main" id="{6D699F29-E982-3A9F-7835-95609EF63519}"/>
              </a:ext>
            </a:extLst>
          </p:cNvPr>
          <p:cNvSpPr>
            <a:spLocks noGrp="1"/>
          </p:cNvSpPr>
          <p:nvPr>
            <p:ph type="body" sz="quarter" idx="14"/>
          </p:nvPr>
        </p:nvSpPr>
        <p:spPr>
          <a:xfrm>
            <a:off x="475521" y="873877"/>
            <a:ext cx="11235102" cy="376456"/>
          </a:xfrm>
        </p:spPr>
        <p:txBody>
          <a:bodyPr/>
          <a:lstStyle/>
          <a:p>
            <a:r>
              <a:rPr lang="en-US"/>
              <a:t>Range introduction</a:t>
            </a:r>
          </a:p>
        </p:txBody>
      </p:sp>
    </p:spTree>
    <p:extLst>
      <p:ext uri="{BB962C8B-B14F-4D97-AF65-F5344CB8AC3E}">
        <p14:creationId xmlns:p14="http://schemas.microsoft.com/office/powerpoint/2010/main" val="1274695021"/>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AD3DDF-965D-41FE-8558-B31784728167}"/>
              </a:ext>
            </a:extLst>
          </p:cNvPr>
          <p:cNvSpPr/>
          <p:nvPr/>
        </p:nvSpPr>
        <p:spPr>
          <a:xfrm>
            <a:off x="6993842" y="0"/>
            <a:ext cx="5198158" cy="6273799"/>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2" name="Segnaposto piè di pagina 1">
            <a:extLst>
              <a:ext uri="{FF2B5EF4-FFF2-40B4-BE49-F238E27FC236}">
                <a16:creationId xmlns:a16="http://schemas.microsoft.com/office/drawing/2014/main" id="{C017CAA3-37D2-B6E9-7E8A-3DEEA320D463}"/>
              </a:ext>
            </a:extLst>
          </p:cNvPr>
          <p:cNvSpPr>
            <a:spLocks noGrp="1"/>
          </p:cNvSpPr>
          <p:nvPr>
            <p:ph type="ftr" sz="quarter" idx="21"/>
          </p:nvPr>
        </p:nvSpPr>
        <p:spPr/>
        <p:txBody>
          <a:bodyPr/>
          <a:lstStyle/>
          <a:p>
            <a:pPr algn="l"/>
            <a:r>
              <a:rPr lang="en-US"/>
              <a:t>COMPANY CONFIDENTIAL</a:t>
            </a:r>
          </a:p>
        </p:txBody>
      </p:sp>
      <p:sp>
        <p:nvSpPr>
          <p:cNvPr id="3" name="Segnaposto numero diapositiva 2">
            <a:extLst>
              <a:ext uri="{FF2B5EF4-FFF2-40B4-BE49-F238E27FC236}">
                <a16:creationId xmlns:a16="http://schemas.microsoft.com/office/drawing/2014/main" id="{7EF11CCC-4140-4B08-8744-ACCD02829526}"/>
              </a:ext>
            </a:extLst>
          </p:cNvPr>
          <p:cNvSpPr>
            <a:spLocks noGrp="1"/>
          </p:cNvSpPr>
          <p:nvPr>
            <p:ph type="sldNum" sz="quarter" idx="22"/>
          </p:nvPr>
        </p:nvSpPr>
        <p:spPr/>
        <p:txBody>
          <a:bodyPr/>
          <a:lstStyle/>
          <a:p>
            <a:fld id="{6C385236-B7BA-4938-9EA6-6DEC8CA653D7}" type="slidenum">
              <a:rPr lang="en-US" smtClean="0"/>
              <a:pPr/>
              <a:t>50</a:t>
            </a:fld>
            <a:endParaRPr lang="en-US"/>
          </a:p>
        </p:txBody>
      </p:sp>
      <p:graphicFrame>
        <p:nvGraphicFramePr>
          <p:cNvPr id="9" name="Tabella 9">
            <a:extLst>
              <a:ext uri="{FF2B5EF4-FFF2-40B4-BE49-F238E27FC236}">
                <a16:creationId xmlns:a16="http://schemas.microsoft.com/office/drawing/2014/main" id="{30406C26-1624-C110-D2F7-392F83D7E3AA}"/>
              </a:ext>
            </a:extLst>
          </p:cNvPr>
          <p:cNvGraphicFramePr>
            <a:graphicFrameLocks noGrp="1"/>
          </p:cNvGraphicFramePr>
          <p:nvPr>
            <p:ph sz="quarter" idx="18"/>
          </p:nvPr>
        </p:nvGraphicFramePr>
        <p:xfrm>
          <a:off x="504078" y="1218600"/>
          <a:ext cx="5760720" cy="4962144"/>
        </p:xfrm>
        <a:graphic>
          <a:graphicData uri="http://schemas.openxmlformats.org/drawingml/2006/table">
            <a:tbl>
              <a:tblPr firstRow="1" bandRow="1">
                <a:effectLst/>
                <a:tableStyleId>{2D5ABB26-0587-4C30-8999-92F81FD0307C}</a:tableStyleId>
              </a:tblPr>
              <a:tblGrid>
                <a:gridCol w="2286000">
                  <a:extLst>
                    <a:ext uri="{9D8B030D-6E8A-4147-A177-3AD203B41FA5}">
                      <a16:colId xmlns:a16="http://schemas.microsoft.com/office/drawing/2014/main" val="3760106067"/>
                    </a:ext>
                  </a:extLst>
                </a:gridCol>
                <a:gridCol w="1737360">
                  <a:extLst>
                    <a:ext uri="{9D8B030D-6E8A-4147-A177-3AD203B41FA5}">
                      <a16:colId xmlns:a16="http://schemas.microsoft.com/office/drawing/2014/main" val="1051769914"/>
                    </a:ext>
                  </a:extLst>
                </a:gridCol>
                <a:gridCol w="1737360">
                  <a:extLst>
                    <a:ext uri="{9D8B030D-6E8A-4147-A177-3AD203B41FA5}">
                      <a16:colId xmlns:a16="http://schemas.microsoft.com/office/drawing/2014/main" val="2664494718"/>
                    </a:ext>
                  </a:extLst>
                </a:gridCol>
              </a:tblGrid>
              <a:tr h="201421">
                <a:tc>
                  <a:txBody>
                    <a:bodyPr/>
                    <a:lstStyle/>
                    <a:p>
                      <a:pPr marL="0" marR="0" lvl="0" indent="0" algn="l" defTabSz="1023967" rtl="0" eaLnBrk="1" fontAlgn="auto" hangingPunct="1">
                        <a:lnSpc>
                          <a:spcPct val="100000"/>
                        </a:lnSpc>
                        <a:spcBef>
                          <a:spcPts val="0"/>
                        </a:spcBef>
                        <a:spcAft>
                          <a:spcPts val="0"/>
                        </a:spcAft>
                        <a:buFontTx/>
                        <a:buNone/>
                      </a:pPr>
                      <a:r>
                        <a:rPr lang="it-IT" sz="1000" b="0" i="0" u="none" strike="noStrike" kern="1200" cap="none" spc="0" normalizeH="0" baseline="0" dirty="0">
                          <a:solidFill>
                            <a:schemeClr val="tx1">
                              <a:lumMod val="100000"/>
                            </a:schemeClr>
                          </a:solidFill>
                          <a:latin typeface="Roboto Bold" panose="02000000000000000000" pitchFamily="2" charset="0"/>
                          <a:ea typeface="+mn-ea"/>
                          <a:cs typeface="+mn-cs"/>
                          <a:sym typeface=""/>
                        </a:rPr>
                        <a:t>Model </a:t>
                      </a:r>
                      <a:r>
                        <a:rPr lang="it-IT" sz="1000" b="0" i="0" u="none" strike="noStrike" kern="1200" cap="none" spc="0" normalizeH="0" baseline="0" dirty="0" err="1">
                          <a:solidFill>
                            <a:schemeClr val="tx1">
                              <a:lumMod val="100000"/>
                            </a:schemeClr>
                          </a:solidFill>
                          <a:latin typeface="Roboto Bold" panose="02000000000000000000" pitchFamily="2" charset="0"/>
                          <a:ea typeface="+mn-ea"/>
                          <a:cs typeface="+mn-cs"/>
                          <a:sym typeface=""/>
                        </a:rPr>
                        <a:t>type</a:t>
                      </a:r>
                      <a:r>
                        <a:rPr lang="it-IT" sz="1000" b="0" i="0" u="none" strike="noStrike" kern="1200" cap="none" spc="0" normalizeH="0" baseline="0" dirty="0">
                          <a:solidFill>
                            <a:schemeClr val="tx1">
                              <a:lumMod val="100000"/>
                            </a:schemeClr>
                          </a:solidFill>
                          <a:latin typeface="Roboto Bold" panose="02000000000000000000" pitchFamily="2" charset="0"/>
                          <a:ea typeface="+mn-ea"/>
                          <a:cs typeface="+mn-cs"/>
                          <a:sym typeface=""/>
                        </a:rPr>
                        <a:t> </a:t>
                      </a:r>
                    </a:p>
                  </a:txBody>
                  <a:tcPr>
                    <a:lnB w="12700" cap="flat" cmpd="sng" algn="ctr">
                      <a:solidFill>
                        <a:schemeClr val="tx1">
                          <a:lumMod val="100000"/>
                        </a:schemeClr>
                      </a:solidFill>
                      <a:prstDash val="solid"/>
                      <a:round/>
                      <a:headEnd type="none" w="med" len="med"/>
                      <a:tailEnd type="none" w="med" len="med"/>
                    </a:lnB>
                  </a:tcPr>
                </a:tc>
                <a:tc>
                  <a:txBody>
                    <a:bodyPr/>
                    <a:lstStyle/>
                    <a:p>
                      <a:pPr marL="0" marR="0" lvl="0" indent="0" algn="l" defTabSz="1023967" rtl="0" eaLnBrk="1" fontAlgn="auto" hangingPunct="1">
                        <a:lnSpc>
                          <a:spcPct val="100000"/>
                        </a:lnSpc>
                        <a:spcBef>
                          <a:spcPts val="0"/>
                        </a:spcBef>
                        <a:spcAft>
                          <a:spcPts val="0"/>
                        </a:spcAft>
                        <a:buFontTx/>
                        <a:buNone/>
                      </a:pPr>
                      <a:r>
                        <a:rPr lang="it-IT" sz="1000" b="0" i="0" u="none" strike="noStrike" kern="1200" cap="none" spc="0" normalizeH="0" baseline="0">
                          <a:solidFill>
                            <a:schemeClr val="tx1">
                              <a:lumMod val="100000"/>
                            </a:schemeClr>
                          </a:solidFill>
                          <a:latin typeface="Roboto Bold" panose="02000000000000000000" pitchFamily="2" charset="0"/>
                          <a:ea typeface="+mn-ea"/>
                          <a:cs typeface="+mn-cs"/>
                          <a:sym typeface=""/>
                        </a:rPr>
                        <a:t>PN</a:t>
                      </a:r>
                      <a:endParaRPr lang="it-IT" sz="1000" b="0" i="0" u="none" strike="noStrike" kern="1200" cap="none" spc="0" normalizeH="0" baseline="0" dirty="0">
                        <a:solidFill>
                          <a:schemeClr val="tx1">
                            <a:lumMod val="100000"/>
                          </a:schemeClr>
                        </a:solidFill>
                        <a:latin typeface="Roboto Bold" panose="02000000000000000000" pitchFamily="2" charset="0"/>
                        <a:ea typeface="+mn-ea"/>
                        <a:cs typeface="+mn-cs"/>
                        <a:sym typeface=""/>
                      </a:endParaRPr>
                    </a:p>
                  </a:txBody>
                  <a:tcPr>
                    <a:lnB w="12700" cap="flat" cmpd="sng" algn="ctr">
                      <a:solidFill>
                        <a:schemeClr val="tx1">
                          <a:lumMod val="100000"/>
                        </a:schemeClr>
                      </a:solidFill>
                      <a:prstDash val="solid"/>
                      <a:round/>
                      <a:headEnd type="none" w="med" len="med"/>
                      <a:tailEnd type="none" w="med" len="med"/>
                    </a:lnB>
                  </a:tcPr>
                </a:tc>
                <a:tc>
                  <a:txBody>
                    <a:bodyPr/>
                    <a:lstStyle/>
                    <a:p>
                      <a:pPr defTabSz="1023967"/>
                      <a:endParaRPr lang="it-IT" sz="1000" dirty="0">
                        <a:latin typeface="+mn-lt"/>
                      </a:endParaRPr>
                    </a:p>
                  </a:txBody>
                  <a:tcPr>
                    <a:lnB w="12700" cap="flat" cmpd="sng" algn="ctr">
                      <a:solidFill>
                        <a:schemeClr val="tx1">
                          <a:lumMod val="100000"/>
                        </a:schemeClr>
                      </a:solidFill>
                      <a:prstDash val="solid"/>
                      <a:round/>
                      <a:headEnd type="none" w="med" len="med"/>
                      <a:tailEnd type="none" w="med" len="med"/>
                    </a:lnB>
                  </a:tcPr>
                </a:tc>
                <a:extLst>
                  <a:ext uri="{0D108BD9-81ED-4DB2-BD59-A6C34878D82A}">
                    <a16:rowId xmlns:a16="http://schemas.microsoft.com/office/drawing/2014/main" val="3684604700"/>
                  </a:ext>
                </a:extLst>
              </a:tr>
              <a:tr h="182880">
                <a:tc>
                  <a:txBody>
                    <a:bodyPr/>
                    <a:lstStyle/>
                    <a:p>
                      <a:pPr marL="0" marR="0" lvl="0" indent="0" algn="l" defTabSz="1023967" rtl="0" eaLnBrk="1" fontAlgn="auto" hangingPunct="1">
                        <a:lnSpc>
                          <a:spcPct val="100000"/>
                        </a:lnSpc>
                        <a:spcBef>
                          <a:spcPts val="0"/>
                        </a:spcBef>
                        <a:spcAft>
                          <a:spcPts val="0"/>
                        </a:spcAft>
                        <a:buFontTx/>
                        <a:buNone/>
                      </a:pPr>
                      <a:r>
                        <a:rPr lang="it-IT" sz="100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VHS010 HC ACD UKP</a:t>
                      </a:r>
                    </a:p>
                  </a:txBody>
                  <a:tcPr marT="54864" marB="54864" anchor="ctr">
                    <a:lnT w="12700" cap="flat" cmpd="sng" algn="ctr">
                      <a:solidFill>
                        <a:schemeClr val="tx1">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100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4010100127</a:t>
                      </a:r>
                    </a:p>
                  </a:txBody>
                  <a:tcPr marT="54864" marB="54864" anchor="ctr">
                    <a:lnT w="12700" cap="flat" cmpd="sng" algn="ctr">
                      <a:solidFill>
                        <a:schemeClr val="tx1">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rowSpan="6">
                  <a:txBody>
                    <a:bodyPr/>
                    <a:lstStyle/>
                    <a:p>
                      <a:pPr marL="0" marR="0" lvl="0" indent="0" algn="ctr" defTabSz="1023967" rtl="0" eaLnBrk="1" fontAlgn="auto" hangingPunct="1">
                        <a:lnSpc>
                          <a:spcPct val="100000"/>
                        </a:lnSpc>
                        <a:spcBef>
                          <a:spcPts val="0"/>
                        </a:spcBef>
                        <a:spcAft>
                          <a:spcPts val="0"/>
                        </a:spcAft>
                        <a:buFontTx/>
                        <a:buNone/>
                      </a:pPr>
                      <a:r>
                        <a:rPr lang="it-IT" sz="10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UK</a:t>
                      </a:r>
                    </a:p>
                  </a:txBody>
                  <a:tcPr marT="54864" marB="54864" anchor="ctr">
                    <a:lnT w="12700" cap="flat" cmpd="sng" algn="ctr">
                      <a:solidFill>
                        <a:schemeClr val="tx1">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extLst>
                  <a:ext uri="{0D108BD9-81ED-4DB2-BD59-A6C34878D82A}">
                    <a16:rowId xmlns:a16="http://schemas.microsoft.com/office/drawing/2014/main" val="2118226517"/>
                  </a:ext>
                </a:extLst>
              </a:tr>
              <a:tr h="182880">
                <a:tc>
                  <a:txBody>
                    <a:bodyPr/>
                    <a:lstStyle/>
                    <a:p>
                      <a:pPr marL="0" marR="0" lvl="0" indent="0" algn="l" defTabSz="1023967" rtl="0" eaLnBrk="1" fontAlgn="auto" hangingPunct="1">
                        <a:lnSpc>
                          <a:spcPct val="100000"/>
                        </a:lnSpc>
                        <a:spcBef>
                          <a:spcPts val="0"/>
                        </a:spcBef>
                        <a:spcAft>
                          <a:spcPts val="0"/>
                        </a:spcAft>
                        <a:buFontTx/>
                        <a:buNone/>
                      </a:pPr>
                      <a:r>
                        <a:rPr lang="it-IT" sz="100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VHS010 HC ACD V110 UKP</a:t>
                      </a:r>
                    </a:p>
                  </a:txBody>
                  <a:tcPr marT="54864" marB="54864"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100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4010100125</a:t>
                      </a:r>
                    </a:p>
                  </a:txBody>
                  <a:tcPr marT="54864" marB="54864"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vMerge="1">
                  <a:txBody>
                    <a:bodyPr/>
                    <a:lstStyle/>
                    <a:p>
                      <a:endParaRPr lang="it-IT" sz="1000" dirty="0">
                        <a:latin typeface="+mn-lt"/>
                      </a:endParaRPr>
                    </a:p>
                  </a:txBody>
                  <a:tcPr/>
                </a:tc>
                <a:extLst>
                  <a:ext uri="{0D108BD9-81ED-4DB2-BD59-A6C34878D82A}">
                    <a16:rowId xmlns:a16="http://schemas.microsoft.com/office/drawing/2014/main" val="4244288161"/>
                  </a:ext>
                </a:extLst>
              </a:tr>
              <a:tr h="182880">
                <a:tc>
                  <a:txBody>
                    <a:bodyPr/>
                    <a:lstStyle/>
                    <a:p>
                      <a:pPr marL="0" marR="0" lvl="0" indent="0" algn="l" defTabSz="1023967" rtl="0" eaLnBrk="1" fontAlgn="auto" hangingPunct="1">
                        <a:lnSpc>
                          <a:spcPct val="100000"/>
                        </a:lnSpc>
                        <a:spcBef>
                          <a:spcPts val="0"/>
                        </a:spcBef>
                        <a:spcAft>
                          <a:spcPts val="0"/>
                        </a:spcAft>
                        <a:buFontTx/>
                        <a:buNone/>
                      </a:pPr>
                      <a:r>
                        <a:rPr lang="it-IT" sz="100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VHS011 LC ACD UKP</a:t>
                      </a:r>
                    </a:p>
                  </a:txBody>
                  <a:tcPr marT="54864" marB="54864"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100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4010100126</a:t>
                      </a:r>
                    </a:p>
                  </a:txBody>
                  <a:tcPr marT="54864" marB="54864"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vMerge="1">
                  <a:txBody>
                    <a:bodyPr/>
                    <a:lstStyle/>
                    <a:p>
                      <a:endParaRPr lang="it-IT" sz="1000" dirty="0">
                        <a:latin typeface="+mn-lt"/>
                      </a:endParaRPr>
                    </a:p>
                  </a:txBody>
                  <a:tcPr/>
                </a:tc>
                <a:extLst>
                  <a:ext uri="{0D108BD9-81ED-4DB2-BD59-A6C34878D82A}">
                    <a16:rowId xmlns:a16="http://schemas.microsoft.com/office/drawing/2014/main" val="1300001896"/>
                  </a:ext>
                </a:extLst>
              </a:tr>
              <a:tr h="182880">
                <a:tc>
                  <a:txBody>
                    <a:bodyPr/>
                    <a:lstStyle/>
                    <a:p>
                      <a:pPr marL="0" marR="0" lvl="0" indent="0" algn="l" defTabSz="1023967" rtl="0" eaLnBrk="1" fontAlgn="auto" hangingPunct="1">
                        <a:lnSpc>
                          <a:spcPct val="100000"/>
                        </a:lnSpc>
                        <a:spcBef>
                          <a:spcPts val="0"/>
                        </a:spcBef>
                        <a:spcAft>
                          <a:spcPts val="0"/>
                        </a:spcAft>
                        <a:buFontTx/>
                        <a:buNone/>
                      </a:pPr>
                      <a:r>
                        <a:rPr lang="it-IT" sz="100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VHS011 LC ACD V110 UKP</a:t>
                      </a:r>
                    </a:p>
                  </a:txBody>
                  <a:tcPr marT="54864" marB="54864"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100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4010100124</a:t>
                      </a:r>
                    </a:p>
                  </a:txBody>
                  <a:tcPr marT="54864" marB="54864"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vMerge="1">
                  <a:txBody>
                    <a:bodyPr/>
                    <a:lstStyle/>
                    <a:p>
                      <a:endParaRPr lang="it-IT" sz="1000" dirty="0">
                        <a:latin typeface="+mn-lt"/>
                      </a:endParaRPr>
                    </a:p>
                  </a:txBody>
                  <a:tcPr/>
                </a:tc>
                <a:extLst>
                  <a:ext uri="{0D108BD9-81ED-4DB2-BD59-A6C34878D82A}">
                    <a16:rowId xmlns:a16="http://schemas.microsoft.com/office/drawing/2014/main" val="649582840"/>
                  </a:ext>
                </a:extLst>
              </a:tr>
              <a:tr h="182880">
                <a:tc>
                  <a:txBody>
                    <a:bodyPr/>
                    <a:lstStyle/>
                    <a:p>
                      <a:pPr marL="0" marR="0" lvl="0" indent="0" algn="l" defTabSz="1023967" rtl="0" eaLnBrk="1" fontAlgn="auto" hangingPunct="1">
                        <a:lnSpc>
                          <a:spcPct val="100000"/>
                        </a:lnSpc>
                        <a:spcBef>
                          <a:spcPts val="0"/>
                        </a:spcBef>
                        <a:spcAft>
                          <a:spcPts val="0"/>
                        </a:spcAft>
                        <a:buFontTx/>
                        <a:buNone/>
                      </a:pPr>
                      <a:r>
                        <a:rPr lang="pl-PL" sz="100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VHS010 HC Z22 EXA V110 UKP</a:t>
                      </a:r>
                    </a:p>
                  </a:txBody>
                  <a:tcPr marT="54864" marB="54864"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100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4010100118</a:t>
                      </a:r>
                    </a:p>
                  </a:txBody>
                  <a:tcPr marT="54864" marB="54864"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vMerge="1">
                  <a:txBody>
                    <a:bodyPr/>
                    <a:lstStyle/>
                    <a:p>
                      <a:endParaRPr lang="it-IT" sz="1000" dirty="0">
                        <a:latin typeface="+mn-lt"/>
                      </a:endParaRPr>
                    </a:p>
                  </a:txBody>
                  <a:tcPr/>
                </a:tc>
                <a:extLst>
                  <a:ext uri="{0D108BD9-81ED-4DB2-BD59-A6C34878D82A}">
                    <a16:rowId xmlns:a16="http://schemas.microsoft.com/office/drawing/2014/main" val="1170974151"/>
                  </a:ext>
                </a:extLst>
              </a:tr>
              <a:tr h="182880">
                <a:tc>
                  <a:txBody>
                    <a:bodyPr/>
                    <a:lstStyle/>
                    <a:p>
                      <a:pPr marL="0" marR="0" lvl="0" indent="0" algn="l" defTabSz="1023967" rtl="0" eaLnBrk="1" fontAlgn="auto" hangingPunct="1">
                        <a:lnSpc>
                          <a:spcPct val="100000"/>
                        </a:lnSpc>
                        <a:spcBef>
                          <a:spcPts val="0"/>
                        </a:spcBef>
                        <a:spcAft>
                          <a:spcPts val="0"/>
                        </a:spcAft>
                        <a:buFontTx/>
                        <a:buNone/>
                      </a:pPr>
                      <a:r>
                        <a:rPr lang="pl-PL" sz="100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VHS011 LC Z22 EXA V110 UKP</a:t>
                      </a:r>
                    </a:p>
                  </a:txBody>
                  <a:tcPr marT="54864" marB="54864"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100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4010100117</a:t>
                      </a:r>
                    </a:p>
                  </a:txBody>
                  <a:tcPr marT="54864" marB="54864"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vMerge="1">
                  <a:txBody>
                    <a:bodyPr/>
                    <a:lstStyle/>
                    <a:p>
                      <a:endParaRPr lang="it-IT" sz="1000" dirty="0">
                        <a:latin typeface="+mn-lt"/>
                      </a:endParaRPr>
                    </a:p>
                  </a:txBody>
                  <a:tcPr/>
                </a:tc>
                <a:extLst>
                  <a:ext uri="{0D108BD9-81ED-4DB2-BD59-A6C34878D82A}">
                    <a16:rowId xmlns:a16="http://schemas.microsoft.com/office/drawing/2014/main" val="2284303929"/>
                  </a:ext>
                </a:extLst>
              </a:tr>
              <a:tr h="182880">
                <a:tc>
                  <a:txBody>
                    <a:bodyPr/>
                    <a:lstStyle/>
                    <a:p>
                      <a:pPr marL="0" marR="0" lvl="0" indent="0" algn="l" defTabSz="1023967" rtl="0" eaLnBrk="1" fontAlgn="auto" hangingPunct="1">
                        <a:lnSpc>
                          <a:spcPct val="100000"/>
                        </a:lnSpc>
                        <a:spcBef>
                          <a:spcPts val="0"/>
                        </a:spcBef>
                        <a:spcAft>
                          <a:spcPts val="0"/>
                        </a:spcAft>
                        <a:buFontTx/>
                        <a:buNone/>
                      </a:pPr>
                      <a:r>
                        <a:rPr lang="it-IT" sz="100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VHS010 LC ACD</a:t>
                      </a:r>
                    </a:p>
                  </a:txBody>
                  <a:tcPr marT="54864" marB="54864"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100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4010100122</a:t>
                      </a:r>
                    </a:p>
                  </a:txBody>
                  <a:tcPr marT="54864" marB="54864"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rowSpan="8">
                  <a:txBody>
                    <a:bodyPr/>
                    <a:lstStyle/>
                    <a:p>
                      <a:pPr marL="0" marR="0" lvl="0" indent="0" algn="ctr" defTabSz="1023967" rtl="0" eaLnBrk="1" fontAlgn="auto" hangingPunct="1">
                        <a:lnSpc>
                          <a:spcPct val="100000"/>
                        </a:lnSpc>
                        <a:spcBef>
                          <a:spcPts val="0"/>
                        </a:spcBef>
                        <a:spcAft>
                          <a:spcPts val="0"/>
                        </a:spcAft>
                        <a:buFontTx/>
                        <a:buNone/>
                      </a:pPr>
                      <a:r>
                        <a:rPr lang="it-IT" sz="10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EU</a:t>
                      </a:r>
                    </a:p>
                  </a:txBody>
                  <a:tcPr marT="54864" marB="54864"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extLst>
                  <a:ext uri="{0D108BD9-81ED-4DB2-BD59-A6C34878D82A}">
                    <a16:rowId xmlns:a16="http://schemas.microsoft.com/office/drawing/2014/main" val="2581378376"/>
                  </a:ext>
                </a:extLst>
              </a:tr>
              <a:tr h="182880">
                <a:tc>
                  <a:txBody>
                    <a:bodyPr/>
                    <a:lstStyle/>
                    <a:p>
                      <a:pPr marL="0" marR="0" lvl="0" indent="0" algn="l" defTabSz="1023967" rtl="0" eaLnBrk="1" fontAlgn="auto" hangingPunct="1">
                        <a:lnSpc>
                          <a:spcPct val="100000"/>
                        </a:lnSpc>
                        <a:spcBef>
                          <a:spcPts val="0"/>
                        </a:spcBef>
                        <a:spcAft>
                          <a:spcPts val="0"/>
                        </a:spcAft>
                        <a:buFontTx/>
                        <a:buNone/>
                      </a:pPr>
                      <a:r>
                        <a:rPr lang="it-IT" sz="100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VHS010 HC ACD</a:t>
                      </a:r>
                    </a:p>
                  </a:txBody>
                  <a:tcPr marT="54864" marB="54864"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100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4010100123</a:t>
                      </a:r>
                    </a:p>
                  </a:txBody>
                  <a:tcPr marT="54864" marB="54864"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vMerge="1">
                  <a:txBody>
                    <a:bodyPr/>
                    <a:lstStyle/>
                    <a:p>
                      <a:endParaRPr lang="it-IT" sz="1000" dirty="0">
                        <a:latin typeface="+mn-lt"/>
                      </a:endParaRPr>
                    </a:p>
                  </a:txBody>
                  <a:tcPr/>
                </a:tc>
                <a:extLst>
                  <a:ext uri="{0D108BD9-81ED-4DB2-BD59-A6C34878D82A}">
                    <a16:rowId xmlns:a16="http://schemas.microsoft.com/office/drawing/2014/main" val="3784790254"/>
                  </a:ext>
                </a:extLst>
              </a:tr>
              <a:tr h="182880">
                <a:tc>
                  <a:txBody>
                    <a:bodyPr/>
                    <a:lstStyle/>
                    <a:p>
                      <a:pPr marL="0" marR="0" lvl="0" indent="0" algn="l" defTabSz="1023967" rtl="0" eaLnBrk="1" fontAlgn="auto" hangingPunct="1">
                        <a:lnSpc>
                          <a:spcPct val="100000"/>
                        </a:lnSpc>
                        <a:spcBef>
                          <a:spcPts val="0"/>
                        </a:spcBef>
                        <a:spcAft>
                          <a:spcPts val="0"/>
                        </a:spcAft>
                        <a:buFontTx/>
                        <a:buNone/>
                      </a:pPr>
                      <a:r>
                        <a:rPr lang="it-IT" sz="100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VHS011 LC ACD</a:t>
                      </a:r>
                    </a:p>
                  </a:txBody>
                  <a:tcPr marT="54864" marB="54864"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100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4010100120</a:t>
                      </a:r>
                    </a:p>
                  </a:txBody>
                  <a:tcPr marT="54864" marB="54864"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vMerge="1">
                  <a:txBody>
                    <a:bodyPr/>
                    <a:lstStyle/>
                    <a:p>
                      <a:endParaRPr lang="it-IT" sz="1000" dirty="0">
                        <a:latin typeface="+mn-lt"/>
                      </a:endParaRPr>
                    </a:p>
                  </a:txBody>
                  <a:tcPr/>
                </a:tc>
                <a:extLst>
                  <a:ext uri="{0D108BD9-81ED-4DB2-BD59-A6C34878D82A}">
                    <a16:rowId xmlns:a16="http://schemas.microsoft.com/office/drawing/2014/main" val="3537247955"/>
                  </a:ext>
                </a:extLst>
              </a:tr>
              <a:tr h="182880">
                <a:tc>
                  <a:txBody>
                    <a:bodyPr/>
                    <a:lstStyle/>
                    <a:p>
                      <a:pPr marL="0" marR="0" lvl="0" indent="0" algn="l" defTabSz="1023967" rtl="0" eaLnBrk="1" fontAlgn="auto" hangingPunct="1">
                        <a:lnSpc>
                          <a:spcPct val="100000"/>
                        </a:lnSpc>
                        <a:spcBef>
                          <a:spcPts val="0"/>
                        </a:spcBef>
                        <a:spcAft>
                          <a:spcPts val="0"/>
                        </a:spcAft>
                        <a:buFontTx/>
                        <a:buNone/>
                      </a:pPr>
                      <a:r>
                        <a:rPr lang="it-IT" sz="100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VHS011 LC ACD AU</a:t>
                      </a:r>
                    </a:p>
                  </a:txBody>
                  <a:tcPr marT="54864" marB="54864"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100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4010100121</a:t>
                      </a:r>
                    </a:p>
                  </a:txBody>
                  <a:tcPr marT="54864" marB="54864"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vMerge="1">
                  <a:txBody>
                    <a:bodyPr/>
                    <a:lstStyle/>
                    <a:p>
                      <a:endParaRPr lang="it-IT" sz="1000" dirty="0">
                        <a:latin typeface="+mn-lt"/>
                      </a:endParaRPr>
                    </a:p>
                  </a:txBody>
                  <a:tcPr/>
                </a:tc>
                <a:extLst>
                  <a:ext uri="{0D108BD9-81ED-4DB2-BD59-A6C34878D82A}">
                    <a16:rowId xmlns:a16="http://schemas.microsoft.com/office/drawing/2014/main" val="780243590"/>
                  </a:ext>
                </a:extLst>
              </a:tr>
              <a:tr h="182880">
                <a:tc>
                  <a:txBody>
                    <a:bodyPr/>
                    <a:lstStyle/>
                    <a:p>
                      <a:pPr marL="0" marR="0" lvl="0" indent="0" algn="l" defTabSz="1023967" rtl="0" eaLnBrk="1" fontAlgn="auto" hangingPunct="1">
                        <a:lnSpc>
                          <a:spcPct val="100000"/>
                        </a:lnSpc>
                        <a:spcBef>
                          <a:spcPts val="0"/>
                        </a:spcBef>
                        <a:spcAft>
                          <a:spcPts val="0"/>
                        </a:spcAft>
                        <a:buFontTx/>
                        <a:buNone/>
                      </a:pPr>
                      <a:r>
                        <a:rPr lang="it-IT" sz="100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VHS010 LC Z22 EXA</a:t>
                      </a:r>
                    </a:p>
                  </a:txBody>
                  <a:tcPr marT="54864" marB="54864"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100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4010100115</a:t>
                      </a:r>
                    </a:p>
                  </a:txBody>
                  <a:tcPr marT="54864" marB="54864"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vMerge="1">
                  <a:txBody>
                    <a:bodyPr/>
                    <a:lstStyle/>
                    <a:p>
                      <a:endParaRPr lang="it-IT" sz="1000" dirty="0">
                        <a:latin typeface="+mn-lt"/>
                      </a:endParaRPr>
                    </a:p>
                  </a:txBody>
                  <a:tcPr/>
                </a:tc>
                <a:extLst>
                  <a:ext uri="{0D108BD9-81ED-4DB2-BD59-A6C34878D82A}">
                    <a16:rowId xmlns:a16="http://schemas.microsoft.com/office/drawing/2014/main" val="3191439070"/>
                  </a:ext>
                </a:extLst>
              </a:tr>
              <a:tr h="182880">
                <a:tc>
                  <a:txBody>
                    <a:bodyPr/>
                    <a:lstStyle/>
                    <a:p>
                      <a:pPr marL="0" marR="0" lvl="0" indent="0" algn="l" defTabSz="1023967" rtl="0" eaLnBrk="1" fontAlgn="auto" hangingPunct="1">
                        <a:lnSpc>
                          <a:spcPct val="100000"/>
                        </a:lnSpc>
                        <a:spcBef>
                          <a:spcPts val="0"/>
                        </a:spcBef>
                        <a:spcAft>
                          <a:spcPts val="0"/>
                        </a:spcAft>
                        <a:buFontTx/>
                        <a:buNone/>
                      </a:pPr>
                      <a:r>
                        <a:rPr lang="it-IT" sz="100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VHS010 HC Z22 EXA</a:t>
                      </a:r>
                    </a:p>
                  </a:txBody>
                  <a:tcPr marT="54864" marB="54864"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100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4010100116</a:t>
                      </a:r>
                    </a:p>
                  </a:txBody>
                  <a:tcPr marT="54864" marB="54864"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vMerge="1">
                  <a:txBody>
                    <a:bodyPr/>
                    <a:lstStyle/>
                    <a:p>
                      <a:endParaRPr lang="it-IT" sz="1000" dirty="0">
                        <a:latin typeface="+mn-lt"/>
                      </a:endParaRPr>
                    </a:p>
                  </a:txBody>
                  <a:tcPr/>
                </a:tc>
                <a:extLst>
                  <a:ext uri="{0D108BD9-81ED-4DB2-BD59-A6C34878D82A}">
                    <a16:rowId xmlns:a16="http://schemas.microsoft.com/office/drawing/2014/main" val="197105532"/>
                  </a:ext>
                </a:extLst>
              </a:tr>
              <a:tr h="182880">
                <a:tc>
                  <a:txBody>
                    <a:bodyPr/>
                    <a:lstStyle/>
                    <a:p>
                      <a:pPr marL="0" marR="0" lvl="0" indent="0" algn="l" defTabSz="1023967" rtl="0" eaLnBrk="1" fontAlgn="auto" hangingPunct="1">
                        <a:lnSpc>
                          <a:spcPct val="100000"/>
                        </a:lnSpc>
                        <a:spcBef>
                          <a:spcPts val="0"/>
                        </a:spcBef>
                        <a:spcAft>
                          <a:spcPts val="0"/>
                        </a:spcAft>
                        <a:buFontTx/>
                        <a:buNone/>
                      </a:pPr>
                      <a:r>
                        <a:rPr lang="it-IT" sz="100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VHS011 LC Z22 EXA</a:t>
                      </a:r>
                    </a:p>
                  </a:txBody>
                  <a:tcPr marT="54864" marB="54864"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100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4010100113</a:t>
                      </a:r>
                    </a:p>
                  </a:txBody>
                  <a:tcPr marT="54864" marB="54864"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vMerge="1">
                  <a:txBody>
                    <a:bodyPr/>
                    <a:lstStyle/>
                    <a:p>
                      <a:endParaRPr lang="it-IT" sz="1000" dirty="0">
                        <a:latin typeface="+mn-lt"/>
                      </a:endParaRPr>
                    </a:p>
                  </a:txBody>
                  <a:tcPr/>
                </a:tc>
                <a:extLst>
                  <a:ext uri="{0D108BD9-81ED-4DB2-BD59-A6C34878D82A}">
                    <a16:rowId xmlns:a16="http://schemas.microsoft.com/office/drawing/2014/main" val="2976660212"/>
                  </a:ext>
                </a:extLst>
              </a:tr>
              <a:tr h="182880">
                <a:tc>
                  <a:txBody>
                    <a:bodyPr/>
                    <a:lstStyle/>
                    <a:p>
                      <a:pPr marL="0" marR="0" lvl="0" indent="0" algn="l" defTabSz="1023967" rtl="0" eaLnBrk="1" fontAlgn="auto" hangingPunct="1">
                        <a:lnSpc>
                          <a:spcPct val="100000"/>
                        </a:lnSpc>
                        <a:spcBef>
                          <a:spcPts val="0"/>
                        </a:spcBef>
                        <a:spcAft>
                          <a:spcPts val="0"/>
                        </a:spcAft>
                        <a:buFontTx/>
                        <a:buNone/>
                      </a:pPr>
                      <a:r>
                        <a:rPr lang="fr-FR" sz="100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VHS011 LC Z22 EXA AU</a:t>
                      </a:r>
                    </a:p>
                  </a:txBody>
                  <a:tcPr marT="54864" marB="54864"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100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4010100114</a:t>
                      </a:r>
                    </a:p>
                  </a:txBody>
                  <a:tcPr marT="54864" marB="54864"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vMerge="1">
                  <a:txBody>
                    <a:bodyPr/>
                    <a:lstStyle/>
                    <a:p>
                      <a:endParaRPr lang="it-IT" sz="1000" dirty="0">
                        <a:latin typeface="+mn-lt"/>
                      </a:endParaRPr>
                    </a:p>
                  </a:txBody>
                  <a:tcPr/>
                </a:tc>
                <a:extLst>
                  <a:ext uri="{0D108BD9-81ED-4DB2-BD59-A6C34878D82A}">
                    <a16:rowId xmlns:a16="http://schemas.microsoft.com/office/drawing/2014/main" val="3645422110"/>
                  </a:ext>
                </a:extLst>
              </a:tr>
              <a:tr h="182880">
                <a:tc>
                  <a:txBody>
                    <a:bodyPr/>
                    <a:lstStyle/>
                    <a:p>
                      <a:pPr marL="0" marR="0" lvl="0" indent="0" algn="l" defTabSz="1023967" rtl="0" eaLnBrk="1" fontAlgn="auto" hangingPunct="1">
                        <a:lnSpc>
                          <a:spcPct val="100000"/>
                        </a:lnSpc>
                        <a:spcBef>
                          <a:spcPts val="0"/>
                        </a:spcBef>
                        <a:spcAft>
                          <a:spcPts val="0"/>
                        </a:spcAft>
                        <a:buFontTx/>
                        <a:buNone/>
                      </a:pPr>
                      <a:r>
                        <a:rPr lang="it-IT" sz="100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VHS010N1 HC ACD</a:t>
                      </a:r>
                    </a:p>
                  </a:txBody>
                  <a:tcPr marT="54864" marB="54864"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100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4010100130</a:t>
                      </a:r>
                    </a:p>
                  </a:txBody>
                  <a:tcPr marT="54864" marB="54864"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rowSpan="4">
                  <a:txBody>
                    <a:bodyPr/>
                    <a:lstStyle/>
                    <a:p>
                      <a:pPr marL="0" marR="0" lvl="0" indent="0" algn="ctr" defTabSz="1023967" rtl="0" eaLnBrk="1" fontAlgn="auto" hangingPunct="1">
                        <a:lnSpc>
                          <a:spcPct val="100000"/>
                        </a:lnSpc>
                        <a:spcBef>
                          <a:spcPts val="0"/>
                        </a:spcBef>
                        <a:spcAft>
                          <a:spcPts val="0"/>
                        </a:spcAft>
                        <a:buFontTx/>
                        <a:buNone/>
                      </a:pPr>
                      <a:r>
                        <a:rPr lang="it-IT" sz="10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US</a:t>
                      </a:r>
                    </a:p>
                  </a:txBody>
                  <a:tcPr marT="54864" marB="54864"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extLst>
                  <a:ext uri="{0D108BD9-81ED-4DB2-BD59-A6C34878D82A}">
                    <a16:rowId xmlns:a16="http://schemas.microsoft.com/office/drawing/2014/main" val="1450992078"/>
                  </a:ext>
                </a:extLst>
              </a:tr>
              <a:tr h="182880">
                <a:tc>
                  <a:txBody>
                    <a:bodyPr/>
                    <a:lstStyle/>
                    <a:p>
                      <a:pPr marL="0" marR="0" lvl="0" indent="0" algn="l" defTabSz="1023967" rtl="0" eaLnBrk="1" fontAlgn="auto" hangingPunct="1">
                        <a:lnSpc>
                          <a:spcPct val="100000"/>
                        </a:lnSpc>
                        <a:spcBef>
                          <a:spcPts val="0"/>
                        </a:spcBef>
                        <a:spcAft>
                          <a:spcPts val="0"/>
                        </a:spcAft>
                        <a:buFontTx/>
                        <a:buNone/>
                      </a:pPr>
                      <a:r>
                        <a:rPr lang="it-IT" sz="100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VHS010N1 LC ACD</a:t>
                      </a:r>
                    </a:p>
                  </a:txBody>
                  <a:tcPr marT="54864" marB="54864"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100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4010100129</a:t>
                      </a:r>
                    </a:p>
                  </a:txBody>
                  <a:tcPr marT="54864" marB="54864"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vMerge="1">
                  <a:txBody>
                    <a:bodyPr/>
                    <a:lstStyle/>
                    <a:p>
                      <a:endParaRPr lang="it-IT" sz="1000" dirty="0">
                        <a:latin typeface="+mn-lt"/>
                      </a:endParaRPr>
                    </a:p>
                  </a:txBody>
                  <a:tcPr/>
                </a:tc>
                <a:extLst>
                  <a:ext uri="{0D108BD9-81ED-4DB2-BD59-A6C34878D82A}">
                    <a16:rowId xmlns:a16="http://schemas.microsoft.com/office/drawing/2014/main" val="669581138"/>
                  </a:ext>
                </a:extLst>
              </a:tr>
              <a:tr h="182880">
                <a:tc>
                  <a:txBody>
                    <a:bodyPr/>
                    <a:lstStyle/>
                    <a:p>
                      <a:pPr marL="0" marR="0" lvl="0" indent="0" algn="l" defTabSz="1023967" rtl="0" eaLnBrk="1" fontAlgn="auto" hangingPunct="1">
                        <a:lnSpc>
                          <a:spcPct val="100000"/>
                        </a:lnSpc>
                        <a:spcBef>
                          <a:spcPts val="0"/>
                        </a:spcBef>
                        <a:spcAft>
                          <a:spcPts val="0"/>
                        </a:spcAft>
                        <a:buFontTx/>
                        <a:buNone/>
                      </a:pPr>
                      <a:r>
                        <a:rPr lang="it-IT" sz="100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VHS011N1 LC ACD AU</a:t>
                      </a:r>
                    </a:p>
                  </a:txBody>
                  <a:tcPr marT="54864" marB="54864"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100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4010100128</a:t>
                      </a:r>
                    </a:p>
                  </a:txBody>
                  <a:tcPr marT="54864" marB="54864"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vMerge="1">
                  <a:txBody>
                    <a:bodyPr/>
                    <a:lstStyle/>
                    <a:p>
                      <a:endParaRPr lang="it-IT" sz="1000" dirty="0">
                        <a:latin typeface="+mn-lt"/>
                      </a:endParaRPr>
                    </a:p>
                  </a:txBody>
                  <a:tcPr/>
                </a:tc>
                <a:extLst>
                  <a:ext uri="{0D108BD9-81ED-4DB2-BD59-A6C34878D82A}">
                    <a16:rowId xmlns:a16="http://schemas.microsoft.com/office/drawing/2014/main" val="1333012005"/>
                  </a:ext>
                </a:extLst>
              </a:tr>
              <a:tr h="182880">
                <a:tc>
                  <a:txBody>
                    <a:bodyPr/>
                    <a:lstStyle/>
                    <a:p>
                      <a:pPr marL="0" marR="0" lvl="0" indent="0" algn="l" defTabSz="1023967" rtl="0" eaLnBrk="1" fontAlgn="auto" hangingPunct="1">
                        <a:lnSpc>
                          <a:spcPct val="100000"/>
                        </a:lnSpc>
                        <a:spcBef>
                          <a:spcPts val="0"/>
                        </a:spcBef>
                        <a:spcAft>
                          <a:spcPts val="0"/>
                        </a:spcAft>
                        <a:buFontTx/>
                        <a:buNone/>
                      </a:pPr>
                      <a:r>
                        <a:rPr lang="it-IT" sz="1000" b="0" i="0" u="none" strike="noStrike" kern="1200" cap="none" spc="0" normalizeH="0" baseline="0">
                          <a:solidFill>
                            <a:schemeClr val="tx1">
                              <a:lumMod val="100000"/>
                            </a:schemeClr>
                          </a:solidFill>
                          <a:effectLst/>
                          <a:latin typeface="Roboto Light" panose="02000000000000000000" pitchFamily="2" charset="0"/>
                          <a:ea typeface="+mn-ea"/>
                          <a:cs typeface="+mn-cs"/>
                          <a:sym typeface=""/>
                        </a:rPr>
                        <a:t>VHS011N1 LC C2D2 AU</a:t>
                      </a:r>
                    </a:p>
                  </a:txBody>
                  <a:tcPr marT="54864" marB="54864"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l" defTabSz="1023967" rtl="0" eaLnBrk="1" fontAlgn="auto" hangingPunct="1">
                        <a:lnSpc>
                          <a:spcPct val="100000"/>
                        </a:lnSpc>
                        <a:spcBef>
                          <a:spcPts val="0"/>
                        </a:spcBef>
                        <a:spcAft>
                          <a:spcPts val="0"/>
                        </a:spcAft>
                        <a:buFontTx/>
                        <a:buNone/>
                      </a:pPr>
                      <a:r>
                        <a:rPr lang="it-IT" sz="1000" b="0" i="0" u="none" strike="noStrike" kern="1200" cap="none" spc="0" normalizeH="0" baseline="0" dirty="0">
                          <a:solidFill>
                            <a:schemeClr val="tx1">
                              <a:lumMod val="100000"/>
                            </a:schemeClr>
                          </a:solidFill>
                          <a:effectLst/>
                          <a:latin typeface="Roboto Light" panose="02000000000000000000" pitchFamily="2" charset="0"/>
                          <a:ea typeface="+mn-ea"/>
                          <a:cs typeface="+mn-cs"/>
                          <a:sym typeface=""/>
                        </a:rPr>
                        <a:t>4010100119</a:t>
                      </a:r>
                    </a:p>
                  </a:txBody>
                  <a:tcPr marT="54864" marB="54864"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tc vMerge="1">
                  <a:txBody>
                    <a:bodyPr/>
                    <a:lstStyle/>
                    <a:p>
                      <a:endParaRPr lang="it-IT" sz="1000" dirty="0">
                        <a:latin typeface="+mn-lt"/>
                      </a:endParaRPr>
                    </a:p>
                  </a:txBody>
                  <a:tcPr/>
                </a:tc>
                <a:extLst>
                  <a:ext uri="{0D108BD9-81ED-4DB2-BD59-A6C34878D82A}">
                    <a16:rowId xmlns:a16="http://schemas.microsoft.com/office/drawing/2014/main" val="1015799243"/>
                  </a:ext>
                </a:extLst>
              </a:tr>
            </a:tbl>
          </a:graphicData>
        </a:graphic>
      </p:graphicFrame>
      <p:pic>
        <p:nvPicPr>
          <p:cNvPr id="8" name="Segnaposto contenuto 7">
            <a:extLst>
              <a:ext uri="{FF2B5EF4-FFF2-40B4-BE49-F238E27FC236}">
                <a16:creationId xmlns:a16="http://schemas.microsoft.com/office/drawing/2014/main" id="{92927DD2-C9B3-4A73-8187-C5F6697EE6F5}"/>
              </a:ext>
            </a:extLst>
          </p:cNvPr>
          <p:cNvPicPr>
            <a:picLocks noGrp="1" noChangeAspect="1"/>
          </p:cNvPicPr>
          <p:nvPr>
            <p:ph sz="quarter" idx="23"/>
          </p:nvPr>
        </p:nvPicPr>
        <p:blipFill>
          <a:blip r:embed="rId2" cstate="print">
            <a:extLst>
              <a:ext uri="{28A0092B-C50C-407E-A947-70E740481C1C}">
                <a14:useLocalDpi xmlns:a14="http://schemas.microsoft.com/office/drawing/2010/main"/>
              </a:ext>
            </a:extLst>
          </a:blip>
          <a:srcRect/>
          <a:stretch/>
        </p:blipFill>
        <p:spPr>
          <a:xfrm>
            <a:off x="7829111" y="772145"/>
            <a:ext cx="1513714" cy="2374246"/>
          </a:xfrm>
          <a:noFill/>
          <a:ln>
            <a:noFill/>
          </a:ln>
          <a:effectLst/>
        </p:spPr>
      </p:pic>
      <p:sp>
        <p:nvSpPr>
          <p:cNvPr id="7" name="Titolo 6">
            <a:extLst>
              <a:ext uri="{FF2B5EF4-FFF2-40B4-BE49-F238E27FC236}">
                <a16:creationId xmlns:a16="http://schemas.microsoft.com/office/drawing/2014/main" id="{6F146031-A11B-B9BF-B4D1-B10EA5DCB6F8}"/>
              </a:ext>
            </a:extLst>
          </p:cNvPr>
          <p:cNvSpPr>
            <a:spLocks noGrp="1"/>
          </p:cNvSpPr>
          <p:nvPr>
            <p:ph type="title"/>
          </p:nvPr>
        </p:nvSpPr>
        <p:spPr>
          <a:xfrm>
            <a:off x="436644" y="375972"/>
            <a:ext cx="5420088" cy="388013"/>
          </a:xfrm>
        </p:spPr>
        <p:txBody>
          <a:bodyPr/>
          <a:lstStyle/>
          <a:p>
            <a:r>
              <a:rPr lang="en-US" dirty="0"/>
              <a:t>PNs and versions available at launch date</a:t>
            </a:r>
          </a:p>
        </p:txBody>
      </p:sp>
      <p:pic>
        <p:nvPicPr>
          <p:cNvPr id="11" name="Immagine 10">
            <a:extLst>
              <a:ext uri="{FF2B5EF4-FFF2-40B4-BE49-F238E27FC236}">
                <a16:creationId xmlns:a16="http://schemas.microsoft.com/office/drawing/2014/main" id="{DF3BBF3C-01DF-8BC7-3AD4-D4926081C595}"/>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9771295" y="763985"/>
            <a:ext cx="1491284" cy="2444582"/>
          </a:xfrm>
          <a:prstGeom prst="rect">
            <a:avLst/>
          </a:prstGeom>
        </p:spPr>
      </p:pic>
      <p:pic>
        <p:nvPicPr>
          <p:cNvPr id="13" name="Immagine 12">
            <a:extLst>
              <a:ext uri="{FF2B5EF4-FFF2-40B4-BE49-F238E27FC236}">
                <a16:creationId xmlns:a16="http://schemas.microsoft.com/office/drawing/2014/main" id="{37361B9B-B298-C90E-0501-9DAE46377BD5}"/>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7829108" y="3435025"/>
            <a:ext cx="1513718" cy="2430430"/>
          </a:xfrm>
          <a:prstGeom prst="rect">
            <a:avLst/>
          </a:prstGeom>
        </p:spPr>
      </p:pic>
      <p:pic>
        <p:nvPicPr>
          <p:cNvPr id="15" name="Immagine 14">
            <a:extLst>
              <a:ext uri="{FF2B5EF4-FFF2-40B4-BE49-F238E27FC236}">
                <a16:creationId xmlns:a16="http://schemas.microsoft.com/office/drawing/2014/main" id="{AD0A8DF3-6BAE-46AA-AF86-D68D234C032A}"/>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9736563" y="3518804"/>
            <a:ext cx="1491284" cy="2365224"/>
          </a:xfrm>
          <a:prstGeom prst="rect">
            <a:avLst/>
          </a:prstGeom>
        </p:spPr>
      </p:pic>
    </p:spTree>
    <p:extLst>
      <p:ext uri="{BB962C8B-B14F-4D97-AF65-F5344CB8AC3E}">
        <p14:creationId xmlns:p14="http://schemas.microsoft.com/office/powerpoint/2010/main" val="945285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52AF5DF3-25A7-3E17-080C-DADE8BFC6394}"/>
              </a:ext>
            </a:extLst>
          </p:cNvPr>
          <p:cNvSpPr>
            <a:spLocks noGrp="1"/>
          </p:cNvSpPr>
          <p:nvPr>
            <p:ph type="ctrTitle"/>
          </p:nvPr>
        </p:nvSpPr>
        <p:spPr/>
        <p:txBody>
          <a:bodyPr/>
          <a:lstStyle/>
          <a:p>
            <a:r>
              <a:rPr lang="en-US" dirty="0"/>
              <a:t>10</a:t>
            </a:r>
          </a:p>
        </p:txBody>
      </p:sp>
      <p:sp>
        <p:nvSpPr>
          <p:cNvPr id="19" name="Text Placeholder 18">
            <a:extLst>
              <a:ext uri="{FF2B5EF4-FFF2-40B4-BE49-F238E27FC236}">
                <a16:creationId xmlns:a16="http://schemas.microsoft.com/office/drawing/2014/main" id="{95463E7B-DDC2-65DE-AD5E-D945BEBC376C}"/>
              </a:ext>
            </a:extLst>
          </p:cNvPr>
          <p:cNvSpPr>
            <a:spLocks noGrp="1"/>
          </p:cNvSpPr>
          <p:nvPr>
            <p:ph type="body" sz="quarter" idx="13"/>
          </p:nvPr>
        </p:nvSpPr>
        <p:spPr>
          <a:xfrm>
            <a:off x="479425" y="1905581"/>
            <a:ext cx="5807075" cy="3355393"/>
          </a:xfrm>
        </p:spPr>
        <p:txBody>
          <a:bodyPr/>
          <a:lstStyle/>
          <a:p>
            <a:r>
              <a:rPr lang="en-US" dirty="0"/>
              <a:t>The corporate responsibility</a:t>
            </a:r>
            <a:endParaRPr lang="it-IT" dirty="0"/>
          </a:p>
        </p:txBody>
      </p:sp>
      <p:sp>
        <p:nvSpPr>
          <p:cNvPr id="16" name="Footer Placeholder 15">
            <a:extLst>
              <a:ext uri="{FF2B5EF4-FFF2-40B4-BE49-F238E27FC236}">
                <a16:creationId xmlns:a16="http://schemas.microsoft.com/office/drawing/2014/main" id="{0ADF9204-7176-95BC-2E4B-54F9816BD67E}"/>
              </a:ext>
            </a:extLst>
          </p:cNvPr>
          <p:cNvSpPr>
            <a:spLocks noGrp="1"/>
          </p:cNvSpPr>
          <p:nvPr>
            <p:ph type="ftr" sz="quarter" idx="15"/>
          </p:nvPr>
        </p:nvSpPr>
        <p:spPr/>
        <p:txBody>
          <a:bodyPr/>
          <a:lstStyle/>
          <a:p>
            <a:pPr algn="l"/>
            <a:r>
              <a:rPr lang="en-US"/>
              <a:t>COMPANY CONFIDENTIAL</a:t>
            </a:r>
          </a:p>
        </p:txBody>
      </p:sp>
      <p:sp>
        <p:nvSpPr>
          <p:cNvPr id="17" name="Slide Number Placeholder 16">
            <a:extLst>
              <a:ext uri="{FF2B5EF4-FFF2-40B4-BE49-F238E27FC236}">
                <a16:creationId xmlns:a16="http://schemas.microsoft.com/office/drawing/2014/main" id="{F9C49543-A3CE-0143-2E0D-A92264108934}"/>
              </a:ext>
            </a:extLst>
          </p:cNvPr>
          <p:cNvSpPr>
            <a:spLocks noGrp="1"/>
          </p:cNvSpPr>
          <p:nvPr>
            <p:ph type="sldNum" sz="quarter" idx="16"/>
          </p:nvPr>
        </p:nvSpPr>
        <p:spPr/>
        <p:txBody>
          <a:bodyPr/>
          <a:lstStyle/>
          <a:p>
            <a:fld id="{6C385236-B7BA-4938-9EA6-6DEC8CA653D7}" type="slidenum">
              <a:rPr lang="en-US" smtClean="0"/>
              <a:pPr/>
              <a:t>51</a:t>
            </a:fld>
            <a:endParaRPr lang="en-US"/>
          </a:p>
        </p:txBody>
      </p:sp>
    </p:spTree>
    <p:extLst>
      <p:ext uri="{BB962C8B-B14F-4D97-AF65-F5344CB8AC3E}">
        <p14:creationId xmlns:p14="http://schemas.microsoft.com/office/powerpoint/2010/main" val="5631995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3350C8-C1EB-4D3D-92DB-9B04A27771EF}"/>
              </a:ext>
            </a:extLst>
          </p:cNvPr>
          <p:cNvSpPr>
            <a:spLocks noGrp="1"/>
          </p:cNvSpPr>
          <p:nvPr>
            <p:ph sz="quarter" idx="13"/>
          </p:nvPr>
        </p:nvSpPr>
        <p:spPr>
          <a:xfrm>
            <a:off x="479425" y="2216306"/>
            <a:ext cx="4993912" cy="213375"/>
          </a:xfrm>
        </p:spPr>
        <p:txBody>
          <a:bodyPr/>
          <a:lstStyle/>
          <a:p>
            <a:pPr marL="0" indent="0">
              <a:buNone/>
            </a:pPr>
            <a:r>
              <a:rPr lang="en-US" sz="1900">
                <a:latin typeface="+mj-lt"/>
              </a:rPr>
              <a:t>Corporate responsibility</a:t>
            </a:r>
            <a:endParaRPr lang="en-US" sz="1900"/>
          </a:p>
        </p:txBody>
      </p:sp>
      <p:sp>
        <p:nvSpPr>
          <p:cNvPr id="3" name="Text Placeholder 2">
            <a:extLst>
              <a:ext uri="{FF2B5EF4-FFF2-40B4-BE49-F238E27FC236}">
                <a16:creationId xmlns:a16="http://schemas.microsoft.com/office/drawing/2014/main" id="{B58D648C-95A1-4947-8A33-91FC94587F2E}"/>
              </a:ext>
            </a:extLst>
          </p:cNvPr>
          <p:cNvSpPr>
            <a:spLocks noGrp="1"/>
          </p:cNvSpPr>
          <p:nvPr>
            <p:ph type="body" sz="quarter" idx="14"/>
          </p:nvPr>
        </p:nvSpPr>
        <p:spPr/>
        <p:txBody>
          <a:bodyPr/>
          <a:lstStyle/>
          <a:p>
            <a:endParaRPr lang="en-US"/>
          </a:p>
        </p:txBody>
      </p:sp>
      <p:sp>
        <p:nvSpPr>
          <p:cNvPr id="4" name="Title 3">
            <a:extLst>
              <a:ext uri="{FF2B5EF4-FFF2-40B4-BE49-F238E27FC236}">
                <a16:creationId xmlns:a16="http://schemas.microsoft.com/office/drawing/2014/main" id="{3E4C1994-D0A6-4B6C-B24C-DFFC9D9C0113}"/>
              </a:ext>
            </a:extLst>
          </p:cNvPr>
          <p:cNvSpPr>
            <a:spLocks noGrp="1"/>
          </p:cNvSpPr>
          <p:nvPr>
            <p:ph type="title"/>
          </p:nvPr>
        </p:nvSpPr>
        <p:spPr/>
        <p:txBody>
          <a:bodyPr/>
          <a:lstStyle/>
          <a:p>
            <a:r>
              <a:rPr lang="en-US"/>
              <a:t>The corporate responsibility</a:t>
            </a:r>
          </a:p>
        </p:txBody>
      </p:sp>
      <p:sp>
        <p:nvSpPr>
          <p:cNvPr id="5" name="Footer Placeholder 4">
            <a:extLst>
              <a:ext uri="{FF2B5EF4-FFF2-40B4-BE49-F238E27FC236}">
                <a16:creationId xmlns:a16="http://schemas.microsoft.com/office/drawing/2014/main" id="{D06FBEBB-3B6A-4A7A-913D-B1C0EC723850}"/>
              </a:ext>
            </a:extLst>
          </p:cNvPr>
          <p:cNvSpPr>
            <a:spLocks noGrp="1"/>
          </p:cNvSpPr>
          <p:nvPr>
            <p:ph type="ftr" sz="quarter" idx="16"/>
          </p:nvPr>
        </p:nvSpPr>
        <p:spPr/>
        <p:txBody>
          <a:bodyPr/>
          <a:lstStyle/>
          <a:p>
            <a:pPr algn="l"/>
            <a:r>
              <a:rPr lang="en-US"/>
              <a:t>COMPANY CONFIDENTIAL</a:t>
            </a:r>
            <a:endParaRPr lang="en-US" dirty="0"/>
          </a:p>
        </p:txBody>
      </p:sp>
      <p:sp>
        <p:nvSpPr>
          <p:cNvPr id="6" name="Slide Number Placeholder 5">
            <a:extLst>
              <a:ext uri="{FF2B5EF4-FFF2-40B4-BE49-F238E27FC236}">
                <a16:creationId xmlns:a16="http://schemas.microsoft.com/office/drawing/2014/main" id="{0D1AEA03-66EA-42A3-98B5-4837A74DE73D}"/>
              </a:ext>
            </a:extLst>
          </p:cNvPr>
          <p:cNvSpPr>
            <a:spLocks noGrp="1"/>
          </p:cNvSpPr>
          <p:nvPr>
            <p:ph type="sldNum" sz="quarter" idx="17"/>
          </p:nvPr>
        </p:nvSpPr>
        <p:spPr/>
        <p:txBody>
          <a:bodyPr/>
          <a:lstStyle/>
          <a:p>
            <a:fld id="{6C385236-B7BA-4938-9EA6-6DEC8CA653D7}" type="slidenum">
              <a:rPr lang="en-US" smtClean="0"/>
              <a:pPr/>
              <a:t>52</a:t>
            </a:fld>
            <a:endParaRPr lang="en-US"/>
          </a:p>
        </p:txBody>
      </p:sp>
      <p:sp>
        <p:nvSpPr>
          <p:cNvPr id="7" name="Content Placeholder 1">
            <a:extLst>
              <a:ext uri="{FF2B5EF4-FFF2-40B4-BE49-F238E27FC236}">
                <a16:creationId xmlns:a16="http://schemas.microsoft.com/office/drawing/2014/main" id="{EEE8B8F2-83F7-46C2-8339-1E251E1FE179}"/>
              </a:ext>
            </a:extLst>
          </p:cNvPr>
          <p:cNvSpPr txBox="1">
            <a:spLocks/>
          </p:cNvSpPr>
          <p:nvPr/>
        </p:nvSpPr>
        <p:spPr>
          <a:xfrm>
            <a:off x="1225732" y="2953915"/>
            <a:ext cx="4993912" cy="213375"/>
          </a:xfrm>
          <a:prstGeom prst="rect">
            <a:avLst/>
          </a:prstGeom>
        </p:spPr>
        <p:txBody>
          <a:bodyPr vert="horz" lIns="365760" tIns="0" rIns="0" bIns="0" rtlCol="0">
            <a:noAutofit/>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buFont typeface="Arial" panose="020B0604020202020204" pitchFamily="34" charset="0"/>
              <a:buNone/>
            </a:pPr>
            <a:r>
              <a:rPr lang="en-US" sz="1600">
                <a:solidFill>
                  <a:schemeClr val="accent3"/>
                </a:solidFill>
                <a:latin typeface="+mj-lt"/>
              </a:rPr>
              <a:t>No emissions during production</a:t>
            </a:r>
          </a:p>
        </p:txBody>
      </p:sp>
      <p:sp>
        <p:nvSpPr>
          <p:cNvPr id="8" name="Content Placeholder 1">
            <a:extLst>
              <a:ext uri="{FF2B5EF4-FFF2-40B4-BE49-F238E27FC236}">
                <a16:creationId xmlns:a16="http://schemas.microsoft.com/office/drawing/2014/main" id="{0297FD0B-A598-4CA9-892C-B554AA6B800E}"/>
              </a:ext>
            </a:extLst>
          </p:cNvPr>
          <p:cNvSpPr txBox="1">
            <a:spLocks/>
          </p:cNvSpPr>
          <p:nvPr/>
        </p:nvSpPr>
        <p:spPr>
          <a:xfrm>
            <a:off x="1225732" y="3856297"/>
            <a:ext cx="3559175" cy="725964"/>
          </a:xfrm>
          <a:prstGeom prst="rect">
            <a:avLst/>
          </a:prstGeom>
        </p:spPr>
        <p:txBody>
          <a:bodyPr vert="horz" lIns="365760" tIns="0" rIns="0" bIns="0" rtlCol="0">
            <a:noAutofit/>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buNone/>
            </a:pPr>
            <a:r>
              <a:rPr lang="en-US" sz="1600">
                <a:solidFill>
                  <a:schemeClr val="accent3"/>
                </a:solidFill>
                <a:latin typeface="+mj-lt"/>
              </a:rPr>
              <a:t>Recyclable metal and parts</a:t>
            </a:r>
          </a:p>
          <a:p>
            <a:pPr marL="0" indent="0">
              <a:buFont typeface="Arial" panose="020B0604020202020204" pitchFamily="34" charset="0"/>
              <a:buNone/>
            </a:pPr>
            <a:r>
              <a:rPr lang="en-US" sz="1300"/>
              <a:t>All the parts (except for the filters) are made of recyclable materials</a:t>
            </a:r>
          </a:p>
        </p:txBody>
      </p:sp>
      <p:pic>
        <p:nvPicPr>
          <p:cNvPr id="9" name="Picture Placeholder 8">
            <a:extLst>
              <a:ext uri="{FF2B5EF4-FFF2-40B4-BE49-F238E27FC236}">
                <a16:creationId xmlns:a16="http://schemas.microsoft.com/office/drawing/2014/main" id="{6FF48CC8-3262-4BD1-B2AA-3586A2435DBD}"/>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6429375" y="0"/>
            <a:ext cx="5762624" cy="6284890"/>
          </a:xfrm>
          <a:prstGeom prst="rect">
            <a:avLst/>
          </a:prstGeom>
        </p:spPr>
      </p:pic>
      <p:grpSp>
        <p:nvGrpSpPr>
          <p:cNvPr id="10" name="Group 9">
            <a:extLst>
              <a:ext uri="{FF2B5EF4-FFF2-40B4-BE49-F238E27FC236}">
                <a16:creationId xmlns:a16="http://schemas.microsoft.com/office/drawing/2014/main" id="{A183E888-3D6C-4FAD-AF4F-394134206A6C}"/>
              </a:ext>
            </a:extLst>
          </p:cNvPr>
          <p:cNvGrpSpPr>
            <a:grpSpLocks noChangeAspect="1"/>
          </p:cNvGrpSpPr>
          <p:nvPr/>
        </p:nvGrpSpPr>
        <p:grpSpPr>
          <a:xfrm>
            <a:off x="479424" y="2761907"/>
            <a:ext cx="731520" cy="731520"/>
            <a:chOff x="1307428" y="3800135"/>
            <a:chExt cx="597389" cy="597389"/>
          </a:xfrm>
        </p:grpSpPr>
        <p:sp>
          <p:nvSpPr>
            <p:cNvPr id="11" name="Oval 10">
              <a:extLst>
                <a:ext uri="{FF2B5EF4-FFF2-40B4-BE49-F238E27FC236}">
                  <a16:creationId xmlns:a16="http://schemas.microsoft.com/office/drawing/2014/main" id="{FAE42952-FD5D-4BBE-825E-94CD6DFF3D04}"/>
                </a:ext>
              </a:extLst>
            </p:cNvPr>
            <p:cNvSpPr/>
            <p:nvPr/>
          </p:nvSpPr>
          <p:spPr>
            <a:xfrm>
              <a:off x="1307428" y="3800135"/>
              <a:ext cx="597389" cy="597389"/>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pic>
          <p:nvPicPr>
            <p:cNvPr id="12" name="Graphic 11">
              <a:extLst>
                <a:ext uri="{FF2B5EF4-FFF2-40B4-BE49-F238E27FC236}">
                  <a16:creationId xmlns:a16="http://schemas.microsoft.com/office/drawing/2014/main" id="{6D8568A5-1A69-43C7-BD73-1B4BA5A709A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52262" y="3897846"/>
              <a:ext cx="307720" cy="314876"/>
            </a:xfrm>
            <a:prstGeom prst="rect">
              <a:avLst/>
            </a:prstGeom>
          </p:spPr>
        </p:pic>
      </p:grpSp>
      <p:grpSp>
        <p:nvGrpSpPr>
          <p:cNvPr id="13" name="Group 12">
            <a:extLst>
              <a:ext uri="{FF2B5EF4-FFF2-40B4-BE49-F238E27FC236}">
                <a16:creationId xmlns:a16="http://schemas.microsoft.com/office/drawing/2014/main" id="{83910D68-68FF-4477-828B-C2B70E9C0962}"/>
              </a:ext>
            </a:extLst>
          </p:cNvPr>
          <p:cNvGrpSpPr>
            <a:grpSpLocks noChangeAspect="1"/>
          </p:cNvGrpSpPr>
          <p:nvPr/>
        </p:nvGrpSpPr>
        <p:grpSpPr>
          <a:xfrm>
            <a:off x="479424" y="3853519"/>
            <a:ext cx="731520" cy="731520"/>
            <a:chOff x="6229102" y="5474414"/>
            <a:chExt cx="597389" cy="597389"/>
          </a:xfrm>
        </p:grpSpPr>
        <p:sp>
          <p:nvSpPr>
            <p:cNvPr id="14" name="Oval 13">
              <a:extLst>
                <a:ext uri="{FF2B5EF4-FFF2-40B4-BE49-F238E27FC236}">
                  <a16:creationId xmlns:a16="http://schemas.microsoft.com/office/drawing/2014/main" id="{3C3B83CE-A530-44AE-AD00-0795574B6E11}"/>
                </a:ext>
              </a:extLst>
            </p:cNvPr>
            <p:cNvSpPr/>
            <p:nvPr/>
          </p:nvSpPr>
          <p:spPr>
            <a:xfrm>
              <a:off x="6229102" y="5474414"/>
              <a:ext cx="597389" cy="597389"/>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pic>
          <p:nvPicPr>
            <p:cNvPr id="15" name="Graphic 14">
              <a:extLst>
                <a:ext uri="{FF2B5EF4-FFF2-40B4-BE49-F238E27FC236}">
                  <a16:creationId xmlns:a16="http://schemas.microsoft.com/office/drawing/2014/main" id="{CDC9C13A-752D-4D11-BF03-27D8DAE2970D}"/>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78165" y="5623477"/>
              <a:ext cx="299262" cy="299262"/>
            </a:xfrm>
            <a:prstGeom prst="rect">
              <a:avLst/>
            </a:prstGeom>
          </p:spPr>
        </p:pic>
      </p:grpSp>
    </p:spTree>
    <p:extLst>
      <p:ext uri="{BB962C8B-B14F-4D97-AF65-F5344CB8AC3E}">
        <p14:creationId xmlns:p14="http://schemas.microsoft.com/office/powerpoint/2010/main" val="41326209"/>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22EF2F7F-E465-F414-548F-59BFA6DAEB7C}"/>
              </a:ext>
            </a:extLst>
          </p:cNvPr>
          <p:cNvSpPr/>
          <p:nvPr/>
        </p:nvSpPr>
        <p:spPr>
          <a:xfrm>
            <a:off x="4771558" y="0"/>
            <a:ext cx="7420442" cy="6273799"/>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pic>
        <p:nvPicPr>
          <p:cNvPr id="12" name="Immagine 78">
            <a:extLst>
              <a:ext uri="{FF2B5EF4-FFF2-40B4-BE49-F238E27FC236}">
                <a16:creationId xmlns:a16="http://schemas.microsoft.com/office/drawing/2014/main" id="{863363E0-22CB-3C3A-C149-AED7A7FA653F}"/>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7212" b="98558" l="6061" r="93266">
                        <a14:foregroundMark x1="20202" y1="87019" x2="68350" y2="86058"/>
                        <a14:foregroundMark x1="66667" y1="81250" x2="27609" y2="99519"/>
                        <a14:foregroundMark x1="16498" y1="89904" x2="78114" y2="82692"/>
                        <a14:foregroundMark x1="78114" y1="82692" x2="87879" y2="99519"/>
                        <a14:foregroundMark x1="93266" y1="85096" x2="93266" y2="85096"/>
                        <a14:foregroundMark x1="6061" y1="86058" x2="6061" y2="86058"/>
                        <a14:foregroundMark x1="49495" y1="11058" x2="49495" y2="11058"/>
                        <a14:foregroundMark x1="68687" y1="8173" x2="68687" y2="8173"/>
                        <a14:foregroundMark x1="32660" y1="7212" x2="32660" y2="7212"/>
                      </a14:backgroundRemoval>
                    </a14:imgEffect>
                  </a14:imgLayer>
                </a14:imgProps>
              </a:ext>
              <a:ext uri="{28A0092B-C50C-407E-A947-70E740481C1C}">
                <a14:useLocalDpi xmlns:a14="http://schemas.microsoft.com/office/drawing/2010/main"/>
              </a:ext>
            </a:extLst>
          </a:blip>
          <a:stretch>
            <a:fillRect/>
          </a:stretch>
        </p:blipFill>
        <p:spPr>
          <a:xfrm>
            <a:off x="7724854" y="4392293"/>
            <a:ext cx="932460" cy="653036"/>
          </a:xfrm>
          <a:prstGeom prst="rect">
            <a:avLst/>
          </a:prstGeom>
        </p:spPr>
      </p:pic>
      <p:pic>
        <p:nvPicPr>
          <p:cNvPr id="8" name="Immagine 4">
            <a:extLst>
              <a:ext uri="{FF2B5EF4-FFF2-40B4-BE49-F238E27FC236}">
                <a16:creationId xmlns:a16="http://schemas.microsoft.com/office/drawing/2014/main" id="{43AD9F4D-B373-2F6A-B1D3-43CC987CFF5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20025"/>
          <a:stretch/>
        </p:blipFill>
        <p:spPr>
          <a:xfrm>
            <a:off x="4989014" y="2748097"/>
            <a:ext cx="1543365" cy="1882351"/>
          </a:xfrm>
          <a:prstGeom prst="rect">
            <a:avLst/>
          </a:prstGeom>
        </p:spPr>
      </p:pic>
      <p:pic>
        <p:nvPicPr>
          <p:cNvPr id="90" name="Immagine 28">
            <a:extLst>
              <a:ext uri="{FF2B5EF4-FFF2-40B4-BE49-F238E27FC236}">
                <a16:creationId xmlns:a16="http://schemas.microsoft.com/office/drawing/2014/main" id="{2C09957A-CAF9-DBA7-C48F-747F4D5ACA29}"/>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9914854" y="545317"/>
            <a:ext cx="1420498" cy="2144312"/>
          </a:xfrm>
          <a:prstGeom prst="rect">
            <a:avLst/>
          </a:prstGeom>
        </p:spPr>
      </p:pic>
      <p:sp>
        <p:nvSpPr>
          <p:cNvPr id="3" name="Text Placeholder 2">
            <a:extLst>
              <a:ext uri="{FF2B5EF4-FFF2-40B4-BE49-F238E27FC236}">
                <a16:creationId xmlns:a16="http://schemas.microsoft.com/office/drawing/2014/main" id="{8AFFA08E-40BE-CB6F-29A3-1B52F886EBFD}"/>
              </a:ext>
            </a:extLst>
          </p:cNvPr>
          <p:cNvSpPr>
            <a:spLocks noGrp="1"/>
          </p:cNvSpPr>
          <p:nvPr>
            <p:ph type="body" sz="quarter" idx="14"/>
          </p:nvPr>
        </p:nvSpPr>
        <p:spPr/>
        <p:txBody>
          <a:bodyPr/>
          <a:lstStyle/>
          <a:p>
            <a:r>
              <a:rPr lang="en-US"/>
              <a:t>Layout</a:t>
            </a:r>
          </a:p>
        </p:txBody>
      </p:sp>
      <p:sp>
        <p:nvSpPr>
          <p:cNvPr id="4" name="Title 3">
            <a:extLst>
              <a:ext uri="{FF2B5EF4-FFF2-40B4-BE49-F238E27FC236}">
                <a16:creationId xmlns:a16="http://schemas.microsoft.com/office/drawing/2014/main" id="{B478256B-B963-85FF-C3EC-5DD641035C42}"/>
              </a:ext>
            </a:extLst>
          </p:cNvPr>
          <p:cNvSpPr>
            <a:spLocks noGrp="1"/>
          </p:cNvSpPr>
          <p:nvPr>
            <p:ph type="title"/>
          </p:nvPr>
        </p:nvSpPr>
        <p:spPr/>
        <p:txBody>
          <a:bodyPr/>
          <a:lstStyle/>
          <a:p>
            <a:r>
              <a:rPr lang="en-US"/>
              <a:t>Mini IVS</a:t>
            </a:r>
          </a:p>
        </p:txBody>
      </p:sp>
      <p:sp>
        <p:nvSpPr>
          <p:cNvPr id="5" name="Footer Placeholder 4">
            <a:extLst>
              <a:ext uri="{FF2B5EF4-FFF2-40B4-BE49-F238E27FC236}">
                <a16:creationId xmlns:a16="http://schemas.microsoft.com/office/drawing/2014/main" id="{FE03F844-C426-7790-6B11-D44D4BEB3971}"/>
              </a:ext>
            </a:extLst>
          </p:cNvPr>
          <p:cNvSpPr>
            <a:spLocks noGrp="1"/>
          </p:cNvSpPr>
          <p:nvPr>
            <p:ph type="ftr" sz="quarter" idx="16"/>
          </p:nvPr>
        </p:nvSpPr>
        <p:spPr/>
        <p:txBody>
          <a:bodyPr/>
          <a:lstStyle/>
          <a:p>
            <a:pPr algn="l"/>
            <a:r>
              <a:rPr lang="en-US"/>
              <a:t>COMPANY CONFIDENTIAL</a:t>
            </a:r>
            <a:endParaRPr lang="en-US" dirty="0"/>
          </a:p>
        </p:txBody>
      </p:sp>
      <p:sp>
        <p:nvSpPr>
          <p:cNvPr id="6" name="Slide Number Placeholder 5">
            <a:extLst>
              <a:ext uri="{FF2B5EF4-FFF2-40B4-BE49-F238E27FC236}">
                <a16:creationId xmlns:a16="http://schemas.microsoft.com/office/drawing/2014/main" id="{5DC8AB8B-5BDD-ABF8-0A08-CA041B4C0142}"/>
              </a:ext>
            </a:extLst>
          </p:cNvPr>
          <p:cNvSpPr>
            <a:spLocks noGrp="1"/>
          </p:cNvSpPr>
          <p:nvPr>
            <p:ph type="sldNum" sz="quarter" idx="17"/>
          </p:nvPr>
        </p:nvSpPr>
        <p:spPr/>
        <p:txBody>
          <a:bodyPr/>
          <a:lstStyle/>
          <a:p>
            <a:fld id="{6C385236-B7BA-4938-9EA6-6DEC8CA653D7}" type="slidenum">
              <a:rPr lang="en-US" smtClean="0"/>
              <a:pPr/>
              <a:t>6</a:t>
            </a:fld>
            <a:endParaRPr lang="en-US"/>
          </a:p>
        </p:txBody>
      </p:sp>
      <p:sp>
        <p:nvSpPr>
          <p:cNvPr id="7" name="TextBox 6">
            <a:extLst>
              <a:ext uri="{FF2B5EF4-FFF2-40B4-BE49-F238E27FC236}">
                <a16:creationId xmlns:a16="http://schemas.microsoft.com/office/drawing/2014/main" id="{7B6FE912-C082-2F24-2A30-9C39B323451D}"/>
              </a:ext>
            </a:extLst>
          </p:cNvPr>
          <p:cNvSpPr txBox="1"/>
          <p:nvPr/>
        </p:nvSpPr>
        <p:spPr>
          <a:xfrm>
            <a:off x="480154" y="2366903"/>
            <a:ext cx="4083537" cy="2054665"/>
          </a:xfrm>
          <a:prstGeom prst="rect">
            <a:avLst/>
          </a:prstGeom>
          <a:noFill/>
        </p:spPr>
        <p:txBody>
          <a:bodyPr wrap="square" lIns="0" tIns="0" rIns="0" bIns="0">
            <a:spAutoFit/>
          </a:bodyPr>
          <a:lstStyle/>
          <a:p>
            <a:pPr marL="0">
              <a:lnSpc>
                <a:spcPct val="120000"/>
              </a:lnSpc>
              <a:spcAft>
                <a:spcPts val="1200"/>
              </a:spcAft>
              <a:buFont typeface="Arial" panose="020B0604020202020204" pitchFamily="34" charset="0"/>
              <a:buNone/>
            </a:pPr>
            <a:r>
              <a:rPr lang="en-GB" sz="3400">
                <a:latin typeface="+mj-lt"/>
              </a:rPr>
              <a:t>Safe disposal</a:t>
            </a:r>
          </a:p>
          <a:p>
            <a:pPr marL="171450" indent="-171450">
              <a:lnSpc>
                <a:spcPct val="120000"/>
              </a:lnSpc>
              <a:buFont typeface="Arial" panose="020B0604020202020204" pitchFamily="34" charset="0"/>
              <a:buChar char="•"/>
            </a:pPr>
            <a:r>
              <a:rPr lang="en-US" sz="1400"/>
              <a:t>4 models available</a:t>
            </a:r>
          </a:p>
          <a:p>
            <a:pPr marL="171450" indent="-171450">
              <a:lnSpc>
                <a:spcPct val="120000"/>
              </a:lnSpc>
              <a:buFont typeface="Arial" panose="020B0604020202020204" pitchFamily="34" charset="0"/>
              <a:buChar char="•"/>
            </a:pPr>
            <a:r>
              <a:rPr lang="en-US" sz="1400"/>
              <a:t>Container, 30L</a:t>
            </a:r>
          </a:p>
          <a:p>
            <a:pPr marL="171450" indent="-171450">
              <a:lnSpc>
                <a:spcPct val="120000"/>
              </a:lnSpc>
              <a:buFont typeface="Arial" panose="020B0604020202020204" pitchFamily="34" charset="0"/>
              <a:buChar char="•"/>
            </a:pPr>
            <a:r>
              <a:rPr lang="en-US" sz="1400"/>
              <a:t>Configuration: bag filter + safety filter H14</a:t>
            </a:r>
          </a:p>
          <a:p>
            <a:pPr marL="171450" indent="-171450">
              <a:lnSpc>
                <a:spcPct val="120000"/>
              </a:lnSpc>
              <a:buFont typeface="Arial" panose="020B0604020202020204" pitchFamily="34" charset="0"/>
              <a:buChar char="•"/>
            </a:pPr>
            <a:r>
              <a:rPr lang="en-US" sz="1400"/>
              <a:t>Suitable for combustible dust and ATEX</a:t>
            </a:r>
          </a:p>
          <a:p>
            <a:pPr marL="171450" indent="-171450">
              <a:lnSpc>
                <a:spcPct val="120000"/>
              </a:lnSpc>
              <a:buFont typeface="Arial" panose="020B0604020202020204" pitchFamily="34" charset="0"/>
              <a:buChar char="•"/>
            </a:pPr>
            <a:r>
              <a:rPr lang="en-US" sz="1400"/>
              <a:t>Suitable for hazardous dusts L or H</a:t>
            </a:r>
          </a:p>
        </p:txBody>
      </p:sp>
      <p:pic>
        <p:nvPicPr>
          <p:cNvPr id="45" name="Immagine 91">
            <a:extLst>
              <a:ext uri="{FF2B5EF4-FFF2-40B4-BE49-F238E27FC236}">
                <a16:creationId xmlns:a16="http://schemas.microsoft.com/office/drawing/2014/main" id="{0B2E33C3-7C9F-53B3-5FF8-B875168B5158}"/>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7792" b="96104" l="2817" r="89789">
                        <a14:foregroundMark x1="8803" y1="48052" x2="8803" y2="48052"/>
                        <a14:foregroundMark x1="8099" y1="62987" x2="8099" y2="62987"/>
                        <a14:foregroundMark x1="5986" y1="76623" x2="5986" y2="76623"/>
                        <a14:foregroundMark x1="3873" y1="78571" x2="3873" y2="78571"/>
                        <a14:foregroundMark x1="52817" y1="82468" x2="52817" y2="82468"/>
                        <a14:foregroundMark x1="54225" y1="90260" x2="54225" y2="90260"/>
                        <a14:foregroundMark x1="55634" y1="92208" x2="55634" y2="92208"/>
                        <a14:foregroundMark x1="57394" y1="92857" x2="57394" y2="92857"/>
                        <a14:foregroundMark x1="64437" y1="96104" x2="14437" y2="92857"/>
                        <a14:foregroundMark x1="15845" y1="94156" x2="72183" y2="96753"/>
                        <a14:foregroundMark x1="49648" y1="7792" x2="48239" y2="27922"/>
                        <a14:backgroundMark x1="28873" y1="11688" x2="28873" y2="11688"/>
                      </a14:backgroundRemoval>
                    </a14:imgEffect>
                  </a14:imgLayer>
                </a14:imgProps>
              </a:ext>
              <a:ext uri="{28A0092B-C50C-407E-A947-70E740481C1C}">
                <a14:useLocalDpi xmlns:a14="http://schemas.microsoft.com/office/drawing/2010/main"/>
              </a:ext>
            </a:extLst>
          </a:blip>
          <a:stretch>
            <a:fillRect/>
          </a:stretch>
        </p:blipFill>
        <p:spPr>
          <a:xfrm>
            <a:off x="7727850" y="1388430"/>
            <a:ext cx="926468" cy="502380"/>
          </a:xfrm>
          <a:prstGeom prst="rect">
            <a:avLst/>
          </a:prstGeom>
        </p:spPr>
      </p:pic>
      <p:pic>
        <p:nvPicPr>
          <p:cNvPr id="47" name="Immagine 14">
            <a:extLst>
              <a:ext uri="{FF2B5EF4-FFF2-40B4-BE49-F238E27FC236}">
                <a16:creationId xmlns:a16="http://schemas.microsoft.com/office/drawing/2014/main" id="{16EC189E-48DC-4929-318A-FE565A6194F7}"/>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9891176" y="3484497"/>
            <a:ext cx="1447574" cy="2324233"/>
          </a:xfrm>
          <a:prstGeom prst="rect">
            <a:avLst/>
          </a:prstGeom>
        </p:spPr>
      </p:pic>
      <p:sp>
        <p:nvSpPr>
          <p:cNvPr id="55" name="TextBox 54">
            <a:extLst>
              <a:ext uri="{FF2B5EF4-FFF2-40B4-BE49-F238E27FC236}">
                <a16:creationId xmlns:a16="http://schemas.microsoft.com/office/drawing/2014/main" id="{0274B8B1-F20E-D8F8-C04A-45EC27ECF3C0}"/>
              </a:ext>
            </a:extLst>
          </p:cNvPr>
          <p:cNvSpPr txBox="1"/>
          <p:nvPr/>
        </p:nvSpPr>
        <p:spPr>
          <a:xfrm>
            <a:off x="4729711" y="4128814"/>
            <a:ext cx="2066636" cy="307777"/>
          </a:xfrm>
          <a:prstGeom prst="rect">
            <a:avLst/>
          </a:prstGeom>
          <a:noFill/>
        </p:spPr>
        <p:txBody>
          <a:bodyPr wrap="square">
            <a:spAutoFit/>
          </a:bodyPr>
          <a:lstStyle/>
          <a:p>
            <a:pPr algn="ctr"/>
            <a:r>
              <a:rPr lang="en-US" sz="1400">
                <a:latin typeface="Roboto Bold" panose="02000000000000000000" pitchFamily="2" charset="0"/>
              </a:rPr>
              <a:t>Body VHS010</a:t>
            </a:r>
          </a:p>
        </p:txBody>
      </p:sp>
      <p:sp>
        <p:nvSpPr>
          <p:cNvPr id="56" name="TextBox 55">
            <a:extLst>
              <a:ext uri="{FF2B5EF4-FFF2-40B4-BE49-F238E27FC236}">
                <a16:creationId xmlns:a16="http://schemas.microsoft.com/office/drawing/2014/main" id="{F8A1E605-EDF6-9F84-99FB-1B5691EAC8E0}"/>
              </a:ext>
            </a:extLst>
          </p:cNvPr>
          <p:cNvSpPr txBox="1"/>
          <p:nvPr/>
        </p:nvSpPr>
        <p:spPr>
          <a:xfrm>
            <a:off x="7157766" y="1904858"/>
            <a:ext cx="2066636" cy="307777"/>
          </a:xfrm>
          <a:prstGeom prst="rect">
            <a:avLst/>
          </a:prstGeom>
          <a:noFill/>
        </p:spPr>
        <p:txBody>
          <a:bodyPr wrap="square">
            <a:spAutoFit/>
          </a:bodyPr>
          <a:lstStyle/>
          <a:p>
            <a:pPr algn="ctr"/>
            <a:r>
              <a:rPr lang="en-US" sz="1400">
                <a:solidFill>
                  <a:schemeClr val="accent3"/>
                </a:solidFill>
                <a:latin typeface="Roboto Bold" panose="02000000000000000000" pitchFamily="2" charset="0"/>
              </a:rPr>
              <a:t>IP44</a:t>
            </a:r>
          </a:p>
        </p:txBody>
      </p:sp>
      <p:sp>
        <p:nvSpPr>
          <p:cNvPr id="57" name="TextBox 56">
            <a:extLst>
              <a:ext uri="{FF2B5EF4-FFF2-40B4-BE49-F238E27FC236}">
                <a16:creationId xmlns:a16="http://schemas.microsoft.com/office/drawing/2014/main" id="{879B0BA6-B004-5CFF-DD0D-8ABC70B37987}"/>
              </a:ext>
            </a:extLst>
          </p:cNvPr>
          <p:cNvSpPr txBox="1"/>
          <p:nvPr/>
        </p:nvSpPr>
        <p:spPr>
          <a:xfrm>
            <a:off x="7157766" y="5033976"/>
            <a:ext cx="2066636" cy="307777"/>
          </a:xfrm>
          <a:prstGeom prst="rect">
            <a:avLst/>
          </a:prstGeom>
          <a:noFill/>
        </p:spPr>
        <p:txBody>
          <a:bodyPr wrap="square">
            <a:spAutoFit/>
          </a:bodyPr>
          <a:lstStyle/>
          <a:p>
            <a:pPr algn="ctr"/>
            <a:r>
              <a:rPr lang="en-US" sz="1400">
                <a:solidFill>
                  <a:schemeClr val="accent6"/>
                </a:solidFill>
                <a:latin typeface="Roboto Bold" panose="02000000000000000000" pitchFamily="2" charset="0"/>
              </a:rPr>
              <a:t>IP65</a:t>
            </a:r>
          </a:p>
        </p:txBody>
      </p:sp>
      <p:cxnSp>
        <p:nvCxnSpPr>
          <p:cNvPr id="61" name="Straight Connector 60">
            <a:extLst>
              <a:ext uri="{FF2B5EF4-FFF2-40B4-BE49-F238E27FC236}">
                <a16:creationId xmlns:a16="http://schemas.microsoft.com/office/drawing/2014/main" id="{5063922F-B053-1AB7-7516-517ABE2F1BCD}"/>
              </a:ext>
            </a:extLst>
          </p:cNvPr>
          <p:cNvCxnSpPr>
            <a:cxnSpLocks/>
          </p:cNvCxnSpPr>
          <p:nvPr/>
        </p:nvCxnSpPr>
        <p:spPr>
          <a:xfrm>
            <a:off x="6486846" y="3255897"/>
            <a:ext cx="3095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id="{5858CA1D-58F5-AA14-7DEE-3FE9D92818B4}"/>
              </a:ext>
            </a:extLst>
          </p:cNvPr>
          <p:cNvCxnSpPr>
            <a:cxnSpLocks/>
            <a:endCxn id="45" idx="1"/>
          </p:cNvCxnSpPr>
          <p:nvPr/>
        </p:nvCxnSpPr>
        <p:spPr>
          <a:xfrm rot="5400000" flipH="1" flipV="1">
            <a:off x="6449804" y="1986163"/>
            <a:ext cx="1624589" cy="931504"/>
          </a:xfrm>
          <a:prstGeom prst="bentConnector2">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0952FD70-093F-7DE7-8F3D-6C285743EFA0}"/>
              </a:ext>
            </a:extLst>
          </p:cNvPr>
          <p:cNvCxnSpPr>
            <a:cxnSpLocks/>
          </p:cNvCxnSpPr>
          <p:nvPr/>
        </p:nvCxnSpPr>
        <p:spPr>
          <a:xfrm rot="16200000" flipH="1">
            <a:off x="6507146" y="3553412"/>
            <a:ext cx="1451560" cy="873156"/>
          </a:xfrm>
          <a:prstGeom prst="bentConnector2">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4CE646D7-6D52-0F54-07A2-FA981D00BB59}"/>
              </a:ext>
            </a:extLst>
          </p:cNvPr>
          <p:cNvSpPr txBox="1"/>
          <p:nvPr/>
        </p:nvSpPr>
        <p:spPr>
          <a:xfrm>
            <a:off x="9580786" y="2517811"/>
            <a:ext cx="2066636" cy="523220"/>
          </a:xfrm>
          <a:prstGeom prst="rect">
            <a:avLst/>
          </a:prstGeom>
          <a:noFill/>
        </p:spPr>
        <p:txBody>
          <a:bodyPr wrap="square">
            <a:spAutoFit/>
          </a:bodyPr>
          <a:lstStyle/>
          <a:p>
            <a:pPr algn="ctr"/>
            <a:r>
              <a:rPr lang="en-US" sz="1400">
                <a:latin typeface="Roboto Bold" panose="02000000000000000000" pitchFamily="2" charset="0"/>
              </a:rPr>
              <a:t>VHS010 HC ACD</a:t>
            </a:r>
          </a:p>
          <a:p>
            <a:pPr algn="ctr"/>
            <a:r>
              <a:rPr lang="en-US" sz="1400">
                <a:latin typeface="Roboto Bold" panose="02000000000000000000" pitchFamily="2" charset="0"/>
              </a:rPr>
              <a:t>VHS010 LC ACD</a:t>
            </a:r>
          </a:p>
        </p:txBody>
      </p:sp>
      <p:sp>
        <p:nvSpPr>
          <p:cNvPr id="72" name="TextBox 71">
            <a:extLst>
              <a:ext uri="{FF2B5EF4-FFF2-40B4-BE49-F238E27FC236}">
                <a16:creationId xmlns:a16="http://schemas.microsoft.com/office/drawing/2014/main" id="{433103CE-7D77-D6F6-2354-81E354F508E6}"/>
              </a:ext>
            </a:extLst>
          </p:cNvPr>
          <p:cNvSpPr txBox="1"/>
          <p:nvPr/>
        </p:nvSpPr>
        <p:spPr>
          <a:xfrm>
            <a:off x="9580786" y="5596335"/>
            <a:ext cx="2066636" cy="523220"/>
          </a:xfrm>
          <a:prstGeom prst="rect">
            <a:avLst/>
          </a:prstGeom>
          <a:noFill/>
        </p:spPr>
        <p:txBody>
          <a:bodyPr wrap="square">
            <a:spAutoFit/>
          </a:bodyPr>
          <a:lstStyle/>
          <a:p>
            <a:pPr algn="ctr"/>
            <a:r>
              <a:rPr lang="pl-PL" sz="1400">
                <a:latin typeface="Roboto Bold" panose="02000000000000000000" pitchFamily="2" charset="0"/>
              </a:rPr>
              <a:t>VHS010 HC Z22 EXA</a:t>
            </a:r>
          </a:p>
          <a:p>
            <a:pPr algn="ctr"/>
            <a:r>
              <a:rPr lang="pl-PL" sz="1400">
                <a:latin typeface="Roboto Bold" panose="02000000000000000000" pitchFamily="2" charset="0"/>
              </a:rPr>
              <a:t>VHS010 LC Z22 EXA </a:t>
            </a:r>
          </a:p>
        </p:txBody>
      </p:sp>
      <p:cxnSp>
        <p:nvCxnSpPr>
          <p:cNvPr id="79" name="Straight Connector 78">
            <a:extLst>
              <a:ext uri="{FF2B5EF4-FFF2-40B4-BE49-F238E27FC236}">
                <a16:creationId xmlns:a16="http://schemas.microsoft.com/office/drawing/2014/main" id="{698DABB7-219F-F492-4FD7-A5C9F62ADA1C}"/>
              </a:ext>
            </a:extLst>
          </p:cNvPr>
          <p:cNvCxnSpPr>
            <a:cxnSpLocks/>
          </p:cNvCxnSpPr>
          <p:nvPr/>
        </p:nvCxnSpPr>
        <p:spPr>
          <a:xfrm>
            <a:off x="8654318" y="1639620"/>
            <a:ext cx="140785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DA338CED-823B-D9D9-70DF-71D62960022F}"/>
              </a:ext>
            </a:extLst>
          </p:cNvPr>
          <p:cNvCxnSpPr>
            <a:cxnSpLocks/>
          </p:cNvCxnSpPr>
          <p:nvPr/>
        </p:nvCxnSpPr>
        <p:spPr>
          <a:xfrm>
            <a:off x="8654318" y="4707458"/>
            <a:ext cx="140785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87" name="Picture 34">
            <a:extLst>
              <a:ext uri="{FF2B5EF4-FFF2-40B4-BE49-F238E27FC236}">
                <a16:creationId xmlns:a16="http://schemas.microsoft.com/office/drawing/2014/main" id="{74E7C80C-02BB-9320-2F65-EF5BD60145C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17931" y="927191"/>
            <a:ext cx="952721" cy="335245"/>
          </a:xfrm>
          <a:prstGeom prst="rect">
            <a:avLst/>
          </a:prstGeom>
          <a:ln>
            <a:noFill/>
          </a:ln>
          <a:effectLst/>
        </p:spPr>
      </p:pic>
      <p:pic>
        <p:nvPicPr>
          <p:cNvPr id="88" name="Immagine 66">
            <a:extLst>
              <a:ext uri="{FF2B5EF4-FFF2-40B4-BE49-F238E27FC236}">
                <a16:creationId xmlns:a16="http://schemas.microsoft.com/office/drawing/2014/main" id="{5A5F5029-E6F4-2825-47DC-C683096A04F9}"/>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t="-18910" b="-14350"/>
          <a:stretch/>
        </p:blipFill>
        <p:spPr>
          <a:xfrm>
            <a:off x="9349578" y="3805637"/>
            <a:ext cx="565131" cy="653036"/>
          </a:xfrm>
          <a:prstGeom prst="rect">
            <a:avLst/>
          </a:prstGeom>
        </p:spPr>
      </p:pic>
    </p:spTree>
    <p:extLst>
      <p:ext uri="{BB962C8B-B14F-4D97-AF65-F5344CB8AC3E}">
        <p14:creationId xmlns:p14="http://schemas.microsoft.com/office/powerpoint/2010/main" val="1284171261"/>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3B11939-3860-4531-9AA0-5ECAB7FCE9BA}"/>
              </a:ext>
            </a:extLst>
          </p:cNvPr>
          <p:cNvSpPr/>
          <p:nvPr/>
        </p:nvSpPr>
        <p:spPr>
          <a:xfrm>
            <a:off x="4771558" y="0"/>
            <a:ext cx="7420442" cy="6273799"/>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pic>
        <p:nvPicPr>
          <p:cNvPr id="14" name="Immagine 2">
            <a:extLst>
              <a:ext uri="{FF2B5EF4-FFF2-40B4-BE49-F238E27FC236}">
                <a16:creationId xmlns:a16="http://schemas.microsoft.com/office/drawing/2014/main" id="{DC4FCABB-EC35-2FA8-4D45-453B61CBBD7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5920"/>
          <a:stretch/>
        </p:blipFill>
        <p:spPr>
          <a:xfrm>
            <a:off x="4980316" y="2816536"/>
            <a:ext cx="1548266" cy="1682736"/>
          </a:xfrm>
          <a:prstGeom prst="rect">
            <a:avLst/>
          </a:prstGeom>
        </p:spPr>
      </p:pic>
      <p:pic>
        <p:nvPicPr>
          <p:cNvPr id="2" name="Immagine 78">
            <a:extLst>
              <a:ext uri="{FF2B5EF4-FFF2-40B4-BE49-F238E27FC236}">
                <a16:creationId xmlns:a16="http://schemas.microsoft.com/office/drawing/2014/main" id="{1AD3E37A-BE15-748C-71C4-2C0E4A103AA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7212" b="98558" l="6061" r="93266">
                        <a14:foregroundMark x1="20202" y1="87019" x2="68350" y2="86058"/>
                        <a14:foregroundMark x1="66667" y1="81250" x2="27609" y2="99519"/>
                        <a14:foregroundMark x1="16498" y1="89904" x2="78114" y2="82692"/>
                        <a14:foregroundMark x1="78114" y1="82692" x2="87879" y2="99519"/>
                        <a14:foregroundMark x1="93266" y1="85096" x2="93266" y2="85096"/>
                        <a14:foregroundMark x1="6061" y1="86058" x2="6061" y2="86058"/>
                        <a14:foregroundMark x1="49495" y1="11058" x2="49495" y2="11058"/>
                        <a14:foregroundMark x1="68687" y1="8173" x2="68687" y2="8173"/>
                        <a14:foregroundMark x1="32660" y1="7212" x2="32660" y2="7212"/>
                      </a14:backgroundRemoval>
                    </a14:imgEffect>
                  </a14:imgLayer>
                </a14:imgProps>
              </a:ext>
              <a:ext uri="{28A0092B-C50C-407E-A947-70E740481C1C}">
                <a14:useLocalDpi xmlns:a14="http://schemas.microsoft.com/office/drawing/2010/main"/>
              </a:ext>
            </a:extLst>
          </a:blip>
          <a:stretch>
            <a:fillRect/>
          </a:stretch>
        </p:blipFill>
        <p:spPr>
          <a:xfrm>
            <a:off x="7724854" y="4392293"/>
            <a:ext cx="932460" cy="653036"/>
          </a:xfrm>
          <a:prstGeom prst="rect">
            <a:avLst/>
          </a:prstGeom>
        </p:spPr>
      </p:pic>
      <p:pic>
        <p:nvPicPr>
          <p:cNvPr id="86" name="Immagine 15">
            <a:extLst>
              <a:ext uri="{FF2B5EF4-FFF2-40B4-BE49-F238E27FC236}">
                <a16:creationId xmlns:a16="http://schemas.microsoft.com/office/drawing/2014/main" id="{A1A731A2-A891-B542-8E73-D67C13CD3B15}"/>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9919975" y="503574"/>
            <a:ext cx="1408527" cy="2209258"/>
          </a:xfrm>
          <a:prstGeom prst="rect">
            <a:avLst/>
          </a:prstGeom>
        </p:spPr>
      </p:pic>
      <p:pic>
        <p:nvPicPr>
          <p:cNvPr id="10" name="Immagine 16">
            <a:extLst>
              <a:ext uri="{FF2B5EF4-FFF2-40B4-BE49-F238E27FC236}">
                <a16:creationId xmlns:a16="http://schemas.microsoft.com/office/drawing/2014/main" id="{2A9E5933-5A01-7EE5-A5EF-79505D08CCB3}"/>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9883272" y="3415396"/>
            <a:ext cx="1473743" cy="2415828"/>
          </a:xfrm>
          <a:prstGeom prst="rect">
            <a:avLst/>
          </a:prstGeom>
        </p:spPr>
      </p:pic>
      <p:sp>
        <p:nvSpPr>
          <p:cNvPr id="3" name="Text Placeholder 2">
            <a:extLst>
              <a:ext uri="{FF2B5EF4-FFF2-40B4-BE49-F238E27FC236}">
                <a16:creationId xmlns:a16="http://schemas.microsoft.com/office/drawing/2014/main" id="{8AFFA08E-40BE-CB6F-29A3-1B52F886EBFD}"/>
              </a:ext>
            </a:extLst>
          </p:cNvPr>
          <p:cNvSpPr>
            <a:spLocks noGrp="1"/>
          </p:cNvSpPr>
          <p:nvPr>
            <p:ph type="body" sz="quarter" idx="14"/>
          </p:nvPr>
        </p:nvSpPr>
        <p:spPr/>
        <p:txBody>
          <a:bodyPr/>
          <a:lstStyle/>
          <a:p>
            <a:r>
              <a:rPr lang="en-US"/>
              <a:t>Layout</a:t>
            </a:r>
          </a:p>
        </p:txBody>
      </p:sp>
      <p:sp>
        <p:nvSpPr>
          <p:cNvPr id="4" name="Title 3">
            <a:extLst>
              <a:ext uri="{FF2B5EF4-FFF2-40B4-BE49-F238E27FC236}">
                <a16:creationId xmlns:a16="http://schemas.microsoft.com/office/drawing/2014/main" id="{B478256B-B963-85FF-C3EC-5DD641035C42}"/>
              </a:ext>
            </a:extLst>
          </p:cNvPr>
          <p:cNvSpPr>
            <a:spLocks noGrp="1"/>
          </p:cNvSpPr>
          <p:nvPr>
            <p:ph type="title"/>
          </p:nvPr>
        </p:nvSpPr>
        <p:spPr/>
        <p:txBody>
          <a:bodyPr/>
          <a:lstStyle/>
          <a:p>
            <a:r>
              <a:rPr lang="en-US"/>
              <a:t>Mini IVS</a:t>
            </a:r>
          </a:p>
        </p:txBody>
      </p:sp>
      <p:sp>
        <p:nvSpPr>
          <p:cNvPr id="5" name="Footer Placeholder 4">
            <a:extLst>
              <a:ext uri="{FF2B5EF4-FFF2-40B4-BE49-F238E27FC236}">
                <a16:creationId xmlns:a16="http://schemas.microsoft.com/office/drawing/2014/main" id="{FE03F844-C426-7790-6B11-D44D4BEB3971}"/>
              </a:ext>
            </a:extLst>
          </p:cNvPr>
          <p:cNvSpPr>
            <a:spLocks noGrp="1"/>
          </p:cNvSpPr>
          <p:nvPr>
            <p:ph type="ftr" sz="quarter" idx="16"/>
          </p:nvPr>
        </p:nvSpPr>
        <p:spPr/>
        <p:txBody>
          <a:bodyPr/>
          <a:lstStyle/>
          <a:p>
            <a:pPr algn="l"/>
            <a:r>
              <a:rPr lang="en-US"/>
              <a:t>COMPANY CONFIDENTIAL</a:t>
            </a:r>
            <a:endParaRPr lang="en-US" dirty="0"/>
          </a:p>
        </p:txBody>
      </p:sp>
      <p:sp>
        <p:nvSpPr>
          <p:cNvPr id="6" name="Slide Number Placeholder 5">
            <a:extLst>
              <a:ext uri="{FF2B5EF4-FFF2-40B4-BE49-F238E27FC236}">
                <a16:creationId xmlns:a16="http://schemas.microsoft.com/office/drawing/2014/main" id="{5DC8AB8B-5BDD-ABF8-0A08-CA041B4C0142}"/>
              </a:ext>
            </a:extLst>
          </p:cNvPr>
          <p:cNvSpPr>
            <a:spLocks noGrp="1"/>
          </p:cNvSpPr>
          <p:nvPr>
            <p:ph type="sldNum" sz="quarter" idx="17"/>
          </p:nvPr>
        </p:nvSpPr>
        <p:spPr/>
        <p:txBody>
          <a:bodyPr/>
          <a:lstStyle/>
          <a:p>
            <a:fld id="{6C385236-B7BA-4938-9EA6-6DEC8CA653D7}" type="slidenum">
              <a:rPr lang="en-US" smtClean="0"/>
              <a:pPr/>
              <a:t>7</a:t>
            </a:fld>
            <a:endParaRPr lang="en-US"/>
          </a:p>
        </p:txBody>
      </p:sp>
      <p:pic>
        <p:nvPicPr>
          <p:cNvPr id="45" name="Immagine 91">
            <a:extLst>
              <a:ext uri="{FF2B5EF4-FFF2-40B4-BE49-F238E27FC236}">
                <a16:creationId xmlns:a16="http://schemas.microsoft.com/office/drawing/2014/main" id="{0B2E33C3-7C9F-53B3-5FF8-B875168B5158}"/>
              </a:ext>
            </a:extLst>
          </p:cNvPr>
          <p:cNvPicPr>
            <a:picLocks noChangeAspect="1"/>
          </p:cNvPicPr>
          <p:nvPr/>
        </p:nvPicPr>
        <p:blipFill>
          <a:blip r:embed="rId7" cstate="email">
            <a:extLst>
              <a:ext uri="{BEBA8EAE-BF5A-486C-A8C5-ECC9F3942E4B}">
                <a14:imgProps xmlns:a14="http://schemas.microsoft.com/office/drawing/2010/main">
                  <a14:imgLayer r:embed="rId8">
                    <a14:imgEffect>
                      <a14:backgroundRemoval t="7792" b="96104" l="2817" r="89789">
                        <a14:foregroundMark x1="8803" y1="48052" x2="8803" y2="48052"/>
                        <a14:foregroundMark x1="8099" y1="62987" x2="8099" y2="62987"/>
                        <a14:foregroundMark x1="5986" y1="76623" x2="5986" y2="76623"/>
                        <a14:foregroundMark x1="3873" y1="78571" x2="3873" y2="78571"/>
                        <a14:foregroundMark x1="52817" y1="82468" x2="52817" y2="82468"/>
                        <a14:foregroundMark x1="54225" y1="90260" x2="54225" y2="90260"/>
                        <a14:foregroundMark x1="55634" y1="92208" x2="55634" y2="92208"/>
                        <a14:foregroundMark x1="57394" y1="92857" x2="57394" y2="92857"/>
                        <a14:foregroundMark x1="64437" y1="96104" x2="14437" y2="92857"/>
                        <a14:foregroundMark x1="15845" y1="94156" x2="72183" y2="96753"/>
                        <a14:foregroundMark x1="49648" y1="7792" x2="48239" y2="27922"/>
                        <a14:backgroundMark x1="28873" y1="11688" x2="28873" y2="11688"/>
                      </a14:backgroundRemoval>
                    </a14:imgEffect>
                  </a14:imgLayer>
                </a14:imgProps>
              </a:ext>
              <a:ext uri="{28A0092B-C50C-407E-A947-70E740481C1C}">
                <a14:useLocalDpi xmlns:a14="http://schemas.microsoft.com/office/drawing/2010/main"/>
              </a:ext>
            </a:extLst>
          </a:blip>
          <a:stretch>
            <a:fillRect/>
          </a:stretch>
        </p:blipFill>
        <p:spPr>
          <a:xfrm>
            <a:off x="7727850" y="1388430"/>
            <a:ext cx="926468" cy="502380"/>
          </a:xfrm>
          <a:prstGeom prst="rect">
            <a:avLst/>
          </a:prstGeom>
        </p:spPr>
      </p:pic>
      <p:sp>
        <p:nvSpPr>
          <p:cNvPr id="55" name="TextBox 54">
            <a:extLst>
              <a:ext uri="{FF2B5EF4-FFF2-40B4-BE49-F238E27FC236}">
                <a16:creationId xmlns:a16="http://schemas.microsoft.com/office/drawing/2014/main" id="{0274B8B1-F20E-D8F8-C04A-45EC27ECF3C0}"/>
              </a:ext>
            </a:extLst>
          </p:cNvPr>
          <p:cNvSpPr txBox="1"/>
          <p:nvPr/>
        </p:nvSpPr>
        <p:spPr>
          <a:xfrm>
            <a:off x="4729711" y="4128814"/>
            <a:ext cx="2066636" cy="307777"/>
          </a:xfrm>
          <a:prstGeom prst="rect">
            <a:avLst/>
          </a:prstGeom>
          <a:noFill/>
        </p:spPr>
        <p:txBody>
          <a:bodyPr wrap="square">
            <a:spAutoFit/>
          </a:bodyPr>
          <a:lstStyle/>
          <a:p>
            <a:pPr algn="ctr"/>
            <a:r>
              <a:rPr lang="en-US" sz="1400">
                <a:latin typeface="Roboto Bold" panose="02000000000000000000" pitchFamily="2" charset="0"/>
              </a:rPr>
              <a:t>Body VHS011</a:t>
            </a:r>
          </a:p>
        </p:txBody>
      </p:sp>
      <p:sp>
        <p:nvSpPr>
          <p:cNvPr id="56" name="TextBox 55">
            <a:extLst>
              <a:ext uri="{FF2B5EF4-FFF2-40B4-BE49-F238E27FC236}">
                <a16:creationId xmlns:a16="http://schemas.microsoft.com/office/drawing/2014/main" id="{F8A1E605-EDF6-9F84-99FB-1B5691EAC8E0}"/>
              </a:ext>
            </a:extLst>
          </p:cNvPr>
          <p:cNvSpPr txBox="1"/>
          <p:nvPr/>
        </p:nvSpPr>
        <p:spPr>
          <a:xfrm>
            <a:off x="7157766" y="1904858"/>
            <a:ext cx="2066636" cy="307777"/>
          </a:xfrm>
          <a:prstGeom prst="rect">
            <a:avLst/>
          </a:prstGeom>
          <a:noFill/>
        </p:spPr>
        <p:txBody>
          <a:bodyPr wrap="square">
            <a:spAutoFit/>
          </a:bodyPr>
          <a:lstStyle/>
          <a:p>
            <a:pPr algn="ctr"/>
            <a:r>
              <a:rPr lang="en-US" sz="1400">
                <a:solidFill>
                  <a:schemeClr val="accent3"/>
                </a:solidFill>
                <a:latin typeface="Roboto Bold" panose="02000000000000000000" pitchFamily="2" charset="0"/>
              </a:rPr>
              <a:t>IP44</a:t>
            </a:r>
          </a:p>
        </p:txBody>
      </p:sp>
      <p:sp>
        <p:nvSpPr>
          <p:cNvPr id="57" name="TextBox 56">
            <a:extLst>
              <a:ext uri="{FF2B5EF4-FFF2-40B4-BE49-F238E27FC236}">
                <a16:creationId xmlns:a16="http://schemas.microsoft.com/office/drawing/2014/main" id="{879B0BA6-B004-5CFF-DD0D-8ABC70B37987}"/>
              </a:ext>
            </a:extLst>
          </p:cNvPr>
          <p:cNvSpPr txBox="1"/>
          <p:nvPr/>
        </p:nvSpPr>
        <p:spPr>
          <a:xfrm>
            <a:off x="7157766" y="5033976"/>
            <a:ext cx="2066636" cy="307777"/>
          </a:xfrm>
          <a:prstGeom prst="rect">
            <a:avLst/>
          </a:prstGeom>
          <a:noFill/>
        </p:spPr>
        <p:txBody>
          <a:bodyPr wrap="square">
            <a:spAutoFit/>
          </a:bodyPr>
          <a:lstStyle/>
          <a:p>
            <a:pPr algn="ctr"/>
            <a:r>
              <a:rPr lang="en-US" sz="1400">
                <a:solidFill>
                  <a:schemeClr val="accent6"/>
                </a:solidFill>
                <a:latin typeface="Roboto Bold" panose="02000000000000000000" pitchFamily="2" charset="0"/>
              </a:rPr>
              <a:t>IP65</a:t>
            </a:r>
          </a:p>
        </p:txBody>
      </p:sp>
      <p:cxnSp>
        <p:nvCxnSpPr>
          <p:cNvPr id="61" name="Straight Connector 60">
            <a:extLst>
              <a:ext uri="{FF2B5EF4-FFF2-40B4-BE49-F238E27FC236}">
                <a16:creationId xmlns:a16="http://schemas.microsoft.com/office/drawing/2014/main" id="{5063922F-B053-1AB7-7516-517ABE2F1BCD}"/>
              </a:ext>
            </a:extLst>
          </p:cNvPr>
          <p:cNvCxnSpPr>
            <a:cxnSpLocks/>
          </p:cNvCxnSpPr>
          <p:nvPr/>
        </p:nvCxnSpPr>
        <p:spPr>
          <a:xfrm>
            <a:off x="6486846" y="3255897"/>
            <a:ext cx="3095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id="{5858CA1D-58F5-AA14-7DEE-3FE9D92818B4}"/>
              </a:ext>
            </a:extLst>
          </p:cNvPr>
          <p:cNvCxnSpPr>
            <a:cxnSpLocks/>
            <a:endCxn id="45" idx="1"/>
          </p:cNvCxnSpPr>
          <p:nvPr/>
        </p:nvCxnSpPr>
        <p:spPr>
          <a:xfrm rot="5400000" flipH="1" flipV="1">
            <a:off x="6449804" y="1986163"/>
            <a:ext cx="1624589" cy="931504"/>
          </a:xfrm>
          <a:prstGeom prst="bentConnector2">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0952FD70-093F-7DE7-8F3D-6C285743EFA0}"/>
              </a:ext>
            </a:extLst>
          </p:cNvPr>
          <p:cNvCxnSpPr>
            <a:cxnSpLocks/>
          </p:cNvCxnSpPr>
          <p:nvPr/>
        </p:nvCxnSpPr>
        <p:spPr>
          <a:xfrm rot="16200000" flipH="1">
            <a:off x="6507147" y="3545100"/>
            <a:ext cx="1451559" cy="873156"/>
          </a:xfrm>
          <a:prstGeom prst="bentConnector2">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4CE646D7-6D52-0F54-07A2-FA981D00BB59}"/>
              </a:ext>
            </a:extLst>
          </p:cNvPr>
          <p:cNvSpPr txBox="1"/>
          <p:nvPr/>
        </p:nvSpPr>
        <p:spPr>
          <a:xfrm>
            <a:off x="9580786" y="2517811"/>
            <a:ext cx="2066636" cy="307777"/>
          </a:xfrm>
          <a:prstGeom prst="rect">
            <a:avLst/>
          </a:prstGeom>
          <a:noFill/>
        </p:spPr>
        <p:txBody>
          <a:bodyPr wrap="square">
            <a:spAutoFit/>
          </a:bodyPr>
          <a:lstStyle/>
          <a:p>
            <a:pPr algn="ctr"/>
            <a:r>
              <a:rPr lang="en-US" sz="1400">
                <a:latin typeface="Roboto Bold" panose="02000000000000000000" pitchFamily="2" charset="0"/>
              </a:rPr>
              <a:t>VHS011 LC ACD</a:t>
            </a:r>
          </a:p>
        </p:txBody>
      </p:sp>
      <p:sp>
        <p:nvSpPr>
          <p:cNvPr id="72" name="TextBox 71">
            <a:extLst>
              <a:ext uri="{FF2B5EF4-FFF2-40B4-BE49-F238E27FC236}">
                <a16:creationId xmlns:a16="http://schemas.microsoft.com/office/drawing/2014/main" id="{433103CE-7D77-D6F6-2354-81E354F508E6}"/>
              </a:ext>
            </a:extLst>
          </p:cNvPr>
          <p:cNvSpPr txBox="1"/>
          <p:nvPr/>
        </p:nvSpPr>
        <p:spPr>
          <a:xfrm>
            <a:off x="9580786" y="5596335"/>
            <a:ext cx="2066636" cy="307777"/>
          </a:xfrm>
          <a:prstGeom prst="rect">
            <a:avLst/>
          </a:prstGeom>
          <a:noFill/>
        </p:spPr>
        <p:txBody>
          <a:bodyPr wrap="square">
            <a:spAutoFit/>
          </a:bodyPr>
          <a:lstStyle/>
          <a:p>
            <a:pPr algn="ctr"/>
            <a:r>
              <a:rPr lang="pl-PL" sz="1400">
                <a:latin typeface="Roboto Bold" panose="02000000000000000000" pitchFamily="2" charset="0"/>
              </a:rPr>
              <a:t>VHS011 LC Z22 EXA</a:t>
            </a:r>
          </a:p>
        </p:txBody>
      </p:sp>
      <p:cxnSp>
        <p:nvCxnSpPr>
          <p:cNvPr id="79" name="Straight Connector 78">
            <a:extLst>
              <a:ext uri="{FF2B5EF4-FFF2-40B4-BE49-F238E27FC236}">
                <a16:creationId xmlns:a16="http://schemas.microsoft.com/office/drawing/2014/main" id="{698DABB7-219F-F492-4FD7-A5C9F62ADA1C}"/>
              </a:ext>
            </a:extLst>
          </p:cNvPr>
          <p:cNvCxnSpPr>
            <a:cxnSpLocks/>
          </p:cNvCxnSpPr>
          <p:nvPr/>
        </p:nvCxnSpPr>
        <p:spPr>
          <a:xfrm>
            <a:off x="8654318" y="1639620"/>
            <a:ext cx="140785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DA338CED-823B-D9D9-70DF-71D62960022F}"/>
              </a:ext>
            </a:extLst>
          </p:cNvPr>
          <p:cNvCxnSpPr>
            <a:cxnSpLocks/>
          </p:cNvCxnSpPr>
          <p:nvPr/>
        </p:nvCxnSpPr>
        <p:spPr>
          <a:xfrm>
            <a:off x="8654318" y="4707458"/>
            <a:ext cx="140785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98A7D0E-9D7C-D45C-CC33-CAC26E302862}"/>
              </a:ext>
            </a:extLst>
          </p:cNvPr>
          <p:cNvSpPr txBox="1"/>
          <p:nvPr/>
        </p:nvSpPr>
        <p:spPr>
          <a:xfrm>
            <a:off x="480154" y="1949335"/>
            <a:ext cx="4083537" cy="2054665"/>
          </a:xfrm>
          <a:prstGeom prst="rect">
            <a:avLst/>
          </a:prstGeom>
          <a:noFill/>
        </p:spPr>
        <p:txBody>
          <a:bodyPr wrap="square" lIns="0" tIns="0" rIns="0" bIns="0">
            <a:spAutoFit/>
          </a:bodyPr>
          <a:lstStyle/>
          <a:p>
            <a:pPr marL="0">
              <a:lnSpc>
                <a:spcPct val="120000"/>
              </a:lnSpc>
              <a:spcAft>
                <a:spcPts val="1200"/>
              </a:spcAft>
              <a:buFont typeface="Arial" panose="020B0604020202020204" pitchFamily="34" charset="0"/>
              <a:buNone/>
            </a:pPr>
            <a:r>
              <a:rPr lang="en-GB" sz="3400">
                <a:latin typeface="+mj-lt"/>
              </a:rPr>
              <a:t>Pull&amp;Clean</a:t>
            </a:r>
          </a:p>
          <a:p>
            <a:pPr marL="171450" indent="-171450">
              <a:lnSpc>
                <a:spcPct val="120000"/>
              </a:lnSpc>
              <a:buFont typeface="Arial" panose="020B0604020202020204" pitchFamily="34" charset="0"/>
              <a:buChar char="•"/>
            </a:pPr>
            <a:r>
              <a:rPr lang="en-US" sz="1400"/>
              <a:t>2 models available</a:t>
            </a:r>
          </a:p>
          <a:p>
            <a:pPr marL="171450" indent="-171450">
              <a:lnSpc>
                <a:spcPct val="120000"/>
              </a:lnSpc>
              <a:buFont typeface="Arial" panose="020B0604020202020204" pitchFamily="34" charset="0"/>
              <a:buChar char="•"/>
            </a:pPr>
            <a:r>
              <a:rPr lang="en-US" sz="1400"/>
              <a:t>Container 15 L with removable whee-lbase</a:t>
            </a:r>
          </a:p>
          <a:p>
            <a:pPr marL="171450" indent="-171450">
              <a:lnSpc>
                <a:spcPct val="120000"/>
              </a:lnSpc>
              <a:buFont typeface="Arial" panose="020B0604020202020204" pitchFamily="34" charset="0"/>
              <a:buChar char="•"/>
            </a:pPr>
            <a:r>
              <a:rPr lang="en-US" sz="1400"/>
              <a:t>Optional Upstream HEPA14 filter (US included)</a:t>
            </a:r>
          </a:p>
          <a:p>
            <a:pPr marL="171450" indent="-171450">
              <a:lnSpc>
                <a:spcPct val="120000"/>
              </a:lnSpc>
              <a:buFont typeface="Arial" panose="020B0604020202020204" pitchFamily="34" charset="0"/>
              <a:buChar char="•"/>
            </a:pPr>
            <a:r>
              <a:rPr lang="en-US" sz="1400"/>
              <a:t>Suitable for combustible dust and ATEX</a:t>
            </a:r>
          </a:p>
          <a:p>
            <a:pPr marL="171450" indent="-171450">
              <a:lnSpc>
                <a:spcPct val="120000"/>
              </a:lnSpc>
              <a:buFont typeface="Arial" panose="020B0604020202020204" pitchFamily="34" charset="0"/>
              <a:buChar char="•"/>
            </a:pPr>
            <a:r>
              <a:rPr lang="en-US" sz="1400"/>
              <a:t>Suitable for hazardous dust L</a:t>
            </a:r>
          </a:p>
        </p:txBody>
      </p:sp>
      <p:pic>
        <p:nvPicPr>
          <p:cNvPr id="11" name="Picture 34">
            <a:extLst>
              <a:ext uri="{FF2B5EF4-FFF2-40B4-BE49-F238E27FC236}">
                <a16:creationId xmlns:a16="http://schemas.microsoft.com/office/drawing/2014/main" id="{CE88714C-9262-D6F7-9DF1-8AB48717739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17931" y="927191"/>
            <a:ext cx="952721" cy="335245"/>
          </a:xfrm>
          <a:prstGeom prst="rect">
            <a:avLst/>
          </a:prstGeom>
          <a:ln>
            <a:noFill/>
          </a:ln>
          <a:effectLst/>
        </p:spPr>
      </p:pic>
      <p:pic>
        <p:nvPicPr>
          <p:cNvPr id="12" name="Immagine 66">
            <a:extLst>
              <a:ext uri="{FF2B5EF4-FFF2-40B4-BE49-F238E27FC236}">
                <a16:creationId xmlns:a16="http://schemas.microsoft.com/office/drawing/2014/main" id="{A93AE23A-68C2-CE62-3C31-F509E9EF7C06}"/>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t="-16269" b="-16991"/>
          <a:stretch/>
        </p:blipFill>
        <p:spPr>
          <a:xfrm>
            <a:off x="9349578" y="3818581"/>
            <a:ext cx="565131" cy="653035"/>
          </a:xfrm>
          <a:prstGeom prst="rect">
            <a:avLst/>
          </a:prstGeom>
        </p:spPr>
      </p:pic>
    </p:spTree>
    <p:extLst>
      <p:ext uri="{BB962C8B-B14F-4D97-AF65-F5344CB8AC3E}">
        <p14:creationId xmlns:p14="http://schemas.microsoft.com/office/powerpoint/2010/main" val="3221142643"/>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magine 76">
            <a:extLst>
              <a:ext uri="{FF2B5EF4-FFF2-40B4-BE49-F238E27FC236}">
                <a16:creationId xmlns:a16="http://schemas.microsoft.com/office/drawing/2014/main" id="{F188EA4F-93A3-B14F-8C41-1DAE6ACA5BC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358345" y="3765550"/>
            <a:ext cx="1547683" cy="612005"/>
          </a:xfrm>
          <a:prstGeom prst="rect">
            <a:avLst/>
          </a:prstGeom>
        </p:spPr>
      </p:pic>
      <p:sp>
        <p:nvSpPr>
          <p:cNvPr id="5" name="Footer Placeholder 4">
            <a:extLst>
              <a:ext uri="{FF2B5EF4-FFF2-40B4-BE49-F238E27FC236}">
                <a16:creationId xmlns:a16="http://schemas.microsoft.com/office/drawing/2014/main" id="{A3E91F0A-836F-69C6-AC5E-1235FC6D71E6}"/>
              </a:ext>
            </a:extLst>
          </p:cNvPr>
          <p:cNvSpPr>
            <a:spLocks noGrp="1"/>
          </p:cNvSpPr>
          <p:nvPr>
            <p:ph type="ftr" sz="quarter" idx="21"/>
          </p:nvPr>
        </p:nvSpPr>
        <p:spPr/>
        <p:txBody>
          <a:bodyPr/>
          <a:lstStyle/>
          <a:p>
            <a:pPr algn="l"/>
            <a:r>
              <a:rPr lang="en-US"/>
              <a:t>COMPANY CONFIDENTIAL</a:t>
            </a:r>
            <a:endParaRPr lang="en-US" dirty="0"/>
          </a:p>
        </p:txBody>
      </p:sp>
      <p:sp>
        <p:nvSpPr>
          <p:cNvPr id="6" name="Slide Number Placeholder 5">
            <a:extLst>
              <a:ext uri="{FF2B5EF4-FFF2-40B4-BE49-F238E27FC236}">
                <a16:creationId xmlns:a16="http://schemas.microsoft.com/office/drawing/2014/main" id="{C917559D-4ABF-33C7-A2EC-FE9D110CB423}"/>
              </a:ext>
            </a:extLst>
          </p:cNvPr>
          <p:cNvSpPr>
            <a:spLocks noGrp="1"/>
          </p:cNvSpPr>
          <p:nvPr>
            <p:ph type="sldNum" sz="quarter" idx="22"/>
          </p:nvPr>
        </p:nvSpPr>
        <p:spPr/>
        <p:txBody>
          <a:bodyPr/>
          <a:lstStyle/>
          <a:p>
            <a:fld id="{6C385236-B7BA-4938-9EA6-6DEC8CA653D7}" type="slidenum">
              <a:rPr lang="en-US" smtClean="0"/>
              <a:pPr/>
              <a:t>8</a:t>
            </a:fld>
            <a:endParaRPr lang="en-US"/>
          </a:p>
        </p:txBody>
      </p:sp>
      <p:sp>
        <p:nvSpPr>
          <p:cNvPr id="3" name="Text Placeholder 2">
            <a:extLst>
              <a:ext uri="{FF2B5EF4-FFF2-40B4-BE49-F238E27FC236}">
                <a16:creationId xmlns:a16="http://schemas.microsoft.com/office/drawing/2014/main" id="{DFD59445-8582-5BC4-49EE-35F3FD3A9EB0}"/>
              </a:ext>
            </a:extLst>
          </p:cNvPr>
          <p:cNvSpPr>
            <a:spLocks noGrp="1"/>
          </p:cNvSpPr>
          <p:nvPr>
            <p:ph type="body" sz="quarter" idx="14"/>
          </p:nvPr>
        </p:nvSpPr>
        <p:spPr/>
        <p:txBody>
          <a:bodyPr/>
          <a:lstStyle/>
          <a:p>
            <a:r>
              <a:rPr lang="en-US"/>
              <a:t>Section view: flow schematic and architecture ACD models</a:t>
            </a:r>
          </a:p>
        </p:txBody>
      </p:sp>
      <p:sp>
        <p:nvSpPr>
          <p:cNvPr id="4" name="Title 3">
            <a:extLst>
              <a:ext uri="{FF2B5EF4-FFF2-40B4-BE49-F238E27FC236}">
                <a16:creationId xmlns:a16="http://schemas.microsoft.com/office/drawing/2014/main" id="{D7BD14FF-0028-153B-0717-C5A189128986}"/>
              </a:ext>
            </a:extLst>
          </p:cNvPr>
          <p:cNvSpPr>
            <a:spLocks noGrp="1"/>
          </p:cNvSpPr>
          <p:nvPr>
            <p:ph type="title"/>
          </p:nvPr>
        </p:nvSpPr>
        <p:spPr/>
        <p:txBody>
          <a:bodyPr/>
          <a:lstStyle/>
          <a:p>
            <a:r>
              <a:rPr lang="en-US"/>
              <a:t>Product definition</a:t>
            </a:r>
          </a:p>
        </p:txBody>
      </p:sp>
      <p:pic>
        <p:nvPicPr>
          <p:cNvPr id="7" name="Immagine 62">
            <a:extLst>
              <a:ext uri="{FF2B5EF4-FFF2-40B4-BE49-F238E27FC236}">
                <a16:creationId xmlns:a16="http://schemas.microsoft.com/office/drawing/2014/main" id="{FC6CD3FA-D4C1-0BA9-BF8E-E70DF7D671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8904" y="1700327"/>
            <a:ext cx="2318752" cy="3643086"/>
          </a:xfrm>
          <a:prstGeom prst="rect">
            <a:avLst/>
          </a:prstGeom>
        </p:spPr>
      </p:pic>
      <p:sp>
        <p:nvSpPr>
          <p:cNvPr id="8" name="CasellaDiTesto 53">
            <a:extLst>
              <a:ext uri="{FF2B5EF4-FFF2-40B4-BE49-F238E27FC236}">
                <a16:creationId xmlns:a16="http://schemas.microsoft.com/office/drawing/2014/main" id="{BC76BAB7-5738-8606-76D9-EC51D7847AB7}"/>
              </a:ext>
            </a:extLst>
          </p:cNvPr>
          <p:cNvSpPr txBox="1"/>
          <p:nvPr/>
        </p:nvSpPr>
        <p:spPr>
          <a:xfrm>
            <a:off x="479425" y="5817803"/>
            <a:ext cx="1791824" cy="288147"/>
          </a:xfrm>
          <a:prstGeom prst="rect">
            <a:avLst/>
          </a:prstGeom>
          <a:noFill/>
        </p:spPr>
        <p:txBody>
          <a:bodyPr wrap="square" lIns="0" tIns="0" rIns="0" bIns="72000" rtlCol="0">
            <a:spAutoFit/>
          </a:bodyPr>
          <a:lstStyle/>
          <a:p>
            <a:pPr algn="l"/>
            <a:r>
              <a:rPr lang="en-US" sz="1400" dirty="0"/>
              <a:t>Process air</a:t>
            </a:r>
          </a:p>
        </p:txBody>
      </p:sp>
      <p:cxnSp>
        <p:nvCxnSpPr>
          <p:cNvPr id="9" name="Connettore diritto 54">
            <a:extLst>
              <a:ext uri="{FF2B5EF4-FFF2-40B4-BE49-F238E27FC236}">
                <a16:creationId xmlns:a16="http://schemas.microsoft.com/office/drawing/2014/main" id="{3D94CE0F-AD86-893C-BC96-43A89FA9BEC6}"/>
              </a:ext>
            </a:extLst>
          </p:cNvPr>
          <p:cNvCxnSpPr/>
          <p:nvPr/>
        </p:nvCxnSpPr>
        <p:spPr>
          <a:xfrm>
            <a:off x="479425" y="6137703"/>
            <a:ext cx="1117600"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CasellaDiTesto 55">
            <a:extLst>
              <a:ext uri="{FF2B5EF4-FFF2-40B4-BE49-F238E27FC236}">
                <a16:creationId xmlns:a16="http://schemas.microsoft.com/office/drawing/2014/main" id="{A8FC26C4-3CDF-28D5-5690-E2D7B214ED33}"/>
              </a:ext>
            </a:extLst>
          </p:cNvPr>
          <p:cNvSpPr txBox="1"/>
          <p:nvPr/>
        </p:nvSpPr>
        <p:spPr>
          <a:xfrm>
            <a:off x="1828857" y="5819017"/>
            <a:ext cx="1791824" cy="288147"/>
          </a:xfrm>
          <a:prstGeom prst="rect">
            <a:avLst/>
          </a:prstGeom>
          <a:noFill/>
        </p:spPr>
        <p:txBody>
          <a:bodyPr wrap="square" lIns="0" tIns="0" rIns="0" bIns="72000" rtlCol="0">
            <a:spAutoFit/>
          </a:bodyPr>
          <a:lstStyle/>
          <a:p>
            <a:pPr algn="l"/>
            <a:r>
              <a:rPr lang="en-US" sz="1400" dirty="0"/>
              <a:t>Cooling air</a:t>
            </a:r>
          </a:p>
        </p:txBody>
      </p:sp>
      <p:cxnSp>
        <p:nvCxnSpPr>
          <p:cNvPr id="11" name="Connettore diritto 56">
            <a:extLst>
              <a:ext uri="{FF2B5EF4-FFF2-40B4-BE49-F238E27FC236}">
                <a16:creationId xmlns:a16="http://schemas.microsoft.com/office/drawing/2014/main" id="{64DB9E6A-FE3D-369B-365B-66B5EE1ED62B}"/>
              </a:ext>
            </a:extLst>
          </p:cNvPr>
          <p:cNvCxnSpPr/>
          <p:nvPr/>
        </p:nvCxnSpPr>
        <p:spPr>
          <a:xfrm>
            <a:off x="1828857" y="6137703"/>
            <a:ext cx="111760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2" name="Immagine 66">
            <a:extLst>
              <a:ext uri="{FF2B5EF4-FFF2-40B4-BE49-F238E27FC236}">
                <a16:creationId xmlns:a16="http://schemas.microsoft.com/office/drawing/2014/main" id="{0D7943B7-27DE-1258-088D-1249524C627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00775" y="1669495"/>
            <a:ext cx="2318753" cy="3681269"/>
          </a:xfrm>
          <a:prstGeom prst="rect">
            <a:avLst/>
          </a:prstGeom>
        </p:spPr>
      </p:pic>
      <p:pic>
        <p:nvPicPr>
          <p:cNvPr id="23" name="Immagine 70">
            <a:extLst>
              <a:ext uri="{FF2B5EF4-FFF2-40B4-BE49-F238E27FC236}">
                <a16:creationId xmlns:a16="http://schemas.microsoft.com/office/drawing/2014/main" id="{02B1AE43-6E2C-C68A-4960-5F26FB64323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2907" b="-2907"/>
          <a:stretch/>
        </p:blipFill>
        <p:spPr>
          <a:xfrm>
            <a:off x="3479071" y="1734624"/>
            <a:ext cx="1547683" cy="652365"/>
          </a:xfrm>
          <a:prstGeom prst="rect">
            <a:avLst/>
          </a:prstGeom>
        </p:spPr>
      </p:pic>
      <p:sp>
        <p:nvSpPr>
          <p:cNvPr id="25" name="TextBox 24">
            <a:extLst>
              <a:ext uri="{FF2B5EF4-FFF2-40B4-BE49-F238E27FC236}">
                <a16:creationId xmlns:a16="http://schemas.microsoft.com/office/drawing/2014/main" id="{25691C5F-AC63-4855-C10F-FAE30E73DF23}"/>
              </a:ext>
            </a:extLst>
          </p:cNvPr>
          <p:cNvSpPr txBox="1"/>
          <p:nvPr/>
        </p:nvSpPr>
        <p:spPr>
          <a:xfrm>
            <a:off x="3479071" y="2373553"/>
            <a:ext cx="1887921" cy="940890"/>
          </a:xfrm>
          <a:prstGeom prst="rect">
            <a:avLst/>
          </a:prstGeom>
          <a:noFill/>
        </p:spPr>
        <p:txBody>
          <a:bodyPr wrap="square" lIns="0" tIns="72000" rIns="0" bIns="0">
            <a:spAutoFit/>
          </a:bodyPr>
          <a:lstStyle/>
          <a:p>
            <a:pPr>
              <a:lnSpc>
                <a:spcPct val="120000"/>
              </a:lnSpc>
              <a:spcAft>
                <a:spcPts val="300"/>
              </a:spcAft>
            </a:pPr>
            <a:r>
              <a:rPr lang="en-US" sz="1800">
                <a:latin typeface="Roboto Bold" panose="02000000000000000000" pitchFamily="2" charset="0"/>
              </a:rPr>
              <a:t>VHS011 LC ACD</a:t>
            </a:r>
          </a:p>
          <a:p>
            <a:pPr>
              <a:lnSpc>
                <a:spcPct val="120000"/>
              </a:lnSpc>
            </a:pPr>
            <a:r>
              <a:rPr lang="en-US" sz="1400"/>
              <a:t>With conical cartridge Class M and Pull&amp;Clean</a:t>
            </a:r>
          </a:p>
        </p:txBody>
      </p:sp>
      <p:pic>
        <p:nvPicPr>
          <p:cNvPr id="26" name="Immagine 70">
            <a:extLst>
              <a:ext uri="{FF2B5EF4-FFF2-40B4-BE49-F238E27FC236}">
                <a16:creationId xmlns:a16="http://schemas.microsoft.com/office/drawing/2014/main" id="{16857A29-2CE5-69FC-1A09-4599CCC8591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2907" b="-2907"/>
          <a:stretch/>
        </p:blipFill>
        <p:spPr>
          <a:xfrm>
            <a:off x="9358345" y="1734624"/>
            <a:ext cx="1547683" cy="652365"/>
          </a:xfrm>
          <a:prstGeom prst="rect">
            <a:avLst/>
          </a:prstGeom>
        </p:spPr>
      </p:pic>
      <p:sp>
        <p:nvSpPr>
          <p:cNvPr id="27" name="TextBox 26">
            <a:extLst>
              <a:ext uri="{FF2B5EF4-FFF2-40B4-BE49-F238E27FC236}">
                <a16:creationId xmlns:a16="http://schemas.microsoft.com/office/drawing/2014/main" id="{38CB9852-7A18-E70A-A5EC-E9EEAC5AB0AC}"/>
              </a:ext>
            </a:extLst>
          </p:cNvPr>
          <p:cNvSpPr txBox="1"/>
          <p:nvPr/>
        </p:nvSpPr>
        <p:spPr>
          <a:xfrm>
            <a:off x="9358345" y="2373553"/>
            <a:ext cx="2488868" cy="1199422"/>
          </a:xfrm>
          <a:prstGeom prst="rect">
            <a:avLst/>
          </a:prstGeom>
          <a:noFill/>
        </p:spPr>
        <p:txBody>
          <a:bodyPr wrap="square" lIns="0" tIns="72000" rIns="0" bIns="0">
            <a:spAutoFit/>
          </a:bodyPr>
          <a:lstStyle/>
          <a:p>
            <a:pPr marL="0" marR="0" lvl="0" indent="0" algn="l" defTabSz="1023967" rtl="0" eaLnBrk="1" fontAlgn="auto" latinLnBrk="0" hangingPunct="1">
              <a:lnSpc>
                <a:spcPct val="120000"/>
              </a:lnSpc>
              <a:spcBef>
                <a:spcPts val="0"/>
              </a:spcBef>
              <a:spcAft>
                <a:spcPts val="300"/>
              </a:spcAft>
              <a:buClrTx/>
              <a:buSzTx/>
              <a:buFontTx/>
              <a:buNone/>
              <a:tabLst/>
              <a:defRPr/>
            </a:pPr>
            <a:r>
              <a:rPr kumimoji="0" lang="en-US" sz="1800" b="0" i="0" u="none" strike="noStrike" kern="1200" cap="none" spc="0" normalizeH="0" baseline="0" noProof="0">
                <a:ln>
                  <a:noFill/>
                </a:ln>
                <a:solidFill>
                  <a:srgbClr val="28313F"/>
                </a:solidFill>
                <a:effectLst/>
                <a:uLnTx/>
                <a:uFillTx/>
                <a:latin typeface="Roboto Bold" panose="02000000000000000000" pitchFamily="2" charset="0"/>
                <a:ea typeface="+mn-ea"/>
                <a:cs typeface="+mn-cs"/>
              </a:rPr>
              <a:t>VHS010 LC ACD </a:t>
            </a:r>
          </a:p>
          <a:p>
            <a:pPr>
              <a:lnSpc>
                <a:spcPct val="120000"/>
              </a:lnSpc>
            </a:pPr>
            <a:r>
              <a:rPr lang="en-US" sz="1400">
                <a:latin typeface="Roboto Bold" panose="02000000000000000000" pitchFamily="2" charset="0"/>
              </a:rPr>
              <a:t>Safe disposal with:</a:t>
            </a:r>
          </a:p>
          <a:p>
            <a:pPr>
              <a:lnSpc>
                <a:spcPct val="120000"/>
              </a:lnSpc>
            </a:pPr>
            <a:r>
              <a:rPr lang="en-US" sz="1400"/>
              <a:t>Class M antistatic </a:t>
            </a:r>
            <a:br>
              <a:rPr lang="en-US" sz="1400"/>
            </a:br>
            <a:r>
              <a:rPr lang="en-US" sz="1400"/>
              <a:t>fleece filter</a:t>
            </a:r>
          </a:p>
        </p:txBody>
      </p:sp>
      <p:sp>
        <p:nvSpPr>
          <p:cNvPr id="32" name="TextBox 31">
            <a:extLst>
              <a:ext uri="{FF2B5EF4-FFF2-40B4-BE49-F238E27FC236}">
                <a16:creationId xmlns:a16="http://schemas.microsoft.com/office/drawing/2014/main" id="{EACE9676-B9A4-3EF9-4874-4D421ED20E01}"/>
              </a:ext>
            </a:extLst>
          </p:cNvPr>
          <p:cNvSpPr txBox="1"/>
          <p:nvPr/>
        </p:nvSpPr>
        <p:spPr>
          <a:xfrm>
            <a:off x="9358345" y="4377555"/>
            <a:ext cx="2488868" cy="940890"/>
          </a:xfrm>
          <a:prstGeom prst="rect">
            <a:avLst/>
          </a:prstGeom>
          <a:noFill/>
        </p:spPr>
        <p:txBody>
          <a:bodyPr wrap="square" lIns="0" tIns="72000" rIns="0" bIns="0">
            <a:spAutoFit/>
          </a:bodyPr>
          <a:lstStyle/>
          <a:p>
            <a:pPr marL="0" marR="0" lvl="0" indent="0" algn="l" defTabSz="1023967" rtl="0" eaLnBrk="1" fontAlgn="auto" latinLnBrk="0" hangingPunct="1">
              <a:lnSpc>
                <a:spcPct val="120000"/>
              </a:lnSpc>
              <a:spcBef>
                <a:spcPts val="0"/>
              </a:spcBef>
              <a:spcAft>
                <a:spcPts val="300"/>
              </a:spcAft>
              <a:buClrTx/>
              <a:buSzTx/>
              <a:buFontTx/>
              <a:buNone/>
              <a:tabLst/>
              <a:defRPr/>
            </a:pPr>
            <a:r>
              <a:rPr kumimoji="0" lang="en-US" sz="1800" b="0" i="0" u="none" strike="noStrike" kern="1200" cap="none" spc="0" normalizeH="0" baseline="0" noProof="0">
                <a:ln>
                  <a:noFill/>
                </a:ln>
                <a:solidFill>
                  <a:srgbClr val="28313F"/>
                </a:solidFill>
                <a:effectLst/>
                <a:uLnTx/>
                <a:uFillTx/>
                <a:latin typeface="Roboto Bold" panose="02000000000000000000" pitchFamily="2" charset="0"/>
                <a:ea typeface="+mn-ea"/>
                <a:cs typeface="+mn-cs"/>
              </a:rPr>
              <a:t>VHS010 HC ACD </a:t>
            </a:r>
          </a:p>
          <a:p>
            <a:pPr>
              <a:lnSpc>
                <a:spcPct val="120000"/>
              </a:lnSpc>
            </a:pPr>
            <a:r>
              <a:rPr lang="en-US" sz="1400">
                <a:latin typeface="Roboto Bold" panose="02000000000000000000" pitchFamily="2" charset="0"/>
              </a:rPr>
              <a:t>Safe disposal with:</a:t>
            </a:r>
          </a:p>
          <a:p>
            <a:pPr>
              <a:lnSpc>
                <a:spcPct val="120000"/>
              </a:lnSpc>
            </a:pPr>
            <a:r>
              <a:rPr lang="en-US" sz="1400"/>
              <a:t>Safe bag system</a:t>
            </a:r>
          </a:p>
        </p:txBody>
      </p:sp>
      <p:sp>
        <p:nvSpPr>
          <p:cNvPr id="66" name="Figura a mano libera: forma 68">
            <a:extLst>
              <a:ext uri="{FF2B5EF4-FFF2-40B4-BE49-F238E27FC236}">
                <a16:creationId xmlns:a16="http://schemas.microsoft.com/office/drawing/2014/main" id="{7DCB71E4-A27C-2FB4-706F-579A256483BB}"/>
              </a:ext>
            </a:extLst>
          </p:cNvPr>
          <p:cNvSpPr/>
          <p:nvPr/>
        </p:nvSpPr>
        <p:spPr>
          <a:xfrm>
            <a:off x="6809121" y="3371595"/>
            <a:ext cx="1368384" cy="1419000"/>
          </a:xfrm>
          <a:custGeom>
            <a:avLst/>
            <a:gdLst>
              <a:gd name="connsiteX0" fmla="*/ 1734383 w 1867318"/>
              <a:gd name="connsiteY0" fmla="*/ 252181 h 1911308"/>
              <a:gd name="connsiteX1" fmla="*/ 1692050 w 1867318"/>
              <a:gd name="connsiteY1" fmla="*/ 57447 h 1911308"/>
              <a:gd name="connsiteX2" fmla="*/ 1573516 w 1867318"/>
              <a:gd name="connsiteY2" fmla="*/ 23581 h 1911308"/>
              <a:gd name="connsiteX3" fmla="*/ 1497316 w 1867318"/>
              <a:gd name="connsiteY3" fmla="*/ 379181 h 1911308"/>
              <a:gd name="connsiteX4" fmla="*/ 362783 w 1867318"/>
              <a:gd name="connsiteY4" fmla="*/ 362247 h 1911308"/>
              <a:gd name="connsiteX5" fmla="*/ 32583 w 1867318"/>
              <a:gd name="connsiteY5" fmla="*/ 590847 h 1911308"/>
              <a:gd name="connsiteX6" fmla="*/ 49516 w 1867318"/>
              <a:gd name="connsiteY6" fmla="*/ 1606847 h 1911308"/>
              <a:gd name="connsiteX7" fmla="*/ 362783 w 1867318"/>
              <a:gd name="connsiteY7" fmla="*/ 1886247 h 1911308"/>
              <a:gd name="connsiteX8" fmla="*/ 1565050 w 1867318"/>
              <a:gd name="connsiteY8" fmla="*/ 1877781 h 1911308"/>
              <a:gd name="connsiteX9" fmla="*/ 1861383 w 1867318"/>
              <a:gd name="connsiteY9" fmla="*/ 1708447 h 1911308"/>
              <a:gd name="connsiteX10" fmla="*/ 1751316 w 1867318"/>
              <a:gd name="connsiteY10" fmla="*/ 1022647 h 1911308"/>
              <a:gd name="connsiteX11" fmla="*/ 1607383 w 1867318"/>
              <a:gd name="connsiteY11" fmla="*/ 827914 h 1911308"/>
              <a:gd name="connsiteX12" fmla="*/ 1708983 w 1867318"/>
              <a:gd name="connsiteY12" fmla="*/ 616247 h 1911308"/>
              <a:gd name="connsiteX13" fmla="*/ 1734383 w 1867318"/>
              <a:gd name="connsiteY13" fmla="*/ 252181 h 1911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7318" h="1911308">
                <a:moveTo>
                  <a:pt x="1734383" y="252181"/>
                </a:moveTo>
                <a:cubicBezTo>
                  <a:pt x="1731561" y="159048"/>
                  <a:pt x="1718861" y="95547"/>
                  <a:pt x="1692050" y="57447"/>
                </a:cubicBezTo>
                <a:cubicBezTo>
                  <a:pt x="1665239" y="19347"/>
                  <a:pt x="1605972" y="-30041"/>
                  <a:pt x="1573516" y="23581"/>
                </a:cubicBezTo>
                <a:cubicBezTo>
                  <a:pt x="1541060" y="77203"/>
                  <a:pt x="1699105" y="322737"/>
                  <a:pt x="1497316" y="379181"/>
                </a:cubicBezTo>
                <a:cubicBezTo>
                  <a:pt x="1295527" y="435625"/>
                  <a:pt x="606905" y="326969"/>
                  <a:pt x="362783" y="362247"/>
                </a:cubicBezTo>
                <a:cubicBezTo>
                  <a:pt x="118661" y="397525"/>
                  <a:pt x="84794" y="383414"/>
                  <a:pt x="32583" y="590847"/>
                </a:cubicBezTo>
                <a:cubicBezTo>
                  <a:pt x="-19628" y="798280"/>
                  <a:pt x="-5517" y="1390947"/>
                  <a:pt x="49516" y="1606847"/>
                </a:cubicBezTo>
                <a:cubicBezTo>
                  <a:pt x="104549" y="1822747"/>
                  <a:pt x="110194" y="1841091"/>
                  <a:pt x="362783" y="1886247"/>
                </a:cubicBezTo>
                <a:cubicBezTo>
                  <a:pt x="615372" y="1931403"/>
                  <a:pt x="1315283" y="1907414"/>
                  <a:pt x="1565050" y="1877781"/>
                </a:cubicBezTo>
                <a:cubicBezTo>
                  <a:pt x="1814817" y="1848148"/>
                  <a:pt x="1830339" y="1850969"/>
                  <a:pt x="1861383" y="1708447"/>
                </a:cubicBezTo>
                <a:cubicBezTo>
                  <a:pt x="1892427" y="1565925"/>
                  <a:pt x="1793649" y="1169402"/>
                  <a:pt x="1751316" y="1022647"/>
                </a:cubicBezTo>
                <a:cubicBezTo>
                  <a:pt x="1708983" y="875892"/>
                  <a:pt x="1614438" y="895647"/>
                  <a:pt x="1607383" y="827914"/>
                </a:cubicBezTo>
                <a:cubicBezTo>
                  <a:pt x="1600328" y="760181"/>
                  <a:pt x="1692050" y="717847"/>
                  <a:pt x="1708983" y="616247"/>
                </a:cubicBezTo>
                <a:cubicBezTo>
                  <a:pt x="1725916" y="514647"/>
                  <a:pt x="1737205" y="345314"/>
                  <a:pt x="1734383" y="252181"/>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a:solidFill>
                <a:schemeClr val="tx1"/>
              </a:solidFill>
            </a:endParaRPr>
          </a:p>
        </p:txBody>
      </p:sp>
      <p:grpSp>
        <p:nvGrpSpPr>
          <p:cNvPr id="40" name="Group 39">
            <a:extLst>
              <a:ext uri="{FF2B5EF4-FFF2-40B4-BE49-F238E27FC236}">
                <a16:creationId xmlns:a16="http://schemas.microsoft.com/office/drawing/2014/main" id="{71F9393C-FBE7-4D60-821B-5C80CD410CF2}"/>
              </a:ext>
            </a:extLst>
          </p:cNvPr>
          <p:cNvGrpSpPr/>
          <p:nvPr/>
        </p:nvGrpSpPr>
        <p:grpSpPr>
          <a:xfrm>
            <a:off x="330008" y="1734624"/>
            <a:ext cx="1349974" cy="1593658"/>
            <a:chOff x="0" y="1412200"/>
            <a:chExt cx="1349974" cy="1593658"/>
          </a:xfrm>
        </p:grpSpPr>
        <p:sp>
          <p:nvSpPr>
            <p:cNvPr id="41" name="Freccia circolare 45">
              <a:extLst>
                <a:ext uri="{FF2B5EF4-FFF2-40B4-BE49-F238E27FC236}">
                  <a16:creationId xmlns:a16="http://schemas.microsoft.com/office/drawing/2014/main" id="{4C313530-F876-470C-ADF0-248938E4C72C}"/>
                </a:ext>
              </a:extLst>
            </p:cNvPr>
            <p:cNvSpPr/>
            <p:nvPr/>
          </p:nvSpPr>
          <p:spPr>
            <a:xfrm rot="17952322" flipH="1">
              <a:off x="-25807" y="2184146"/>
              <a:ext cx="847519" cy="795905"/>
            </a:xfrm>
            <a:prstGeom prst="circularArrow">
              <a:avLst>
                <a:gd name="adj1" fmla="val 4542"/>
                <a:gd name="adj2" fmla="val 1414891"/>
                <a:gd name="adj3" fmla="val 14079859"/>
                <a:gd name="adj4" fmla="val 10800000"/>
                <a:gd name="adj5" fmla="val 10481"/>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a:solidFill>
                  <a:schemeClr val="tx1"/>
                </a:solidFill>
              </a:endParaRPr>
            </a:p>
          </p:txBody>
        </p:sp>
        <p:sp>
          <p:nvSpPr>
            <p:cNvPr id="42" name="Freccia circolare 46">
              <a:extLst>
                <a:ext uri="{FF2B5EF4-FFF2-40B4-BE49-F238E27FC236}">
                  <a16:creationId xmlns:a16="http://schemas.microsoft.com/office/drawing/2014/main" id="{C85F070D-181C-424B-8A2D-6D6EEB51C1FF}"/>
                </a:ext>
              </a:extLst>
            </p:cNvPr>
            <p:cNvSpPr/>
            <p:nvPr/>
          </p:nvSpPr>
          <p:spPr>
            <a:xfrm rot="12261597" flipH="1">
              <a:off x="328610" y="1412200"/>
              <a:ext cx="1021364" cy="821233"/>
            </a:xfrm>
            <a:prstGeom prst="circularArrow">
              <a:avLst>
                <a:gd name="adj1" fmla="val 4542"/>
                <a:gd name="adj2" fmla="val 1414891"/>
                <a:gd name="adj3" fmla="val 14079859"/>
                <a:gd name="adj4" fmla="val 10800000"/>
                <a:gd name="adj5" fmla="val 10481"/>
              </a:avLst>
            </a:prstGeom>
            <a:solidFill>
              <a:schemeClr val="accent3"/>
            </a:solidFill>
            <a:ln w="9525" cap="flat">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a:solidFill>
                  <a:schemeClr val="tx1"/>
                </a:solidFill>
              </a:endParaRPr>
            </a:p>
          </p:txBody>
        </p:sp>
      </p:grpSp>
      <p:grpSp>
        <p:nvGrpSpPr>
          <p:cNvPr id="43" name="Group 42">
            <a:extLst>
              <a:ext uri="{FF2B5EF4-FFF2-40B4-BE49-F238E27FC236}">
                <a16:creationId xmlns:a16="http://schemas.microsoft.com/office/drawing/2014/main" id="{42E9B7AB-9023-4B93-89ED-FB4E76D01573}"/>
              </a:ext>
            </a:extLst>
          </p:cNvPr>
          <p:cNvGrpSpPr/>
          <p:nvPr/>
        </p:nvGrpSpPr>
        <p:grpSpPr>
          <a:xfrm>
            <a:off x="2171565" y="1673810"/>
            <a:ext cx="1107379" cy="1557906"/>
            <a:chOff x="2551435" y="1371875"/>
            <a:chExt cx="1107379" cy="1557906"/>
          </a:xfrm>
        </p:grpSpPr>
        <p:sp>
          <p:nvSpPr>
            <p:cNvPr id="44" name="Freccia circolare 44">
              <a:extLst>
                <a:ext uri="{FF2B5EF4-FFF2-40B4-BE49-F238E27FC236}">
                  <a16:creationId xmlns:a16="http://schemas.microsoft.com/office/drawing/2014/main" id="{7BB16EB0-AE0E-48F5-A942-769EC7CF8EE1}"/>
                </a:ext>
              </a:extLst>
            </p:cNvPr>
            <p:cNvSpPr/>
            <p:nvPr/>
          </p:nvSpPr>
          <p:spPr>
            <a:xfrm rot="3882592">
              <a:off x="2870959" y="2141926"/>
              <a:ext cx="779805" cy="795905"/>
            </a:xfrm>
            <a:prstGeom prst="circularArrow">
              <a:avLst>
                <a:gd name="adj1" fmla="val 4542"/>
                <a:gd name="adj2" fmla="val 1414891"/>
                <a:gd name="adj3" fmla="val 14079859"/>
                <a:gd name="adj4" fmla="val 10800000"/>
                <a:gd name="adj5" fmla="val 10481"/>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a:solidFill>
                  <a:schemeClr val="tx1"/>
                </a:solidFill>
              </a:endParaRPr>
            </a:p>
          </p:txBody>
        </p:sp>
        <p:sp>
          <p:nvSpPr>
            <p:cNvPr id="45" name="Freccia circolare 47">
              <a:extLst>
                <a:ext uri="{FF2B5EF4-FFF2-40B4-BE49-F238E27FC236}">
                  <a16:creationId xmlns:a16="http://schemas.microsoft.com/office/drawing/2014/main" id="{569A820C-984F-4DD2-9C14-762A96A0F385}"/>
                </a:ext>
              </a:extLst>
            </p:cNvPr>
            <p:cNvSpPr/>
            <p:nvPr/>
          </p:nvSpPr>
          <p:spPr>
            <a:xfrm rot="9923505">
              <a:off x="2551435" y="1371875"/>
              <a:ext cx="779805" cy="795905"/>
            </a:xfrm>
            <a:prstGeom prst="circularArrow">
              <a:avLst>
                <a:gd name="adj1" fmla="val 4542"/>
                <a:gd name="adj2" fmla="val 1414891"/>
                <a:gd name="adj3" fmla="val 14079859"/>
                <a:gd name="adj4" fmla="val 10800000"/>
                <a:gd name="adj5" fmla="val 10481"/>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a:solidFill>
                  <a:schemeClr val="tx1"/>
                </a:solidFill>
              </a:endParaRPr>
            </a:p>
          </p:txBody>
        </p:sp>
      </p:grpSp>
      <p:cxnSp>
        <p:nvCxnSpPr>
          <p:cNvPr id="46" name="Connettore curvo 1">
            <a:extLst>
              <a:ext uri="{FF2B5EF4-FFF2-40B4-BE49-F238E27FC236}">
                <a16:creationId xmlns:a16="http://schemas.microsoft.com/office/drawing/2014/main" id="{A88CE595-0EA8-44D6-8D0C-16F8A0399E3F}"/>
              </a:ext>
            </a:extLst>
          </p:cNvPr>
          <p:cNvCxnSpPr>
            <a:cxnSpLocks/>
          </p:cNvCxnSpPr>
          <p:nvPr/>
        </p:nvCxnSpPr>
        <p:spPr>
          <a:xfrm rot="10800000">
            <a:off x="982583" y="2841814"/>
            <a:ext cx="1810381" cy="957069"/>
          </a:xfrm>
          <a:prstGeom prst="curvedConnector3">
            <a:avLst>
              <a:gd name="adj1" fmla="val 53092"/>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nvGrpSpPr>
          <p:cNvPr id="50" name="Group 49" hidden="1">
            <a:extLst>
              <a:ext uri="{FF2B5EF4-FFF2-40B4-BE49-F238E27FC236}">
                <a16:creationId xmlns:a16="http://schemas.microsoft.com/office/drawing/2014/main" id="{D933C53C-397D-4D06-BB53-35ABFF03F445}"/>
              </a:ext>
            </a:extLst>
          </p:cNvPr>
          <p:cNvGrpSpPr/>
          <p:nvPr/>
        </p:nvGrpSpPr>
        <p:grpSpPr>
          <a:xfrm>
            <a:off x="5945595" y="1734624"/>
            <a:ext cx="1349974" cy="1593658"/>
            <a:chOff x="0" y="1412200"/>
            <a:chExt cx="1349974" cy="1593658"/>
          </a:xfrm>
        </p:grpSpPr>
        <p:sp>
          <p:nvSpPr>
            <p:cNvPr id="53" name="Freccia circolare 45" hidden="1">
              <a:extLst>
                <a:ext uri="{FF2B5EF4-FFF2-40B4-BE49-F238E27FC236}">
                  <a16:creationId xmlns:a16="http://schemas.microsoft.com/office/drawing/2014/main" id="{8996D253-F4F8-4282-B974-8F88ECE1A698}"/>
                </a:ext>
              </a:extLst>
            </p:cNvPr>
            <p:cNvSpPr/>
            <p:nvPr/>
          </p:nvSpPr>
          <p:spPr>
            <a:xfrm rot="17952322" flipH="1">
              <a:off x="-25807" y="2184146"/>
              <a:ext cx="847519" cy="795905"/>
            </a:xfrm>
            <a:prstGeom prst="circularArrow">
              <a:avLst>
                <a:gd name="adj1" fmla="val 4542"/>
                <a:gd name="adj2" fmla="val 1414891"/>
                <a:gd name="adj3" fmla="val 14079859"/>
                <a:gd name="adj4" fmla="val 10800000"/>
                <a:gd name="adj5" fmla="val 10481"/>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a:solidFill>
                  <a:schemeClr val="tx1"/>
                </a:solidFill>
              </a:endParaRPr>
            </a:p>
          </p:txBody>
        </p:sp>
        <p:sp>
          <p:nvSpPr>
            <p:cNvPr id="57" name="Freccia circolare 46" hidden="1">
              <a:extLst>
                <a:ext uri="{FF2B5EF4-FFF2-40B4-BE49-F238E27FC236}">
                  <a16:creationId xmlns:a16="http://schemas.microsoft.com/office/drawing/2014/main" id="{99F3A8BC-BAE0-4581-9328-C5F6E6079774}"/>
                </a:ext>
              </a:extLst>
            </p:cNvPr>
            <p:cNvSpPr/>
            <p:nvPr/>
          </p:nvSpPr>
          <p:spPr>
            <a:xfrm rot="12261597" flipH="1">
              <a:off x="328610" y="1412200"/>
              <a:ext cx="1021364" cy="821233"/>
            </a:xfrm>
            <a:prstGeom prst="circularArrow">
              <a:avLst>
                <a:gd name="adj1" fmla="val 4542"/>
                <a:gd name="adj2" fmla="val 1414891"/>
                <a:gd name="adj3" fmla="val 14079859"/>
                <a:gd name="adj4" fmla="val 10800000"/>
                <a:gd name="adj5" fmla="val 10481"/>
              </a:avLst>
            </a:prstGeom>
            <a:solidFill>
              <a:schemeClr val="accent3"/>
            </a:solidFill>
            <a:ln w="9525" cap="flat">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a:solidFill>
                  <a:schemeClr val="tx1"/>
                </a:solidFill>
              </a:endParaRPr>
            </a:p>
          </p:txBody>
        </p:sp>
      </p:grpSp>
      <p:grpSp>
        <p:nvGrpSpPr>
          <p:cNvPr id="65" name="Group 64" hidden="1">
            <a:extLst>
              <a:ext uri="{FF2B5EF4-FFF2-40B4-BE49-F238E27FC236}">
                <a16:creationId xmlns:a16="http://schemas.microsoft.com/office/drawing/2014/main" id="{96F23592-7BC7-40B9-A005-D81E2648C67A}"/>
              </a:ext>
            </a:extLst>
          </p:cNvPr>
          <p:cNvGrpSpPr/>
          <p:nvPr/>
        </p:nvGrpSpPr>
        <p:grpSpPr>
          <a:xfrm>
            <a:off x="7882741" y="1673810"/>
            <a:ext cx="1107379" cy="1557906"/>
            <a:chOff x="2551435" y="1371875"/>
            <a:chExt cx="1107379" cy="1557906"/>
          </a:xfrm>
        </p:grpSpPr>
        <p:sp>
          <p:nvSpPr>
            <p:cNvPr id="67" name="Freccia circolare 44" hidden="1">
              <a:extLst>
                <a:ext uri="{FF2B5EF4-FFF2-40B4-BE49-F238E27FC236}">
                  <a16:creationId xmlns:a16="http://schemas.microsoft.com/office/drawing/2014/main" id="{CD221EC3-2BC7-4FA6-97BE-F11182E747DE}"/>
                </a:ext>
              </a:extLst>
            </p:cNvPr>
            <p:cNvSpPr/>
            <p:nvPr/>
          </p:nvSpPr>
          <p:spPr>
            <a:xfrm rot="3882592">
              <a:off x="2870959" y="2141926"/>
              <a:ext cx="779805" cy="795905"/>
            </a:xfrm>
            <a:prstGeom prst="circularArrow">
              <a:avLst>
                <a:gd name="adj1" fmla="val 4542"/>
                <a:gd name="adj2" fmla="val 1414891"/>
                <a:gd name="adj3" fmla="val 14079859"/>
                <a:gd name="adj4" fmla="val 10800000"/>
                <a:gd name="adj5" fmla="val 10481"/>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a:solidFill>
                  <a:schemeClr val="tx1"/>
                </a:solidFill>
              </a:endParaRPr>
            </a:p>
          </p:txBody>
        </p:sp>
        <p:sp>
          <p:nvSpPr>
            <p:cNvPr id="68" name="Freccia circolare 47" hidden="1">
              <a:extLst>
                <a:ext uri="{FF2B5EF4-FFF2-40B4-BE49-F238E27FC236}">
                  <a16:creationId xmlns:a16="http://schemas.microsoft.com/office/drawing/2014/main" id="{AA33E3C0-61E5-4C1A-A2CB-73EA3E59AF4E}"/>
                </a:ext>
              </a:extLst>
            </p:cNvPr>
            <p:cNvSpPr/>
            <p:nvPr/>
          </p:nvSpPr>
          <p:spPr>
            <a:xfrm rot="9923505">
              <a:off x="2551435" y="1371875"/>
              <a:ext cx="779805" cy="795905"/>
            </a:xfrm>
            <a:prstGeom prst="circularArrow">
              <a:avLst>
                <a:gd name="adj1" fmla="val 4542"/>
                <a:gd name="adj2" fmla="val 1414891"/>
                <a:gd name="adj3" fmla="val 14079859"/>
                <a:gd name="adj4" fmla="val 10800000"/>
                <a:gd name="adj5" fmla="val 10481"/>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a:solidFill>
                  <a:schemeClr val="tx1"/>
                </a:solidFill>
              </a:endParaRPr>
            </a:p>
          </p:txBody>
        </p:sp>
      </p:grpSp>
      <p:cxnSp>
        <p:nvCxnSpPr>
          <p:cNvPr id="69" name="Connettore curvo 1">
            <a:extLst>
              <a:ext uri="{FF2B5EF4-FFF2-40B4-BE49-F238E27FC236}">
                <a16:creationId xmlns:a16="http://schemas.microsoft.com/office/drawing/2014/main" id="{465BB960-BCB3-4DCA-A840-9267914133A6}"/>
              </a:ext>
            </a:extLst>
          </p:cNvPr>
          <p:cNvCxnSpPr>
            <a:cxnSpLocks/>
          </p:cNvCxnSpPr>
          <p:nvPr/>
        </p:nvCxnSpPr>
        <p:spPr>
          <a:xfrm rot="10800000">
            <a:off x="6606780" y="2841815"/>
            <a:ext cx="1810380" cy="859328"/>
          </a:xfrm>
          <a:prstGeom prst="curvedConnector3">
            <a:avLst>
              <a:gd name="adj1" fmla="val 50000"/>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6638524"/>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37">
            <a:extLst>
              <a:ext uri="{FF2B5EF4-FFF2-40B4-BE49-F238E27FC236}">
                <a16:creationId xmlns:a16="http://schemas.microsoft.com/office/drawing/2014/main" id="{98B60D3C-C14B-580F-7BF5-16DBE7C129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58172" y="1457325"/>
            <a:ext cx="2060512" cy="4062978"/>
          </a:xfrm>
          <a:prstGeom prst="rect">
            <a:avLst/>
          </a:prstGeom>
        </p:spPr>
      </p:pic>
      <p:pic>
        <p:nvPicPr>
          <p:cNvPr id="2" name="Immagine 3">
            <a:extLst>
              <a:ext uri="{FF2B5EF4-FFF2-40B4-BE49-F238E27FC236}">
                <a16:creationId xmlns:a16="http://schemas.microsoft.com/office/drawing/2014/main" id="{CCABDAFC-836B-0192-3B04-E88E7E2AB7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8897" y="1431374"/>
            <a:ext cx="2145624" cy="4157509"/>
          </a:xfrm>
          <a:prstGeom prst="rect">
            <a:avLst/>
          </a:prstGeom>
        </p:spPr>
      </p:pic>
      <p:pic>
        <p:nvPicPr>
          <p:cNvPr id="33" name="Immagine 76">
            <a:extLst>
              <a:ext uri="{FF2B5EF4-FFF2-40B4-BE49-F238E27FC236}">
                <a16:creationId xmlns:a16="http://schemas.microsoft.com/office/drawing/2014/main" id="{F188EA4F-93A3-B14F-8C41-1DAE6ACA5BC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358345" y="3765550"/>
            <a:ext cx="1547683" cy="612005"/>
          </a:xfrm>
          <a:prstGeom prst="rect">
            <a:avLst/>
          </a:prstGeom>
        </p:spPr>
      </p:pic>
      <p:sp>
        <p:nvSpPr>
          <p:cNvPr id="5" name="Footer Placeholder 4">
            <a:extLst>
              <a:ext uri="{FF2B5EF4-FFF2-40B4-BE49-F238E27FC236}">
                <a16:creationId xmlns:a16="http://schemas.microsoft.com/office/drawing/2014/main" id="{A3E91F0A-836F-69C6-AC5E-1235FC6D71E6}"/>
              </a:ext>
            </a:extLst>
          </p:cNvPr>
          <p:cNvSpPr>
            <a:spLocks noGrp="1"/>
          </p:cNvSpPr>
          <p:nvPr>
            <p:ph type="ftr" sz="quarter" idx="21"/>
          </p:nvPr>
        </p:nvSpPr>
        <p:spPr/>
        <p:txBody>
          <a:bodyPr/>
          <a:lstStyle/>
          <a:p>
            <a:pPr algn="l"/>
            <a:r>
              <a:rPr lang="en-US"/>
              <a:t>COMPANY CONFIDENTIAL</a:t>
            </a:r>
            <a:endParaRPr lang="en-US" dirty="0"/>
          </a:p>
        </p:txBody>
      </p:sp>
      <p:sp>
        <p:nvSpPr>
          <p:cNvPr id="6" name="Slide Number Placeholder 5">
            <a:extLst>
              <a:ext uri="{FF2B5EF4-FFF2-40B4-BE49-F238E27FC236}">
                <a16:creationId xmlns:a16="http://schemas.microsoft.com/office/drawing/2014/main" id="{C917559D-4ABF-33C7-A2EC-FE9D110CB423}"/>
              </a:ext>
            </a:extLst>
          </p:cNvPr>
          <p:cNvSpPr>
            <a:spLocks noGrp="1"/>
          </p:cNvSpPr>
          <p:nvPr>
            <p:ph type="sldNum" sz="quarter" idx="22"/>
          </p:nvPr>
        </p:nvSpPr>
        <p:spPr/>
        <p:txBody>
          <a:bodyPr/>
          <a:lstStyle/>
          <a:p>
            <a:fld id="{6C385236-B7BA-4938-9EA6-6DEC8CA653D7}" type="slidenum">
              <a:rPr lang="en-US" smtClean="0"/>
              <a:pPr/>
              <a:t>9</a:t>
            </a:fld>
            <a:endParaRPr lang="en-US"/>
          </a:p>
        </p:txBody>
      </p:sp>
      <p:sp>
        <p:nvSpPr>
          <p:cNvPr id="3" name="Text Placeholder 2">
            <a:extLst>
              <a:ext uri="{FF2B5EF4-FFF2-40B4-BE49-F238E27FC236}">
                <a16:creationId xmlns:a16="http://schemas.microsoft.com/office/drawing/2014/main" id="{DFD59445-8582-5BC4-49EE-35F3FD3A9EB0}"/>
              </a:ext>
            </a:extLst>
          </p:cNvPr>
          <p:cNvSpPr>
            <a:spLocks noGrp="1"/>
          </p:cNvSpPr>
          <p:nvPr>
            <p:ph type="body" sz="quarter" idx="14"/>
          </p:nvPr>
        </p:nvSpPr>
        <p:spPr/>
        <p:txBody>
          <a:bodyPr/>
          <a:lstStyle/>
          <a:p>
            <a:r>
              <a:rPr lang="en-US"/>
              <a:t>Section view: flow schematic and architecture ACD models</a:t>
            </a:r>
          </a:p>
        </p:txBody>
      </p:sp>
      <p:sp>
        <p:nvSpPr>
          <p:cNvPr id="4" name="Title 3">
            <a:extLst>
              <a:ext uri="{FF2B5EF4-FFF2-40B4-BE49-F238E27FC236}">
                <a16:creationId xmlns:a16="http://schemas.microsoft.com/office/drawing/2014/main" id="{D7BD14FF-0028-153B-0717-C5A189128986}"/>
              </a:ext>
            </a:extLst>
          </p:cNvPr>
          <p:cNvSpPr>
            <a:spLocks noGrp="1"/>
          </p:cNvSpPr>
          <p:nvPr>
            <p:ph type="title"/>
          </p:nvPr>
        </p:nvSpPr>
        <p:spPr/>
        <p:txBody>
          <a:bodyPr/>
          <a:lstStyle/>
          <a:p>
            <a:r>
              <a:rPr lang="en-US"/>
              <a:t>Product definition</a:t>
            </a:r>
          </a:p>
        </p:txBody>
      </p:sp>
      <p:sp>
        <p:nvSpPr>
          <p:cNvPr id="8" name="CasellaDiTesto 53">
            <a:extLst>
              <a:ext uri="{FF2B5EF4-FFF2-40B4-BE49-F238E27FC236}">
                <a16:creationId xmlns:a16="http://schemas.microsoft.com/office/drawing/2014/main" id="{BC76BAB7-5738-8606-76D9-EC51D7847AB7}"/>
              </a:ext>
            </a:extLst>
          </p:cNvPr>
          <p:cNvSpPr txBox="1"/>
          <p:nvPr/>
        </p:nvSpPr>
        <p:spPr>
          <a:xfrm>
            <a:off x="479425" y="5817803"/>
            <a:ext cx="1791824" cy="288147"/>
          </a:xfrm>
          <a:prstGeom prst="rect">
            <a:avLst/>
          </a:prstGeom>
          <a:noFill/>
        </p:spPr>
        <p:txBody>
          <a:bodyPr wrap="square" lIns="0" tIns="0" rIns="0" bIns="72000" rtlCol="0">
            <a:spAutoFit/>
          </a:bodyPr>
          <a:lstStyle/>
          <a:p>
            <a:pPr algn="l"/>
            <a:r>
              <a:rPr lang="en-US" sz="1400" dirty="0"/>
              <a:t>Process air</a:t>
            </a:r>
          </a:p>
        </p:txBody>
      </p:sp>
      <p:cxnSp>
        <p:nvCxnSpPr>
          <p:cNvPr id="9" name="Connettore diritto 54">
            <a:extLst>
              <a:ext uri="{FF2B5EF4-FFF2-40B4-BE49-F238E27FC236}">
                <a16:creationId xmlns:a16="http://schemas.microsoft.com/office/drawing/2014/main" id="{3D94CE0F-AD86-893C-BC96-43A89FA9BEC6}"/>
              </a:ext>
            </a:extLst>
          </p:cNvPr>
          <p:cNvCxnSpPr/>
          <p:nvPr/>
        </p:nvCxnSpPr>
        <p:spPr>
          <a:xfrm>
            <a:off x="479425" y="6137703"/>
            <a:ext cx="1117600"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CasellaDiTesto 55">
            <a:extLst>
              <a:ext uri="{FF2B5EF4-FFF2-40B4-BE49-F238E27FC236}">
                <a16:creationId xmlns:a16="http://schemas.microsoft.com/office/drawing/2014/main" id="{A8FC26C4-3CDF-28D5-5690-E2D7B214ED33}"/>
              </a:ext>
            </a:extLst>
          </p:cNvPr>
          <p:cNvSpPr txBox="1"/>
          <p:nvPr/>
        </p:nvSpPr>
        <p:spPr>
          <a:xfrm>
            <a:off x="1828857" y="5819017"/>
            <a:ext cx="1791824" cy="288147"/>
          </a:xfrm>
          <a:prstGeom prst="rect">
            <a:avLst/>
          </a:prstGeom>
          <a:noFill/>
        </p:spPr>
        <p:txBody>
          <a:bodyPr wrap="square" lIns="0" tIns="0" rIns="0" bIns="72000" rtlCol="0">
            <a:spAutoFit/>
          </a:bodyPr>
          <a:lstStyle/>
          <a:p>
            <a:pPr algn="l"/>
            <a:r>
              <a:rPr lang="en-US" sz="1400" dirty="0"/>
              <a:t>Cooling air</a:t>
            </a:r>
          </a:p>
        </p:txBody>
      </p:sp>
      <p:cxnSp>
        <p:nvCxnSpPr>
          <p:cNvPr id="11" name="Connettore diritto 56">
            <a:extLst>
              <a:ext uri="{FF2B5EF4-FFF2-40B4-BE49-F238E27FC236}">
                <a16:creationId xmlns:a16="http://schemas.microsoft.com/office/drawing/2014/main" id="{64DB9E6A-FE3D-369B-365B-66B5EE1ED62B}"/>
              </a:ext>
            </a:extLst>
          </p:cNvPr>
          <p:cNvCxnSpPr/>
          <p:nvPr/>
        </p:nvCxnSpPr>
        <p:spPr>
          <a:xfrm>
            <a:off x="1828857" y="6137703"/>
            <a:ext cx="111760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Immagine 70">
            <a:extLst>
              <a:ext uri="{FF2B5EF4-FFF2-40B4-BE49-F238E27FC236}">
                <a16:creationId xmlns:a16="http://schemas.microsoft.com/office/drawing/2014/main" id="{02B1AE43-6E2C-C68A-4960-5F26FB64323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2907" b="-2907"/>
          <a:stretch/>
        </p:blipFill>
        <p:spPr>
          <a:xfrm>
            <a:off x="3479071" y="1734624"/>
            <a:ext cx="1547683" cy="652365"/>
          </a:xfrm>
          <a:prstGeom prst="rect">
            <a:avLst/>
          </a:prstGeom>
        </p:spPr>
      </p:pic>
      <p:sp>
        <p:nvSpPr>
          <p:cNvPr id="25" name="TextBox 24">
            <a:extLst>
              <a:ext uri="{FF2B5EF4-FFF2-40B4-BE49-F238E27FC236}">
                <a16:creationId xmlns:a16="http://schemas.microsoft.com/office/drawing/2014/main" id="{25691C5F-AC63-4855-C10F-FAE30E73DF23}"/>
              </a:ext>
            </a:extLst>
          </p:cNvPr>
          <p:cNvSpPr txBox="1"/>
          <p:nvPr/>
        </p:nvSpPr>
        <p:spPr>
          <a:xfrm>
            <a:off x="3479071" y="2373553"/>
            <a:ext cx="2408523" cy="940890"/>
          </a:xfrm>
          <a:prstGeom prst="rect">
            <a:avLst/>
          </a:prstGeom>
          <a:noFill/>
        </p:spPr>
        <p:txBody>
          <a:bodyPr wrap="square" lIns="0" tIns="72000" rIns="0" bIns="0">
            <a:spAutoFit/>
          </a:bodyPr>
          <a:lstStyle/>
          <a:p>
            <a:pPr>
              <a:lnSpc>
                <a:spcPct val="120000"/>
              </a:lnSpc>
              <a:spcAft>
                <a:spcPts val="300"/>
              </a:spcAft>
            </a:pPr>
            <a:r>
              <a:rPr lang="en-US" sz="1800">
                <a:latin typeface="Roboto Bold" panose="02000000000000000000" pitchFamily="2" charset="0"/>
              </a:rPr>
              <a:t>VHS011 LC  Z22 EXA </a:t>
            </a:r>
          </a:p>
          <a:p>
            <a:pPr>
              <a:lnSpc>
                <a:spcPct val="120000"/>
              </a:lnSpc>
            </a:pPr>
            <a:r>
              <a:rPr lang="en-US" sz="1400"/>
              <a:t>With conical cartridge </a:t>
            </a:r>
            <a:br>
              <a:rPr lang="en-US" sz="1400"/>
            </a:br>
            <a:r>
              <a:rPr lang="en-US" sz="1400"/>
              <a:t>Class M and Pull&amp;Clean</a:t>
            </a:r>
          </a:p>
        </p:txBody>
      </p:sp>
      <p:pic>
        <p:nvPicPr>
          <p:cNvPr id="26" name="Immagine 70">
            <a:extLst>
              <a:ext uri="{FF2B5EF4-FFF2-40B4-BE49-F238E27FC236}">
                <a16:creationId xmlns:a16="http://schemas.microsoft.com/office/drawing/2014/main" id="{16857A29-2CE5-69FC-1A09-4599CCC8591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2907" b="-2907"/>
          <a:stretch/>
        </p:blipFill>
        <p:spPr>
          <a:xfrm>
            <a:off x="9358345" y="1734624"/>
            <a:ext cx="1547683" cy="652365"/>
          </a:xfrm>
          <a:prstGeom prst="rect">
            <a:avLst/>
          </a:prstGeom>
        </p:spPr>
      </p:pic>
      <p:sp>
        <p:nvSpPr>
          <p:cNvPr id="27" name="TextBox 26">
            <a:extLst>
              <a:ext uri="{FF2B5EF4-FFF2-40B4-BE49-F238E27FC236}">
                <a16:creationId xmlns:a16="http://schemas.microsoft.com/office/drawing/2014/main" id="{38CB9852-7A18-E70A-A5EC-E9EEAC5AB0AC}"/>
              </a:ext>
            </a:extLst>
          </p:cNvPr>
          <p:cNvSpPr txBox="1"/>
          <p:nvPr/>
        </p:nvSpPr>
        <p:spPr>
          <a:xfrm>
            <a:off x="9358345" y="2373553"/>
            <a:ext cx="2488868" cy="1199422"/>
          </a:xfrm>
          <a:prstGeom prst="rect">
            <a:avLst/>
          </a:prstGeom>
          <a:noFill/>
        </p:spPr>
        <p:txBody>
          <a:bodyPr wrap="square" lIns="0" tIns="72000" rIns="0" bIns="0">
            <a:spAutoFit/>
          </a:bodyPr>
          <a:lstStyle/>
          <a:p>
            <a:pPr marL="0" marR="0" lvl="0" indent="0" algn="l" defTabSz="1023967" rtl="0" eaLnBrk="1" fontAlgn="auto" latinLnBrk="0" hangingPunct="1">
              <a:lnSpc>
                <a:spcPct val="120000"/>
              </a:lnSpc>
              <a:spcBef>
                <a:spcPts val="0"/>
              </a:spcBef>
              <a:spcAft>
                <a:spcPts val="300"/>
              </a:spcAft>
              <a:buClrTx/>
              <a:buSzTx/>
              <a:buFontTx/>
              <a:buNone/>
              <a:tabLst/>
              <a:defRPr/>
            </a:pPr>
            <a:r>
              <a:rPr kumimoji="0" lang="en-US" sz="1800" b="0" i="0" u="none" strike="noStrike" kern="1200" cap="none" spc="0" normalizeH="0" baseline="0" noProof="0">
                <a:ln>
                  <a:noFill/>
                </a:ln>
                <a:solidFill>
                  <a:srgbClr val="28313F"/>
                </a:solidFill>
                <a:effectLst/>
                <a:uLnTx/>
                <a:uFillTx/>
                <a:latin typeface="Roboto Bold" panose="02000000000000000000" pitchFamily="2" charset="0"/>
                <a:ea typeface="+mn-ea"/>
                <a:cs typeface="+mn-cs"/>
              </a:rPr>
              <a:t>VHS010 LC Z22 EXA</a:t>
            </a:r>
          </a:p>
          <a:p>
            <a:pPr>
              <a:lnSpc>
                <a:spcPct val="120000"/>
              </a:lnSpc>
            </a:pPr>
            <a:r>
              <a:rPr lang="en-US" sz="1400">
                <a:latin typeface="Roboto Bold" panose="02000000000000000000" pitchFamily="2" charset="0"/>
              </a:rPr>
              <a:t>Safe disposal with:</a:t>
            </a:r>
          </a:p>
          <a:p>
            <a:pPr>
              <a:lnSpc>
                <a:spcPct val="120000"/>
              </a:lnSpc>
            </a:pPr>
            <a:r>
              <a:rPr lang="en-US" sz="1400"/>
              <a:t>Class M antistatic </a:t>
            </a:r>
            <a:br>
              <a:rPr lang="en-US" sz="1400"/>
            </a:br>
            <a:r>
              <a:rPr lang="en-US" sz="1400"/>
              <a:t>fleece filter</a:t>
            </a:r>
          </a:p>
        </p:txBody>
      </p:sp>
      <p:sp>
        <p:nvSpPr>
          <p:cNvPr id="32" name="TextBox 31">
            <a:extLst>
              <a:ext uri="{FF2B5EF4-FFF2-40B4-BE49-F238E27FC236}">
                <a16:creationId xmlns:a16="http://schemas.microsoft.com/office/drawing/2014/main" id="{EACE9676-B9A4-3EF9-4874-4D421ED20E01}"/>
              </a:ext>
            </a:extLst>
          </p:cNvPr>
          <p:cNvSpPr txBox="1"/>
          <p:nvPr/>
        </p:nvSpPr>
        <p:spPr>
          <a:xfrm>
            <a:off x="9358345" y="4377555"/>
            <a:ext cx="2488868" cy="940890"/>
          </a:xfrm>
          <a:prstGeom prst="rect">
            <a:avLst/>
          </a:prstGeom>
          <a:noFill/>
        </p:spPr>
        <p:txBody>
          <a:bodyPr wrap="square" lIns="0" tIns="72000" rIns="0" bIns="0">
            <a:spAutoFit/>
          </a:bodyPr>
          <a:lstStyle/>
          <a:p>
            <a:pPr marL="0" marR="0" lvl="0" indent="0" algn="l" defTabSz="1023967" rtl="0" eaLnBrk="1" fontAlgn="auto" latinLnBrk="0" hangingPunct="1">
              <a:lnSpc>
                <a:spcPct val="120000"/>
              </a:lnSpc>
              <a:spcBef>
                <a:spcPts val="0"/>
              </a:spcBef>
              <a:spcAft>
                <a:spcPts val="300"/>
              </a:spcAft>
              <a:buClrTx/>
              <a:buSzTx/>
              <a:buFontTx/>
              <a:buNone/>
              <a:tabLst/>
              <a:defRPr/>
            </a:pPr>
            <a:r>
              <a:rPr kumimoji="0" lang="en-US" sz="1800" b="0" i="0" u="none" strike="noStrike" kern="1200" cap="none" spc="0" normalizeH="0" baseline="0" noProof="0">
                <a:ln>
                  <a:noFill/>
                </a:ln>
                <a:solidFill>
                  <a:srgbClr val="28313F"/>
                </a:solidFill>
                <a:effectLst/>
                <a:uLnTx/>
                <a:uFillTx/>
                <a:latin typeface="Roboto Bold" panose="02000000000000000000" pitchFamily="2" charset="0"/>
                <a:ea typeface="+mn-ea"/>
                <a:cs typeface="+mn-cs"/>
              </a:rPr>
              <a:t>VHS010 HC Z22 EXA</a:t>
            </a:r>
          </a:p>
          <a:p>
            <a:pPr>
              <a:lnSpc>
                <a:spcPct val="120000"/>
              </a:lnSpc>
            </a:pPr>
            <a:r>
              <a:rPr lang="en-US" sz="1400">
                <a:latin typeface="Roboto Bold" panose="02000000000000000000" pitchFamily="2" charset="0"/>
              </a:rPr>
              <a:t>Safe disposal with:</a:t>
            </a:r>
          </a:p>
          <a:p>
            <a:pPr>
              <a:lnSpc>
                <a:spcPct val="120000"/>
              </a:lnSpc>
            </a:pPr>
            <a:r>
              <a:rPr lang="en-US" sz="1400"/>
              <a:t>Safe bag system</a:t>
            </a:r>
          </a:p>
        </p:txBody>
      </p:sp>
      <p:sp>
        <p:nvSpPr>
          <p:cNvPr id="28" name="Freeform: Shape 345">
            <a:extLst>
              <a:ext uri="{FF2B5EF4-FFF2-40B4-BE49-F238E27FC236}">
                <a16:creationId xmlns:a16="http://schemas.microsoft.com/office/drawing/2014/main" id="{C1E470DF-A013-497B-9562-6EBBD7DC33FC}"/>
              </a:ext>
            </a:extLst>
          </p:cNvPr>
          <p:cNvSpPr/>
          <p:nvPr/>
        </p:nvSpPr>
        <p:spPr>
          <a:xfrm rot="10800000" flipH="1" flipV="1">
            <a:off x="1166949" y="1412874"/>
            <a:ext cx="1245325" cy="988137"/>
          </a:xfrm>
          <a:custGeom>
            <a:avLst/>
            <a:gdLst>
              <a:gd name="connsiteX0" fmla="*/ 0 w 1722120"/>
              <a:gd name="connsiteY0" fmla="*/ 0 h 918395"/>
              <a:gd name="connsiteX1" fmla="*/ 586740 w 1722120"/>
              <a:gd name="connsiteY1" fmla="*/ 822960 h 918395"/>
              <a:gd name="connsiteX2" fmla="*/ 1181100 w 1722120"/>
              <a:gd name="connsiteY2" fmla="*/ 815340 h 918395"/>
              <a:gd name="connsiteX3" fmla="*/ 1722120 w 1722120"/>
              <a:gd name="connsiteY3" fmla="*/ 53340 h 918395"/>
            </a:gdLst>
            <a:ahLst/>
            <a:cxnLst>
              <a:cxn ang="0">
                <a:pos x="connsiteX0" y="connsiteY0"/>
              </a:cxn>
              <a:cxn ang="0">
                <a:pos x="connsiteX1" y="connsiteY1"/>
              </a:cxn>
              <a:cxn ang="0">
                <a:pos x="connsiteX2" y="connsiteY2"/>
              </a:cxn>
              <a:cxn ang="0">
                <a:pos x="connsiteX3" y="connsiteY3"/>
              </a:cxn>
            </a:cxnLst>
            <a:rect l="l" t="t" r="r" b="b"/>
            <a:pathLst>
              <a:path w="1722120" h="918395">
                <a:moveTo>
                  <a:pt x="0" y="0"/>
                </a:moveTo>
                <a:cubicBezTo>
                  <a:pt x="194945" y="343535"/>
                  <a:pt x="389890" y="687070"/>
                  <a:pt x="586740" y="822960"/>
                </a:cubicBezTo>
                <a:cubicBezTo>
                  <a:pt x="783590" y="958850"/>
                  <a:pt x="991870" y="943610"/>
                  <a:pt x="1181100" y="815340"/>
                </a:cubicBezTo>
                <a:cubicBezTo>
                  <a:pt x="1370330" y="687070"/>
                  <a:pt x="1546225" y="370205"/>
                  <a:pt x="1722120" y="53340"/>
                </a:cubicBezTo>
              </a:path>
            </a:pathLst>
          </a:custGeom>
          <a:noFill/>
          <a:ln w="60325" cap="flat" cmpd="sng" algn="ctr">
            <a:solidFill>
              <a:schemeClr val="accent3"/>
            </a:solidFill>
            <a:prstDash val="solid"/>
            <a:miter lim="800000"/>
            <a:tailEnd type="triangle"/>
          </a:ln>
          <a:effectLst/>
        </p:spPr>
        <p:txBody>
          <a:bodyPr rtlCol="0" anchor="ctr"/>
          <a:lstStyle/>
          <a:p>
            <a:pPr algn="ctr" defTabSz="914400"/>
            <a:endParaRPr lang="en-US" sz="1200" kern="0">
              <a:solidFill>
                <a:srgbClr val="FFFFFF"/>
              </a:solidFill>
              <a:latin typeface="Arial"/>
            </a:endParaRPr>
          </a:p>
        </p:txBody>
      </p:sp>
      <p:cxnSp>
        <p:nvCxnSpPr>
          <p:cNvPr id="29" name="Connettore curvo 22">
            <a:extLst>
              <a:ext uri="{FF2B5EF4-FFF2-40B4-BE49-F238E27FC236}">
                <a16:creationId xmlns:a16="http://schemas.microsoft.com/office/drawing/2014/main" id="{4D630C6E-E7FD-4C7C-AC68-0A8A264F02A7}"/>
              </a:ext>
            </a:extLst>
          </p:cNvPr>
          <p:cNvCxnSpPr>
            <a:cxnSpLocks/>
          </p:cNvCxnSpPr>
          <p:nvPr/>
        </p:nvCxnSpPr>
        <p:spPr>
          <a:xfrm rot="10800000">
            <a:off x="805309" y="2843999"/>
            <a:ext cx="1919465" cy="1093787"/>
          </a:xfrm>
          <a:prstGeom prst="curvedConnector3">
            <a:avLst>
              <a:gd name="adj1" fmla="val 50000"/>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5" name="Freeform: Shape 345">
            <a:extLst>
              <a:ext uri="{FF2B5EF4-FFF2-40B4-BE49-F238E27FC236}">
                <a16:creationId xmlns:a16="http://schemas.microsoft.com/office/drawing/2014/main" id="{DAF26AFD-7E1F-455A-980E-4D7EE92FCC6D}"/>
              </a:ext>
            </a:extLst>
          </p:cNvPr>
          <p:cNvSpPr/>
          <p:nvPr/>
        </p:nvSpPr>
        <p:spPr>
          <a:xfrm rot="10800000" flipH="1" flipV="1">
            <a:off x="6868393" y="1412874"/>
            <a:ext cx="1245325" cy="988137"/>
          </a:xfrm>
          <a:custGeom>
            <a:avLst/>
            <a:gdLst>
              <a:gd name="connsiteX0" fmla="*/ 0 w 1722120"/>
              <a:gd name="connsiteY0" fmla="*/ 0 h 918395"/>
              <a:gd name="connsiteX1" fmla="*/ 586740 w 1722120"/>
              <a:gd name="connsiteY1" fmla="*/ 822960 h 918395"/>
              <a:gd name="connsiteX2" fmla="*/ 1181100 w 1722120"/>
              <a:gd name="connsiteY2" fmla="*/ 815340 h 918395"/>
              <a:gd name="connsiteX3" fmla="*/ 1722120 w 1722120"/>
              <a:gd name="connsiteY3" fmla="*/ 53340 h 918395"/>
            </a:gdLst>
            <a:ahLst/>
            <a:cxnLst>
              <a:cxn ang="0">
                <a:pos x="connsiteX0" y="connsiteY0"/>
              </a:cxn>
              <a:cxn ang="0">
                <a:pos x="connsiteX1" y="connsiteY1"/>
              </a:cxn>
              <a:cxn ang="0">
                <a:pos x="connsiteX2" y="connsiteY2"/>
              </a:cxn>
              <a:cxn ang="0">
                <a:pos x="connsiteX3" y="connsiteY3"/>
              </a:cxn>
            </a:cxnLst>
            <a:rect l="l" t="t" r="r" b="b"/>
            <a:pathLst>
              <a:path w="1722120" h="918395">
                <a:moveTo>
                  <a:pt x="0" y="0"/>
                </a:moveTo>
                <a:cubicBezTo>
                  <a:pt x="194945" y="343535"/>
                  <a:pt x="389890" y="687070"/>
                  <a:pt x="586740" y="822960"/>
                </a:cubicBezTo>
                <a:cubicBezTo>
                  <a:pt x="783590" y="958850"/>
                  <a:pt x="991870" y="943610"/>
                  <a:pt x="1181100" y="815340"/>
                </a:cubicBezTo>
                <a:cubicBezTo>
                  <a:pt x="1370330" y="687070"/>
                  <a:pt x="1546225" y="370205"/>
                  <a:pt x="1722120" y="53340"/>
                </a:cubicBezTo>
              </a:path>
            </a:pathLst>
          </a:custGeom>
          <a:noFill/>
          <a:ln w="60325" cap="flat" cmpd="sng" algn="ctr">
            <a:solidFill>
              <a:schemeClr val="accent3"/>
            </a:solidFill>
            <a:prstDash val="solid"/>
            <a:miter lim="800000"/>
            <a:tailEnd type="triangle"/>
          </a:ln>
          <a:effectLst/>
        </p:spPr>
        <p:txBody>
          <a:bodyPr rtlCol="0" anchor="ctr"/>
          <a:lstStyle/>
          <a:p>
            <a:pPr algn="ctr" defTabSz="914400"/>
            <a:endParaRPr lang="en-US" sz="1200" kern="0">
              <a:solidFill>
                <a:srgbClr val="FFFFFF"/>
              </a:solidFill>
              <a:latin typeface="Arial"/>
            </a:endParaRPr>
          </a:p>
        </p:txBody>
      </p:sp>
      <p:cxnSp>
        <p:nvCxnSpPr>
          <p:cNvPr id="36" name="Connettore curvo 22">
            <a:extLst>
              <a:ext uri="{FF2B5EF4-FFF2-40B4-BE49-F238E27FC236}">
                <a16:creationId xmlns:a16="http://schemas.microsoft.com/office/drawing/2014/main" id="{D311EA06-BAD6-46C6-AA4C-0F1E6140721F}"/>
              </a:ext>
            </a:extLst>
          </p:cNvPr>
          <p:cNvCxnSpPr>
            <a:cxnSpLocks/>
          </p:cNvCxnSpPr>
          <p:nvPr/>
        </p:nvCxnSpPr>
        <p:spPr>
          <a:xfrm rot="10800000">
            <a:off x="6528696" y="2844003"/>
            <a:ext cx="1919464" cy="988135"/>
          </a:xfrm>
          <a:prstGeom prst="curvedConnector3">
            <a:avLst>
              <a:gd name="adj1" fmla="val 50000"/>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2" name="Figura a mano libera: forma 68">
            <a:extLst>
              <a:ext uri="{FF2B5EF4-FFF2-40B4-BE49-F238E27FC236}">
                <a16:creationId xmlns:a16="http://schemas.microsoft.com/office/drawing/2014/main" id="{73DB6BAE-5383-4214-9E7E-A5291F1938C7}"/>
              </a:ext>
            </a:extLst>
          </p:cNvPr>
          <p:cNvSpPr/>
          <p:nvPr/>
        </p:nvSpPr>
        <p:spPr>
          <a:xfrm>
            <a:off x="6809121" y="3519653"/>
            <a:ext cx="1368384" cy="1419000"/>
          </a:xfrm>
          <a:custGeom>
            <a:avLst/>
            <a:gdLst>
              <a:gd name="connsiteX0" fmla="*/ 1734383 w 1867318"/>
              <a:gd name="connsiteY0" fmla="*/ 252181 h 1911308"/>
              <a:gd name="connsiteX1" fmla="*/ 1692050 w 1867318"/>
              <a:gd name="connsiteY1" fmla="*/ 57447 h 1911308"/>
              <a:gd name="connsiteX2" fmla="*/ 1573516 w 1867318"/>
              <a:gd name="connsiteY2" fmla="*/ 23581 h 1911308"/>
              <a:gd name="connsiteX3" fmla="*/ 1497316 w 1867318"/>
              <a:gd name="connsiteY3" fmla="*/ 379181 h 1911308"/>
              <a:gd name="connsiteX4" fmla="*/ 362783 w 1867318"/>
              <a:gd name="connsiteY4" fmla="*/ 362247 h 1911308"/>
              <a:gd name="connsiteX5" fmla="*/ 32583 w 1867318"/>
              <a:gd name="connsiteY5" fmla="*/ 590847 h 1911308"/>
              <a:gd name="connsiteX6" fmla="*/ 49516 w 1867318"/>
              <a:gd name="connsiteY6" fmla="*/ 1606847 h 1911308"/>
              <a:gd name="connsiteX7" fmla="*/ 362783 w 1867318"/>
              <a:gd name="connsiteY7" fmla="*/ 1886247 h 1911308"/>
              <a:gd name="connsiteX8" fmla="*/ 1565050 w 1867318"/>
              <a:gd name="connsiteY8" fmla="*/ 1877781 h 1911308"/>
              <a:gd name="connsiteX9" fmla="*/ 1861383 w 1867318"/>
              <a:gd name="connsiteY9" fmla="*/ 1708447 h 1911308"/>
              <a:gd name="connsiteX10" fmla="*/ 1751316 w 1867318"/>
              <a:gd name="connsiteY10" fmla="*/ 1022647 h 1911308"/>
              <a:gd name="connsiteX11" fmla="*/ 1607383 w 1867318"/>
              <a:gd name="connsiteY11" fmla="*/ 827914 h 1911308"/>
              <a:gd name="connsiteX12" fmla="*/ 1708983 w 1867318"/>
              <a:gd name="connsiteY12" fmla="*/ 616247 h 1911308"/>
              <a:gd name="connsiteX13" fmla="*/ 1734383 w 1867318"/>
              <a:gd name="connsiteY13" fmla="*/ 252181 h 1911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7318" h="1911308">
                <a:moveTo>
                  <a:pt x="1734383" y="252181"/>
                </a:moveTo>
                <a:cubicBezTo>
                  <a:pt x="1731561" y="159048"/>
                  <a:pt x="1718861" y="95547"/>
                  <a:pt x="1692050" y="57447"/>
                </a:cubicBezTo>
                <a:cubicBezTo>
                  <a:pt x="1665239" y="19347"/>
                  <a:pt x="1605972" y="-30041"/>
                  <a:pt x="1573516" y="23581"/>
                </a:cubicBezTo>
                <a:cubicBezTo>
                  <a:pt x="1541060" y="77203"/>
                  <a:pt x="1699105" y="322737"/>
                  <a:pt x="1497316" y="379181"/>
                </a:cubicBezTo>
                <a:cubicBezTo>
                  <a:pt x="1295527" y="435625"/>
                  <a:pt x="606905" y="326969"/>
                  <a:pt x="362783" y="362247"/>
                </a:cubicBezTo>
                <a:cubicBezTo>
                  <a:pt x="118661" y="397525"/>
                  <a:pt x="84794" y="383414"/>
                  <a:pt x="32583" y="590847"/>
                </a:cubicBezTo>
                <a:cubicBezTo>
                  <a:pt x="-19628" y="798280"/>
                  <a:pt x="-5517" y="1390947"/>
                  <a:pt x="49516" y="1606847"/>
                </a:cubicBezTo>
                <a:cubicBezTo>
                  <a:pt x="104549" y="1822747"/>
                  <a:pt x="110194" y="1841091"/>
                  <a:pt x="362783" y="1886247"/>
                </a:cubicBezTo>
                <a:cubicBezTo>
                  <a:pt x="615372" y="1931403"/>
                  <a:pt x="1315283" y="1907414"/>
                  <a:pt x="1565050" y="1877781"/>
                </a:cubicBezTo>
                <a:cubicBezTo>
                  <a:pt x="1814817" y="1848148"/>
                  <a:pt x="1830339" y="1850969"/>
                  <a:pt x="1861383" y="1708447"/>
                </a:cubicBezTo>
                <a:cubicBezTo>
                  <a:pt x="1892427" y="1565925"/>
                  <a:pt x="1793649" y="1169402"/>
                  <a:pt x="1751316" y="1022647"/>
                </a:cubicBezTo>
                <a:cubicBezTo>
                  <a:pt x="1708983" y="875892"/>
                  <a:pt x="1614438" y="895647"/>
                  <a:pt x="1607383" y="827914"/>
                </a:cubicBezTo>
                <a:cubicBezTo>
                  <a:pt x="1600328" y="760181"/>
                  <a:pt x="1692050" y="717847"/>
                  <a:pt x="1708983" y="616247"/>
                </a:cubicBezTo>
                <a:cubicBezTo>
                  <a:pt x="1725916" y="514647"/>
                  <a:pt x="1737205" y="345314"/>
                  <a:pt x="1734383" y="252181"/>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a:solidFill>
                <a:schemeClr val="tx1"/>
              </a:solidFill>
            </a:endParaRPr>
          </a:p>
        </p:txBody>
      </p:sp>
    </p:spTree>
    <p:extLst>
      <p:ext uri="{BB962C8B-B14F-4D97-AF65-F5344CB8AC3E}">
        <p14:creationId xmlns:p14="http://schemas.microsoft.com/office/powerpoint/2010/main" val="990569035"/>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ilfisk Toolbox_Standard_4-3">
  <a:themeElements>
    <a:clrScheme name="Nilfisk Color-theme">
      <a:dk1>
        <a:srgbClr val="28313F"/>
      </a:dk1>
      <a:lt1>
        <a:srgbClr val="FFFFFF"/>
      </a:lt1>
      <a:dk2>
        <a:srgbClr val="8997A4"/>
      </a:dk2>
      <a:lt2>
        <a:srgbClr val="B3BBC5"/>
      </a:lt2>
      <a:accent1>
        <a:srgbClr val="6194AA"/>
      </a:accent1>
      <a:accent2>
        <a:srgbClr val="2496BE"/>
      </a:accent2>
      <a:accent3>
        <a:srgbClr val="38AFD9"/>
      </a:accent3>
      <a:accent4>
        <a:srgbClr val="38A8B4"/>
      </a:accent4>
      <a:accent5>
        <a:srgbClr val="68C18B"/>
      </a:accent5>
      <a:accent6>
        <a:srgbClr val="F47358"/>
      </a:accent6>
      <a:hlink>
        <a:srgbClr val="38AFD9"/>
      </a:hlink>
      <a:folHlink>
        <a:srgbClr val="38AFD9"/>
      </a:folHlink>
    </a:clrScheme>
    <a:fontScheme name="Nilfisk">
      <a:majorFont>
        <a:latin typeface="Roboto Bold"/>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ctr"/>
      <a:lstStyle>
        <a:defPPr algn="ctr">
          <a:defRPr sz="200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a:defPPr>
      </a:lstStyle>
    </a:txDef>
  </a:objectDefaults>
  <a:extraClrSchemeLst/>
  <a:extLst>
    <a:ext uri="{05A4C25C-085E-4340-85A3-A5531E510DB2}">
      <thm15:themeFamily xmlns:thm15="http://schemas.microsoft.com/office/thememl/2012/main" name="Updated PowerPoint template 07-03-2022" id="{9E190E2A-A7A5-4E87-8010-778499B664C6}" vid="{A3FD54EC-67ED-411F-96C2-E7386872FA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90E30D1931D74AA31AAF46CFE106EB" ma:contentTypeVersion="12" ma:contentTypeDescription="Create a new document." ma:contentTypeScope="" ma:versionID="b79afbd18b75f370f452cc30941d5b59">
  <xsd:schema xmlns:xsd="http://www.w3.org/2001/XMLSchema" xmlns:xs="http://www.w3.org/2001/XMLSchema" xmlns:p="http://schemas.microsoft.com/office/2006/metadata/properties" xmlns:ns1="http://schemas.microsoft.com/sharepoint/v3" xmlns:ns2="354dde04-e399-458e-afd2-5780735c498f" xmlns:ns3="b38e86ad-ecae-4d8b-a6a2-599c57c8c9ab" targetNamespace="http://schemas.microsoft.com/office/2006/metadata/properties" ma:root="true" ma:fieldsID="0bee1d93ba4506912d08c8c1f7363610" ns1:_="" ns2:_="" ns3:_="">
    <xsd:import namespace="http://schemas.microsoft.com/sharepoint/v3"/>
    <xsd:import namespace="354dde04-e399-458e-afd2-5780735c498f"/>
    <xsd:import namespace="b38e86ad-ecae-4d8b-a6a2-599c57c8c9ab"/>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54dde04-e399-458e-afd2-5780735c498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8e86ad-ecae-4d8b-a6a2-599c57c8c9a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D9CF25-2968-4E35-9D7F-AFFFC6CD9F65}">
  <ds:schemaRefs>
    <ds:schemaRef ds:uri="http://schemas.microsoft.com/sharepoint/v3/contenttype/forms"/>
  </ds:schemaRefs>
</ds:datastoreItem>
</file>

<file path=customXml/itemProps2.xml><?xml version="1.0" encoding="utf-8"?>
<ds:datastoreItem xmlns:ds="http://schemas.openxmlformats.org/officeDocument/2006/customXml" ds:itemID="{2035D97F-54F6-4139-90B1-4BC360E16E53}">
  <ds:schemaRefs>
    <ds:schemaRef ds:uri="b38e86ad-ecae-4d8b-a6a2-599c57c8c9ab"/>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54dde04-e399-458e-afd2-5780735c498f"/>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E933518B-43B2-4E22-9BD4-31F5AEA376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54dde04-e399-458e-afd2-5780735c498f"/>
    <ds:schemaRef ds:uri="b38e86ad-ecae-4d8b-a6a2-599c57c8c9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Nilfisk PTT template</Template>
  <TotalTime>1362</TotalTime>
  <Words>5425</Words>
  <Application>Microsoft Office PowerPoint</Application>
  <PresentationFormat>Widescreen</PresentationFormat>
  <Paragraphs>1475</Paragraphs>
  <Slides>52</Slides>
  <Notes>4</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66" baseType="lpstr">
      <vt:lpstr>Adobe Clean DC</vt:lpstr>
      <vt:lpstr>Arial</vt:lpstr>
      <vt:lpstr>Calibri</vt:lpstr>
      <vt:lpstr>Courier New</vt:lpstr>
      <vt:lpstr>Roboto</vt:lpstr>
      <vt:lpstr>Roboto Black</vt:lpstr>
      <vt:lpstr>Roboto Bold</vt:lpstr>
      <vt:lpstr>Roboto Light</vt:lpstr>
      <vt:lpstr>Roboto Light italic</vt:lpstr>
      <vt:lpstr>Roboto regular</vt:lpstr>
      <vt:lpstr>Segoe MDL2 Assets</vt:lpstr>
      <vt:lpstr>Wingdings</vt:lpstr>
      <vt:lpstr>Nilfisk Toolbox_Standard_4-3</vt:lpstr>
      <vt:lpstr>think-cell Slide</vt:lpstr>
      <vt:lpstr>VHS010-VHS011 The mini industrial vacuums range</vt:lpstr>
      <vt:lpstr>Agenda</vt:lpstr>
      <vt:lpstr>1</vt:lpstr>
      <vt:lpstr>Mini IVS</vt:lpstr>
      <vt:lpstr>Mini IVS</vt:lpstr>
      <vt:lpstr>Mini IVS</vt:lpstr>
      <vt:lpstr>Mini IVS</vt:lpstr>
      <vt:lpstr>Product definition</vt:lpstr>
      <vt:lpstr>Product definition</vt:lpstr>
      <vt:lpstr>2</vt:lpstr>
      <vt:lpstr>Key features and benefits</vt:lpstr>
      <vt:lpstr>Food industry application focus</vt:lpstr>
      <vt:lpstr>3</vt:lpstr>
      <vt:lpstr>Key features and design</vt:lpstr>
      <vt:lpstr>Key features and design</vt:lpstr>
      <vt:lpstr>Key features and design ACD models</vt:lpstr>
      <vt:lpstr>Key features and benefits</vt:lpstr>
      <vt:lpstr>PullClean</vt:lpstr>
      <vt:lpstr>Safe bag system</vt:lpstr>
      <vt:lpstr>4</vt:lpstr>
      <vt:lpstr>Accessory holder</vt:lpstr>
      <vt:lpstr>Mini IVS Z22 </vt:lpstr>
      <vt:lpstr>Mini IVS ACD and CIID2 </vt:lpstr>
      <vt:lpstr>Mini IVS machine and accessories – suggested choice I</vt:lpstr>
      <vt:lpstr>Mini IVS machine and accessories – suggested choice II</vt:lpstr>
      <vt:lpstr>Spare filters for VH011...</vt:lpstr>
      <vt:lpstr>Spare filters and bags filters for VHS010...</vt:lpstr>
      <vt:lpstr>5</vt:lpstr>
      <vt:lpstr>Z22 competitor analysis: Delfin</vt:lpstr>
      <vt:lpstr>Z22 competitor: Depureco</vt:lpstr>
      <vt:lpstr>Z22 competitor: Ruwac</vt:lpstr>
      <vt:lpstr>Z22 competitor: Kerstar </vt:lpstr>
      <vt:lpstr>Z22 competitor analysis: TIGER-VAC</vt:lpstr>
      <vt:lpstr>Z22 competitor analysis: Dustcontrol</vt:lpstr>
      <vt:lpstr>Z22 competitor: Karcher </vt:lpstr>
      <vt:lpstr>Z22 competitor analysis: Nilfisk blue</vt:lpstr>
      <vt:lpstr>6</vt:lpstr>
      <vt:lpstr>Overall list price*</vt:lpstr>
      <vt:lpstr>List price* </vt:lpstr>
      <vt:lpstr>7</vt:lpstr>
      <vt:lpstr>Messaging</vt:lpstr>
      <vt:lpstr>A full set of assets which covers internal and external needs</vt:lpstr>
      <vt:lpstr>Timeline</vt:lpstr>
      <vt:lpstr>8</vt:lpstr>
      <vt:lpstr>Mini IVS technical data CE 230V</vt:lpstr>
      <vt:lpstr>Mini IVS technical data UL 120V</vt:lpstr>
      <vt:lpstr>Mini IVS technical data UK 110V</vt:lpstr>
      <vt:lpstr>9</vt:lpstr>
      <vt:lpstr>Naming and product hierarchy</vt:lpstr>
      <vt:lpstr>PNs and versions available at launch date</vt:lpstr>
      <vt:lpstr>10</vt:lpstr>
      <vt:lpstr>The corporate responsibility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your presentation title here</dc:title>
  <dc:creator>Tri Vu</dc:creator>
  <cp:lastModifiedBy>Tine Maribo</cp:lastModifiedBy>
  <cp:revision>575</cp:revision>
  <dcterms:created xsi:type="dcterms:W3CDTF">2024-03-29T01:43:38Z</dcterms:created>
  <dcterms:modified xsi:type="dcterms:W3CDTF">2024-04-05T07:21:20Z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ntentTypeId" pid="2">
    <vt:lpwstr>0x0101000D90E30D1931D74AA31AAF46CFE106EB</vt:lpwstr>
  </property>
  <property fmtid="{D5CDD505-2E9C-101B-9397-08002B2CF9AE}" name="MSIP_Label_8af657d4-2045-4871-9872-e323e3545d60_ActionId" pid="3">
    <vt:lpwstr>dc55aacb-2282-478e-992e-416176343d0e</vt:lpwstr>
  </property>
  <property fmtid="{D5CDD505-2E9C-101B-9397-08002B2CF9AE}" name="MSIP_Label_8af657d4-2045-4871-9872-e323e3545d60_ContentBits" pid="4">
    <vt:lpwstr>0</vt:lpwstr>
  </property>
  <property fmtid="{D5CDD505-2E9C-101B-9397-08002B2CF9AE}" name="MSIP_Label_8af657d4-2045-4871-9872-e323e3545d60_Enabled" pid="5">
    <vt:lpwstr>true</vt:lpwstr>
  </property>
  <property fmtid="{D5CDD505-2E9C-101B-9397-08002B2CF9AE}" name="MSIP_Label_8af657d4-2045-4871-9872-e323e3545d60_Method" pid="6">
    <vt:lpwstr>Privileged</vt:lpwstr>
  </property>
  <property fmtid="{D5CDD505-2E9C-101B-9397-08002B2CF9AE}" name="MSIP_Label_8af657d4-2045-4871-9872-e323e3545d60_Name" pid="7">
    <vt:lpwstr>Open sublabel</vt:lpwstr>
  </property>
  <property fmtid="{D5CDD505-2E9C-101B-9397-08002B2CF9AE}" name="MSIP_Label_8af657d4-2045-4871-9872-e323e3545d60_SetDate" pid="8">
    <vt:lpwstr>2022-03-07T09:52:37Z</vt:lpwstr>
  </property>
  <property fmtid="{D5CDD505-2E9C-101B-9397-08002B2CF9AE}" name="MSIP_Label_8af657d4-2045-4871-9872-e323e3545d60_SiteId" pid="9">
    <vt:lpwstr>753c5d99-05be-4237-b4c5-fdb2e6b32ab2</vt:lpwstr>
  </property>
  <property fmtid="{D5CDD505-2E9C-101B-9397-08002B2CF9AE}" name="NXPowerLiteLastOptimized" pid="10">
    <vt:lpwstr>5130154</vt:lpwstr>
  </property>
  <property fmtid="{D5CDD505-2E9C-101B-9397-08002B2CF9AE}" name="NXPowerLiteSettings" pid="11">
    <vt:lpwstr>F7000400038000</vt:lpwstr>
  </property>
  <property fmtid="{D5CDD505-2E9C-101B-9397-08002B2CF9AE}" name="NXPowerLiteVersion" pid="12">
    <vt:lpwstr>S10.2.0</vt:lpwstr>
  </property>
</Properties>
</file>