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heme/theme4.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737" r:id="rId5"/>
    <p:sldMasterId id="2147483757" r:id="rId6"/>
  </p:sldMasterIdLst>
  <p:notesMasterIdLst>
    <p:notesMasterId r:id="rId8"/>
  </p:notesMasterIdLst>
  <p:sldIdLst>
    <p:sldId id="2147473639" r:id="rId7"/>
  </p:sldIdLst>
  <p:sldSz cx="12192000" cy="6858000"/>
  <p:notesSz cx="6797675" cy="9872663"/>
  <p:custDataLst>
    <p:tags r:id="rId9"/>
  </p:custDataLst>
  <p:defaultTextStyle>
    <a:defPPr>
      <a:defRPr lang="en-US"/>
    </a:defPPr>
    <a:lvl1pPr marL="0" algn="l" defTabSz="1023967" rtl="0" eaLnBrk="1" latinLnBrk="0" hangingPunct="1">
      <a:defRPr sz="2000" kern="1200">
        <a:solidFill>
          <a:schemeClr val="tx1"/>
        </a:solidFill>
        <a:latin typeface="+mn-lt"/>
        <a:ea typeface="+mn-ea"/>
        <a:cs typeface="+mn-cs"/>
      </a:defRPr>
    </a:lvl1pPr>
    <a:lvl2pPr marL="511984" algn="l" defTabSz="1023967" rtl="0" eaLnBrk="1" latinLnBrk="0" hangingPunct="1">
      <a:defRPr sz="2000" kern="1200">
        <a:solidFill>
          <a:schemeClr val="tx1"/>
        </a:solidFill>
        <a:latin typeface="+mn-lt"/>
        <a:ea typeface="+mn-ea"/>
        <a:cs typeface="+mn-cs"/>
      </a:defRPr>
    </a:lvl2pPr>
    <a:lvl3pPr marL="1023967" algn="l" defTabSz="1023967" rtl="0" eaLnBrk="1" latinLnBrk="0" hangingPunct="1">
      <a:defRPr sz="2000" kern="1200">
        <a:solidFill>
          <a:schemeClr val="tx1"/>
        </a:solidFill>
        <a:latin typeface="+mn-lt"/>
        <a:ea typeface="+mn-ea"/>
        <a:cs typeface="+mn-cs"/>
      </a:defRPr>
    </a:lvl3pPr>
    <a:lvl4pPr marL="1535951" algn="l" defTabSz="1023967" rtl="0" eaLnBrk="1" latinLnBrk="0" hangingPunct="1">
      <a:defRPr sz="2000" kern="1200">
        <a:solidFill>
          <a:schemeClr val="tx1"/>
        </a:solidFill>
        <a:latin typeface="+mn-lt"/>
        <a:ea typeface="+mn-ea"/>
        <a:cs typeface="+mn-cs"/>
      </a:defRPr>
    </a:lvl4pPr>
    <a:lvl5pPr marL="2047934" algn="l" defTabSz="1023967" rtl="0" eaLnBrk="1" latinLnBrk="0" hangingPunct="1">
      <a:defRPr sz="2000" kern="1200">
        <a:solidFill>
          <a:schemeClr val="tx1"/>
        </a:solidFill>
        <a:latin typeface="+mn-lt"/>
        <a:ea typeface="+mn-ea"/>
        <a:cs typeface="+mn-cs"/>
      </a:defRPr>
    </a:lvl5pPr>
    <a:lvl6pPr marL="2559918" algn="l" defTabSz="1023967" rtl="0" eaLnBrk="1" latinLnBrk="0" hangingPunct="1">
      <a:defRPr sz="2000" kern="1200">
        <a:solidFill>
          <a:schemeClr val="tx1"/>
        </a:solidFill>
        <a:latin typeface="+mn-lt"/>
        <a:ea typeface="+mn-ea"/>
        <a:cs typeface="+mn-cs"/>
      </a:defRPr>
    </a:lvl6pPr>
    <a:lvl7pPr marL="3071901" algn="l" defTabSz="1023967" rtl="0" eaLnBrk="1" latinLnBrk="0" hangingPunct="1">
      <a:defRPr sz="2000" kern="1200">
        <a:solidFill>
          <a:schemeClr val="tx1"/>
        </a:solidFill>
        <a:latin typeface="+mn-lt"/>
        <a:ea typeface="+mn-ea"/>
        <a:cs typeface="+mn-cs"/>
      </a:defRPr>
    </a:lvl7pPr>
    <a:lvl8pPr marL="3583884" algn="l" defTabSz="1023967" rtl="0" eaLnBrk="1" latinLnBrk="0" hangingPunct="1">
      <a:defRPr sz="2000" kern="1200">
        <a:solidFill>
          <a:schemeClr val="tx1"/>
        </a:solidFill>
        <a:latin typeface="+mn-lt"/>
        <a:ea typeface="+mn-ea"/>
        <a:cs typeface="+mn-cs"/>
      </a:defRPr>
    </a:lvl8pPr>
    <a:lvl9pPr marL="4095868" algn="l" defTabSz="1023967" rtl="0" eaLnBrk="1" latinLnBrk="0" hangingPunct="1">
      <a:defRPr sz="20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267D357A-736E-4419-8F31-7020650603D7}">
          <p14:sldIdLst/>
        </p14:section>
        <p14:section name="Templates" id="{3ABD5D4D-2C0C-449C-A140-446C246F69B2}">
          <p14:sldIdLst>
            <p14:sldId id="2147473639"/>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3109"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F5F5F14-D78F-20FD-D9C5-AF28FE30E3B6}" name="Valentina Bonucchi" initials="VB" userId="S::VBonucchi@Nilfisk.com::a3c72a79-03ca-4054-8650-fe55237bf169" providerId="AD"/>
  <p188:author id="{6E784515-E970-77BD-BCC8-B132237FEA39}" name="Lise Lundgreen" initials="LL" userId="S::llundgreen@Nilfisk.com::850d87c9-91fe-43b0-8ad0-c09bca2e5553" providerId="AD"/>
  <p188:author id="{1D70E918-029A-92A4-F84C-64BBCF744EF1}" name="Christian Kiaer Sonderbaek" initials="CS" userId="S::csonderbaek@nilfisk.com::2d2fd8bd-6db5-47df-a5a5-cf18a335939c" providerId="AD"/>
  <p188:author id="{A0C6731C-A1A9-DDDC-4457-40A12B4C4798}" name="Lois Cannon" initials="LC" userId="S::lcannon@nilfisk.com::4261f7f7-c9ce-4d1d-b12c-1dfe6cd05a67" providerId="AD"/>
  <p188:author id="{088A5324-7FDF-F5FB-E31A-3AA7FC60DD56}" name="Henriette Glaesel" initials="HG" userId="S::hglaesel@Nilfisk.com::84ac067e-1279-4b8c-bcaa-3fece5a027ef" providerId="AD"/>
  <p188:author id="{A5947A3A-9BC3-B76F-F33C-9FCC040CA689}" name="Bobby Kroeyer" initials="BK" userId="S::bkroeyer@nilfisk.com::b3f55293-e211-41cd-ab5e-09340c50b65e" providerId="AD"/>
  <p188:author id="{15CF5A4A-13FB-EB14-5471-435A6DBB6B95}" name="Kennedy Jones" initials="KJ" userId="S::kjones@nilfisk.com::0a1cd79e-e9b1-413a-a942-1ee4284eed89" providerId="AD"/>
  <p188:author id="{F8DDDF70-BFA4-9122-644F-56C73CC5B4FA}" name="Valentina Bonucchi" initials="VB" userId="S::vbonucchi@nilfisk.com::a3c72a79-03ca-4054-8650-fe55237bf169" providerId="AD"/>
  <p188:author id="{853A087C-D504-1171-AF19-FE7C1311146B}" name="Thomas Brender" initials="TB" userId="S::tbrender@Nilfisk.com::fba71798-28ad-45a0-af2c-b16f100a9038" providerId="AD"/>
  <p188:author id="{2492497E-DA4C-4C54-1A86-544DF9D077A9}" name="Kennedy Jones" initials="KJ" userId="S::kjones@Nilfisk.com::0a1cd79e-e9b1-413a-a942-1ee4284eed89" providerId="AD"/>
  <p188:author id="{D77D919C-2CB0-79E6-04BD-87FF62A071E5}" name="Thomas Brender" initials="TB" userId="S::tbrender@nilfisk.com::fba71798-28ad-45a0-af2c-b16f100a9038" providerId="AD"/>
  <p188:author id="{6D917BB6-0F2B-873A-E47F-35531C4AFE59}" name="Camilla Ramby" initials="CR" userId="S::cramby@Nilfisk.com::201cd496-1f40-4cfd-b989-32ccc49308f9" providerId="AD"/>
  <p188:author id="{41597BBF-A003-4935-3E03-8438D0945FF6}" name="Tine Maribo" initials="TM" userId="S::tmaribo@nilfisk.com::541adeda-b521-4320-b16e-22c421cfdf6f" providerId="AD"/>
  <p188:author id="{F03ACFE6-8000-530D-164B-E4065873E991}" name="Abiola Adedeji" initials="AA" userId="S::aadedeji@nilfisk.com::bd650f4c-6fc3-450f-8346-f5d03c75b5be" providerId="AD"/>
  <p188:author id="{02AE50F3-3041-0F4C-19D5-3847CB06A822}" name="Lise Lundgreen" initials="LL" userId="S::llundgreen@nilfisk.com::850d87c9-91fe-43b0-8ad0-c09bca2e555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rlotte Vittrup" initials="CV" lastIdx="44" clrIdx="0">
    <p:extLst>
      <p:ext uri="{19B8F6BF-5375-455C-9EA6-DF929625EA0E}">
        <p15:presenceInfo xmlns:p15="http://schemas.microsoft.com/office/powerpoint/2012/main" userId="S-1-5-21-2455030247-886758136-1406340923-94286" providerId="AD"/>
      </p:ext>
    </p:extLst>
  </p:cmAuthor>
  <p:cmAuthor id="2" name="Lars Chrois" initials="LC" lastIdx="26" clrIdx="1">
    <p:extLst>
      <p:ext uri="{19B8F6BF-5375-455C-9EA6-DF929625EA0E}">
        <p15:presenceInfo xmlns:p15="http://schemas.microsoft.com/office/powerpoint/2012/main" userId="3ee1608269410e2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7D9"/>
    <a:srgbClr val="D4CFBE"/>
    <a:srgbClr val="8997A4"/>
    <a:srgbClr val="7C878E"/>
    <a:srgbClr val="000000"/>
    <a:srgbClr val="979797"/>
    <a:srgbClr val="4B4F54"/>
    <a:srgbClr val="606A70"/>
    <a:srgbClr val="82827E"/>
    <a:srgbClr val="DDC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A811CD-3667-45EF-A05C-4E7018E711A9}" v="321" vWet="323" dt="2023-10-03T14:08:25.705"/>
    <p1510:client id="{2C67D2CA-B139-4816-B684-B8C474FC34B1}" v="2" dt="2023-10-03T08:45:11.050"/>
    <p1510:client id="{48717A26-4CB3-CAD5-7391-0F53FE35C150}" v="1" dt="2023-10-03T14:29:08.094"/>
    <p1510:client id="{6740CE10-2588-4B6E-81EA-26AF0A402541}" v="2431" dt="2023-10-03T14:31:23.858"/>
    <p1510:client id="{92CC295F-2DB5-715F-3342-947C126750A1}" v="42" dt="2023-10-03T13:17:57.778"/>
    <p1510:client id="{9C3BD739-B33D-44ED-BF93-836A41019C2B}" v="1" dt="2023-10-03T14:13:48.385"/>
    <p1510:client id="{DE42CBF8-1DDF-8031-1ADF-E1810EC92114}" v="4" dt="2023-10-03T13:58:57.5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380" y="56"/>
      </p:cViewPr>
      <p:guideLst/>
    </p:cSldViewPr>
  </p:slideViewPr>
  <p:notesTextViewPr>
    <p:cViewPr>
      <p:scale>
        <a:sx n="1" d="1"/>
        <a:sy n="1" d="1"/>
      </p:scale>
      <p:origin x="0" y="0"/>
    </p:cViewPr>
  </p:notesTextViewPr>
  <p:notesViewPr>
    <p:cSldViewPr snapToGrid="0">
      <p:cViewPr>
        <p:scale>
          <a:sx n="1" d="2"/>
          <a:sy n="1" d="2"/>
        </p:scale>
        <p:origin x="0" y="0"/>
      </p:cViewPr>
      <p:guideLst>
        <p:guide orient="horz" pos="3109"/>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presProps" Target="presProps.xml"/><Relationship Id="rId5" Type="http://schemas.openxmlformats.org/officeDocument/2006/relationships/slideMaster" Target="slideMasters/slideMaster2.xml"/><Relationship Id="rId15" Type="http://schemas.microsoft.com/office/2015/10/relationships/revisionInfo" Target="revisionInfo.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tags" Target="tags/tag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050">
                <a:latin typeface="Arial" panose="020B0604020202020204" pitchFamily="34" charset="0"/>
                <a:cs typeface="Arial" panose="020B0604020202020204" pitchFamily="34" charset="0"/>
              </a:defRPr>
            </a:lvl1pPr>
          </a:lstStyle>
          <a:p>
            <a:endParaRPr lang="en-US"/>
          </a:p>
        </p:txBody>
      </p:sp>
      <p:sp>
        <p:nvSpPr>
          <p:cNvPr id="3" name="Date Placeholder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050">
                <a:latin typeface="Arial" panose="020B0604020202020204" pitchFamily="34" charset="0"/>
                <a:cs typeface="Arial" panose="020B0604020202020204" pitchFamily="34" charset="0"/>
              </a:defRPr>
            </a:lvl1pPr>
          </a:lstStyle>
          <a:p>
            <a:fld id="{377487DA-082B-4712-87EF-A52F989376F6}" type="datetimeFigureOut">
              <a:rPr lang="en-US" smtClean="0"/>
              <a:pPr/>
              <a:t>2/1/2024</a:t>
            </a:fld>
            <a:endParaRPr lang="en-US"/>
          </a:p>
        </p:txBody>
      </p:sp>
      <p:sp>
        <p:nvSpPr>
          <p:cNvPr id="4" name="Slide Image Placeholder 3"/>
          <p:cNvSpPr>
            <a:spLocks noGrp="1" noRot="1" noChangeAspect="1"/>
          </p:cNvSpPr>
          <p:nvPr>
            <p:ph type="sldImg" idx="2"/>
          </p:nvPr>
        </p:nvSpPr>
        <p:spPr>
          <a:xfrm>
            <a:off x="107950" y="739775"/>
            <a:ext cx="6581775" cy="370363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689515"/>
            <a:ext cx="5438140" cy="444269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7316"/>
            <a:ext cx="2945659" cy="49363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377316"/>
            <a:ext cx="2945659" cy="493633"/>
          </a:xfrm>
          <a:prstGeom prst="rect">
            <a:avLst/>
          </a:prstGeom>
        </p:spPr>
        <p:txBody>
          <a:bodyPr vert="horz" lIns="91440" tIns="45720" rIns="91440" bIns="45720" rtlCol="0" anchor="b"/>
          <a:lstStyle>
            <a:lvl1pPr algn="r">
              <a:defRPr sz="1200"/>
            </a:lvl1pPr>
          </a:lstStyle>
          <a:p>
            <a:fld id="{6054CEA7-A081-4B80-B0DE-E1334A21D67A}"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1pPr>
    <a:lvl2pPr marL="511984"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2pPr>
    <a:lvl3pPr marL="1023967"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3pPr>
    <a:lvl4pPr marL="1535951"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4pPr>
    <a:lvl5pPr marL="2047934"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5pPr>
    <a:lvl6pPr marL="2559918" algn="l" defTabSz="1023967" rtl="0" eaLnBrk="1" latinLnBrk="0" hangingPunct="1">
      <a:defRPr sz="1300" kern="1200">
        <a:solidFill>
          <a:schemeClr val="tx1"/>
        </a:solidFill>
        <a:latin typeface="+mn-lt"/>
        <a:ea typeface="+mn-ea"/>
        <a:cs typeface="+mn-cs"/>
      </a:defRPr>
    </a:lvl6pPr>
    <a:lvl7pPr marL="3071901" algn="l" defTabSz="1023967" rtl="0" eaLnBrk="1" latinLnBrk="0" hangingPunct="1">
      <a:defRPr sz="1300" kern="1200">
        <a:solidFill>
          <a:schemeClr val="tx1"/>
        </a:solidFill>
        <a:latin typeface="+mn-lt"/>
        <a:ea typeface="+mn-ea"/>
        <a:cs typeface="+mn-cs"/>
      </a:defRPr>
    </a:lvl7pPr>
    <a:lvl8pPr marL="3583884" algn="l" defTabSz="1023967" rtl="0" eaLnBrk="1" latinLnBrk="0" hangingPunct="1">
      <a:defRPr sz="1300" kern="1200">
        <a:solidFill>
          <a:schemeClr val="tx1"/>
        </a:solidFill>
        <a:latin typeface="+mn-lt"/>
        <a:ea typeface="+mn-ea"/>
        <a:cs typeface="+mn-cs"/>
      </a:defRPr>
    </a:lvl8pPr>
    <a:lvl9pPr marL="4095868" algn="l" defTabSz="1023967" rtl="0" eaLnBrk="1" latinLnBrk="0" hangingPunct="1">
      <a:defRPr sz="13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emf"/></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1.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1.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1.emf"/></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xml"/><Relationship Id="rId1" Type="http://schemas.openxmlformats.org/officeDocument/2006/relationships/tags" Target="../tags/tag8.xml"/><Relationship Id="rId4" Type="http://schemas.openxmlformats.org/officeDocument/2006/relationships/image" Target="../media/image3.emf"/></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1.xml"/><Relationship Id="rId1" Type="http://schemas.openxmlformats.org/officeDocument/2006/relationships/tags" Target="../tags/tag9.xml"/><Relationship Id="rId4" Type="http://schemas.openxmlformats.org/officeDocument/2006/relationships/image" Target="../media/image3.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1.xml"/><Relationship Id="rId1" Type="http://schemas.openxmlformats.org/officeDocument/2006/relationships/tags" Target="../tags/tag10.xml"/><Relationship Id="rId4" Type="http://schemas.openxmlformats.org/officeDocument/2006/relationships/image" Target="../media/image3.e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1.xml"/><Relationship Id="rId1" Type="http://schemas.openxmlformats.org/officeDocument/2006/relationships/tags" Target="../tags/tag11.xml"/><Relationship Id="rId4" Type="http://schemas.openxmlformats.org/officeDocument/2006/relationships/image" Target="../media/image3.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2.xml"/><Relationship Id="rId1" Type="http://schemas.openxmlformats.org/officeDocument/2006/relationships/tags" Target="../tags/tag13.xml"/><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Master" Target="../slideMasters/slideMaster2.xml"/><Relationship Id="rId1" Type="http://schemas.openxmlformats.org/officeDocument/2006/relationships/tags" Target="../tags/tag14.xml"/><Relationship Id="rId4" Type="http://schemas.openxmlformats.org/officeDocument/2006/relationships/image" Target="../media/image3.emf"/></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2.xml"/><Relationship Id="rId1" Type="http://schemas.openxmlformats.org/officeDocument/2006/relationships/tags" Target="../tags/tag15.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2.xml"/><Relationship Id="rId1" Type="http://schemas.openxmlformats.org/officeDocument/2006/relationships/tags" Target="../tags/tag16.xml"/><Relationship Id="rId4"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2.xml"/><Relationship Id="rId1" Type="http://schemas.openxmlformats.org/officeDocument/2006/relationships/tags" Target="../tags/tag17.xml"/><Relationship Id="rId4" Type="http://schemas.openxmlformats.org/officeDocument/2006/relationships/image" Target="../media/image1.emf"/></Relationships>
</file>

<file path=ppt/slideLayouts/_rels/slideLayout31.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Master" Target="../slideMasters/slideMaster2.xml"/><Relationship Id="rId1" Type="http://schemas.openxmlformats.org/officeDocument/2006/relationships/tags" Target="../tags/tag18.xml"/><Relationship Id="rId4" Type="http://schemas.openxmlformats.org/officeDocument/2006/relationships/image" Target="../media/image3.emf"/></Relationships>
</file>

<file path=ppt/slideLayouts/_rels/slideLayout32.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Master" Target="../slideMasters/slideMaster2.xml"/><Relationship Id="rId1" Type="http://schemas.openxmlformats.org/officeDocument/2006/relationships/tags" Target="../tags/tag19.xml"/><Relationship Id="rId4" Type="http://schemas.openxmlformats.org/officeDocument/2006/relationships/image" Target="../media/image3.emf"/></Relationships>
</file>

<file path=ppt/slideLayouts/_rels/slideLayout33.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Master" Target="../slideMasters/slideMaster2.xml"/><Relationship Id="rId1" Type="http://schemas.openxmlformats.org/officeDocument/2006/relationships/tags" Target="../tags/tag20.xml"/><Relationship Id="rId4" Type="http://schemas.openxmlformats.org/officeDocument/2006/relationships/image" Target="../media/image3.emf"/></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Master" Target="../slideMasters/slideMaster2.xml"/><Relationship Id="rId1" Type="http://schemas.openxmlformats.org/officeDocument/2006/relationships/tags" Target="../tags/tag21.xml"/><Relationship Id="rId4" Type="http://schemas.openxmlformats.org/officeDocument/2006/relationships/image" Target="../media/image3.emf"/></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Master" Target="../slideMasters/slideMaster3.xml"/><Relationship Id="rId1" Type="http://schemas.openxmlformats.org/officeDocument/2006/relationships/tags" Target="../tags/tag23.xml"/><Relationship Id="rId4" Type="http://schemas.openxmlformats.org/officeDocument/2006/relationships/image" Target="../media/image1.emf"/></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Master" Target="../slideMasters/slideMaster3.xml"/><Relationship Id="rId1" Type="http://schemas.openxmlformats.org/officeDocument/2006/relationships/tags" Target="../tags/tag24.xml"/><Relationship Id="rId4" Type="http://schemas.openxmlformats.org/officeDocument/2006/relationships/image" Target="../media/image3.emf"/></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Master" Target="../slideMasters/slideMaster3.xml"/><Relationship Id="rId1" Type="http://schemas.openxmlformats.org/officeDocument/2006/relationships/tags" Target="../tags/tag25.xml"/><Relationship Id="rId4" Type="http://schemas.openxmlformats.org/officeDocument/2006/relationships/image" Target="../media/image1.emf"/></Relationships>
</file>

<file path=ppt/slideLayouts/_rels/slideLayout48.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Master" Target="../slideMasters/slideMaster3.xml"/><Relationship Id="rId1" Type="http://schemas.openxmlformats.org/officeDocument/2006/relationships/tags" Target="../tags/tag26.xml"/><Relationship Id="rId4" Type="http://schemas.openxmlformats.org/officeDocument/2006/relationships/image" Target="../media/image1.emf"/></Relationships>
</file>

<file path=ppt/slideLayouts/_rels/slideLayout49.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Master" Target="../slideMasters/slideMaster3.xml"/><Relationship Id="rId1" Type="http://schemas.openxmlformats.org/officeDocument/2006/relationships/tags" Target="../tags/tag27.xml"/><Relationship Id="rId4" Type="http://schemas.openxmlformats.org/officeDocument/2006/relationships/image" Target="../media/image1.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Master" Target="../slideMasters/slideMaster3.xml"/><Relationship Id="rId1" Type="http://schemas.openxmlformats.org/officeDocument/2006/relationships/tags" Target="../tags/tag28.xml"/><Relationship Id="rId4" Type="http://schemas.openxmlformats.org/officeDocument/2006/relationships/image" Target="../media/image3.emf"/></Relationships>
</file>

<file path=ppt/slideLayouts/_rels/slideLayout51.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Master" Target="../slideMasters/slideMaster3.xml"/><Relationship Id="rId1" Type="http://schemas.openxmlformats.org/officeDocument/2006/relationships/tags" Target="../tags/tag29.xml"/><Relationship Id="rId4" Type="http://schemas.openxmlformats.org/officeDocument/2006/relationships/image" Target="../media/image3.emf"/></Relationships>
</file>

<file path=ppt/slideLayouts/_rels/slideLayout52.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Master" Target="../slideMasters/slideMaster3.xml"/><Relationship Id="rId1" Type="http://schemas.openxmlformats.org/officeDocument/2006/relationships/tags" Target="../tags/tag30.xml"/><Relationship Id="rId4" Type="http://schemas.openxmlformats.org/officeDocument/2006/relationships/image" Target="../media/image3.emf"/></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Master" Target="../slideMasters/slideMaster3.xml"/><Relationship Id="rId1" Type="http://schemas.openxmlformats.org/officeDocument/2006/relationships/tags" Target="../tags/tag31.xml"/><Relationship Id="rId4" Type="http://schemas.openxmlformats.org/officeDocument/2006/relationships/image" Target="../media/image3.emf"/></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 slide">
    <p:spTree>
      <p:nvGrpSpPr>
        <p:cNvPr id="1" name=""/>
        <p:cNvGrpSpPr/>
        <p:nvPr/>
      </p:nvGrpSpPr>
      <p:grpSpPr>
        <a:xfrm>
          <a:off x="0" y="0"/>
          <a:ext cx="0" cy="0"/>
          <a:chOff x="0" y="0"/>
          <a:chExt cx="0" cy="0"/>
        </a:xfrm>
      </p:grpSpPr>
      <p:sp>
        <p:nvSpPr>
          <p:cNvPr id="21" name="Picture Placeholder 20"/>
          <p:cNvSpPr>
            <a:spLocks noGrp="1"/>
          </p:cNvSpPr>
          <p:nvPr>
            <p:ph type="pic" sz="quarter" idx="14"/>
          </p:nvPr>
        </p:nvSpPr>
        <p:spPr>
          <a:xfrm>
            <a:off x="0" y="1"/>
            <a:ext cx="12192000" cy="6273799"/>
          </a:xfrm>
        </p:spPr>
        <p:txBody>
          <a:bodyPr tIns="1249724" anchor="ctr"/>
          <a:lstStyle>
            <a:lvl1pPr marL="0" indent="0" algn="ctr">
              <a:buNone/>
              <a:defRPr sz="1600" i="1"/>
            </a:lvl1pPr>
          </a:lstStyle>
          <a:p>
            <a:r>
              <a:rPr lang="en-US" noProof="0"/>
              <a:t>Click icon to add picture</a:t>
            </a:r>
          </a:p>
        </p:txBody>
      </p:sp>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39203801"/>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4B69735F-A452-4024-977F-DD52AC156AF4}"/>
              </a:ext>
            </a:extLst>
          </p:cNvPr>
          <p:cNvSpPr>
            <a:spLocks noGrp="1"/>
          </p:cNvSpPr>
          <p:nvPr>
            <p:ph type="title" hasCustomPrompt="1"/>
          </p:nvPr>
        </p:nvSpPr>
        <p:spPr>
          <a:xfrm>
            <a:off x="479425" y="669851"/>
            <a:ext cx="11233150" cy="1169582"/>
          </a:xfrm>
        </p:spPr>
        <p:txBody>
          <a:bodyPr/>
          <a:lstStyle>
            <a:lvl1pPr algn="ctr">
              <a:lnSpc>
                <a:spcPts val="4000"/>
              </a:lnSpc>
              <a:defRPr sz="4000"/>
            </a:lvl1pPr>
          </a:lstStyle>
          <a:p>
            <a:r>
              <a:rPr lang="en-US"/>
              <a:t>Click to edit Presentation Headline.</a:t>
            </a:r>
            <a:br>
              <a:rPr lang="en-US"/>
            </a:br>
            <a:r>
              <a:rPr lang="en-US"/>
              <a:t>Use White or Nilfisk Dark as text color.</a:t>
            </a:r>
          </a:p>
        </p:txBody>
      </p:sp>
      <p:sp>
        <p:nvSpPr>
          <p:cNvPr id="7" name="Rectangle 6">
            <a:extLst>
              <a:ext uri="{FF2B5EF4-FFF2-40B4-BE49-F238E27FC236}">
                <a16:creationId xmlns:a16="http://schemas.microsoft.com/office/drawing/2014/main" id="{9BBDEE45-E090-44D1-98D1-825385BC723C}"/>
              </a:ext>
            </a:extLst>
          </p:cNvPr>
          <p:cNvSpPr/>
          <p:nvPr userDrawn="1"/>
        </p:nvSpPr>
        <p:spPr>
          <a:xfrm>
            <a:off x="348343" y="6479177"/>
            <a:ext cx="975360" cy="26996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Tree>
    <p:extLst>
      <p:ext uri="{BB962C8B-B14F-4D97-AF65-F5344CB8AC3E}">
        <p14:creationId xmlns:p14="http://schemas.microsoft.com/office/powerpoint/2010/main" val="289073475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19" name="Content Placeholder 18"/>
          <p:cNvSpPr>
            <a:spLocks noGrp="1"/>
          </p:cNvSpPr>
          <p:nvPr>
            <p:ph sz="quarter" idx="18"/>
          </p:nvPr>
        </p:nvSpPr>
        <p:spPr>
          <a:xfrm>
            <a:off x="479425"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1434880018"/>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5"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2" name="Content Placeholder 18">
            <a:extLst>
              <a:ext uri="{FF2B5EF4-FFF2-40B4-BE49-F238E27FC236}">
                <a16:creationId xmlns:a16="http://schemas.microsoft.com/office/drawing/2014/main" id="{6D336ECD-29CC-48D0-B322-298E9D3E152B}"/>
              </a:ext>
            </a:extLst>
          </p:cNvPr>
          <p:cNvSpPr>
            <a:spLocks noGrp="1"/>
          </p:cNvSpPr>
          <p:nvPr>
            <p:ph sz="quarter" idx="23"/>
          </p:nvPr>
        </p:nvSpPr>
        <p:spPr>
          <a:xfrm>
            <a:off x="3361796"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3" name="Text Placeholder 10">
            <a:extLst>
              <a:ext uri="{FF2B5EF4-FFF2-40B4-BE49-F238E27FC236}">
                <a16:creationId xmlns:a16="http://schemas.microsoft.com/office/drawing/2014/main" id="{7A89B6B4-D22F-43E5-8EC2-AD07CBFD8568}"/>
              </a:ext>
            </a:extLst>
          </p:cNvPr>
          <p:cNvSpPr>
            <a:spLocks noGrp="1"/>
          </p:cNvSpPr>
          <p:nvPr>
            <p:ph type="body" sz="quarter" idx="24" hasCustomPrompt="1"/>
          </p:nvPr>
        </p:nvSpPr>
        <p:spPr>
          <a:xfrm>
            <a:off x="3361795"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4" name="Content Placeholder 18">
            <a:extLst>
              <a:ext uri="{FF2B5EF4-FFF2-40B4-BE49-F238E27FC236}">
                <a16:creationId xmlns:a16="http://schemas.microsoft.com/office/drawing/2014/main" id="{4CB7A7D7-2A49-427E-874B-C10B706C1E77}"/>
              </a:ext>
            </a:extLst>
          </p:cNvPr>
          <p:cNvSpPr>
            <a:spLocks noGrp="1"/>
          </p:cNvSpPr>
          <p:nvPr>
            <p:ph sz="quarter" idx="25"/>
          </p:nvPr>
        </p:nvSpPr>
        <p:spPr>
          <a:xfrm>
            <a:off x="6244167"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 name="Text Placeholder 10">
            <a:extLst>
              <a:ext uri="{FF2B5EF4-FFF2-40B4-BE49-F238E27FC236}">
                <a16:creationId xmlns:a16="http://schemas.microsoft.com/office/drawing/2014/main" id="{706FD9DE-D534-40CE-BADF-4806A01DAC4C}"/>
              </a:ext>
            </a:extLst>
          </p:cNvPr>
          <p:cNvSpPr>
            <a:spLocks noGrp="1"/>
          </p:cNvSpPr>
          <p:nvPr>
            <p:ph type="body" sz="quarter" idx="26" hasCustomPrompt="1"/>
          </p:nvPr>
        </p:nvSpPr>
        <p:spPr>
          <a:xfrm>
            <a:off x="6244166"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6" name="Content Placeholder 18">
            <a:extLst>
              <a:ext uri="{FF2B5EF4-FFF2-40B4-BE49-F238E27FC236}">
                <a16:creationId xmlns:a16="http://schemas.microsoft.com/office/drawing/2014/main" id="{47DA4058-84EF-461D-934F-D341A5BB3D40}"/>
              </a:ext>
            </a:extLst>
          </p:cNvPr>
          <p:cNvSpPr>
            <a:spLocks noGrp="1"/>
          </p:cNvSpPr>
          <p:nvPr>
            <p:ph sz="quarter" idx="27"/>
          </p:nvPr>
        </p:nvSpPr>
        <p:spPr>
          <a:xfrm>
            <a:off x="9126537"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7" name="Text Placeholder 10">
            <a:extLst>
              <a:ext uri="{FF2B5EF4-FFF2-40B4-BE49-F238E27FC236}">
                <a16:creationId xmlns:a16="http://schemas.microsoft.com/office/drawing/2014/main" id="{5B11B367-A392-4D07-A3AA-FEA082E5DFB0}"/>
              </a:ext>
            </a:extLst>
          </p:cNvPr>
          <p:cNvSpPr>
            <a:spLocks noGrp="1"/>
          </p:cNvSpPr>
          <p:nvPr>
            <p:ph type="body" sz="quarter" idx="28" hasCustomPrompt="1"/>
          </p:nvPr>
        </p:nvSpPr>
        <p:spPr>
          <a:xfrm>
            <a:off x="9126537"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5" name="Date Placeholder 4">
            <a:extLst>
              <a:ext uri="{FF2B5EF4-FFF2-40B4-BE49-F238E27FC236}">
                <a16:creationId xmlns:a16="http://schemas.microsoft.com/office/drawing/2014/main" id="{1BAD02FB-189A-4BD4-8E2E-B325B0929E8F}"/>
              </a:ext>
            </a:extLst>
          </p:cNvPr>
          <p:cNvSpPr>
            <a:spLocks noGrp="1"/>
          </p:cNvSpPr>
          <p:nvPr>
            <p:ph type="dt" sz="half" idx="29"/>
          </p:nvPr>
        </p:nvSpPr>
        <p:spPr/>
        <p:txBody>
          <a:bodyPr/>
          <a:lstStyle/>
          <a:p>
            <a:fld id="{A0ABC626-455B-41B0-A0E7-A5E156590607}" type="datetime1">
              <a:rPr lang="en-US" smtClean="0"/>
              <a:pPr/>
              <a:t>2/1/2024</a:t>
            </a:fld>
            <a:endParaRPr lang="en-US"/>
          </a:p>
        </p:txBody>
      </p:sp>
      <p:sp>
        <p:nvSpPr>
          <p:cNvPr id="6" name="Footer Placeholder 5">
            <a:extLst>
              <a:ext uri="{FF2B5EF4-FFF2-40B4-BE49-F238E27FC236}">
                <a16:creationId xmlns:a16="http://schemas.microsoft.com/office/drawing/2014/main" id="{BC36B14F-11E0-4889-A413-CB3C7AFF79B4}"/>
              </a:ext>
            </a:extLst>
          </p:cNvPr>
          <p:cNvSpPr>
            <a:spLocks noGrp="1"/>
          </p:cNvSpPr>
          <p:nvPr>
            <p:ph type="ftr" sz="quarter" idx="30"/>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39B28851-AA76-4129-AC91-31C430AE821B}"/>
              </a:ext>
            </a:extLst>
          </p:cNvPr>
          <p:cNvSpPr>
            <a:spLocks noGrp="1"/>
          </p:cNvSpPr>
          <p:nvPr>
            <p:ph type="sldNum" sz="quarter" idx="31"/>
          </p:nvPr>
        </p:nvSpPr>
        <p:spPr/>
        <p:txBody>
          <a:bodyPr/>
          <a:lstStyle/>
          <a:p>
            <a:fld id="{6C385236-B7BA-4938-9EA6-6DEC8CA653D7}" type="slidenum">
              <a:rPr lang="en-US" smtClean="0"/>
              <a:pPr/>
              <a:t>‹#›</a:t>
            </a:fld>
            <a:endParaRPr lang="en-US"/>
          </a:p>
        </p:txBody>
      </p:sp>
      <p:sp>
        <p:nvSpPr>
          <p:cNvPr id="16" name="Text Placeholder 7">
            <a:extLst>
              <a:ext uri="{FF2B5EF4-FFF2-40B4-BE49-F238E27FC236}">
                <a16:creationId xmlns:a16="http://schemas.microsoft.com/office/drawing/2014/main" id="{0C4B6512-58D0-4126-A96F-DCE2BC492B64}"/>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7" name="Title Placeholder 1">
            <a:extLst>
              <a:ext uri="{FF2B5EF4-FFF2-40B4-BE49-F238E27FC236}">
                <a16:creationId xmlns:a16="http://schemas.microsoft.com/office/drawing/2014/main" id="{164CE1CF-9577-4E95-9A2E-848CA260D9F9}"/>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31259880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mparison">
    <p:spTree>
      <p:nvGrpSpPr>
        <p:cNvPr id="1" name=""/>
        <p:cNvGrpSpPr/>
        <p:nvPr/>
      </p:nvGrpSpPr>
      <p:grpSpPr>
        <a:xfrm>
          <a:off x="0" y="0"/>
          <a:ext cx="0" cy="0"/>
          <a:chOff x="0" y="0"/>
          <a:chExt cx="0" cy="0"/>
        </a:xfrm>
      </p:grpSpPr>
      <p:sp>
        <p:nvSpPr>
          <p:cNvPr id="12" name="Picture Placeholder 3">
            <a:extLst>
              <a:ext uri="{FF2B5EF4-FFF2-40B4-BE49-F238E27FC236}">
                <a16:creationId xmlns:a16="http://schemas.microsoft.com/office/drawing/2014/main" id="{208B418E-47E7-4CB3-9272-AFFEF9163A3D}"/>
              </a:ext>
            </a:extLst>
          </p:cNvPr>
          <p:cNvSpPr>
            <a:spLocks noGrp="1"/>
          </p:cNvSpPr>
          <p:nvPr>
            <p:ph type="pic" sz="quarter" idx="23" hasCustomPrompt="1"/>
          </p:nvPr>
        </p:nvSpPr>
        <p:spPr>
          <a:xfrm>
            <a:off x="0" y="1"/>
            <a:ext cx="12192000" cy="2488018"/>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a:t>Click to insert a picture</a:t>
            </a:r>
            <a:br>
              <a:rPr lang="en-US" noProof="0"/>
            </a:br>
            <a:r>
              <a:rPr lang="en-US" noProof="0"/>
              <a:t>Note that the picture will be inserted on top of the text placeholder.</a:t>
            </a:r>
            <a:br>
              <a:rPr lang="en-US" noProof="0"/>
            </a:br>
            <a:r>
              <a:rPr lang="en-US" noProof="0"/>
              <a:t>Therefore, in order to insert text, right click the picture and choose "Send to back"</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1441696195"/>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1064435" y="2805514"/>
            <a:ext cx="4269012" cy="623486"/>
          </a:xfrm>
          <a:noFill/>
        </p:spPr>
        <p:txBody>
          <a:bodyPr lIns="144000" tIns="0" rIns="144000" bIns="0" anchor="ctr">
            <a:noAutofit/>
          </a:bodyPr>
          <a:lstStyle>
            <a:lvl1pPr marL="0" indent="0" algn="ctr">
              <a:lnSpc>
                <a:spcPts val="1700"/>
              </a:lnSpc>
              <a:buNone/>
              <a:defRPr b="1">
                <a:solidFill>
                  <a:schemeClr val="tx1"/>
                </a:solidFill>
                <a:latin typeface="+mj-lt"/>
              </a:defRPr>
            </a:lvl1pPr>
            <a:lvl2pPr>
              <a:defRPr b="1"/>
            </a:lvl2pPr>
            <a:lvl3pPr>
              <a:defRPr b="1"/>
            </a:lvl3pPr>
            <a:lvl4pPr>
              <a:defRPr b="1"/>
            </a:lvl4pPr>
            <a:lvl5pPr>
              <a:defRPr b="1"/>
            </a:lvl5pPr>
          </a:lstStyle>
          <a:p>
            <a:pPr lvl="0"/>
            <a:r>
              <a:rPr lang="en-US" noProof="0"/>
              <a:t>Click to edit </a:t>
            </a:r>
            <a:br>
              <a:rPr lang="en-US" noProof="0"/>
            </a:br>
            <a:r>
              <a:rPr lang="en-US" noProof="0"/>
              <a:t>Master text styles</a:t>
            </a:r>
          </a:p>
        </p:txBody>
      </p:sp>
      <p:sp>
        <p:nvSpPr>
          <p:cNvPr id="16" name="Text Placeholder 10"/>
          <p:cNvSpPr>
            <a:spLocks noGrp="1"/>
          </p:cNvSpPr>
          <p:nvPr>
            <p:ph type="body" sz="quarter" idx="17" hasCustomPrompt="1"/>
          </p:nvPr>
        </p:nvSpPr>
        <p:spPr>
          <a:xfrm>
            <a:off x="6644154" y="2803583"/>
            <a:ext cx="4267530" cy="622719"/>
          </a:xfrm>
          <a:noFill/>
        </p:spPr>
        <p:txBody>
          <a:bodyPr lIns="144000" tIns="0" rIns="144000" bIns="0" anchor="ctr">
            <a:noAutofit/>
          </a:bodyPr>
          <a:lstStyle>
            <a:lvl1pPr marL="0" indent="0" algn="ctr">
              <a:lnSpc>
                <a:spcPts val="1700"/>
              </a:lnSpc>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9" name="Content Placeholder 18"/>
          <p:cNvSpPr>
            <a:spLocks noGrp="1"/>
          </p:cNvSpPr>
          <p:nvPr>
            <p:ph sz="quarter" idx="18" hasCustomPrompt="1"/>
          </p:nvPr>
        </p:nvSpPr>
        <p:spPr>
          <a:xfrm>
            <a:off x="1064435" y="3429001"/>
            <a:ext cx="4269012" cy="2748516"/>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Content Placeholder 18"/>
          <p:cNvSpPr>
            <a:spLocks noGrp="1"/>
          </p:cNvSpPr>
          <p:nvPr>
            <p:ph sz="quarter" idx="19" hasCustomPrompt="1"/>
          </p:nvPr>
        </p:nvSpPr>
        <p:spPr>
          <a:xfrm>
            <a:off x="6644154" y="3426304"/>
            <a:ext cx="4267531" cy="2748516"/>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Text Placeholder 6">
            <a:extLst>
              <a:ext uri="{FF2B5EF4-FFF2-40B4-BE49-F238E27FC236}">
                <a16:creationId xmlns:a16="http://schemas.microsoft.com/office/drawing/2014/main" id="{92606E51-302A-402C-B20F-54F37450EF5A}"/>
              </a:ext>
            </a:extLst>
          </p:cNvPr>
          <p:cNvSpPr>
            <a:spLocks noGrp="1"/>
          </p:cNvSpPr>
          <p:nvPr>
            <p:ph type="body" sz="quarter" idx="43" hasCustomPrompt="1"/>
          </p:nvPr>
        </p:nvSpPr>
        <p:spPr>
          <a:xfrm>
            <a:off x="2824031" y="2079363"/>
            <a:ext cx="698400" cy="698238"/>
          </a:xfrm>
          <a:prstGeom prst="ellipse">
            <a:avLst/>
          </a:prstGeom>
          <a:solidFill>
            <a:schemeClr val="accent1"/>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15" name="Text Placeholder 6">
            <a:extLst>
              <a:ext uri="{FF2B5EF4-FFF2-40B4-BE49-F238E27FC236}">
                <a16:creationId xmlns:a16="http://schemas.microsoft.com/office/drawing/2014/main" id="{AA946F2A-6D15-4356-AACE-77B713052445}"/>
              </a:ext>
            </a:extLst>
          </p:cNvPr>
          <p:cNvSpPr>
            <a:spLocks noGrp="1"/>
          </p:cNvSpPr>
          <p:nvPr>
            <p:ph type="body" sz="quarter" idx="44" hasCustomPrompt="1"/>
          </p:nvPr>
        </p:nvSpPr>
        <p:spPr>
          <a:xfrm>
            <a:off x="8424045" y="2079363"/>
            <a:ext cx="698400" cy="698238"/>
          </a:xfrm>
          <a:prstGeom prst="ellipse">
            <a:avLst/>
          </a:prstGeom>
          <a:solidFill>
            <a:schemeClr val="accent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 name="Date Placeholder 4">
            <a:extLst>
              <a:ext uri="{FF2B5EF4-FFF2-40B4-BE49-F238E27FC236}">
                <a16:creationId xmlns:a16="http://schemas.microsoft.com/office/drawing/2014/main" id="{24436295-A04E-410C-BC96-E703F87AF8FB}"/>
              </a:ext>
            </a:extLst>
          </p:cNvPr>
          <p:cNvSpPr>
            <a:spLocks noGrp="1"/>
          </p:cNvSpPr>
          <p:nvPr>
            <p:ph type="dt" sz="half" idx="45"/>
          </p:nvPr>
        </p:nvSpPr>
        <p:spPr/>
        <p:txBody>
          <a:bodyPr/>
          <a:lstStyle/>
          <a:p>
            <a:fld id="{A0ABC626-455B-41B0-A0E7-A5E156590607}" type="datetime1">
              <a:rPr lang="en-US" smtClean="0"/>
              <a:pPr/>
              <a:t>2/1/2024</a:t>
            </a:fld>
            <a:endParaRPr lang="en-US"/>
          </a:p>
        </p:txBody>
      </p:sp>
      <p:sp>
        <p:nvSpPr>
          <p:cNvPr id="6" name="Footer Placeholder 5">
            <a:extLst>
              <a:ext uri="{FF2B5EF4-FFF2-40B4-BE49-F238E27FC236}">
                <a16:creationId xmlns:a16="http://schemas.microsoft.com/office/drawing/2014/main" id="{B0B2DE98-0117-4A18-88E2-669F6FB209A4}"/>
              </a:ext>
            </a:extLst>
          </p:cNvPr>
          <p:cNvSpPr>
            <a:spLocks noGrp="1"/>
          </p:cNvSpPr>
          <p:nvPr>
            <p:ph type="ftr" sz="quarter" idx="46"/>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61D719EE-E991-4D3D-BAFB-EB072BFB1EEB}"/>
              </a:ext>
            </a:extLst>
          </p:cNvPr>
          <p:cNvSpPr>
            <a:spLocks noGrp="1"/>
          </p:cNvSpPr>
          <p:nvPr>
            <p:ph type="sldNum" sz="quarter" idx="47"/>
          </p:nvPr>
        </p:nvSpPr>
        <p:spPr/>
        <p:txBody>
          <a:bodyPr/>
          <a:lstStyle/>
          <a:p>
            <a:fld id="{6C385236-B7BA-4938-9EA6-6DEC8CA653D7}" type="slidenum">
              <a:rPr lang="en-US" smtClean="0"/>
              <a:pPr/>
              <a:t>‹#›</a:t>
            </a:fld>
            <a:endParaRPr lang="en-US"/>
          </a:p>
        </p:txBody>
      </p:sp>
      <p:sp>
        <p:nvSpPr>
          <p:cNvPr id="18" name="Text Placeholder 7">
            <a:extLst>
              <a:ext uri="{FF2B5EF4-FFF2-40B4-BE49-F238E27FC236}">
                <a16:creationId xmlns:a16="http://schemas.microsoft.com/office/drawing/2014/main" id="{FC155D83-CC89-488D-A2E1-DDEE95784B50}"/>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2" name="Title Placeholder 1">
            <a:extLst>
              <a:ext uri="{FF2B5EF4-FFF2-40B4-BE49-F238E27FC236}">
                <a16:creationId xmlns:a16="http://schemas.microsoft.com/office/drawing/2014/main" id="{2CEEA349-D809-4E4C-BA93-BCE8AF64CA59}"/>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761691251"/>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004E70DC-C3D2-4252-9260-04CDF1B85E16}"/>
              </a:ext>
            </a:extLst>
          </p:cNvPr>
          <p:cNvSpPr>
            <a:spLocks noGrp="1"/>
          </p:cNvSpPr>
          <p:nvPr>
            <p:ph type="pic" sz="quarter" idx="25" hasCustomPrompt="1"/>
          </p:nvPr>
        </p:nvSpPr>
        <p:spPr>
          <a:xfrm>
            <a:off x="0" y="1"/>
            <a:ext cx="12192000" cy="2488018"/>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a:t>Click to insert a picture</a:t>
            </a:r>
            <a:br>
              <a:rPr lang="en-US" noProof="0"/>
            </a:br>
            <a:r>
              <a:rPr lang="en-US" noProof="0"/>
              <a:t>Note that the picture will be inserted on top of the text placeholder.</a:t>
            </a:r>
            <a:br>
              <a:rPr lang="en-US" noProof="0"/>
            </a:br>
            <a:r>
              <a:rPr lang="en-US" noProof="0"/>
              <a:t>Therefore, in order to insert text, right click the picture and choose "Send to back"</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2203443689"/>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6"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9" name="Content Placeholder 18"/>
          <p:cNvSpPr>
            <a:spLocks noGrp="1"/>
          </p:cNvSpPr>
          <p:nvPr>
            <p:ph sz="quarter" idx="18" hasCustomPrompt="1"/>
          </p:nvPr>
        </p:nvSpPr>
        <p:spPr>
          <a:xfrm>
            <a:off x="479426"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ext Placeholder 6">
            <a:extLst>
              <a:ext uri="{FF2B5EF4-FFF2-40B4-BE49-F238E27FC236}">
                <a16:creationId xmlns:a16="http://schemas.microsoft.com/office/drawing/2014/main" id="{0777F5BC-90F4-414E-B27A-79BDF9D40929}"/>
              </a:ext>
            </a:extLst>
          </p:cNvPr>
          <p:cNvSpPr>
            <a:spLocks noGrp="1"/>
          </p:cNvSpPr>
          <p:nvPr>
            <p:ph type="body" sz="quarter" idx="43" hasCustomPrompt="1"/>
          </p:nvPr>
        </p:nvSpPr>
        <p:spPr>
          <a:xfrm>
            <a:off x="1428341" y="2079363"/>
            <a:ext cx="828000" cy="828000"/>
          </a:xfrm>
          <a:prstGeom prst="ellipse">
            <a:avLst/>
          </a:prstGeom>
          <a:solidFill>
            <a:schemeClr val="tx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2" name="Text Placeholder 10">
            <a:extLst>
              <a:ext uri="{FF2B5EF4-FFF2-40B4-BE49-F238E27FC236}">
                <a16:creationId xmlns:a16="http://schemas.microsoft.com/office/drawing/2014/main" id="{BD7EB420-7E8D-454A-92D5-C50919056636}"/>
              </a:ext>
            </a:extLst>
          </p:cNvPr>
          <p:cNvSpPr>
            <a:spLocks noGrp="1"/>
          </p:cNvSpPr>
          <p:nvPr>
            <p:ph type="body" sz="quarter" idx="44" hasCustomPrompt="1"/>
          </p:nvPr>
        </p:nvSpPr>
        <p:spPr>
          <a:xfrm>
            <a:off x="3315198"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3" name="Content Placeholder 18">
            <a:extLst>
              <a:ext uri="{FF2B5EF4-FFF2-40B4-BE49-F238E27FC236}">
                <a16:creationId xmlns:a16="http://schemas.microsoft.com/office/drawing/2014/main" id="{B228A39C-C8A6-4AC7-96A3-25A525A9A4F2}"/>
              </a:ext>
            </a:extLst>
          </p:cNvPr>
          <p:cNvSpPr>
            <a:spLocks noGrp="1"/>
          </p:cNvSpPr>
          <p:nvPr>
            <p:ph sz="quarter" idx="45" hasCustomPrompt="1"/>
          </p:nvPr>
        </p:nvSpPr>
        <p:spPr>
          <a:xfrm>
            <a:off x="3315199"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4" name="Text Placeholder 6">
            <a:extLst>
              <a:ext uri="{FF2B5EF4-FFF2-40B4-BE49-F238E27FC236}">
                <a16:creationId xmlns:a16="http://schemas.microsoft.com/office/drawing/2014/main" id="{47F886A1-D69F-4044-9B1C-2C721E721AFF}"/>
              </a:ext>
            </a:extLst>
          </p:cNvPr>
          <p:cNvSpPr>
            <a:spLocks noGrp="1"/>
          </p:cNvSpPr>
          <p:nvPr>
            <p:ph type="body" sz="quarter" idx="46" hasCustomPrompt="1"/>
          </p:nvPr>
        </p:nvSpPr>
        <p:spPr>
          <a:xfrm>
            <a:off x="4264113" y="2079363"/>
            <a:ext cx="828000" cy="828000"/>
          </a:xfrm>
          <a:prstGeom prst="ellipse">
            <a:avLst/>
          </a:prstGeom>
          <a:solidFill>
            <a:schemeClr val="accent1"/>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5" name="Text Placeholder 10">
            <a:extLst>
              <a:ext uri="{FF2B5EF4-FFF2-40B4-BE49-F238E27FC236}">
                <a16:creationId xmlns:a16="http://schemas.microsoft.com/office/drawing/2014/main" id="{B89EAACB-7074-471C-BBA2-8BF0CC3E4EB9}"/>
              </a:ext>
            </a:extLst>
          </p:cNvPr>
          <p:cNvSpPr>
            <a:spLocks noGrp="1"/>
          </p:cNvSpPr>
          <p:nvPr>
            <p:ph type="body" sz="quarter" idx="47" hasCustomPrompt="1"/>
          </p:nvPr>
        </p:nvSpPr>
        <p:spPr>
          <a:xfrm>
            <a:off x="6150970"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6" name="Content Placeholder 18">
            <a:extLst>
              <a:ext uri="{FF2B5EF4-FFF2-40B4-BE49-F238E27FC236}">
                <a16:creationId xmlns:a16="http://schemas.microsoft.com/office/drawing/2014/main" id="{EB79EFFE-A060-4C8D-BD8F-E52045C9C7EF}"/>
              </a:ext>
            </a:extLst>
          </p:cNvPr>
          <p:cNvSpPr>
            <a:spLocks noGrp="1"/>
          </p:cNvSpPr>
          <p:nvPr>
            <p:ph sz="quarter" idx="48" hasCustomPrompt="1"/>
          </p:nvPr>
        </p:nvSpPr>
        <p:spPr>
          <a:xfrm>
            <a:off x="6150972"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 name="Text Placeholder 6">
            <a:extLst>
              <a:ext uri="{FF2B5EF4-FFF2-40B4-BE49-F238E27FC236}">
                <a16:creationId xmlns:a16="http://schemas.microsoft.com/office/drawing/2014/main" id="{3BEA2D42-9FD4-4716-AB0B-9632B9F8E378}"/>
              </a:ext>
            </a:extLst>
          </p:cNvPr>
          <p:cNvSpPr>
            <a:spLocks noGrp="1"/>
          </p:cNvSpPr>
          <p:nvPr>
            <p:ph type="body" sz="quarter" idx="49" hasCustomPrompt="1"/>
          </p:nvPr>
        </p:nvSpPr>
        <p:spPr>
          <a:xfrm>
            <a:off x="7099885" y="2079363"/>
            <a:ext cx="828000" cy="828000"/>
          </a:xfrm>
          <a:prstGeom prst="ellipse">
            <a:avLst/>
          </a:prstGeom>
          <a:solidFill>
            <a:schemeClr val="accent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8" name="Text Placeholder 10">
            <a:extLst>
              <a:ext uri="{FF2B5EF4-FFF2-40B4-BE49-F238E27FC236}">
                <a16:creationId xmlns:a16="http://schemas.microsoft.com/office/drawing/2014/main" id="{8FD4303F-49FA-457B-B244-4E8B906863CA}"/>
              </a:ext>
            </a:extLst>
          </p:cNvPr>
          <p:cNvSpPr>
            <a:spLocks noGrp="1"/>
          </p:cNvSpPr>
          <p:nvPr>
            <p:ph type="body" sz="quarter" idx="50" hasCustomPrompt="1"/>
          </p:nvPr>
        </p:nvSpPr>
        <p:spPr>
          <a:xfrm>
            <a:off x="8986744"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9" name="Content Placeholder 18">
            <a:extLst>
              <a:ext uri="{FF2B5EF4-FFF2-40B4-BE49-F238E27FC236}">
                <a16:creationId xmlns:a16="http://schemas.microsoft.com/office/drawing/2014/main" id="{03E82EC9-6A37-4D1E-933C-F9272C7F54EE}"/>
              </a:ext>
            </a:extLst>
          </p:cNvPr>
          <p:cNvSpPr>
            <a:spLocks noGrp="1"/>
          </p:cNvSpPr>
          <p:nvPr>
            <p:ph sz="quarter" idx="51" hasCustomPrompt="1"/>
          </p:nvPr>
        </p:nvSpPr>
        <p:spPr>
          <a:xfrm>
            <a:off x="8986744"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 name="Text Placeholder 6">
            <a:extLst>
              <a:ext uri="{FF2B5EF4-FFF2-40B4-BE49-F238E27FC236}">
                <a16:creationId xmlns:a16="http://schemas.microsoft.com/office/drawing/2014/main" id="{0169E3EB-3F89-482B-9603-7497CA07EED3}"/>
              </a:ext>
            </a:extLst>
          </p:cNvPr>
          <p:cNvSpPr>
            <a:spLocks noGrp="1"/>
          </p:cNvSpPr>
          <p:nvPr>
            <p:ph type="body" sz="quarter" idx="52" hasCustomPrompt="1"/>
          </p:nvPr>
        </p:nvSpPr>
        <p:spPr>
          <a:xfrm>
            <a:off x="9935659" y="2079363"/>
            <a:ext cx="828000" cy="828000"/>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 name="Date Placeholder 4">
            <a:extLst>
              <a:ext uri="{FF2B5EF4-FFF2-40B4-BE49-F238E27FC236}">
                <a16:creationId xmlns:a16="http://schemas.microsoft.com/office/drawing/2014/main" id="{7381527C-8083-4F64-ACF8-D0782F8C892E}"/>
              </a:ext>
            </a:extLst>
          </p:cNvPr>
          <p:cNvSpPr>
            <a:spLocks noGrp="1"/>
          </p:cNvSpPr>
          <p:nvPr>
            <p:ph type="dt" sz="half" idx="53"/>
          </p:nvPr>
        </p:nvSpPr>
        <p:spPr/>
        <p:txBody>
          <a:bodyPr/>
          <a:lstStyle/>
          <a:p>
            <a:fld id="{A0ABC626-455B-41B0-A0E7-A5E156590607}" type="datetime1">
              <a:rPr lang="en-US" smtClean="0"/>
              <a:pPr/>
              <a:t>2/1/2024</a:t>
            </a:fld>
            <a:endParaRPr lang="en-US"/>
          </a:p>
        </p:txBody>
      </p:sp>
      <p:sp>
        <p:nvSpPr>
          <p:cNvPr id="6" name="Footer Placeholder 5">
            <a:extLst>
              <a:ext uri="{FF2B5EF4-FFF2-40B4-BE49-F238E27FC236}">
                <a16:creationId xmlns:a16="http://schemas.microsoft.com/office/drawing/2014/main" id="{77F89F93-34D9-4219-91BC-313CBE6E7366}"/>
              </a:ext>
            </a:extLst>
          </p:cNvPr>
          <p:cNvSpPr>
            <a:spLocks noGrp="1"/>
          </p:cNvSpPr>
          <p:nvPr>
            <p:ph type="ftr" sz="quarter" idx="54"/>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1C6A6AB2-CD6B-4C00-BDB7-580562DE15F6}"/>
              </a:ext>
            </a:extLst>
          </p:cNvPr>
          <p:cNvSpPr>
            <a:spLocks noGrp="1"/>
          </p:cNvSpPr>
          <p:nvPr>
            <p:ph type="sldNum" sz="quarter" idx="55"/>
          </p:nvPr>
        </p:nvSpPr>
        <p:spPr/>
        <p:txBody>
          <a:bodyPr/>
          <a:lstStyle/>
          <a:p>
            <a:fld id="{6C385236-B7BA-4938-9EA6-6DEC8CA653D7}" type="slidenum">
              <a:rPr lang="en-US" smtClean="0"/>
              <a:pPr/>
              <a:t>‹#›</a:t>
            </a:fld>
            <a:endParaRPr lang="en-US"/>
          </a:p>
        </p:txBody>
      </p:sp>
      <p:sp>
        <p:nvSpPr>
          <p:cNvPr id="22" name="Text Placeholder 7">
            <a:extLst>
              <a:ext uri="{FF2B5EF4-FFF2-40B4-BE49-F238E27FC236}">
                <a16:creationId xmlns:a16="http://schemas.microsoft.com/office/drawing/2014/main" id="{B42607E9-9610-476B-930F-0A9576413139}"/>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3" name="Title Placeholder 1">
            <a:extLst>
              <a:ext uri="{FF2B5EF4-FFF2-40B4-BE49-F238E27FC236}">
                <a16:creationId xmlns:a16="http://schemas.microsoft.com/office/drawing/2014/main" id="{26FADBE2-42E3-44BC-9BB9-E8F8F24A893E}"/>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368611993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104888757"/>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3" name="Date Placeholder 2">
            <a:extLst>
              <a:ext uri="{FF2B5EF4-FFF2-40B4-BE49-F238E27FC236}">
                <a16:creationId xmlns:a16="http://schemas.microsoft.com/office/drawing/2014/main" id="{1C9D9593-6010-4D84-B698-3916B996FA30}"/>
              </a:ext>
            </a:extLst>
          </p:cNvPr>
          <p:cNvSpPr>
            <a:spLocks noGrp="1"/>
          </p:cNvSpPr>
          <p:nvPr>
            <p:ph type="dt" sz="half" idx="18"/>
          </p:nvPr>
        </p:nvSpPr>
        <p:spPr/>
        <p:txBody>
          <a:bodyPr/>
          <a:lstStyle/>
          <a:p>
            <a:fld id="{A0ABC626-455B-41B0-A0E7-A5E156590607}" type="datetime1">
              <a:rPr lang="en-US" smtClean="0"/>
              <a:pPr/>
              <a:t>2/1/2024</a:t>
            </a:fld>
            <a:endParaRPr lang="en-US"/>
          </a:p>
        </p:txBody>
      </p:sp>
      <p:sp>
        <p:nvSpPr>
          <p:cNvPr id="4" name="Footer Placeholder 3">
            <a:extLst>
              <a:ext uri="{FF2B5EF4-FFF2-40B4-BE49-F238E27FC236}">
                <a16:creationId xmlns:a16="http://schemas.microsoft.com/office/drawing/2014/main" id="{68C73727-0AEF-4180-9A25-9D9E4AA4CDE0}"/>
              </a:ext>
            </a:extLst>
          </p:cNvPr>
          <p:cNvSpPr>
            <a:spLocks noGrp="1"/>
          </p:cNvSpPr>
          <p:nvPr>
            <p:ph type="ftr" sz="quarter" idx="19"/>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40140819-2DD2-4C6A-B2BA-661DD2B0CB85}"/>
              </a:ext>
            </a:extLst>
          </p:cNvPr>
          <p:cNvSpPr>
            <a:spLocks noGrp="1"/>
          </p:cNvSpPr>
          <p:nvPr>
            <p:ph type="sldNum" sz="quarter" idx="20"/>
          </p:nvPr>
        </p:nvSpPr>
        <p:spPr/>
        <p:txBody>
          <a:bodyPr/>
          <a:lstStyle/>
          <a:p>
            <a:fld id="{6C385236-B7BA-4938-9EA6-6DEC8CA653D7}" type="slidenum">
              <a:rPr lang="en-US" smtClean="0"/>
              <a:pPr/>
              <a:t>‹#›</a:t>
            </a:fld>
            <a:endParaRPr lang="en-US"/>
          </a:p>
        </p:txBody>
      </p:sp>
      <p:sp>
        <p:nvSpPr>
          <p:cNvPr id="8" name="Text Placeholder 7">
            <a:extLst>
              <a:ext uri="{FF2B5EF4-FFF2-40B4-BE49-F238E27FC236}">
                <a16:creationId xmlns:a16="http://schemas.microsoft.com/office/drawing/2014/main" id="{59F31923-D926-4EC1-927C-8708EF07DF2D}"/>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9" name="Title Placeholder 1">
            <a:extLst>
              <a:ext uri="{FF2B5EF4-FFF2-40B4-BE49-F238E27FC236}">
                <a16:creationId xmlns:a16="http://schemas.microsoft.com/office/drawing/2014/main" id="{9B7F5197-BFC0-474F-8B91-9B266F1A87C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913059734"/>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 Righ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3079569955"/>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7" name="Picture Placeholder 3">
            <a:extLst>
              <a:ext uri="{FF2B5EF4-FFF2-40B4-BE49-F238E27FC236}">
                <a16:creationId xmlns:a16="http://schemas.microsoft.com/office/drawing/2014/main" id="{270A7E1B-06C4-491A-A7D6-5E2BF0B762AA}"/>
              </a:ext>
            </a:extLst>
          </p:cNvPr>
          <p:cNvSpPr>
            <a:spLocks noGrp="1"/>
          </p:cNvSpPr>
          <p:nvPr>
            <p:ph type="pic" sz="quarter" idx="17" hasCustomPrompt="1"/>
          </p:nvPr>
        </p:nvSpPr>
        <p:spPr>
          <a:xfrm>
            <a:off x="6205538" y="0"/>
            <a:ext cx="5986461" cy="6284890"/>
          </a:xfrm>
        </p:spPr>
        <p:txBody>
          <a:bodyPr lIns="60458" tIns="60458" rIns="60458" bIns="6120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13" name="Text Placeholder 18">
            <a:extLst>
              <a:ext uri="{FF2B5EF4-FFF2-40B4-BE49-F238E27FC236}">
                <a16:creationId xmlns:a16="http://schemas.microsoft.com/office/drawing/2014/main" id="{6292EC8F-CA80-4608-8BBB-26EAD8252482}"/>
              </a:ext>
            </a:extLst>
          </p:cNvPr>
          <p:cNvSpPr>
            <a:spLocks noGrp="1"/>
          </p:cNvSpPr>
          <p:nvPr>
            <p:ph type="body" sz="quarter" idx="18"/>
          </p:nvPr>
        </p:nvSpPr>
        <p:spPr>
          <a:xfrm>
            <a:off x="479425" y="1412875"/>
            <a:ext cx="5507038" cy="4870450"/>
          </a:xfrm>
          <a:noFill/>
        </p:spPr>
        <p:txBody>
          <a:bodyPr lIns="0" tIns="0" rIns="0" bIns="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Date Placeholder 2">
            <a:extLst>
              <a:ext uri="{FF2B5EF4-FFF2-40B4-BE49-F238E27FC236}">
                <a16:creationId xmlns:a16="http://schemas.microsoft.com/office/drawing/2014/main" id="{EFD0F7C6-431E-46C4-9429-A3D456CBADBB}"/>
              </a:ext>
            </a:extLst>
          </p:cNvPr>
          <p:cNvSpPr>
            <a:spLocks noGrp="1"/>
          </p:cNvSpPr>
          <p:nvPr>
            <p:ph type="dt" sz="half" idx="20"/>
          </p:nvPr>
        </p:nvSpPr>
        <p:spPr/>
        <p:txBody>
          <a:bodyPr/>
          <a:lstStyle/>
          <a:p>
            <a:fld id="{A0ABC626-455B-41B0-A0E7-A5E156590607}" type="datetime1">
              <a:rPr lang="en-US" smtClean="0"/>
              <a:pPr/>
              <a:t>2/1/2024</a:t>
            </a:fld>
            <a:endParaRPr lang="en-US"/>
          </a:p>
        </p:txBody>
      </p:sp>
      <p:sp>
        <p:nvSpPr>
          <p:cNvPr id="4" name="Footer Placeholder 3">
            <a:extLst>
              <a:ext uri="{FF2B5EF4-FFF2-40B4-BE49-F238E27FC236}">
                <a16:creationId xmlns:a16="http://schemas.microsoft.com/office/drawing/2014/main" id="{D8820383-CC25-496B-BB92-273CBD649C18}"/>
              </a:ext>
            </a:extLst>
          </p:cNvPr>
          <p:cNvSpPr>
            <a:spLocks noGrp="1"/>
          </p:cNvSpPr>
          <p:nvPr>
            <p:ph type="ftr" sz="quarter" idx="21"/>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20F88412-719A-4E27-BE3B-7A6D9C0B356A}"/>
              </a:ext>
            </a:extLst>
          </p:cNvPr>
          <p:cNvSpPr>
            <a:spLocks noGrp="1"/>
          </p:cNvSpPr>
          <p:nvPr>
            <p:ph type="sldNum" sz="quarter" idx="22"/>
          </p:nvPr>
        </p:nvSpPr>
        <p:spPr/>
        <p:txBody>
          <a:bodyPr/>
          <a:lstStyle/>
          <a:p>
            <a:fld id="{6C385236-B7BA-4938-9EA6-6DEC8CA653D7}" type="slidenum">
              <a:rPr lang="en-US" smtClean="0"/>
              <a:pPr/>
              <a:t>‹#›</a:t>
            </a:fld>
            <a:endParaRPr lang="en-US"/>
          </a:p>
        </p:txBody>
      </p:sp>
      <p:sp>
        <p:nvSpPr>
          <p:cNvPr id="10" name="Text Placeholder 7">
            <a:extLst>
              <a:ext uri="{FF2B5EF4-FFF2-40B4-BE49-F238E27FC236}">
                <a16:creationId xmlns:a16="http://schemas.microsoft.com/office/drawing/2014/main" id="{AD0C1278-E9AE-4168-A595-99A55EA23DF8}"/>
              </a:ext>
            </a:extLst>
          </p:cNvPr>
          <p:cNvSpPr>
            <a:spLocks noGrp="1"/>
          </p:cNvSpPr>
          <p:nvPr>
            <p:ph type="body" sz="quarter" idx="14" hasCustomPrompt="1"/>
          </p:nvPr>
        </p:nvSpPr>
        <p:spPr>
          <a:xfrm>
            <a:off x="475521" y="873877"/>
            <a:ext cx="5507038"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1" name="Title Placeholder 1">
            <a:extLst>
              <a:ext uri="{FF2B5EF4-FFF2-40B4-BE49-F238E27FC236}">
                <a16:creationId xmlns:a16="http://schemas.microsoft.com/office/drawing/2014/main" id="{7B0E5E79-8AD5-4282-B864-D586098D06AB}"/>
              </a:ext>
            </a:extLst>
          </p:cNvPr>
          <p:cNvSpPr>
            <a:spLocks noGrp="1"/>
          </p:cNvSpPr>
          <p:nvPr>
            <p:ph type="title" hasCustomPrompt="1"/>
          </p:nvPr>
        </p:nvSpPr>
        <p:spPr>
          <a:xfrm>
            <a:off x="479425" y="494490"/>
            <a:ext cx="5506081"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631301320"/>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 Lef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4076385282"/>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13" name="Text Placeholder 18">
            <a:extLst>
              <a:ext uri="{FF2B5EF4-FFF2-40B4-BE49-F238E27FC236}">
                <a16:creationId xmlns:a16="http://schemas.microsoft.com/office/drawing/2014/main" id="{EC72F5BB-D66A-4AE5-BE40-DAC7B5574161}"/>
              </a:ext>
            </a:extLst>
          </p:cNvPr>
          <p:cNvSpPr>
            <a:spLocks noGrp="1"/>
          </p:cNvSpPr>
          <p:nvPr>
            <p:ph type="body" sz="quarter" idx="17"/>
          </p:nvPr>
        </p:nvSpPr>
        <p:spPr>
          <a:xfrm>
            <a:off x="6200776" y="1412875"/>
            <a:ext cx="5511800" cy="4870450"/>
          </a:xfrm>
          <a:noFill/>
        </p:spPr>
        <p:txBody>
          <a:bodyPr lIns="0" tIns="0" rIns="0" bIns="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 name="Picture Placeholder 3">
            <a:extLst>
              <a:ext uri="{FF2B5EF4-FFF2-40B4-BE49-F238E27FC236}">
                <a16:creationId xmlns:a16="http://schemas.microsoft.com/office/drawing/2014/main" id="{B5B7800E-C1F4-4988-9830-63D6CD965A31}"/>
              </a:ext>
            </a:extLst>
          </p:cNvPr>
          <p:cNvSpPr>
            <a:spLocks noGrp="1"/>
          </p:cNvSpPr>
          <p:nvPr>
            <p:ph type="pic" sz="quarter" idx="18" hasCustomPrompt="1"/>
          </p:nvPr>
        </p:nvSpPr>
        <p:spPr>
          <a:xfrm>
            <a:off x="0" y="0"/>
            <a:ext cx="5986463" cy="6283325"/>
          </a:xfrm>
        </p:spPr>
        <p:txBody>
          <a:bodyPr lIns="0" tIns="0" rIns="0" bIns="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3" name="Date Placeholder 2">
            <a:extLst>
              <a:ext uri="{FF2B5EF4-FFF2-40B4-BE49-F238E27FC236}">
                <a16:creationId xmlns:a16="http://schemas.microsoft.com/office/drawing/2014/main" id="{E54AC8E3-7E26-425E-8440-6C36641BAB2B}"/>
              </a:ext>
            </a:extLst>
          </p:cNvPr>
          <p:cNvSpPr>
            <a:spLocks noGrp="1"/>
          </p:cNvSpPr>
          <p:nvPr>
            <p:ph type="dt" sz="half" idx="20"/>
          </p:nvPr>
        </p:nvSpPr>
        <p:spPr/>
        <p:txBody>
          <a:bodyPr/>
          <a:lstStyle/>
          <a:p>
            <a:fld id="{A0ABC626-455B-41B0-A0E7-A5E156590607}" type="datetime1">
              <a:rPr lang="en-US" smtClean="0"/>
              <a:pPr/>
              <a:t>2/1/2024</a:t>
            </a:fld>
            <a:endParaRPr lang="en-US"/>
          </a:p>
        </p:txBody>
      </p:sp>
      <p:sp>
        <p:nvSpPr>
          <p:cNvPr id="4" name="Footer Placeholder 3">
            <a:extLst>
              <a:ext uri="{FF2B5EF4-FFF2-40B4-BE49-F238E27FC236}">
                <a16:creationId xmlns:a16="http://schemas.microsoft.com/office/drawing/2014/main" id="{B22B9DD0-AE94-45C4-ABB9-A2AE218DA704}"/>
              </a:ext>
            </a:extLst>
          </p:cNvPr>
          <p:cNvSpPr>
            <a:spLocks noGrp="1"/>
          </p:cNvSpPr>
          <p:nvPr>
            <p:ph type="ftr" sz="quarter" idx="21"/>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103D825D-904C-4C01-BE1D-29445C0E59F0}"/>
              </a:ext>
            </a:extLst>
          </p:cNvPr>
          <p:cNvSpPr>
            <a:spLocks noGrp="1"/>
          </p:cNvSpPr>
          <p:nvPr>
            <p:ph type="sldNum" sz="quarter" idx="22"/>
          </p:nvPr>
        </p:nvSpPr>
        <p:spPr/>
        <p:txBody>
          <a:bodyPr/>
          <a:lstStyle/>
          <a:p>
            <a:fld id="{6C385236-B7BA-4938-9EA6-6DEC8CA653D7}" type="slidenum">
              <a:rPr lang="en-US" smtClean="0"/>
              <a:pPr/>
              <a:t>‹#›</a:t>
            </a:fld>
            <a:endParaRPr lang="en-US"/>
          </a:p>
        </p:txBody>
      </p:sp>
      <p:sp>
        <p:nvSpPr>
          <p:cNvPr id="10" name="Text Placeholder 7">
            <a:extLst>
              <a:ext uri="{FF2B5EF4-FFF2-40B4-BE49-F238E27FC236}">
                <a16:creationId xmlns:a16="http://schemas.microsoft.com/office/drawing/2014/main" id="{D08A57AA-70F0-446E-8A3A-71C82A9FED97}"/>
              </a:ext>
            </a:extLst>
          </p:cNvPr>
          <p:cNvSpPr>
            <a:spLocks noGrp="1"/>
          </p:cNvSpPr>
          <p:nvPr>
            <p:ph type="body" sz="quarter" idx="14" hasCustomPrompt="1"/>
          </p:nvPr>
        </p:nvSpPr>
        <p:spPr>
          <a:xfrm>
            <a:off x="6205539" y="873877"/>
            <a:ext cx="5505084"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1" name="Title Placeholder 1">
            <a:extLst>
              <a:ext uri="{FF2B5EF4-FFF2-40B4-BE49-F238E27FC236}">
                <a16:creationId xmlns:a16="http://schemas.microsoft.com/office/drawing/2014/main" id="{16E8E331-60E3-42A0-B941-83830F3205B6}"/>
              </a:ext>
            </a:extLst>
          </p:cNvPr>
          <p:cNvSpPr>
            <a:spLocks noGrp="1"/>
          </p:cNvSpPr>
          <p:nvPr>
            <p:ph type="title" hasCustomPrompt="1"/>
          </p:nvPr>
        </p:nvSpPr>
        <p:spPr>
          <a:xfrm>
            <a:off x="6208447" y="494490"/>
            <a:ext cx="5504128"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9173953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rt - Left">
    <p:spTree>
      <p:nvGrpSpPr>
        <p:cNvPr id="1" name=""/>
        <p:cNvGrpSpPr/>
        <p:nvPr/>
      </p:nvGrpSpPr>
      <p:grpSpPr>
        <a:xfrm>
          <a:off x="0" y="0"/>
          <a:ext cx="0" cy="0"/>
          <a:chOff x="0" y="0"/>
          <a:chExt cx="0" cy="0"/>
        </a:xfrm>
      </p:grpSpPr>
      <p:sp>
        <p:nvSpPr>
          <p:cNvPr id="10" name="Text Placeholder 18">
            <a:extLst>
              <a:ext uri="{FF2B5EF4-FFF2-40B4-BE49-F238E27FC236}">
                <a16:creationId xmlns:a16="http://schemas.microsoft.com/office/drawing/2014/main" id="{13F9A983-C937-4508-B213-1A5EC060D737}"/>
              </a:ext>
            </a:extLst>
          </p:cNvPr>
          <p:cNvSpPr>
            <a:spLocks noGrp="1"/>
          </p:cNvSpPr>
          <p:nvPr>
            <p:ph type="body" sz="quarter" idx="15"/>
          </p:nvPr>
        </p:nvSpPr>
        <p:spPr>
          <a:xfrm>
            <a:off x="8629649" y="0"/>
            <a:ext cx="3562350" cy="6283325"/>
          </a:xfrm>
          <a:solidFill>
            <a:schemeClr val="bg2">
              <a:lumMod val="20000"/>
              <a:lumOff val="80000"/>
            </a:schemeClr>
          </a:solidFill>
        </p:spPr>
        <p:txBody>
          <a:bodyPr lIns="288000" tIns="1692000" rIns="432000" bIns="18000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Chart Placeholder 3">
            <a:extLst>
              <a:ext uri="{FF2B5EF4-FFF2-40B4-BE49-F238E27FC236}">
                <a16:creationId xmlns:a16="http://schemas.microsoft.com/office/drawing/2014/main" id="{BD4EEDF5-749A-4E0A-9F2C-5DB6EC42D113}"/>
              </a:ext>
            </a:extLst>
          </p:cNvPr>
          <p:cNvSpPr>
            <a:spLocks noGrp="1"/>
          </p:cNvSpPr>
          <p:nvPr>
            <p:ph type="chart" sz="quarter" idx="17"/>
          </p:nvPr>
        </p:nvSpPr>
        <p:spPr>
          <a:xfrm>
            <a:off x="473569" y="1412875"/>
            <a:ext cx="7692236" cy="4870449"/>
          </a:xfrm>
        </p:spPr>
        <p:txBody>
          <a:bodyPr/>
          <a:lstStyle/>
          <a:p>
            <a:r>
              <a:rPr lang="en-US"/>
              <a:t>Click icon to add chart</a:t>
            </a:r>
          </a:p>
        </p:txBody>
      </p:sp>
      <p:sp>
        <p:nvSpPr>
          <p:cNvPr id="2" name="Date Placeholder 1">
            <a:extLst>
              <a:ext uri="{FF2B5EF4-FFF2-40B4-BE49-F238E27FC236}">
                <a16:creationId xmlns:a16="http://schemas.microsoft.com/office/drawing/2014/main" id="{41B3F6EE-929F-475B-BA0D-BAE5642C0B50}"/>
              </a:ext>
            </a:extLst>
          </p:cNvPr>
          <p:cNvSpPr>
            <a:spLocks noGrp="1"/>
          </p:cNvSpPr>
          <p:nvPr>
            <p:ph type="dt" sz="half" idx="18"/>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7356A101-CC96-4EEA-A848-52CCEB16DA27}"/>
              </a:ext>
            </a:extLst>
          </p:cNvPr>
          <p:cNvSpPr>
            <a:spLocks noGrp="1"/>
          </p:cNvSpPr>
          <p:nvPr>
            <p:ph type="ftr" sz="quarter" idx="19"/>
          </p:nvPr>
        </p:nvSpPr>
        <p:spPr/>
        <p:txBody>
          <a:bodyPr/>
          <a:lstStyle/>
          <a:p>
            <a:pPr algn="l"/>
            <a:r>
              <a:rPr lang="en-US"/>
              <a:t>COMPANY CONFIDENTIAL</a:t>
            </a:r>
          </a:p>
        </p:txBody>
      </p:sp>
      <p:sp>
        <p:nvSpPr>
          <p:cNvPr id="4" name="Slide Number Placeholder 3">
            <a:extLst>
              <a:ext uri="{FF2B5EF4-FFF2-40B4-BE49-F238E27FC236}">
                <a16:creationId xmlns:a16="http://schemas.microsoft.com/office/drawing/2014/main" id="{68E14E5D-3CDA-4372-B95E-72D345C3A38C}"/>
              </a:ext>
            </a:extLst>
          </p:cNvPr>
          <p:cNvSpPr>
            <a:spLocks noGrp="1"/>
          </p:cNvSpPr>
          <p:nvPr>
            <p:ph type="sldNum" sz="quarter" idx="20"/>
          </p:nvPr>
        </p:nvSpPr>
        <p:spPr/>
        <p:txBody>
          <a:bodyPr/>
          <a:lstStyle/>
          <a:p>
            <a:fld id="{6C385236-B7BA-4938-9EA6-6DEC8CA653D7}" type="slidenum">
              <a:rPr lang="en-US" smtClean="0"/>
              <a:pPr/>
              <a:t>‹#›</a:t>
            </a:fld>
            <a:endParaRPr lang="en-US"/>
          </a:p>
        </p:txBody>
      </p:sp>
      <p:sp>
        <p:nvSpPr>
          <p:cNvPr id="11" name="Text Placeholder 7">
            <a:extLst>
              <a:ext uri="{FF2B5EF4-FFF2-40B4-BE49-F238E27FC236}">
                <a16:creationId xmlns:a16="http://schemas.microsoft.com/office/drawing/2014/main" id="{3F8C0934-E3E7-4664-8099-283D222151C8}"/>
              </a:ext>
            </a:extLst>
          </p:cNvPr>
          <p:cNvSpPr>
            <a:spLocks noGrp="1"/>
          </p:cNvSpPr>
          <p:nvPr>
            <p:ph type="body" sz="quarter" idx="14" hasCustomPrompt="1"/>
          </p:nvPr>
        </p:nvSpPr>
        <p:spPr>
          <a:xfrm>
            <a:off x="475521" y="873877"/>
            <a:ext cx="7864216"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4" name="Title Placeholder 1">
            <a:extLst>
              <a:ext uri="{FF2B5EF4-FFF2-40B4-BE49-F238E27FC236}">
                <a16:creationId xmlns:a16="http://schemas.microsoft.com/office/drawing/2014/main" id="{54AC913B-9002-46E4-B468-3AFC28ABEC0B}"/>
              </a:ext>
            </a:extLst>
          </p:cNvPr>
          <p:cNvSpPr>
            <a:spLocks noGrp="1"/>
          </p:cNvSpPr>
          <p:nvPr>
            <p:ph type="title" hasCustomPrompt="1"/>
          </p:nvPr>
        </p:nvSpPr>
        <p:spPr>
          <a:xfrm>
            <a:off x="479425" y="494490"/>
            <a:ext cx="78628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240600368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08B08A26-BAAF-4968-8268-454F68923264}"/>
              </a:ext>
            </a:extLst>
          </p:cNvPr>
          <p:cNvSpPr>
            <a:spLocks noGrp="1"/>
          </p:cNvSpPr>
          <p:nvPr>
            <p:ph type="pic" sz="quarter" idx="18" hasCustomPrompt="1"/>
          </p:nvPr>
        </p:nvSpPr>
        <p:spPr>
          <a:xfrm>
            <a:off x="0" y="1"/>
            <a:ext cx="12192000" cy="6283324"/>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a:t>Click to insert a picture</a:t>
            </a:r>
            <a:br>
              <a:rPr lang="en-US" noProof="0"/>
            </a:br>
            <a:br>
              <a:rPr lang="en-US" noProof="0"/>
            </a:br>
            <a:r>
              <a:rPr lang="en-US" noProof="0"/>
              <a:t>Note that the picture will be inserted on top of the text placeholder.</a:t>
            </a:r>
            <a:br>
              <a:rPr lang="en-US" noProof="0"/>
            </a:br>
            <a:r>
              <a:rPr lang="en-US" noProof="0"/>
              <a:t>Therefore, in order to insert text, right click the picture and choose "Send to back"</a:t>
            </a:r>
          </a:p>
        </p:txBody>
      </p:sp>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2092788071"/>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9" name="Date Placeholder 8">
            <a:extLst>
              <a:ext uri="{FF2B5EF4-FFF2-40B4-BE49-F238E27FC236}">
                <a16:creationId xmlns:a16="http://schemas.microsoft.com/office/drawing/2014/main" id="{2A6F7A33-E8CB-44EE-8CDF-D0B516341419}"/>
              </a:ext>
            </a:extLst>
          </p:cNvPr>
          <p:cNvSpPr>
            <a:spLocks noGrp="1"/>
          </p:cNvSpPr>
          <p:nvPr>
            <p:ph type="dt" sz="half" idx="19"/>
          </p:nvPr>
        </p:nvSpPr>
        <p:spPr/>
        <p:txBody>
          <a:bodyPr/>
          <a:lstStyle/>
          <a:p>
            <a:fld id="{A0ABC626-455B-41B0-A0E7-A5E156590607}" type="datetime1">
              <a:rPr lang="en-US" smtClean="0"/>
              <a:pPr/>
              <a:t>2/1/2024</a:t>
            </a:fld>
            <a:endParaRPr lang="en-US"/>
          </a:p>
        </p:txBody>
      </p:sp>
      <p:sp>
        <p:nvSpPr>
          <p:cNvPr id="13" name="Footer Placeholder 12">
            <a:extLst>
              <a:ext uri="{FF2B5EF4-FFF2-40B4-BE49-F238E27FC236}">
                <a16:creationId xmlns:a16="http://schemas.microsoft.com/office/drawing/2014/main" id="{B7AC1C34-2EEF-4748-B554-904EDB9E2B1A}"/>
              </a:ext>
            </a:extLst>
          </p:cNvPr>
          <p:cNvSpPr>
            <a:spLocks noGrp="1"/>
          </p:cNvSpPr>
          <p:nvPr>
            <p:ph type="ftr" sz="quarter" idx="20"/>
          </p:nvPr>
        </p:nvSpPr>
        <p:spPr/>
        <p:txBody>
          <a:bodyPr/>
          <a:lstStyle/>
          <a:p>
            <a:pPr algn="l"/>
            <a:r>
              <a:rPr lang="en-US"/>
              <a:t>COMPANY CONFIDENTIAL</a:t>
            </a:r>
          </a:p>
        </p:txBody>
      </p:sp>
      <p:sp>
        <p:nvSpPr>
          <p:cNvPr id="14" name="Slide Number Placeholder 13">
            <a:extLst>
              <a:ext uri="{FF2B5EF4-FFF2-40B4-BE49-F238E27FC236}">
                <a16:creationId xmlns:a16="http://schemas.microsoft.com/office/drawing/2014/main" id="{54698D3A-A577-4AD4-9616-F4D5993A770C}"/>
              </a:ext>
            </a:extLst>
          </p:cNvPr>
          <p:cNvSpPr>
            <a:spLocks noGrp="1"/>
          </p:cNvSpPr>
          <p:nvPr>
            <p:ph type="sldNum" sz="quarter" idx="21"/>
          </p:nvPr>
        </p:nvSpPr>
        <p:spPr/>
        <p:txBody>
          <a:bodyPr/>
          <a:lstStyle/>
          <a:p>
            <a:fld id="{6C385236-B7BA-4938-9EA6-6DEC8CA653D7}" type="slidenum">
              <a:rPr lang="en-US" smtClean="0"/>
              <a:pPr/>
              <a:t>‹#›</a:t>
            </a:fld>
            <a:endParaRPr lang="en-US"/>
          </a:p>
        </p:txBody>
      </p:sp>
      <p:sp>
        <p:nvSpPr>
          <p:cNvPr id="15" name="Title 3">
            <a:extLst>
              <a:ext uri="{FF2B5EF4-FFF2-40B4-BE49-F238E27FC236}">
                <a16:creationId xmlns:a16="http://schemas.microsoft.com/office/drawing/2014/main" id="{E5D4A826-2FEC-4303-893D-3DA3EF3C1E33}"/>
              </a:ext>
            </a:extLst>
          </p:cNvPr>
          <p:cNvSpPr>
            <a:spLocks noGrp="1"/>
          </p:cNvSpPr>
          <p:nvPr>
            <p:ph type="title" hasCustomPrompt="1"/>
          </p:nvPr>
        </p:nvSpPr>
        <p:spPr>
          <a:xfrm>
            <a:off x="479425" y="669851"/>
            <a:ext cx="11233150" cy="1169582"/>
          </a:xfrm>
        </p:spPr>
        <p:txBody>
          <a:bodyPr/>
          <a:lstStyle>
            <a:lvl1pPr algn="ctr">
              <a:lnSpc>
                <a:spcPts val="4000"/>
              </a:lnSpc>
              <a:defRPr sz="4000"/>
            </a:lvl1pPr>
          </a:lstStyle>
          <a:p>
            <a:r>
              <a:rPr lang="en-US"/>
              <a:t>Insert closing headline.</a:t>
            </a:r>
            <a:br>
              <a:rPr lang="en-US"/>
            </a:br>
            <a:r>
              <a:rPr lang="en-US"/>
              <a:t>Use white or dark colored text.</a:t>
            </a:r>
          </a:p>
        </p:txBody>
      </p:sp>
    </p:spTree>
    <p:extLst>
      <p:ext uri="{BB962C8B-B14F-4D97-AF65-F5344CB8AC3E}">
        <p14:creationId xmlns:p14="http://schemas.microsoft.com/office/powerpoint/2010/main" val="325102849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ps and corporate guidelines">
    <p:spTree>
      <p:nvGrpSpPr>
        <p:cNvPr id="1" name=""/>
        <p:cNvGrpSpPr/>
        <p:nvPr/>
      </p:nvGrpSpPr>
      <p:grpSpPr>
        <a:xfrm>
          <a:off x="0" y="0"/>
          <a:ext cx="0" cy="0"/>
          <a:chOff x="0" y="0"/>
          <a:chExt cx="0" cy="0"/>
        </a:xfrm>
      </p:grpSpPr>
      <p:sp>
        <p:nvSpPr>
          <p:cNvPr id="97" name="Rectangle 96">
            <a:extLst>
              <a:ext uri="{FF2B5EF4-FFF2-40B4-BE49-F238E27FC236}">
                <a16:creationId xmlns:a16="http://schemas.microsoft.com/office/drawing/2014/main" id="{908D9CAA-34CE-479D-8E34-30EAE7DFFC9C}"/>
              </a:ext>
            </a:extLst>
          </p:cNvPr>
          <p:cNvSpPr/>
          <p:nvPr userDrawn="1"/>
        </p:nvSpPr>
        <p:spPr>
          <a:xfrm>
            <a:off x="6204108" y="1014232"/>
            <a:ext cx="5516547" cy="5192393"/>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96" name="Rectangle 95">
            <a:extLst>
              <a:ext uri="{FF2B5EF4-FFF2-40B4-BE49-F238E27FC236}">
                <a16:creationId xmlns:a16="http://schemas.microsoft.com/office/drawing/2014/main" id="{365DD7DB-93FC-4CE9-BB55-707FAD0F9441}"/>
              </a:ext>
            </a:extLst>
          </p:cNvPr>
          <p:cNvSpPr/>
          <p:nvPr userDrawn="1"/>
        </p:nvSpPr>
        <p:spPr>
          <a:xfrm>
            <a:off x="3574137" y="1014234"/>
            <a:ext cx="2534124" cy="3498544"/>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43" name="Rectangle 42">
            <a:extLst>
              <a:ext uri="{FF2B5EF4-FFF2-40B4-BE49-F238E27FC236}">
                <a16:creationId xmlns:a16="http://schemas.microsoft.com/office/drawing/2014/main" id="{930F4D85-8103-4DAC-83B9-2EA8A555B766}"/>
              </a:ext>
            </a:extLst>
          </p:cNvPr>
          <p:cNvSpPr/>
          <p:nvPr userDrawn="1"/>
        </p:nvSpPr>
        <p:spPr>
          <a:xfrm>
            <a:off x="479425" y="1014232"/>
            <a:ext cx="2999687" cy="34985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pic>
        <p:nvPicPr>
          <p:cNvPr id="42" name="Picture 41">
            <a:extLst>
              <a:ext uri="{FF2B5EF4-FFF2-40B4-BE49-F238E27FC236}">
                <a16:creationId xmlns:a16="http://schemas.microsoft.com/office/drawing/2014/main" id="{C8352981-5F56-444D-A675-E830B4DDC1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469662" y="1607847"/>
            <a:ext cx="1229752" cy="1373815"/>
          </a:xfrm>
          <a:prstGeom prst="rect">
            <a:avLst/>
          </a:prstGeom>
          <a:ln w="3175">
            <a:solidFill>
              <a:schemeClr val="bg2"/>
            </a:solidFill>
          </a:ln>
        </p:spPr>
      </p:pic>
      <p:sp>
        <p:nvSpPr>
          <p:cNvPr id="11" name="TextBox 10"/>
          <p:cNvSpPr txBox="1"/>
          <p:nvPr userDrawn="1"/>
        </p:nvSpPr>
        <p:spPr>
          <a:xfrm>
            <a:off x="2068307" y="1599603"/>
            <a:ext cx="1420105"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SELECT SLIDE LAYOUTS</a:t>
            </a:r>
          </a:p>
        </p:txBody>
      </p:sp>
      <p:sp>
        <p:nvSpPr>
          <p:cNvPr id="12" name="TextBox 11"/>
          <p:cNvSpPr txBox="1"/>
          <p:nvPr userDrawn="1"/>
        </p:nvSpPr>
        <p:spPr>
          <a:xfrm>
            <a:off x="2068308" y="1767283"/>
            <a:ext cx="1366324" cy="369332"/>
          </a:xfrm>
          <a:prstGeom prst="rect">
            <a:avLst/>
          </a:prstGeom>
          <a:noFill/>
        </p:spPr>
        <p:txBody>
          <a:bodyPr wrap="square" lIns="0" tIns="0" rIns="0" bIns="0" rtlCol="0">
            <a:spAutoFit/>
          </a:bodyPr>
          <a:lstStyle/>
          <a:p>
            <a:pPr defTabSz="914400"/>
            <a:r>
              <a:rPr lang="en-US" sz="800">
                <a:solidFill>
                  <a:schemeClr val="tx1"/>
                </a:solidFill>
                <a:cs typeface="Arial" pitchFamily="34" charset="0"/>
              </a:rPr>
              <a:t>Find title, agendas, section header, plain content and picture layouts:</a:t>
            </a:r>
          </a:p>
        </p:txBody>
      </p:sp>
      <p:sp>
        <p:nvSpPr>
          <p:cNvPr id="13" name="TextBox 12"/>
          <p:cNvSpPr txBox="1"/>
          <p:nvPr userDrawn="1"/>
        </p:nvSpPr>
        <p:spPr>
          <a:xfrm>
            <a:off x="2068309" y="2268336"/>
            <a:ext cx="1357023" cy="492443"/>
          </a:xfrm>
          <a:prstGeom prst="rect">
            <a:avLst/>
          </a:prstGeom>
          <a:noFill/>
        </p:spPr>
        <p:txBody>
          <a:bodyPr wrap="square" lIns="0" tIns="0" rIns="0" bIns="0" rtlCol="0">
            <a:spAutoFit/>
          </a:bodyPr>
          <a:lstStyle/>
          <a:p>
            <a:pPr defTabSz="914400"/>
            <a:r>
              <a:rPr lang="en-US" sz="800" b="0">
                <a:solidFill>
                  <a:schemeClr val="tx1"/>
                </a:solidFill>
                <a:latin typeface="+mj-lt"/>
                <a:cs typeface="Arial" pitchFamily="34" charset="0"/>
              </a:rPr>
              <a:t>Home </a:t>
            </a:r>
            <a:r>
              <a:rPr lang="en-US" sz="800" b="0">
                <a:solidFill>
                  <a:schemeClr val="tx1"/>
                </a:solidFill>
                <a:latin typeface="+mj-lt"/>
                <a:cs typeface="Arial" pitchFamily="34" charset="0"/>
                <a:sym typeface="Wingdings 3"/>
              </a:rPr>
              <a:t> </a:t>
            </a:r>
            <a:r>
              <a:rPr lang="en-US" sz="800" b="0">
                <a:solidFill>
                  <a:schemeClr val="tx1"/>
                </a:solidFill>
                <a:latin typeface="+mj-lt"/>
                <a:cs typeface="Arial" pitchFamily="34" charset="0"/>
              </a:rPr>
              <a:t>New Slide</a:t>
            </a:r>
          </a:p>
          <a:p>
            <a:pPr defTabSz="914400"/>
            <a:endParaRPr lang="en-US" sz="800" b="0">
              <a:solidFill>
                <a:schemeClr val="tx1"/>
              </a:solidFill>
              <a:latin typeface="+mj-lt"/>
              <a:cs typeface="Arial" pitchFamily="34" charset="0"/>
            </a:endParaRPr>
          </a:p>
          <a:p>
            <a:pPr defTabSz="914400"/>
            <a:r>
              <a:rPr lang="en-US" sz="800" b="0">
                <a:solidFill>
                  <a:schemeClr val="tx1"/>
                </a:solidFill>
                <a:latin typeface="+mj-lt"/>
                <a:cs typeface="Arial" pitchFamily="34" charset="0"/>
              </a:rPr>
              <a:t>Home </a:t>
            </a:r>
            <a:r>
              <a:rPr lang="en-US" sz="800" b="0">
                <a:solidFill>
                  <a:schemeClr val="tx1"/>
                </a:solidFill>
                <a:latin typeface="+mj-lt"/>
                <a:cs typeface="Arial" pitchFamily="34" charset="0"/>
                <a:sym typeface="Wingdings 3"/>
              </a:rPr>
              <a:t> </a:t>
            </a:r>
            <a:r>
              <a:rPr lang="en-US" sz="800" b="0">
                <a:solidFill>
                  <a:schemeClr val="tx1"/>
                </a:solidFill>
                <a:latin typeface="+mj-lt"/>
                <a:cs typeface="Arial" pitchFamily="34" charset="0"/>
              </a:rPr>
              <a:t>Layout </a:t>
            </a:r>
            <a:r>
              <a:rPr lang="en-US" sz="800" b="0">
                <a:solidFill>
                  <a:schemeClr val="tx1"/>
                </a:solidFill>
                <a:latin typeface="+mn-lt"/>
                <a:cs typeface="Arial" pitchFamily="34" charset="0"/>
              </a:rPr>
              <a:t>(to change existing layout)</a:t>
            </a:r>
          </a:p>
        </p:txBody>
      </p:sp>
      <p:sp>
        <p:nvSpPr>
          <p:cNvPr id="14" name="TextBox 13"/>
          <p:cNvSpPr txBox="1"/>
          <p:nvPr userDrawn="1"/>
        </p:nvSpPr>
        <p:spPr>
          <a:xfrm>
            <a:off x="6359209" y="1177891"/>
            <a:ext cx="5628870" cy="26640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COLORS AND EFFECTS</a:t>
            </a:r>
          </a:p>
        </p:txBody>
      </p:sp>
      <p:sp>
        <p:nvSpPr>
          <p:cNvPr id="17" name="TextBox 16"/>
          <p:cNvSpPr txBox="1"/>
          <p:nvPr userDrawn="1"/>
        </p:nvSpPr>
        <p:spPr>
          <a:xfrm>
            <a:off x="576969" y="1178254"/>
            <a:ext cx="2987868" cy="26546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HOW TO...</a:t>
            </a:r>
          </a:p>
        </p:txBody>
      </p:sp>
      <p:sp>
        <p:nvSpPr>
          <p:cNvPr id="19" name="TextBox 18"/>
          <p:cNvSpPr txBox="1"/>
          <p:nvPr userDrawn="1"/>
        </p:nvSpPr>
        <p:spPr>
          <a:xfrm>
            <a:off x="6486246" y="3549534"/>
            <a:ext cx="2164800"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CHARTS  </a:t>
            </a:r>
            <a:r>
              <a:rPr lang="en-US" sz="800">
                <a:solidFill>
                  <a:schemeClr val="tx1"/>
                </a:solidFill>
                <a:latin typeface="+mn-lt"/>
                <a:cs typeface="Arial" pitchFamily="34" charset="0"/>
              </a:rPr>
              <a:t>– DESIGN AND EFFECTS</a:t>
            </a:r>
          </a:p>
        </p:txBody>
      </p:sp>
      <p:grpSp>
        <p:nvGrpSpPr>
          <p:cNvPr id="27" name="Group 26"/>
          <p:cNvGrpSpPr/>
          <p:nvPr userDrawn="1"/>
        </p:nvGrpSpPr>
        <p:grpSpPr>
          <a:xfrm>
            <a:off x="6443768" y="2745123"/>
            <a:ext cx="1255646" cy="190805"/>
            <a:chOff x="2834640" y="3855720"/>
            <a:chExt cx="708660" cy="228600"/>
          </a:xfrm>
        </p:grpSpPr>
        <p:cxnSp>
          <p:nvCxnSpPr>
            <p:cNvPr id="28" name="Straight Connector 27"/>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36" name="TextBox 35"/>
          <p:cNvSpPr txBox="1"/>
          <p:nvPr userDrawn="1"/>
        </p:nvSpPr>
        <p:spPr>
          <a:xfrm>
            <a:off x="3678523" y="1177891"/>
            <a:ext cx="2287064" cy="26640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TEXT</a:t>
            </a:r>
          </a:p>
        </p:txBody>
      </p:sp>
      <p:sp>
        <p:nvSpPr>
          <p:cNvPr id="37" name="TextBox 36"/>
          <p:cNvSpPr txBox="1"/>
          <p:nvPr userDrawn="1"/>
        </p:nvSpPr>
        <p:spPr>
          <a:xfrm>
            <a:off x="3802777" y="1599603"/>
            <a:ext cx="1924081" cy="123111"/>
          </a:xfrm>
          <a:prstGeom prst="rect">
            <a:avLst/>
          </a:prstGeom>
          <a:noFill/>
        </p:spPr>
        <p:txBody>
          <a:bodyPr wrap="square" lIns="0" tIns="0" rIns="0" bIns="0" rtlCol="0" anchor="b">
            <a:spAutoFit/>
          </a:bodyPr>
          <a:lstStyle/>
          <a:p>
            <a:pPr defTabSz="914400"/>
            <a:r>
              <a:rPr lang="en-US" sz="800" b="0" kern="1200">
                <a:solidFill>
                  <a:srgbClr val="000000"/>
                </a:solidFill>
                <a:latin typeface="+mj-lt"/>
                <a:ea typeface="+mn-ea"/>
                <a:cs typeface="Arial" pitchFamily="34" charset="0"/>
              </a:rPr>
              <a:t>FONT</a:t>
            </a:r>
          </a:p>
        </p:txBody>
      </p:sp>
      <p:sp>
        <p:nvSpPr>
          <p:cNvPr id="38" name="TextBox 37"/>
          <p:cNvSpPr txBox="1"/>
          <p:nvPr userDrawn="1"/>
        </p:nvSpPr>
        <p:spPr>
          <a:xfrm>
            <a:off x="3802541" y="1760575"/>
            <a:ext cx="2270378" cy="123111"/>
          </a:xfrm>
          <a:prstGeom prst="rect">
            <a:avLst/>
          </a:prstGeom>
          <a:noFill/>
        </p:spPr>
        <p:txBody>
          <a:bodyPr wrap="square" lIns="0" tIns="0" rIns="0" bIns="0" rtlCol="0">
            <a:spAutoFit/>
          </a:bodyPr>
          <a:lstStyle/>
          <a:p>
            <a:pPr defTabSz="914400"/>
            <a:r>
              <a:rPr lang="en-US" sz="800">
                <a:solidFill>
                  <a:srgbClr val="000000"/>
                </a:solidFill>
                <a:cs typeface="Arial" pitchFamily="34" charset="0"/>
              </a:rPr>
              <a:t>Roboto is used for all text</a:t>
            </a:r>
          </a:p>
        </p:txBody>
      </p:sp>
      <p:sp>
        <p:nvSpPr>
          <p:cNvPr id="39" name="TextBox 38"/>
          <p:cNvSpPr txBox="1"/>
          <p:nvPr userDrawn="1"/>
        </p:nvSpPr>
        <p:spPr>
          <a:xfrm>
            <a:off x="3802541" y="2073987"/>
            <a:ext cx="1924081" cy="123111"/>
          </a:xfrm>
          <a:prstGeom prst="rect">
            <a:avLst/>
          </a:prstGeom>
          <a:noFill/>
        </p:spPr>
        <p:txBody>
          <a:bodyPr wrap="square" lIns="0" tIns="0" rIns="0" bIns="0" rtlCol="0" anchor="b">
            <a:spAutoFit/>
          </a:bodyPr>
          <a:lstStyle/>
          <a:p>
            <a:pPr marL="0" algn="l" defTabSz="914400" rtl="0" eaLnBrk="1" latinLnBrk="0" hangingPunct="1"/>
            <a:r>
              <a:rPr lang="en-US" sz="800" b="0" kern="1200">
                <a:solidFill>
                  <a:srgbClr val="000000"/>
                </a:solidFill>
                <a:latin typeface="+mj-lt"/>
                <a:ea typeface="+mn-ea"/>
                <a:cs typeface="Arial" pitchFamily="34" charset="0"/>
              </a:rPr>
              <a:t>STYLE AND SIZES</a:t>
            </a:r>
          </a:p>
        </p:txBody>
      </p:sp>
      <p:sp>
        <p:nvSpPr>
          <p:cNvPr id="40" name="TextBox 39"/>
          <p:cNvSpPr txBox="1"/>
          <p:nvPr userDrawn="1"/>
        </p:nvSpPr>
        <p:spPr>
          <a:xfrm>
            <a:off x="3802541" y="2250050"/>
            <a:ext cx="1922209" cy="471924"/>
          </a:xfrm>
          <a:prstGeom prst="rect">
            <a:avLst/>
          </a:prstGeom>
          <a:noFill/>
        </p:spPr>
        <p:txBody>
          <a:bodyPr wrap="square" lIns="0" tIns="0" rIns="0" bIns="0" rtlCol="0">
            <a:spAutoFit/>
          </a:bodyPr>
          <a:lstStyle/>
          <a:p>
            <a:pPr defTabSz="914400">
              <a:spcAft>
                <a:spcPts val="400"/>
              </a:spcAft>
            </a:pPr>
            <a:r>
              <a:rPr lang="en-US" sz="800">
                <a:solidFill>
                  <a:srgbClr val="000000"/>
                </a:solidFill>
                <a:cs typeface="Arial" pitchFamily="34" charset="0"/>
              </a:rPr>
              <a:t>Headline: Roboto Bold, size 34</a:t>
            </a:r>
          </a:p>
          <a:p>
            <a:pPr defTabSz="914400">
              <a:spcAft>
                <a:spcPts val="400"/>
              </a:spcAft>
            </a:pPr>
            <a:r>
              <a:rPr lang="en-US" sz="800">
                <a:solidFill>
                  <a:srgbClr val="000000"/>
                </a:solidFill>
                <a:cs typeface="Arial" pitchFamily="34" charset="0"/>
              </a:rPr>
              <a:t>Sub-headline: Roboto Light, size 20</a:t>
            </a:r>
          </a:p>
          <a:p>
            <a:pPr defTabSz="914400">
              <a:spcAft>
                <a:spcPts val="400"/>
              </a:spcAft>
            </a:pPr>
            <a:r>
              <a:rPr lang="en-US" sz="800">
                <a:solidFill>
                  <a:srgbClr val="000000"/>
                </a:solidFill>
                <a:cs typeface="Arial" pitchFamily="34" charset="0"/>
              </a:rPr>
              <a:t>Body text: Roboto Light, size 14</a:t>
            </a:r>
          </a:p>
        </p:txBody>
      </p:sp>
      <p:sp>
        <p:nvSpPr>
          <p:cNvPr id="44" name="TextBox 43"/>
          <p:cNvSpPr txBox="1"/>
          <p:nvPr userDrawn="1"/>
        </p:nvSpPr>
        <p:spPr>
          <a:xfrm>
            <a:off x="2062808" y="3216109"/>
            <a:ext cx="1362524"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DISPLAY GUIDES </a:t>
            </a:r>
          </a:p>
        </p:txBody>
      </p:sp>
      <p:sp>
        <p:nvSpPr>
          <p:cNvPr id="45" name="TextBox 44"/>
          <p:cNvSpPr txBox="1"/>
          <p:nvPr userDrawn="1"/>
        </p:nvSpPr>
        <p:spPr>
          <a:xfrm>
            <a:off x="2062810" y="3445206"/>
            <a:ext cx="1302435" cy="492443"/>
          </a:xfrm>
          <a:prstGeom prst="rect">
            <a:avLst/>
          </a:prstGeom>
          <a:noFill/>
        </p:spPr>
        <p:txBody>
          <a:bodyPr wrap="square" lIns="0" tIns="0" rIns="0" bIns="0" rtlCol="0">
            <a:spAutoFit/>
          </a:bodyPr>
          <a:lstStyle/>
          <a:p>
            <a:pPr defTabSz="914400"/>
            <a:r>
              <a:rPr lang="en-US" sz="800">
                <a:solidFill>
                  <a:schemeClr val="tx1"/>
                </a:solidFill>
                <a:cs typeface="Arial" pitchFamily="34" charset="0"/>
              </a:rPr>
              <a:t>Display guides on the screen to view the content area. All content should be inside the red guides.</a:t>
            </a:r>
          </a:p>
        </p:txBody>
      </p:sp>
      <p:sp>
        <p:nvSpPr>
          <p:cNvPr id="46" name="TextBox 45"/>
          <p:cNvSpPr txBox="1"/>
          <p:nvPr userDrawn="1"/>
        </p:nvSpPr>
        <p:spPr>
          <a:xfrm>
            <a:off x="2062809" y="3997816"/>
            <a:ext cx="1285966" cy="123111"/>
          </a:xfrm>
          <a:prstGeom prst="rect">
            <a:avLst/>
          </a:prstGeom>
          <a:noFill/>
        </p:spPr>
        <p:txBody>
          <a:bodyPr wrap="square" lIns="0" tIns="0" rIns="0" bIns="0" rtlCol="0">
            <a:spAutoFit/>
          </a:bodyPr>
          <a:lstStyle/>
          <a:p>
            <a:pPr defTabSz="914400"/>
            <a:r>
              <a:rPr lang="en-US" sz="800" b="0">
                <a:solidFill>
                  <a:schemeClr val="tx1"/>
                </a:solidFill>
                <a:latin typeface="+mj-lt"/>
                <a:cs typeface="Arial" pitchFamily="34" charset="0"/>
              </a:rPr>
              <a:t>View  </a:t>
            </a:r>
            <a:r>
              <a:rPr lang="en-US" sz="800" b="0">
                <a:solidFill>
                  <a:schemeClr val="tx1"/>
                </a:solidFill>
                <a:latin typeface="+mj-lt"/>
                <a:cs typeface="Arial" pitchFamily="34" charset="0"/>
                <a:sym typeface="Wingdings 3"/>
              </a:rPr>
              <a:t> Guides</a:t>
            </a:r>
            <a:endParaRPr lang="en-US" sz="800" b="0">
              <a:solidFill>
                <a:schemeClr val="tx1"/>
              </a:solidFill>
              <a:latin typeface="+mj-lt"/>
              <a:cs typeface="Arial" pitchFamily="34" charset="0"/>
            </a:endParaRPr>
          </a:p>
        </p:txBody>
      </p:sp>
      <p:sp>
        <p:nvSpPr>
          <p:cNvPr id="47" name="TextBox 46"/>
          <p:cNvSpPr txBox="1"/>
          <p:nvPr userDrawn="1"/>
        </p:nvSpPr>
        <p:spPr>
          <a:xfrm>
            <a:off x="8258296" y="1599603"/>
            <a:ext cx="1488000" cy="123111"/>
          </a:xfrm>
          <a:prstGeom prst="rect">
            <a:avLst/>
          </a:prstGeom>
          <a:noFill/>
        </p:spPr>
        <p:txBody>
          <a:bodyPr wrap="square" lIns="0" tIns="0" rIns="0" bIns="0" rtlCol="0" anchor="b">
            <a:spAutoFit/>
          </a:bodyPr>
          <a:lstStyle/>
          <a:p>
            <a:pPr defTabSz="914400"/>
            <a:r>
              <a:rPr lang="en-US" sz="800" b="0">
                <a:solidFill>
                  <a:srgbClr val="000000"/>
                </a:solidFill>
                <a:latin typeface="+mj-lt"/>
                <a:cs typeface="Arial" pitchFamily="34" charset="0"/>
              </a:rPr>
              <a:t>PRIMARY COLORS</a:t>
            </a:r>
          </a:p>
        </p:txBody>
      </p:sp>
      <p:sp>
        <p:nvSpPr>
          <p:cNvPr id="48" name="TextBox 47"/>
          <p:cNvSpPr txBox="1"/>
          <p:nvPr userDrawn="1"/>
        </p:nvSpPr>
        <p:spPr>
          <a:xfrm>
            <a:off x="9849330" y="1602000"/>
            <a:ext cx="1584000" cy="246221"/>
          </a:xfrm>
          <a:prstGeom prst="rect">
            <a:avLst/>
          </a:prstGeom>
          <a:noFill/>
        </p:spPr>
        <p:txBody>
          <a:bodyPr wrap="square" lIns="0" tIns="0" rIns="0" bIns="0" rtlCol="0" anchor="b">
            <a:spAutoFit/>
          </a:bodyPr>
          <a:lstStyle/>
          <a:p>
            <a:pPr defTabSz="914400"/>
            <a:r>
              <a:rPr lang="en-US" sz="800" b="0">
                <a:solidFill>
                  <a:srgbClr val="000000"/>
                </a:solidFill>
                <a:latin typeface="+mj-lt"/>
                <a:cs typeface="Arial" pitchFamily="34" charset="0"/>
              </a:rPr>
              <a:t>SECONDARY COLORS FOR CHARTS &amp; DIAGRAMS</a:t>
            </a:r>
          </a:p>
        </p:txBody>
      </p:sp>
      <p:sp>
        <p:nvSpPr>
          <p:cNvPr id="50" name="TextBox 49"/>
          <p:cNvSpPr txBox="1"/>
          <p:nvPr/>
        </p:nvSpPr>
        <p:spPr>
          <a:xfrm>
            <a:off x="8582916" y="182636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Dark</a:t>
            </a:r>
          </a:p>
        </p:txBody>
      </p:sp>
      <p:sp>
        <p:nvSpPr>
          <p:cNvPr id="51" name="Rektangel 11"/>
          <p:cNvSpPr>
            <a:spLocks noChangeAspect="1"/>
          </p:cNvSpPr>
          <p:nvPr/>
        </p:nvSpPr>
        <p:spPr bwMode="auto">
          <a:xfrm>
            <a:off x="9849332" y="1921624"/>
            <a:ext cx="244800" cy="183600"/>
          </a:xfrm>
          <a:prstGeom prst="rect">
            <a:avLst/>
          </a:prstGeom>
          <a:solidFill>
            <a:schemeClr val="accent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2" name="TextBox 51"/>
          <p:cNvSpPr txBox="1"/>
          <p:nvPr/>
        </p:nvSpPr>
        <p:spPr>
          <a:xfrm>
            <a:off x="10168721" y="1951870"/>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1: Grey/Blue</a:t>
            </a:r>
          </a:p>
        </p:txBody>
      </p:sp>
      <p:sp>
        <p:nvSpPr>
          <p:cNvPr id="53" name="Rektangel 18"/>
          <p:cNvSpPr/>
          <p:nvPr/>
        </p:nvSpPr>
        <p:spPr bwMode="auto">
          <a:xfrm>
            <a:off x="8258297" y="1796117"/>
            <a:ext cx="244800" cy="183600"/>
          </a:xfrm>
          <a:prstGeom prst="rect">
            <a:avLst/>
          </a:prstGeom>
          <a:solidFill>
            <a:schemeClr val="tx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5" name="TextBox 54"/>
          <p:cNvSpPr txBox="1"/>
          <p:nvPr/>
        </p:nvSpPr>
        <p:spPr>
          <a:xfrm>
            <a:off x="8582916" y="206336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Blue</a:t>
            </a:r>
          </a:p>
        </p:txBody>
      </p:sp>
      <p:sp>
        <p:nvSpPr>
          <p:cNvPr id="56" name="Rektangel 7"/>
          <p:cNvSpPr>
            <a:spLocks noChangeAspect="1"/>
          </p:cNvSpPr>
          <p:nvPr/>
        </p:nvSpPr>
        <p:spPr bwMode="auto">
          <a:xfrm>
            <a:off x="9849332" y="2158624"/>
            <a:ext cx="244800" cy="183600"/>
          </a:xfrm>
          <a:prstGeom prst="rect">
            <a:avLst/>
          </a:prstGeom>
          <a:solidFill>
            <a:schemeClr val="accent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7" name="TextBox 56"/>
          <p:cNvSpPr txBox="1"/>
          <p:nvPr/>
        </p:nvSpPr>
        <p:spPr>
          <a:xfrm>
            <a:off x="10168721" y="2188870"/>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2: Dark blue</a:t>
            </a:r>
          </a:p>
        </p:txBody>
      </p:sp>
      <p:sp>
        <p:nvSpPr>
          <p:cNvPr id="58" name="Rektangel 18"/>
          <p:cNvSpPr/>
          <p:nvPr/>
        </p:nvSpPr>
        <p:spPr bwMode="auto">
          <a:xfrm>
            <a:off x="8258297" y="2033117"/>
            <a:ext cx="244800" cy="183600"/>
          </a:xfrm>
          <a:prstGeom prst="rect">
            <a:avLst/>
          </a:prstGeom>
          <a:solidFill>
            <a:schemeClr val="accent3"/>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63" name="Rektangel 18"/>
          <p:cNvSpPr/>
          <p:nvPr/>
        </p:nvSpPr>
        <p:spPr bwMode="auto">
          <a:xfrm>
            <a:off x="3802541" y="3117398"/>
            <a:ext cx="325435" cy="264226"/>
          </a:xfrm>
          <a:prstGeom prst="rect">
            <a:avLst/>
          </a:prstGeom>
          <a:solidFill>
            <a:schemeClr val="tx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chemeClr val="tx1"/>
              </a:solidFill>
            </a:endParaRPr>
          </a:p>
        </p:txBody>
      </p:sp>
      <p:sp>
        <p:nvSpPr>
          <p:cNvPr id="64" name="TextBox 63"/>
          <p:cNvSpPr txBox="1"/>
          <p:nvPr/>
        </p:nvSpPr>
        <p:spPr>
          <a:xfrm>
            <a:off x="4235215" y="3145852"/>
            <a:ext cx="1454281" cy="24622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Dark is the default color for headlines and body text. </a:t>
            </a:r>
          </a:p>
        </p:txBody>
      </p:sp>
      <p:grpSp>
        <p:nvGrpSpPr>
          <p:cNvPr id="118" name="Group 117">
            <a:extLst>
              <a:ext uri="{FF2B5EF4-FFF2-40B4-BE49-F238E27FC236}">
                <a16:creationId xmlns:a16="http://schemas.microsoft.com/office/drawing/2014/main" id="{5E6F26DC-ED06-4AE5-BB8F-0CC90D2A969E}"/>
              </a:ext>
            </a:extLst>
          </p:cNvPr>
          <p:cNvGrpSpPr/>
          <p:nvPr userDrawn="1"/>
        </p:nvGrpSpPr>
        <p:grpSpPr>
          <a:xfrm>
            <a:off x="3796272" y="3597708"/>
            <a:ext cx="584370" cy="366154"/>
            <a:chOff x="3776319" y="3799737"/>
            <a:chExt cx="642807" cy="402769"/>
          </a:xfrm>
        </p:grpSpPr>
        <p:sp>
          <p:nvSpPr>
            <p:cNvPr id="68" name="Rektangel 22"/>
            <p:cNvSpPr/>
            <p:nvPr/>
          </p:nvSpPr>
          <p:spPr bwMode="auto">
            <a:xfrm>
              <a:off x="3776319" y="3799737"/>
              <a:ext cx="342913" cy="257185"/>
            </a:xfrm>
            <a:prstGeom prst="rect">
              <a:avLst/>
            </a:prstGeom>
            <a:solidFill>
              <a:schemeClr val="accent3"/>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69" name="Rektangel 11"/>
            <p:cNvSpPr>
              <a:spLocks noChangeAspect="1"/>
            </p:cNvSpPr>
            <p:nvPr/>
          </p:nvSpPr>
          <p:spPr bwMode="auto">
            <a:xfrm>
              <a:off x="3876284" y="3848265"/>
              <a:ext cx="342913" cy="257185"/>
            </a:xfrm>
            <a:prstGeom prst="rect">
              <a:avLst/>
            </a:prstGeom>
            <a:solidFill>
              <a:schemeClr val="bg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0" name="Rektangel 7"/>
            <p:cNvSpPr>
              <a:spLocks noChangeAspect="1"/>
            </p:cNvSpPr>
            <p:nvPr/>
          </p:nvSpPr>
          <p:spPr bwMode="auto">
            <a:xfrm>
              <a:off x="3976249" y="3896792"/>
              <a:ext cx="342913" cy="257185"/>
            </a:xfrm>
            <a:prstGeom prst="rect">
              <a:avLst/>
            </a:prstGeom>
            <a:solidFill>
              <a:schemeClr val="tx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1" name="Rektangel 9"/>
            <p:cNvSpPr>
              <a:spLocks noChangeAspect="1"/>
            </p:cNvSpPr>
            <p:nvPr/>
          </p:nvSpPr>
          <p:spPr bwMode="auto">
            <a:xfrm>
              <a:off x="4076213" y="3945321"/>
              <a:ext cx="342913" cy="257185"/>
            </a:xfrm>
            <a:prstGeom prst="rect">
              <a:avLst/>
            </a:prstGeom>
            <a:solidFill>
              <a:schemeClr val="bg1"/>
            </a:solidFill>
            <a:ln w="3175" cap="flat" cmpd="sng" algn="ctr">
              <a:solidFill>
                <a:schemeClr val="bg2"/>
              </a:solid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grpSp>
      <p:sp>
        <p:nvSpPr>
          <p:cNvPr id="72" name="TextBox 71"/>
          <p:cNvSpPr txBox="1"/>
          <p:nvPr userDrawn="1"/>
        </p:nvSpPr>
        <p:spPr>
          <a:xfrm>
            <a:off x="4539038" y="3521694"/>
            <a:ext cx="1426550" cy="738664"/>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Feel free to change the body text color to white or one of the other primary colors in order to create emphasis, highlight or better contrast between text and background.</a:t>
            </a:r>
          </a:p>
        </p:txBody>
      </p:sp>
      <p:sp>
        <p:nvSpPr>
          <p:cNvPr id="73" name="Rektangel 22"/>
          <p:cNvSpPr/>
          <p:nvPr userDrawn="1"/>
        </p:nvSpPr>
        <p:spPr bwMode="auto">
          <a:xfrm>
            <a:off x="8258296" y="2270116"/>
            <a:ext cx="244800" cy="183600"/>
          </a:xfrm>
          <a:prstGeom prst="rect">
            <a:avLst/>
          </a:prstGeom>
          <a:solidFill>
            <a:schemeClr val="bg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4" name="TextBox 73"/>
          <p:cNvSpPr txBox="1"/>
          <p:nvPr userDrawn="1"/>
        </p:nvSpPr>
        <p:spPr>
          <a:xfrm>
            <a:off x="8582915" y="230036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Accent 1</a:t>
            </a:r>
          </a:p>
        </p:txBody>
      </p:sp>
      <p:sp>
        <p:nvSpPr>
          <p:cNvPr id="75" name="Rektangel 9"/>
          <p:cNvSpPr>
            <a:spLocks noChangeAspect="1"/>
          </p:cNvSpPr>
          <p:nvPr userDrawn="1"/>
        </p:nvSpPr>
        <p:spPr bwMode="auto">
          <a:xfrm>
            <a:off x="9849330" y="2395623"/>
            <a:ext cx="244800" cy="183600"/>
          </a:xfrm>
          <a:prstGeom prst="rect">
            <a:avLst/>
          </a:prstGeom>
          <a:solidFill>
            <a:schemeClr val="accent4"/>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6" name="TextBox 75"/>
          <p:cNvSpPr txBox="1"/>
          <p:nvPr userDrawn="1"/>
        </p:nvSpPr>
        <p:spPr>
          <a:xfrm>
            <a:off x="10168720" y="2425871"/>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4: Ocean blue</a:t>
            </a:r>
          </a:p>
        </p:txBody>
      </p:sp>
      <p:sp>
        <p:nvSpPr>
          <p:cNvPr id="81" name="Content Placeholder 5"/>
          <p:cNvSpPr txBox="1">
            <a:spLocks/>
          </p:cNvSpPr>
          <p:nvPr userDrawn="1"/>
        </p:nvSpPr>
        <p:spPr>
          <a:xfrm>
            <a:off x="6474281" y="3081964"/>
            <a:ext cx="1436029" cy="123111"/>
          </a:xfrm>
          <a:prstGeom prst="rect">
            <a:avLst/>
          </a:prstGeom>
        </p:spPr>
        <p:txBody>
          <a:bodyPr wrap="square" lIns="0" tIns="0" rIns="0" bIns="0">
            <a:spAutoFit/>
          </a:bodyPr>
          <a:lstStyle>
            <a:lvl1pPr marL="199105" indent="-199105" algn="l" defTabSz="102396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buNone/>
            </a:pPr>
            <a:r>
              <a:rPr lang="en-US" sz="800">
                <a:solidFill>
                  <a:schemeClr val="tx1"/>
                </a:solidFill>
              </a:rPr>
              <a:t>Never use the Standard Colors</a:t>
            </a:r>
          </a:p>
        </p:txBody>
      </p:sp>
      <p:cxnSp>
        <p:nvCxnSpPr>
          <p:cNvPr id="82" name="Straight Connector 81"/>
          <p:cNvCxnSpPr>
            <a:cxnSpLocks/>
          </p:cNvCxnSpPr>
          <p:nvPr userDrawn="1"/>
        </p:nvCxnSpPr>
        <p:spPr>
          <a:xfrm>
            <a:off x="6474281" y="3361226"/>
            <a:ext cx="4959049"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6" name="Title 1"/>
          <p:cNvSpPr txBox="1">
            <a:spLocks/>
          </p:cNvSpPr>
          <p:nvPr userDrawn="1"/>
        </p:nvSpPr>
        <p:spPr>
          <a:xfrm>
            <a:off x="558868" y="885750"/>
            <a:ext cx="11171767" cy="689910"/>
          </a:xfrm>
          <a:prstGeom prst="rect">
            <a:avLst/>
          </a:prstGeom>
        </p:spPr>
        <p:txBody>
          <a:bodyPr vert="horz" lIns="0" tIns="0" rIns="0" bIns="0" rtlCol="0" anchor="t">
            <a:noAutofit/>
          </a:bodyPr>
          <a:lstStyle>
            <a:lvl1pPr algn="l" defTabSz="1023967" rtl="0" eaLnBrk="1" latinLnBrk="0" hangingPunct="1">
              <a:spcBef>
                <a:spcPct val="0"/>
              </a:spcBef>
              <a:buNone/>
              <a:defRPr sz="2400" b="1" kern="1200">
                <a:solidFill>
                  <a:schemeClr val="tx2"/>
                </a:solidFill>
                <a:latin typeface="+mj-lt"/>
                <a:ea typeface="+mj-ea"/>
                <a:cs typeface="+mj-cs"/>
              </a:defRPr>
            </a:lvl1pPr>
          </a:lstStyle>
          <a:p>
            <a:endParaRPr lang="en-US" sz="2800" b="1" kern="1200">
              <a:solidFill>
                <a:schemeClr val="tx1"/>
              </a:solidFill>
              <a:latin typeface="+mj-lt"/>
              <a:ea typeface="+mj-ea"/>
              <a:cs typeface="+mj-cs"/>
            </a:endParaRPr>
          </a:p>
        </p:txBody>
      </p:sp>
      <p:sp>
        <p:nvSpPr>
          <p:cNvPr id="83" name="Date Placeholder 8">
            <a:extLst>
              <a:ext uri="{FF2B5EF4-FFF2-40B4-BE49-F238E27FC236}">
                <a16:creationId xmlns:a16="http://schemas.microsoft.com/office/drawing/2014/main" id="{FE12C273-601D-40AF-BD56-6F1846451924}"/>
              </a:ext>
            </a:extLst>
          </p:cNvPr>
          <p:cNvSpPr>
            <a:spLocks noGrp="1"/>
          </p:cNvSpPr>
          <p:nvPr userDrawn="1">
            <p:ph type="dt" sz="half" idx="19"/>
          </p:nvPr>
        </p:nvSpPr>
        <p:spPr>
          <a:xfrm>
            <a:off x="3008551" y="6529068"/>
            <a:ext cx="759950" cy="153888"/>
          </a:xfrm>
        </p:spPr>
        <p:txBody>
          <a:bodyPr/>
          <a:lstStyle/>
          <a:p>
            <a:fld id="{A0ABC626-455B-41B0-A0E7-A5E156590607}" type="datetime1">
              <a:rPr lang="en-US" smtClean="0"/>
              <a:pPr/>
              <a:t>2/1/2024</a:t>
            </a:fld>
            <a:endParaRPr lang="en-US"/>
          </a:p>
        </p:txBody>
      </p:sp>
      <p:sp>
        <p:nvSpPr>
          <p:cNvPr id="84" name="Footer Placeholder 12">
            <a:extLst>
              <a:ext uri="{FF2B5EF4-FFF2-40B4-BE49-F238E27FC236}">
                <a16:creationId xmlns:a16="http://schemas.microsoft.com/office/drawing/2014/main" id="{5E3596F1-2045-40CC-A80E-499FCE019B3A}"/>
              </a:ext>
            </a:extLst>
          </p:cNvPr>
          <p:cNvSpPr>
            <a:spLocks noGrp="1"/>
          </p:cNvSpPr>
          <p:nvPr userDrawn="1">
            <p:ph type="ftr" sz="quarter" idx="20"/>
          </p:nvPr>
        </p:nvSpPr>
        <p:spPr>
          <a:xfrm>
            <a:off x="920896" y="6529068"/>
            <a:ext cx="2087655" cy="153888"/>
          </a:xfrm>
        </p:spPr>
        <p:txBody>
          <a:bodyPr/>
          <a:lstStyle/>
          <a:p>
            <a:pPr algn="l"/>
            <a:r>
              <a:rPr lang="en-US"/>
              <a:t>COMPANY CONFIDENTIAL</a:t>
            </a:r>
          </a:p>
        </p:txBody>
      </p:sp>
      <p:sp>
        <p:nvSpPr>
          <p:cNvPr id="85" name="Slide Number Placeholder 13">
            <a:extLst>
              <a:ext uri="{FF2B5EF4-FFF2-40B4-BE49-F238E27FC236}">
                <a16:creationId xmlns:a16="http://schemas.microsoft.com/office/drawing/2014/main" id="{6A79043F-E70A-4446-8650-0C2A2B7B0881}"/>
              </a:ext>
            </a:extLst>
          </p:cNvPr>
          <p:cNvSpPr>
            <a:spLocks noGrp="1"/>
          </p:cNvSpPr>
          <p:nvPr userDrawn="1">
            <p:ph type="sldNum" sz="quarter" idx="21"/>
          </p:nvPr>
        </p:nvSpPr>
        <p:spPr>
          <a:xfrm>
            <a:off x="479426" y="6529068"/>
            <a:ext cx="270170" cy="153888"/>
          </a:xfrm>
        </p:spPr>
        <p:txBody>
          <a:bodyPr/>
          <a:lstStyle/>
          <a:p>
            <a:fld id="{6C385236-B7BA-4938-9EA6-6DEC8CA653D7}" type="slidenum">
              <a:rPr lang="en-US" smtClean="0"/>
              <a:pPr/>
              <a:t>‹#›</a:t>
            </a:fld>
            <a:endParaRPr lang="en-US"/>
          </a:p>
        </p:txBody>
      </p:sp>
      <p:sp>
        <p:nvSpPr>
          <p:cNvPr id="87" name="Rektangel 22">
            <a:extLst>
              <a:ext uri="{FF2B5EF4-FFF2-40B4-BE49-F238E27FC236}">
                <a16:creationId xmlns:a16="http://schemas.microsoft.com/office/drawing/2014/main" id="{94B553FC-3AAD-430C-8BBF-3DF9335D0629}"/>
              </a:ext>
            </a:extLst>
          </p:cNvPr>
          <p:cNvSpPr/>
          <p:nvPr userDrawn="1"/>
        </p:nvSpPr>
        <p:spPr bwMode="auto">
          <a:xfrm>
            <a:off x="8258296" y="2511626"/>
            <a:ext cx="244800" cy="183600"/>
          </a:xfrm>
          <a:prstGeom prst="rect">
            <a:avLst/>
          </a:prstGeom>
          <a:solidFill>
            <a:schemeClr val="tx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0" name="TextBox 89">
            <a:extLst>
              <a:ext uri="{FF2B5EF4-FFF2-40B4-BE49-F238E27FC236}">
                <a16:creationId xmlns:a16="http://schemas.microsoft.com/office/drawing/2014/main" id="{52ECF2D3-E70D-444B-A194-20FBB4EF8314}"/>
              </a:ext>
            </a:extLst>
          </p:cNvPr>
          <p:cNvSpPr txBox="1"/>
          <p:nvPr userDrawn="1"/>
        </p:nvSpPr>
        <p:spPr>
          <a:xfrm>
            <a:off x="8582915" y="254187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Accent 2</a:t>
            </a:r>
          </a:p>
        </p:txBody>
      </p:sp>
      <p:sp>
        <p:nvSpPr>
          <p:cNvPr id="92" name="Rektangel 9">
            <a:extLst>
              <a:ext uri="{FF2B5EF4-FFF2-40B4-BE49-F238E27FC236}">
                <a16:creationId xmlns:a16="http://schemas.microsoft.com/office/drawing/2014/main" id="{C6A9245E-199C-439D-8F58-D6A26180CCF2}"/>
              </a:ext>
            </a:extLst>
          </p:cNvPr>
          <p:cNvSpPr>
            <a:spLocks noChangeAspect="1"/>
          </p:cNvSpPr>
          <p:nvPr userDrawn="1"/>
        </p:nvSpPr>
        <p:spPr bwMode="auto">
          <a:xfrm>
            <a:off x="9849330" y="2629249"/>
            <a:ext cx="244800" cy="183600"/>
          </a:xfrm>
          <a:prstGeom prst="rect">
            <a:avLst/>
          </a:prstGeom>
          <a:solidFill>
            <a:schemeClr val="accent5"/>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3" name="TextBox 92">
            <a:extLst>
              <a:ext uri="{FF2B5EF4-FFF2-40B4-BE49-F238E27FC236}">
                <a16:creationId xmlns:a16="http://schemas.microsoft.com/office/drawing/2014/main" id="{A25B0928-DFF1-4B6F-8C9F-7FE6579D5FCC}"/>
              </a:ext>
            </a:extLst>
          </p:cNvPr>
          <p:cNvSpPr txBox="1"/>
          <p:nvPr userDrawn="1"/>
        </p:nvSpPr>
        <p:spPr>
          <a:xfrm>
            <a:off x="10168720" y="2659497"/>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5: Green</a:t>
            </a:r>
          </a:p>
        </p:txBody>
      </p:sp>
      <p:sp>
        <p:nvSpPr>
          <p:cNvPr id="94" name="Rektangel 9">
            <a:extLst>
              <a:ext uri="{FF2B5EF4-FFF2-40B4-BE49-F238E27FC236}">
                <a16:creationId xmlns:a16="http://schemas.microsoft.com/office/drawing/2014/main" id="{37D8958A-387C-45BD-83D0-DBC3BB0017DA}"/>
              </a:ext>
            </a:extLst>
          </p:cNvPr>
          <p:cNvSpPr>
            <a:spLocks noChangeAspect="1"/>
          </p:cNvSpPr>
          <p:nvPr userDrawn="1"/>
        </p:nvSpPr>
        <p:spPr bwMode="auto">
          <a:xfrm>
            <a:off x="9849330" y="2853321"/>
            <a:ext cx="244800" cy="183600"/>
          </a:xfrm>
          <a:prstGeom prst="rect">
            <a:avLst/>
          </a:prstGeom>
          <a:solidFill>
            <a:schemeClr val="accent6"/>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5" name="TextBox 94">
            <a:extLst>
              <a:ext uri="{FF2B5EF4-FFF2-40B4-BE49-F238E27FC236}">
                <a16:creationId xmlns:a16="http://schemas.microsoft.com/office/drawing/2014/main" id="{F2D3E017-96F6-423B-9145-008DB23FF524}"/>
              </a:ext>
            </a:extLst>
          </p:cNvPr>
          <p:cNvSpPr txBox="1"/>
          <p:nvPr userDrawn="1"/>
        </p:nvSpPr>
        <p:spPr>
          <a:xfrm>
            <a:off x="10168720" y="2883569"/>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6: Red Alert</a:t>
            </a:r>
          </a:p>
        </p:txBody>
      </p:sp>
      <p:pic>
        <p:nvPicPr>
          <p:cNvPr id="102" name="Picture 101">
            <a:extLst>
              <a:ext uri="{FF2B5EF4-FFF2-40B4-BE49-F238E27FC236}">
                <a16:creationId xmlns:a16="http://schemas.microsoft.com/office/drawing/2014/main" id="{1ABD7990-89CC-49DB-AA0A-0AC2D5EF726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86246" y="3852045"/>
            <a:ext cx="1815300" cy="1222363"/>
          </a:xfrm>
          <a:prstGeom prst="rect">
            <a:avLst/>
          </a:prstGeom>
        </p:spPr>
      </p:pic>
      <p:pic>
        <p:nvPicPr>
          <p:cNvPr id="103" name="Picture 102">
            <a:extLst>
              <a:ext uri="{FF2B5EF4-FFF2-40B4-BE49-F238E27FC236}">
                <a16:creationId xmlns:a16="http://schemas.microsoft.com/office/drawing/2014/main" id="{6546A0DA-94D1-4668-A757-FF579938F67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503096" y="3878959"/>
            <a:ext cx="1797056" cy="1215521"/>
          </a:xfrm>
          <a:prstGeom prst="rect">
            <a:avLst/>
          </a:prstGeom>
        </p:spPr>
      </p:pic>
      <p:sp>
        <p:nvSpPr>
          <p:cNvPr id="18" name="TextBox 17"/>
          <p:cNvSpPr txBox="1"/>
          <p:nvPr userDrawn="1"/>
        </p:nvSpPr>
        <p:spPr>
          <a:xfrm>
            <a:off x="6463409" y="5337962"/>
            <a:ext cx="2680591"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SMARTART </a:t>
            </a:r>
            <a:r>
              <a:rPr lang="en-US" sz="800">
                <a:solidFill>
                  <a:schemeClr val="tx1"/>
                </a:solidFill>
                <a:latin typeface="+mn-lt"/>
                <a:cs typeface="Arial" pitchFamily="34" charset="0"/>
              </a:rPr>
              <a:t>– DESIGN AND EFFECTS</a:t>
            </a:r>
          </a:p>
        </p:txBody>
      </p:sp>
      <p:grpSp>
        <p:nvGrpSpPr>
          <p:cNvPr id="105" name="Group 104">
            <a:extLst>
              <a:ext uri="{FF2B5EF4-FFF2-40B4-BE49-F238E27FC236}">
                <a16:creationId xmlns:a16="http://schemas.microsoft.com/office/drawing/2014/main" id="{03585E07-6B11-4B4F-AE56-460E3215EDE8}"/>
              </a:ext>
            </a:extLst>
          </p:cNvPr>
          <p:cNvGrpSpPr/>
          <p:nvPr userDrawn="1"/>
        </p:nvGrpSpPr>
        <p:grpSpPr>
          <a:xfrm>
            <a:off x="8513102" y="4099093"/>
            <a:ext cx="1730876" cy="944549"/>
            <a:chOff x="2834640" y="3855720"/>
            <a:chExt cx="708660" cy="228600"/>
          </a:xfrm>
        </p:grpSpPr>
        <p:cxnSp>
          <p:nvCxnSpPr>
            <p:cNvPr id="106" name="Straight Connector 105">
              <a:extLst>
                <a:ext uri="{FF2B5EF4-FFF2-40B4-BE49-F238E27FC236}">
                  <a16:creationId xmlns:a16="http://schemas.microsoft.com/office/drawing/2014/main" id="{9809A7F2-F48F-4F60-957B-2DB7F7B34D5A}"/>
                </a:ext>
              </a:extLst>
            </p:cNvPr>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6614DE27-4BEA-4798-AF7D-67C66CD04692}"/>
                </a:ext>
              </a:extLst>
            </p:cNvPr>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pic>
        <p:nvPicPr>
          <p:cNvPr id="109" name="Picture 108">
            <a:extLst>
              <a:ext uri="{FF2B5EF4-FFF2-40B4-BE49-F238E27FC236}">
                <a16:creationId xmlns:a16="http://schemas.microsoft.com/office/drawing/2014/main" id="{0B27BA4E-0BF4-4C02-940E-C2B8347325A4}"/>
              </a:ext>
            </a:extLst>
          </p:cNvPr>
          <p:cNvPicPr>
            <a:picLocks noChangeAspect="1"/>
          </p:cNvPicPr>
          <p:nvPr userDrawn="1"/>
        </p:nvPicPr>
        <p:blipFill>
          <a:blip r:embed="rId5"/>
          <a:stretch>
            <a:fillRect/>
          </a:stretch>
        </p:blipFill>
        <p:spPr>
          <a:xfrm>
            <a:off x="6463409" y="5577357"/>
            <a:ext cx="4969921" cy="443263"/>
          </a:xfrm>
          <a:prstGeom prst="rect">
            <a:avLst/>
          </a:prstGeom>
        </p:spPr>
      </p:pic>
      <p:grpSp>
        <p:nvGrpSpPr>
          <p:cNvPr id="111" name="Group 110">
            <a:extLst>
              <a:ext uri="{FF2B5EF4-FFF2-40B4-BE49-F238E27FC236}">
                <a16:creationId xmlns:a16="http://schemas.microsoft.com/office/drawing/2014/main" id="{94A9BDE5-F054-4AD6-B204-D8056D976AEC}"/>
              </a:ext>
            </a:extLst>
          </p:cNvPr>
          <p:cNvGrpSpPr/>
          <p:nvPr userDrawn="1"/>
        </p:nvGrpSpPr>
        <p:grpSpPr>
          <a:xfrm>
            <a:off x="7019925" y="5670940"/>
            <a:ext cx="4375305" cy="217835"/>
            <a:chOff x="2834640" y="3855720"/>
            <a:chExt cx="708660" cy="228600"/>
          </a:xfrm>
        </p:grpSpPr>
        <p:cxnSp>
          <p:nvCxnSpPr>
            <p:cNvPr id="112" name="Straight Connector 111">
              <a:extLst>
                <a:ext uri="{FF2B5EF4-FFF2-40B4-BE49-F238E27FC236}">
                  <a16:creationId xmlns:a16="http://schemas.microsoft.com/office/drawing/2014/main" id="{F45128B7-C518-458F-B497-DBD7A8897B75}"/>
                </a:ext>
              </a:extLst>
            </p:cNvPr>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B1651C43-F09B-4205-ABB2-EAC554A231A2}"/>
                </a:ext>
              </a:extLst>
            </p:cNvPr>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14" name="TextBox 113">
            <a:extLst>
              <a:ext uri="{FF2B5EF4-FFF2-40B4-BE49-F238E27FC236}">
                <a16:creationId xmlns:a16="http://schemas.microsoft.com/office/drawing/2014/main" id="{39575785-35B6-49AB-9E5B-A44383234BA4}"/>
              </a:ext>
            </a:extLst>
          </p:cNvPr>
          <p:cNvSpPr txBox="1"/>
          <p:nvPr userDrawn="1"/>
        </p:nvSpPr>
        <p:spPr>
          <a:xfrm>
            <a:off x="10495883" y="3991118"/>
            <a:ext cx="1064838" cy="738664"/>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Keep charts and SmartArt simple and minimalistic. </a:t>
            </a:r>
            <a:br>
              <a:rPr lang="en-US" sz="800">
                <a:solidFill>
                  <a:schemeClr val="tx1"/>
                </a:solidFill>
                <a:cs typeface="Arial" pitchFamily="34" charset="0"/>
              </a:rPr>
            </a:br>
            <a:endParaRPr lang="en-US" sz="800">
              <a:solidFill>
                <a:schemeClr val="tx1"/>
              </a:solidFill>
              <a:cs typeface="Arial" pitchFamily="34" charset="0"/>
            </a:endParaRPr>
          </a:p>
          <a:p>
            <a:pPr defTabSz="914400"/>
            <a:r>
              <a:rPr lang="en-US" sz="800">
                <a:solidFill>
                  <a:schemeClr val="tx1"/>
                </a:solidFill>
                <a:cs typeface="Arial" pitchFamily="34" charset="0"/>
              </a:rPr>
              <a:t>Avoid bevel, emboss and 3D effects.</a:t>
            </a:r>
          </a:p>
        </p:txBody>
      </p:sp>
      <p:sp>
        <p:nvSpPr>
          <p:cNvPr id="115" name="Rectangle 114">
            <a:extLst>
              <a:ext uri="{FF2B5EF4-FFF2-40B4-BE49-F238E27FC236}">
                <a16:creationId xmlns:a16="http://schemas.microsoft.com/office/drawing/2014/main" id="{2B4EC30E-B7CE-4A68-8E8B-D5254BC914CC}"/>
              </a:ext>
            </a:extLst>
          </p:cNvPr>
          <p:cNvSpPr/>
          <p:nvPr userDrawn="1"/>
        </p:nvSpPr>
        <p:spPr>
          <a:xfrm>
            <a:off x="479425" y="4611253"/>
            <a:ext cx="5628836" cy="1588341"/>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16" name="TextBox 115">
            <a:extLst>
              <a:ext uri="{FF2B5EF4-FFF2-40B4-BE49-F238E27FC236}">
                <a16:creationId xmlns:a16="http://schemas.microsoft.com/office/drawing/2014/main" id="{FD99C6E9-148D-4428-B5D8-6AD43505DA41}"/>
              </a:ext>
            </a:extLst>
          </p:cNvPr>
          <p:cNvSpPr txBox="1"/>
          <p:nvPr userDrawn="1"/>
        </p:nvSpPr>
        <p:spPr>
          <a:xfrm>
            <a:off x="558868" y="4773728"/>
            <a:ext cx="2287064" cy="26640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CALL OUTS</a:t>
            </a:r>
          </a:p>
        </p:txBody>
      </p:sp>
      <p:sp>
        <p:nvSpPr>
          <p:cNvPr id="117" name="TextBox 116">
            <a:extLst>
              <a:ext uri="{FF2B5EF4-FFF2-40B4-BE49-F238E27FC236}">
                <a16:creationId xmlns:a16="http://schemas.microsoft.com/office/drawing/2014/main" id="{C1335B58-8355-4223-9A0F-3FB094B7984A}"/>
              </a:ext>
            </a:extLst>
          </p:cNvPr>
          <p:cNvSpPr txBox="1"/>
          <p:nvPr userDrawn="1"/>
        </p:nvSpPr>
        <p:spPr>
          <a:xfrm>
            <a:off x="3802541" y="2920536"/>
            <a:ext cx="1924081" cy="123111"/>
          </a:xfrm>
          <a:prstGeom prst="rect">
            <a:avLst/>
          </a:prstGeom>
          <a:noFill/>
        </p:spPr>
        <p:txBody>
          <a:bodyPr wrap="square" lIns="0" tIns="0" rIns="0" bIns="0" rtlCol="0" anchor="b">
            <a:spAutoFit/>
          </a:bodyPr>
          <a:lstStyle/>
          <a:p>
            <a:pPr marL="0" algn="l" defTabSz="914400" rtl="0" eaLnBrk="1" latinLnBrk="0" hangingPunct="1"/>
            <a:r>
              <a:rPr lang="en-US" sz="800" b="0" kern="1200">
                <a:solidFill>
                  <a:srgbClr val="000000"/>
                </a:solidFill>
                <a:latin typeface="+mj-lt"/>
                <a:ea typeface="+mn-ea"/>
                <a:cs typeface="Arial" pitchFamily="34" charset="0"/>
              </a:rPr>
              <a:t>TEXT COLOR</a:t>
            </a:r>
          </a:p>
        </p:txBody>
      </p:sp>
      <p:pic>
        <p:nvPicPr>
          <p:cNvPr id="120" name="Picture 119">
            <a:extLst>
              <a:ext uri="{FF2B5EF4-FFF2-40B4-BE49-F238E27FC236}">
                <a16:creationId xmlns:a16="http://schemas.microsoft.com/office/drawing/2014/main" id="{EA7DB651-0930-424D-8AAB-494794615B2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694112" y="1513060"/>
            <a:ext cx="1225191" cy="1407314"/>
          </a:xfrm>
          <a:prstGeom prst="rect">
            <a:avLst/>
          </a:prstGeom>
        </p:spPr>
      </p:pic>
      <p:sp>
        <p:nvSpPr>
          <p:cNvPr id="124" name="Oval 123">
            <a:extLst>
              <a:ext uri="{FF2B5EF4-FFF2-40B4-BE49-F238E27FC236}">
                <a16:creationId xmlns:a16="http://schemas.microsoft.com/office/drawing/2014/main" id="{F7AB58B9-3487-4503-98A3-261B6871E0AB}"/>
              </a:ext>
            </a:extLst>
          </p:cNvPr>
          <p:cNvSpPr/>
          <p:nvPr userDrawn="1"/>
        </p:nvSpPr>
        <p:spPr>
          <a:xfrm>
            <a:off x="3076416" y="4919253"/>
            <a:ext cx="951609" cy="951609"/>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a:solidFill>
                  <a:schemeClr val="bg1"/>
                </a:solidFill>
              </a:rPr>
              <a:t>Call-out text here</a:t>
            </a:r>
          </a:p>
        </p:txBody>
      </p:sp>
      <p:sp>
        <p:nvSpPr>
          <p:cNvPr id="127" name="Rectangle: Rounded Corners 126">
            <a:extLst>
              <a:ext uri="{FF2B5EF4-FFF2-40B4-BE49-F238E27FC236}">
                <a16:creationId xmlns:a16="http://schemas.microsoft.com/office/drawing/2014/main" id="{B6CD54A2-4412-4A84-AF5A-DACAD97CBE74}"/>
              </a:ext>
            </a:extLst>
          </p:cNvPr>
          <p:cNvSpPr/>
          <p:nvPr userDrawn="1"/>
        </p:nvSpPr>
        <p:spPr>
          <a:xfrm>
            <a:off x="4222590" y="5306886"/>
            <a:ext cx="1667164" cy="323268"/>
          </a:xfrm>
          <a:prstGeom prst="roundRect">
            <a:avLst>
              <a:gd name="adj" fmla="val 50000"/>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solidFill>
              </a:rPr>
              <a:t>Call out text here</a:t>
            </a:r>
          </a:p>
        </p:txBody>
      </p:sp>
      <p:sp>
        <p:nvSpPr>
          <p:cNvPr id="128" name="TextBox 127">
            <a:extLst>
              <a:ext uri="{FF2B5EF4-FFF2-40B4-BE49-F238E27FC236}">
                <a16:creationId xmlns:a16="http://schemas.microsoft.com/office/drawing/2014/main" id="{5C803F96-D305-4337-A4A7-EF0BCC606DD0}"/>
              </a:ext>
            </a:extLst>
          </p:cNvPr>
          <p:cNvSpPr txBox="1"/>
          <p:nvPr userDrawn="1"/>
        </p:nvSpPr>
        <p:spPr>
          <a:xfrm>
            <a:off x="688006" y="5335884"/>
            <a:ext cx="2120985"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Circles and race-track shapes are preferred</a:t>
            </a:r>
          </a:p>
        </p:txBody>
      </p:sp>
      <p:sp>
        <p:nvSpPr>
          <p:cNvPr id="129" name="TextBox 128">
            <a:extLst>
              <a:ext uri="{FF2B5EF4-FFF2-40B4-BE49-F238E27FC236}">
                <a16:creationId xmlns:a16="http://schemas.microsoft.com/office/drawing/2014/main" id="{26944829-53C6-4832-B927-4DF77768AF22}"/>
              </a:ext>
            </a:extLst>
          </p:cNvPr>
          <p:cNvSpPr txBox="1"/>
          <p:nvPr userDrawn="1"/>
        </p:nvSpPr>
        <p:spPr>
          <a:xfrm>
            <a:off x="686640" y="5170041"/>
            <a:ext cx="1362524"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SHAPES</a:t>
            </a:r>
          </a:p>
        </p:txBody>
      </p:sp>
      <p:sp>
        <p:nvSpPr>
          <p:cNvPr id="130" name="TextBox 129">
            <a:extLst>
              <a:ext uri="{FF2B5EF4-FFF2-40B4-BE49-F238E27FC236}">
                <a16:creationId xmlns:a16="http://schemas.microsoft.com/office/drawing/2014/main" id="{501F335D-AC9C-4F79-BE6D-7BFEDF74FE27}"/>
              </a:ext>
            </a:extLst>
          </p:cNvPr>
          <p:cNvSpPr txBox="1"/>
          <p:nvPr userDrawn="1"/>
        </p:nvSpPr>
        <p:spPr>
          <a:xfrm>
            <a:off x="688007" y="5769347"/>
            <a:ext cx="2193844" cy="24622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Use a bright color as Nilfisk Blue, if an alert call out is needed then use the Red Alert color</a:t>
            </a:r>
          </a:p>
        </p:txBody>
      </p:sp>
      <p:sp>
        <p:nvSpPr>
          <p:cNvPr id="131" name="TextBox 130">
            <a:extLst>
              <a:ext uri="{FF2B5EF4-FFF2-40B4-BE49-F238E27FC236}">
                <a16:creationId xmlns:a16="http://schemas.microsoft.com/office/drawing/2014/main" id="{9E6CBA77-60E5-4B50-BBFC-943B830A4FB8}"/>
              </a:ext>
            </a:extLst>
          </p:cNvPr>
          <p:cNvSpPr txBox="1"/>
          <p:nvPr userDrawn="1"/>
        </p:nvSpPr>
        <p:spPr>
          <a:xfrm>
            <a:off x="686640" y="5597590"/>
            <a:ext cx="1362524"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COLORS</a:t>
            </a:r>
          </a:p>
        </p:txBody>
      </p:sp>
      <p:pic>
        <p:nvPicPr>
          <p:cNvPr id="133" name="Picture 132">
            <a:extLst>
              <a:ext uri="{FF2B5EF4-FFF2-40B4-BE49-F238E27FC236}">
                <a16:creationId xmlns:a16="http://schemas.microsoft.com/office/drawing/2014/main" id="{DBC42F93-7A2E-45E5-BF9E-672AE70AF541}"/>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a:off x="686641" y="3203941"/>
            <a:ext cx="1205207" cy="951982"/>
          </a:xfrm>
          <a:prstGeom prst="rect">
            <a:avLst/>
          </a:prstGeom>
        </p:spPr>
      </p:pic>
      <p:sp>
        <p:nvSpPr>
          <p:cNvPr id="89" name="TextBox 88">
            <a:extLst>
              <a:ext uri="{FF2B5EF4-FFF2-40B4-BE49-F238E27FC236}">
                <a16:creationId xmlns:a16="http://schemas.microsoft.com/office/drawing/2014/main" id="{FB05DA62-B4C6-45AC-9BFB-A0E475FE9E84}"/>
              </a:ext>
            </a:extLst>
          </p:cNvPr>
          <p:cNvSpPr txBox="1"/>
          <p:nvPr userDrawn="1"/>
        </p:nvSpPr>
        <p:spPr>
          <a:xfrm>
            <a:off x="484566" y="420116"/>
            <a:ext cx="7304039" cy="523220"/>
          </a:xfrm>
          <a:prstGeom prst="rect">
            <a:avLst/>
          </a:prstGeom>
          <a:noFill/>
        </p:spPr>
        <p:txBody>
          <a:bodyPr wrap="square" lIns="0">
            <a:spAutoFit/>
          </a:bodyPr>
          <a:lstStyle/>
          <a:p>
            <a:r>
              <a:rPr lang="en-US" sz="2800" noProof="0">
                <a:latin typeface="+mj-lt"/>
              </a:rPr>
              <a:t>Nilfisk presentation guidelines and tips</a:t>
            </a:r>
            <a:endParaRPr lang="en-US" sz="2800">
              <a:latin typeface="+mj-lt"/>
            </a:endParaRPr>
          </a:p>
        </p:txBody>
      </p:sp>
    </p:spTree>
    <p:extLst>
      <p:ext uri="{BB962C8B-B14F-4D97-AF65-F5344CB8AC3E}">
        <p14:creationId xmlns:p14="http://schemas.microsoft.com/office/powerpoint/2010/main" val="349016345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ront slide">
    <p:spTree>
      <p:nvGrpSpPr>
        <p:cNvPr id="1" name=""/>
        <p:cNvGrpSpPr/>
        <p:nvPr/>
      </p:nvGrpSpPr>
      <p:grpSpPr>
        <a:xfrm>
          <a:off x="0" y="0"/>
          <a:ext cx="0" cy="0"/>
          <a:chOff x="0" y="0"/>
          <a:chExt cx="0" cy="0"/>
        </a:xfrm>
      </p:grpSpPr>
      <p:sp>
        <p:nvSpPr>
          <p:cNvPr id="21" name="Picture Placeholder 20"/>
          <p:cNvSpPr>
            <a:spLocks noGrp="1"/>
          </p:cNvSpPr>
          <p:nvPr>
            <p:ph type="pic" sz="quarter" idx="14"/>
          </p:nvPr>
        </p:nvSpPr>
        <p:spPr>
          <a:xfrm>
            <a:off x="0" y="1"/>
            <a:ext cx="12192000" cy="6273799"/>
          </a:xfrm>
        </p:spPr>
        <p:txBody>
          <a:bodyPr tIns="1249724" anchor="ctr"/>
          <a:lstStyle>
            <a:lvl1pPr marL="0" indent="0" algn="ctr">
              <a:buNone/>
              <a:defRPr sz="1600" i="1"/>
            </a:lvl1pPr>
          </a:lstStyle>
          <a:p>
            <a:r>
              <a:rPr lang="it-IT" noProof="0"/>
              <a:t>Fare clic sull'icona per inserire un'immagine</a:t>
            </a:r>
            <a:endParaRPr lang="en-US" noProof="0"/>
          </a:p>
        </p:txBody>
      </p:sp>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39203801"/>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4B69735F-A452-4024-977F-DD52AC156AF4}"/>
              </a:ext>
            </a:extLst>
          </p:cNvPr>
          <p:cNvSpPr>
            <a:spLocks noGrp="1"/>
          </p:cNvSpPr>
          <p:nvPr>
            <p:ph type="title" hasCustomPrompt="1"/>
          </p:nvPr>
        </p:nvSpPr>
        <p:spPr>
          <a:xfrm>
            <a:off x="479425" y="669851"/>
            <a:ext cx="11233150" cy="1169582"/>
          </a:xfrm>
        </p:spPr>
        <p:txBody>
          <a:bodyPr/>
          <a:lstStyle>
            <a:lvl1pPr algn="ctr">
              <a:lnSpc>
                <a:spcPts val="4000"/>
              </a:lnSpc>
              <a:defRPr sz="4000"/>
            </a:lvl1pPr>
          </a:lstStyle>
          <a:p>
            <a:r>
              <a:rPr lang="en-US"/>
              <a:t>Click to edit Presentation Headline.</a:t>
            </a:r>
            <a:br>
              <a:rPr lang="en-US"/>
            </a:br>
            <a:r>
              <a:rPr lang="en-US"/>
              <a:t>Use White or Nilfisk Dark as text color.</a:t>
            </a:r>
          </a:p>
        </p:txBody>
      </p:sp>
      <p:sp>
        <p:nvSpPr>
          <p:cNvPr id="7" name="Rectangle 6">
            <a:extLst>
              <a:ext uri="{FF2B5EF4-FFF2-40B4-BE49-F238E27FC236}">
                <a16:creationId xmlns:a16="http://schemas.microsoft.com/office/drawing/2014/main" id="{9BBDEE45-E090-44D1-98D1-825385BC723C}"/>
              </a:ext>
            </a:extLst>
          </p:cNvPr>
          <p:cNvSpPr/>
          <p:nvPr userDrawn="1"/>
        </p:nvSpPr>
        <p:spPr>
          <a:xfrm>
            <a:off x="348343" y="6479177"/>
            <a:ext cx="975360" cy="26996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Tree>
    <p:extLst>
      <p:ext uri="{BB962C8B-B14F-4D97-AF65-F5344CB8AC3E}">
        <p14:creationId xmlns:p14="http://schemas.microsoft.com/office/powerpoint/2010/main" val="1706072070"/>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1 /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94490"/>
            <a:ext cx="6199282" cy="451808"/>
          </a:xfrm>
        </p:spPr>
        <p:txBody>
          <a:bodyPr/>
          <a:lstStyle>
            <a:lvl1pPr>
              <a:defRPr/>
            </a:lvl1pPr>
          </a:lstStyle>
          <a:p>
            <a:r>
              <a:rPr lang="en-US" noProof="0"/>
              <a:t>Add agenda title</a:t>
            </a:r>
          </a:p>
        </p:txBody>
      </p:sp>
      <p:sp>
        <p:nvSpPr>
          <p:cNvPr id="7" name="Text Placeholder 6"/>
          <p:cNvSpPr>
            <a:spLocks noGrp="1"/>
          </p:cNvSpPr>
          <p:nvPr>
            <p:ph type="body" sz="quarter" idx="37" hasCustomPrompt="1"/>
          </p:nvPr>
        </p:nvSpPr>
        <p:spPr>
          <a:xfrm>
            <a:off x="1968167" y="1381125"/>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0" name="Text Placeholder 6"/>
          <p:cNvSpPr>
            <a:spLocks noGrp="1"/>
          </p:cNvSpPr>
          <p:nvPr>
            <p:ph type="body" sz="quarter" idx="38" hasCustomPrompt="1"/>
          </p:nvPr>
        </p:nvSpPr>
        <p:spPr>
          <a:xfrm>
            <a:off x="1968167" y="2222844"/>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1" name="Text Placeholder 6"/>
          <p:cNvSpPr>
            <a:spLocks noGrp="1"/>
          </p:cNvSpPr>
          <p:nvPr>
            <p:ph type="body" sz="quarter" idx="39" hasCustomPrompt="1"/>
          </p:nvPr>
        </p:nvSpPr>
        <p:spPr>
          <a:xfrm>
            <a:off x="1968167" y="3064563"/>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2" name="Text Placeholder 6"/>
          <p:cNvSpPr>
            <a:spLocks noGrp="1"/>
          </p:cNvSpPr>
          <p:nvPr>
            <p:ph type="body" sz="quarter" idx="40" hasCustomPrompt="1"/>
          </p:nvPr>
        </p:nvSpPr>
        <p:spPr>
          <a:xfrm>
            <a:off x="1968167" y="3906282"/>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3" name="Text Placeholder 6"/>
          <p:cNvSpPr>
            <a:spLocks noGrp="1"/>
          </p:cNvSpPr>
          <p:nvPr>
            <p:ph type="body" sz="quarter" idx="41" hasCustomPrompt="1"/>
          </p:nvPr>
        </p:nvSpPr>
        <p:spPr>
          <a:xfrm>
            <a:off x="1968167" y="4748001"/>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4" name="Text Placeholder 6"/>
          <p:cNvSpPr>
            <a:spLocks noGrp="1"/>
          </p:cNvSpPr>
          <p:nvPr>
            <p:ph type="body" sz="quarter" idx="42" hasCustomPrompt="1"/>
          </p:nvPr>
        </p:nvSpPr>
        <p:spPr>
          <a:xfrm>
            <a:off x="1968167" y="5589718"/>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5" name="Text Placeholder 6"/>
          <p:cNvSpPr>
            <a:spLocks noGrp="1"/>
          </p:cNvSpPr>
          <p:nvPr>
            <p:ph type="body" sz="quarter" idx="43" hasCustomPrompt="1"/>
          </p:nvPr>
        </p:nvSpPr>
        <p:spPr>
          <a:xfrm>
            <a:off x="1117600"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6" name="Text Placeholder 6"/>
          <p:cNvSpPr>
            <a:spLocks noGrp="1"/>
          </p:cNvSpPr>
          <p:nvPr>
            <p:ph type="body" sz="quarter" idx="44" hasCustomPrompt="1"/>
          </p:nvPr>
        </p:nvSpPr>
        <p:spPr>
          <a:xfrm>
            <a:off x="1117600"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7" name="Text Placeholder 6"/>
          <p:cNvSpPr>
            <a:spLocks noGrp="1"/>
          </p:cNvSpPr>
          <p:nvPr>
            <p:ph type="body" sz="quarter" idx="45" hasCustomPrompt="1"/>
          </p:nvPr>
        </p:nvSpPr>
        <p:spPr>
          <a:xfrm>
            <a:off x="1117600"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8" name="Text Placeholder 6"/>
          <p:cNvSpPr>
            <a:spLocks noGrp="1"/>
          </p:cNvSpPr>
          <p:nvPr>
            <p:ph type="body" sz="quarter" idx="46" hasCustomPrompt="1"/>
          </p:nvPr>
        </p:nvSpPr>
        <p:spPr>
          <a:xfrm>
            <a:off x="1117600"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9" name="Text Placeholder 6"/>
          <p:cNvSpPr>
            <a:spLocks noGrp="1"/>
          </p:cNvSpPr>
          <p:nvPr>
            <p:ph type="body" sz="quarter" idx="47" hasCustomPrompt="1"/>
          </p:nvPr>
        </p:nvSpPr>
        <p:spPr>
          <a:xfrm>
            <a:off x="1117600"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0" name="Text Placeholder 6"/>
          <p:cNvSpPr>
            <a:spLocks noGrp="1"/>
          </p:cNvSpPr>
          <p:nvPr>
            <p:ph type="body" sz="quarter" idx="48" hasCustomPrompt="1"/>
          </p:nvPr>
        </p:nvSpPr>
        <p:spPr>
          <a:xfrm>
            <a:off x="1117600"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18" name="Picture Placeholder 3">
            <a:extLst>
              <a:ext uri="{FF2B5EF4-FFF2-40B4-BE49-F238E27FC236}">
                <a16:creationId xmlns:a16="http://schemas.microsoft.com/office/drawing/2014/main" id="{92633BA2-668C-4362-AF86-6885DEF6DFDD}"/>
              </a:ext>
            </a:extLst>
          </p:cNvPr>
          <p:cNvSpPr>
            <a:spLocks noGrp="1"/>
          </p:cNvSpPr>
          <p:nvPr>
            <p:ph type="pic" sz="quarter" idx="17" hasCustomPrompt="1"/>
          </p:nvPr>
        </p:nvSpPr>
        <p:spPr>
          <a:xfrm>
            <a:off x="6929718" y="0"/>
            <a:ext cx="5262281" cy="6273800"/>
          </a:xfrm>
        </p:spPr>
        <p:txBody>
          <a:bodyPr lIns="60458" tIns="60458" rIns="60458" bIns="6120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3" name="Date Placeholder 2">
            <a:extLst>
              <a:ext uri="{FF2B5EF4-FFF2-40B4-BE49-F238E27FC236}">
                <a16:creationId xmlns:a16="http://schemas.microsoft.com/office/drawing/2014/main" id="{2AB7C68E-A9DB-482D-8573-A1E734D89C45}"/>
              </a:ext>
            </a:extLst>
          </p:cNvPr>
          <p:cNvSpPr>
            <a:spLocks noGrp="1"/>
          </p:cNvSpPr>
          <p:nvPr>
            <p:ph type="dt" sz="half" idx="49"/>
          </p:nvPr>
        </p:nvSpPr>
        <p:spPr/>
        <p:txBody>
          <a:bodyPr/>
          <a:lstStyle/>
          <a:p>
            <a:fld id="{A0ABC626-455B-41B0-A0E7-A5E156590607}" type="datetime1">
              <a:rPr lang="en-US" smtClean="0"/>
              <a:pPr/>
              <a:t>2/1/2024</a:t>
            </a:fld>
            <a:endParaRPr lang="en-US"/>
          </a:p>
        </p:txBody>
      </p:sp>
      <p:sp>
        <p:nvSpPr>
          <p:cNvPr id="8" name="Footer Placeholder 7">
            <a:extLst>
              <a:ext uri="{FF2B5EF4-FFF2-40B4-BE49-F238E27FC236}">
                <a16:creationId xmlns:a16="http://schemas.microsoft.com/office/drawing/2014/main" id="{7A036050-6042-4828-AEF7-BEF88D457057}"/>
              </a:ext>
            </a:extLst>
          </p:cNvPr>
          <p:cNvSpPr>
            <a:spLocks noGrp="1"/>
          </p:cNvSpPr>
          <p:nvPr>
            <p:ph type="ftr" sz="quarter" idx="50"/>
          </p:nvPr>
        </p:nvSpPr>
        <p:spPr/>
        <p:txBody>
          <a:bodyPr/>
          <a:lstStyle/>
          <a:p>
            <a:pPr algn="l"/>
            <a:r>
              <a:rPr lang="en-US"/>
              <a:t>COMPANY CONFIDENTIAL</a:t>
            </a:r>
          </a:p>
        </p:txBody>
      </p:sp>
      <p:sp>
        <p:nvSpPr>
          <p:cNvPr id="9" name="Slide Number Placeholder 8">
            <a:extLst>
              <a:ext uri="{FF2B5EF4-FFF2-40B4-BE49-F238E27FC236}">
                <a16:creationId xmlns:a16="http://schemas.microsoft.com/office/drawing/2014/main" id="{4B648AB8-957A-40F5-BE6A-A1A7B5839E37}"/>
              </a:ext>
            </a:extLst>
          </p:cNvPr>
          <p:cNvSpPr>
            <a:spLocks noGrp="1"/>
          </p:cNvSpPr>
          <p:nvPr>
            <p:ph type="sldNum" sz="quarter" idx="51"/>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34243031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1 /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94490"/>
            <a:ext cx="6199282" cy="451808"/>
          </a:xfrm>
        </p:spPr>
        <p:txBody>
          <a:bodyPr/>
          <a:lstStyle>
            <a:lvl1pPr>
              <a:defRPr/>
            </a:lvl1pPr>
          </a:lstStyle>
          <a:p>
            <a:r>
              <a:rPr lang="en-US" noProof="0"/>
              <a:t>Add agenda title</a:t>
            </a:r>
          </a:p>
        </p:txBody>
      </p:sp>
      <p:sp>
        <p:nvSpPr>
          <p:cNvPr id="7" name="Text Placeholder 6"/>
          <p:cNvSpPr>
            <a:spLocks noGrp="1"/>
          </p:cNvSpPr>
          <p:nvPr>
            <p:ph type="body" sz="quarter" idx="37" hasCustomPrompt="1"/>
          </p:nvPr>
        </p:nvSpPr>
        <p:spPr>
          <a:xfrm>
            <a:off x="1968167" y="1381125"/>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0" name="Text Placeholder 6"/>
          <p:cNvSpPr>
            <a:spLocks noGrp="1"/>
          </p:cNvSpPr>
          <p:nvPr>
            <p:ph type="body" sz="quarter" idx="38" hasCustomPrompt="1"/>
          </p:nvPr>
        </p:nvSpPr>
        <p:spPr>
          <a:xfrm>
            <a:off x="1968167" y="2222844"/>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1" name="Text Placeholder 6"/>
          <p:cNvSpPr>
            <a:spLocks noGrp="1"/>
          </p:cNvSpPr>
          <p:nvPr>
            <p:ph type="body" sz="quarter" idx="39" hasCustomPrompt="1"/>
          </p:nvPr>
        </p:nvSpPr>
        <p:spPr>
          <a:xfrm>
            <a:off x="1968167" y="3064563"/>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2" name="Text Placeholder 6"/>
          <p:cNvSpPr>
            <a:spLocks noGrp="1"/>
          </p:cNvSpPr>
          <p:nvPr>
            <p:ph type="body" sz="quarter" idx="40" hasCustomPrompt="1"/>
          </p:nvPr>
        </p:nvSpPr>
        <p:spPr>
          <a:xfrm>
            <a:off x="1968167" y="3906282"/>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3" name="Text Placeholder 6"/>
          <p:cNvSpPr>
            <a:spLocks noGrp="1"/>
          </p:cNvSpPr>
          <p:nvPr>
            <p:ph type="body" sz="quarter" idx="41" hasCustomPrompt="1"/>
          </p:nvPr>
        </p:nvSpPr>
        <p:spPr>
          <a:xfrm>
            <a:off x="1968167" y="4748001"/>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4" name="Text Placeholder 6"/>
          <p:cNvSpPr>
            <a:spLocks noGrp="1"/>
          </p:cNvSpPr>
          <p:nvPr>
            <p:ph type="body" sz="quarter" idx="42" hasCustomPrompt="1"/>
          </p:nvPr>
        </p:nvSpPr>
        <p:spPr>
          <a:xfrm>
            <a:off x="1968167" y="5589718"/>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5" name="Text Placeholder 6"/>
          <p:cNvSpPr>
            <a:spLocks noGrp="1"/>
          </p:cNvSpPr>
          <p:nvPr>
            <p:ph type="body" sz="quarter" idx="43" hasCustomPrompt="1"/>
          </p:nvPr>
        </p:nvSpPr>
        <p:spPr>
          <a:xfrm>
            <a:off x="1117600"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6" name="Text Placeholder 6"/>
          <p:cNvSpPr>
            <a:spLocks noGrp="1"/>
          </p:cNvSpPr>
          <p:nvPr>
            <p:ph type="body" sz="quarter" idx="44" hasCustomPrompt="1"/>
          </p:nvPr>
        </p:nvSpPr>
        <p:spPr>
          <a:xfrm>
            <a:off x="1117600"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7" name="Text Placeholder 6"/>
          <p:cNvSpPr>
            <a:spLocks noGrp="1"/>
          </p:cNvSpPr>
          <p:nvPr>
            <p:ph type="body" sz="quarter" idx="45" hasCustomPrompt="1"/>
          </p:nvPr>
        </p:nvSpPr>
        <p:spPr>
          <a:xfrm>
            <a:off x="1117600"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8" name="Text Placeholder 6"/>
          <p:cNvSpPr>
            <a:spLocks noGrp="1"/>
          </p:cNvSpPr>
          <p:nvPr>
            <p:ph type="body" sz="quarter" idx="46" hasCustomPrompt="1"/>
          </p:nvPr>
        </p:nvSpPr>
        <p:spPr>
          <a:xfrm>
            <a:off x="1117600"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9" name="Text Placeholder 6"/>
          <p:cNvSpPr>
            <a:spLocks noGrp="1"/>
          </p:cNvSpPr>
          <p:nvPr>
            <p:ph type="body" sz="quarter" idx="47" hasCustomPrompt="1"/>
          </p:nvPr>
        </p:nvSpPr>
        <p:spPr>
          <a:xfrm>
            <a:off x="1117600"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0" name="Text Placeholder 6"/>
          <p:cNvSpPr>
            <a:spLocks noGrp="1"/>
          </p:cNvSpPr>
          <p:nvPr>
            <p:ph type="body" sz="quarter" idx="48" hasCustomPrompt="1"/>
          </p:nvPr>
        </p:nvSpPr>
        <p:spPr>
          <a:xfrm>
            <a:off x="1117600"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18" name="Picture Placeholder 3">
            <a:extLst>
              <a:ext uri="{FF2B5EF4-FFF2-40B4-BE49-F238E27FC236}">
                <a16:creationId xmlns:a16="http://schemas.microsoft.com/office/drawing/2014/main" id="{92633BA2-668C-4362-AF86-6885DEF6DFDD}"/>
              </a:ext>
            </a:extLst>
          </p:cNvPr>
          <p:cNvSpPr>
            <a:spLocks noGrp="1"/>
          </p:cNvSpPr>
          <p:nvPr>
            <p:ph type="pic" sz="quarter" idx="17" hasCustomPrompt="1"/>
          </p:nvPr>
        </p:nvSpPr>
        <p:spPr>
          <a:xfrm>
            <a:off x="6929718" y="0"/>
            <a:ext cx="5262281" cy="6273800"/>
          </a:xfrm>
        </p:spPr>
        <p:txBody>
          <a:bodyPr lIns="60458" tIns="60458" rIns="60458" bIns="6120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3" name="Date Placeholder 2">
            <a:extLst>
              <a:ext uri="{FF2B5EF4-FFF2-40B4-BE49-F238E27FC236}">
                <a16:creationId xmlns:a16="http://schemas.microsoft.com/office/drawing/2014/main" id="{2AB7C68E-A9DB-482D-8573-A1E734D89C45}"/>
              </a:ext>
            </a:extLst>
          </p:cNvPr>
          <p:cNvSpPr>
            <a:spLocks noGrp="1"/>
          </p:cNvSpPr>
          <p:nvPr>
            <p:ph type="dt" sz="half" idx="49"/>
          </p:nvPr>
        </p:nvSpPr>
        <p:spPr/>
        <p:txBody>
          <a:bodyPr/>
          <a:lstStyle/>
          <a:p>
            <a:fld id="{A0ABC626-455B-41B0-A0E7-A5E156590607}" type="datetime1">
              <a:rPr lang="en-US" smtClean="0"/>
              <a:pPr/>
              <a:t>2/1/2024</a:t>
            </a:fld>
            <a:endParaRPr lang="en-US"/>
          </a:p>
        </p:txBody>
      </p:sp>
      <p:sp>
        <p:nvSpPr>
          <p:cNvPr id="8" name="Footer Placeholder 7">
            <a:extLst>
              <a:ext uri="{FF2B5EF4-FFF2-40B4-BE49-F238E27FC236}">
                <a16:creationId xmlns:a16="http://schemas.microsoft.com/office/drawing/2014/main" id="{7A036050-6042-4828-AEF7-BEF88D457057}"/>
              </a:ext>
            </a:extLst>
          </p:cNvPr>
          <p:cNvSpPr>
            <a:spLocks noGrp="1"/>
          </p:cNvSpPr>
          <p:nvPr>
            <p:ph type="ftr" sz="quarter" idx="50"/>
          </p:nvPr>
        </p:nvSpPr>
        <p:spPr/>
        <p:txBody>
          <a:bodyPr/>
          <a:lstStyle/>
          <a:p>
            <a:pPr algn="l"/>
            <a:r>
              <a:rPr lang="en-US"/>
              <a:t>COMPANY CONFIDENTIAL</a:t>
            </a:r>
          </a:p>
        </p:txBody>
      </p:sp>
      <p:sp>
        <p:nvSpPr>
          <p:cNvPr id="9" name="Slide Number Placeholder 8">
            <a:extLst>
              <a:ext uri="{FF2B5EF4-FFF2-40B4-BE49-F238E27FC236}">
                <a16:creationId xmlns:a16="http://schemas.microsoft.com/office/drawing/2014/main" id="{4B648AB8-957A-40F5-BE6A-A1A7B5839E37}"/>
              </a:ext>
            </a:extLst>
          </p:cNvPr>
          <p:cNvSpPr>
            <a:spLocks noGrp="1"/>
          </p:cNvSpPr>
          <p:nvPr>
            <p:ph type="sldNum" sz="quarter" idx="51"/>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121307424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3 /  List">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5EC2438A-E891-4FFF-BA92-718E67D50BD4}"/>
              </a:ext>
            </a:extLst>
          </p:cNvPr>
          <p:cNvSpPr>
            <a:spLocks noGrp="1"/>
          </p:cNvSpPr>
          <p:nvPr>
            <p:ph type="title" hasCustomPrompt="1"/>
          </p:nvPr>
        </p:nvSpPr>
        <p:spPr>
          <a:xfrm>
            <a:off x="479425" y="494490"/>
            <a:ext cx="6199282" cy="451808"/>
          </a:xfrm>
        </p:spPr>
        <p:txBody>
          <a:bodyPr/>
          <a:lstStyle>
            <a:lvl1pPr>
              <a:defRPr/>
            </a:lvl1pPr>
          </a:lstStyle>
          <a:p>
            <a:r>
              <a:rPr lang="en-US" noProof="0"/>
              <a:t>Add agenda title</a:t>
            </a:r>
          </a:p>
        </p:txBody>
      </p:sp>
      <p:sp>
        <p:nvSpPr>
          <p:cNvPr id="32" name="Text Placeholder 6">
            <a:extLst>
              <a:ext uri="{FF2B5EF4-FFF2-40B4-BE49-F238E27FC236}">
                <a16:creationId xmlns:a16="http://schemas.microsoft.com/office/drawing/2014/main" id="{351349A8-F4AD-481C-B833-2018086AEB1D}"/>
              </a:ext>
            </a:extLst>
          </p:cNvPr>
          <p:cNvSpPr>
            <a:spLocks noGrp="1"/>
          </p:cNvSpPr>
          <p:nvPr>
            <p:ph type="body" sz="quarter" idx="37" hasCustomPrompt="1"/>
          </p:nvPr>
        </p:nvSpPr>
        <p:spPr>
          <a:xfrm>
            <a:off x="1968167" y="1381125"/>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3" name="Text Placeholder 6">
            <a:extLst>
              <a:ext uri="{FF2B5EF4-FFF2-40B4-BE49-F238E27FC236}">
                <a16:creationId xmlns:a16="http://schemas.microsoft.com/office/drawing/2014/main" id="{BCB23696-A8EE-4D7D-9CF8-BFE08B462CA1}"/>
              </a:ext>
            </a:extLst>
          </p:cNvPr>
          <p:cNvSpPr>
            <a:spLocks noGrp="1"/>
          </p:cNvSpPr>
          <p:nvPr>
            <p:ph type="body" sz="quarter" idx="38" hasCustomPrompt="1"/>
          </p:nvPr>
        </p:nvSpPr>
        <p:spPr>
          <a:xfrm>
            <a:off x="1968167" y="2222844"/>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4" name="Text Placeholder 6">
            <a:extLst>
              <a:ext uri="{FF2B5EF4-FFF2-40B4-BE49-F238E27FC236}">
                <a16:creationId xmlns:a16="http://schemas.microsoft.com/office/drawing/2014/main" id="{E3258258-BD87-4BF7-A9C9-7E4A20BC8D3D}"/>
              </a:ext>
            </a:extLst>
          </p:cNvPr>
          <p:cNvSpPr>
            <a:spLocks noGrp="1"/>
          </p:cNvSpPr>
          <p:nvPr>
            <p:ph type="body" sz="quarter" idx="39" hasCustomPrompt="1"/>
          </p:nvPr>
        </p:nvSpPr>
        <p:spPr>
          <a:xfrm>
            <a:off x="1968167" y="3064563"/>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5" name="Text Placeholder 6">
            <a:extLst>
              <a:ext uri="{FF2B5EF4-FFF2-40B4-BE49-F238E27FC236}">
                <a16:creationId xmlns:a16="http://schemas.microsoft.com/office/drawing/2014/main" id="{F0CC60F9-E018-493B-A231-1CF8D7DF68AD}"/>
              </a:ext>
            </a:extLst>
          </p:cNvPr>
          <p:cNvSpPr>
            <a:spLocks noGrp="1"/>
          </p:cNvSpPr>
          <p:nvPr>
            <p:ph type="body" sz="quarter" idx="40" hasCustomPrompt="1"/>
          </p:nvPr>
        </p:nvSpPr>
        <p:spPr>
          <a:xfrm>
            <a:off x="1968167" y="3906282"/>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6" name="Text Placeholder 6">
            <a:extLst>
              <a:ext uri="{FF2B5EF4-FFF2-40B4-BE49-F238E27FC236}">
                <a16:creationId xmlns:a16="http://schemas.microsoft.com/office/drawing/2014/main" id="{70697D3F-4B19-4E9B-B001-70DCCED5AAEE}"/>
              </a:ext>
            </a:extLst>
          </p:cNvPr>
          <p:cNvSpPr>
            <a:spLocks noGrp="1"/>
          </p:cNvSpPr>
          <p:nvPr>
            <p:ph type="body" sz="quarter" idx="41" hasCustomPrompt="1"/>
          </p:nvPr>
        </p:nvSpPr>
        <p:spPr>
          <a:xfrm>
            <a:off x="1968167" y="4748001"/>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7" name="Text Placeholder 6">
            <a:extLst>
              <a:ext uri="{FF2B5EF4-FFF2-40B4-BE49-F238E27FC236}">
                <a16:creationId xmlns:a16="http://schemas.microsoft.com/office/drawing/2014/main" id="{87D41523-EEDC-4E02-B090-DC27D43D682D}"/>
              </a:ext>
            </a:extLst>
          </p:cNvPr>
          <p:cNvSpPr>
            <a:spLocks noGrp="1"/>
          </p:cNvSpPr>
          <p:nvPr>
            <p:ph type="body" sz="quarter" idx="42" hasCustomPrompt="1"/>
          </p:nvPr>
        </p:nvSpPr>
        <p:spPr>
          <a:xfrm>
            <a:off x="1968167" y="5589718"/>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8" name="Text Placeholder 6">
            <a:extLst>
              <a:ext uri="{FF2B5EF4-FFF2-40B4-BE49-F238E27FC236}">
                <a16:creationId xmlns:a16="http://schemas.microsoft.com/office/drawing/2014/main" id="{8E766D98-EE19-481A-A53E-6807A968ABAD}"/>
              </a:ext>
            </a:extLst>
          </p:cNvPr>
          <p:cNvSpPr>
            <a:spLocks noGrp="1"/>
          </p:cNvSpPr>
          <p:nvPr>
            <p:ph type="body" sz="quarter" idx="43" hasCustomPrompt="1"/>
          </p:nvPr>
        </p:nvSpPr>
        <p:spPr>
          <a:xfrm>
            <a:off x="1117600"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9" name="Text Placeholder 6">
            <a:extLst>
              <a:ext uri="{FF2B5EF4-FFF2-40B4-BE49-F238E27FC236}">
                <a16:creationId xmlns:a16="http://schemas.microsoft.com/office/drawing/2014/main" id="{B2146F9C-B635-4DAF-B173-D1BB2897C7A2}"/>
              </a:ext>
            </a:extLst>
          </p:cNvPr>
          <p:cNvSpPr>
            <a:spLocks noGrp="1"/>
          </p:cNvSpPr>
          <p:nvPr>
            <p:ph type="body" sz="quarter" idx="44" hasCustomPrompt="1"/>
          </p:nvPr>
        </p:nvSpPr>
        <p:spPr>
          <a:xfrm>
            <a:off x="1117600"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0" name="Text Placeholder 6">
            <a:extLst>
              <a:ext uri="{FF2B5EF4-FFF2-40B4-BE49-F238E27FC236}">
                <a16:creationId xmlns:a16="http://schemas.microsoft.com/office/drawing/2014/main" id="{4F56AAD3-4EAB-4030-838D-7F5893CBAAFE}"/>
              </a:ext>
            </a:extLst>
          </p:cNvPr>
          <p:cNvSpPr>
            <a:spLocks noGrp="1"/>
          </p:cNvSpPr>
          <p:nvPr>
            <p:ph type="body" sz="quarter" idx="45" hasCustomPrompt="1"/>
          </p:nvPr>
        </p:nvSpPr>
        <p:spPr>
          <a:xfrm>
            <a:off x="1117600"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1" name="Text Placeholder 6">
            <a:extLst>
              <a:ext uri="{FF2B5EF4-FFF2-40B4-BE49-F238E27FC236}">
                <a16:creationId xmlns:a16="http://schemas.microsoft.com/office/drawing/2014/main" id="{5C907538-E1C5-4754-89E9-C3EB0BA8E6DF}"/>
              </a:ext>
            </a:extLst>
          </p:cNvPr>
          <p:cNvSpPr>
            <a:spLocks noGrp="1"/>
          </p:cNvSpPr>
          <p:nvPr>
            <p:ph type="body" sz="quarter" idx="46" hasCustomPrompt="1"/>
          </p:nvPr>
        </p:nvSpPr>
        <p:spPr>
          <a:xfrm>
            <a:off x="1117600"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2" name="Text Placeholder 6">
            <a:extLst>
              <a:ext uri="{FF2B5EF4-FFF2-40B4-BE49-F238E27FC236}">
                <a16:creationId xmlns:a16="http://schemas.microsoft.com/office/drawing/2014/main" id="{F15BB5B4-070C-45C6-8263-A39458E6957D}"/>
              </a:ext>
            </a:extLst>
          </p:cNvPr>
          <p:cNvSpPr>
            <a:spLocks noGrp="1"/>
          </p:cNvSpPr>
          <p:nvPr>
            <p:ph type="body" sz="quarter" idx="47" hasCustomPrompt="1"/>
          </p:nvPr>
        </p:nvSpPr>
        <p:spPr>
          <a:xfrm>
            <a:off x="1117600"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3" name="Text Placeholder 6">
            <a:extLst>
              <a:ext uri="{FF2B5EF4-FFF2-40B4-BE49-F238E27FC236}">
                <a16:creationId xmlns:a16="http://schemas.microsoft.com/office/drawing/2014/main" id="{4794B6D5-516E-4598-95CB-8FACBE449A19}"/>
              </a:ext>
            </a:extLst>
          </p:cNvPr>
          <p:cNvSpPr>
            <a:spLocks noGrp="1"/>
          </p:cNvSpPr>
          <p:nvPr>
            <p:ph type="body" sz="quarter" idx="48" hasCustomPrompt="1"/>
          </p:nvPr>
        </p:nvSpPr>
        <p:spPr>
          <a:xfrm>
            <a:off x="1117600"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4" name="Text Placeholder 6">
            <a:extLst>
              <a:ext uri="{FF2B5EF4-FFF2-40B4-BE49-F238E27FC236}">
                <a16:creationId xmlns:a16="http://schemas.microsoft.com/office/drawing/2014/main" id="{2375903A-F4B6-40A4-9007-A4446B00364B}"/>
              </a:ext>
            </a:extLst>
          </p:cNvPr>
          <p:cNvSpPr>
            <a:spLocks noGrp="1"/>
          </p:cNvSpPr>
          <p:nvPr>
            <p:ph type="body" sz="quarter" idx="49" hasCustomPrompt="1"/>
          </p:nvPr>
        </p:nvSpPr>
        <p:spPr>
          <a:xfrm>
            <a:off x="7113355" y="1381125"/>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5" name="Text Placeholder 6">
            <a:extLst>
              <a:ext uri="{FF2B5EF4-FFF2-40B4-BE49-F238E27FC236}">
                <a16:creationId xmlns:a16="http://schemas.microsoft.com/office/drawing/2014/main" id="{2597909E-9336-428B-BD7D-97A3705EE7B6}"/>
              </a:ext>
            </a:extLst>
          </p:cNvPr>
          <p:cNvSpPr>
            <a:spLocks noGrp="1"/>
          </p:cNvSpPr>
          <p:nvPr>
            <p:ph type="body" sz="quarter" idx="50" hasCustomPrompt="1"/>
          </p:nvPr>
        </p:nvSpPr>
        <p:spPr>
          <a:xfrm>
            <a:off x="7113355" y="2222844"/>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6" name="Text Placeholder 6">
            <a:extLst>
              <a:ext uri="{FF2B5EF4-FFF2-40B4-BE49-F238E27FC236}">
                <a16:creationId xmlns:a16="http://schemas.microsoft.com/office/drawing/2014/main" id="{17599A58-0AE1-48B2-8DB7-C4041E1E2284}"/>
              </a:ext>
            </a:extLst>
          </p:cNvPr>
          <p:cNvSpPr>
            <a:spLocks noGrp="1"/>
          </p:cNvSpPr>
          <p:nvPr>
            <p:ph type="body" sz="quarter" idx="51" hasCustomPrompt="1"/>
          </p:nvPr>
        </p:nvSpPr>
        <p:spPr>
          <a:xfrm>
            <a:off x="7113355" y="3064563"/>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7" name="Text Placeholder 6">
            <a:extLst>
              <a:ext uri="{FF2B5EF4-FFF2-40B4-BE49-F238E27FC236}">
                <a16:creationId xmlns:a16="http://schemas.microsoft.com/office/drawing/2014/main" id="{75E0B5C7-0542-41B5-83BD-F4877256F024}"/>
              </a:ext>
            </a:extLst>
          </p:cNvPr>
          <p:cNvSpPr>
            <a:spLocks noGrp="1"/>
          </p:cNvSpPr>
          <p:nvPr>
            <p:ph type="body" sz="quarter" idx="52" hasCustomPrompt="1"/>
          </p:nvPr>
        </p:nvSpPr>
        <p:spPr>
          <a:xfrm>
            <a:off x="7113355" y="3906282"/>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8" name="Text Placeholder 6">
            <a:extLst>
              <a:ext uri="{FF2B5EF4-FFF2-40B4-BE49-F238E27FC236}">
                <a16:creationId xmlns:a16="http://schemas.microsoft.com/office/drawing/2014/main" id="{13407488-E31A-4BD6-BA18-CEE59220234C}"/>
              </a:ext>
            </a:extLst>
          </p:cNvPr>
          <p:cNvSpPr>
            <a:spLocks noGrp="1"/>
          </p:cNvSpPr>
          <p:nvPr>
            <p:ph type="body" sz="quarter" idx="53" hasCustomPrompt="1"/>
          </p:nvPr>
        </p:nvSpPr>
        <p:spPr>
          <a:xfrm>
            <a:off x="7113355" y="4748001"/>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9" name="Text Placeholder 6">
            <a:extLst>
              <a:ext uri="{FF2B5EF4-FFF2-40B4-BE49-F238E27FC236}">
                <a16:creationId xmlns:a16="http://schemas.microsoft.com/office/drawing/2014/main" id="{473C5B7A-5DE6-4EE7-A616-36152F429213}"/>
              </a:ext>
            </a:extLst>
          </p:cNvPr>
          <p:cNvSpPr>
            <a:spLocks noGrp="1"/>
          </p:cNvSpPr>
          <p:nvPr>
            <p:ph type="body" sz="quarter" idx="54" hasCustomPrompt="1"/>
          </p:nvPr>
        </p:nvSpPr>
        <p:spPr>
          <a:xfrm>
            <a:off x="7113355" y="5589718"/>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50" name="Text Placeholder 6">
            <a:extLst>
              <a:ext uri="{FF2B5EF4-FFF2-40B4-BE49-F238E27FC236}">
                <a16:creationId xmlns:a16="http://schemas.microsoft.com/office/drawing/2014/main" id="{D32C3EDB-5591-4579-9FE5-7193CC5A5C10}"/>
              </a:ext>
            </a:extLst>
          </p:cNvPr>
          <p:cNvSpPr>
            <a:spLocks noGrp="1"/>
          </p:cNvSpPr>
          <p:nvPr>
            <p:ph type="body" sz="quarter" idx="55" hasCustomPrompt="1"/>
          </p:nvPr>
        </p:nvSpPr>
        <p:spPr>
          <a:xfrm>
            <a:off x="6262788"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1" name="Text Placeholder 6">
            <a:extLst>
              <a:ext uri="{FF2B5EF4-FFF2-40B4-BE49-F238E27FC236}">
                <a16:creationId xmlns:a16="http://schemas.microsoft.com/office/drawing/2014/main" id="{57A219F9-4663-4810-9DB6-6EA406D3B6CE}"/>
              </a:ext>
            </a:extLst>
          </p:cNvPr>
          <p:cNvSpPr>
            <a:spLocks noGrp="1"/>
          </p:cNvSpPr>
          <p:nvPr>
            <p:ph type="body" sz="quarter" idx="56" hasCustomPrompt="1"/>
          </p:nvPr>
        </p:nvSpPr>
        <p:spPr>
          <a:xfrm>
            <a:off x="6262788"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2" name="Text Placeholder 6">
            <a:extLst>
              <a:ext uri="{FF2B5EF4-FFF2-40B4-BE49-F238E27FC236}">
                <a16:creationId xmlns:a16="http://schemas.microsoft.com/office/drawing/2014/main" id="{BDC7CE9C-FBC7-4161-BD88-75178F21B731}"/>
              </a:ext>
            </a:extLst>
          </p:cNvPr>
          <p:cNvSpPr>
            <a:spLocks noGrp="1"/>
          </p:cNvSpPr>
          <p:nvPr>
            <p:ph type="body" sz="quarter" idx="57" hasCustomPrompt="1"/>
          </p:nvPr>
        </p:nvSpPr>
        <p:spPr>
          <a:xfrm>
            <a:off x="6262788"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3" name="Text Placeholder 6">
            <a:extLst>
              <a:ext uri="{FF2B5EF4-FFF2-40B4-BE49-F238E27FC236}">
                <a16:creationId xmlns:a16="http://schemas.microsoft.com/office/drawing/2014/main" id="{11ACFE30-978D-4A7F-97D7-D7AC99268D5A}"/>
              </a:ext>
            </a:extLst>
          </p:cNvPr>
          <p:cNvSpPr>
            <a:spLocks noGrp="1"/>
          </p:cNvSpPr>
          <p:nvPr>
            <p:ph type="body" sz="quarter" idx="58" hasCustomPrompt="1"/>
          </p:nvPr>
        </p:nvSpPr>
        <p:spPr>
          <a:xfrm>
            <a:off x="6262788"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4" name="Text Placeholder 6">
            <a:extLst>
              <a:ext uri="{FF2B5EF4-FFF2-40B4-BE49-F238E27FC236}">
                <a16:creationId xmlns:a16="http://schemas.microsoft.com/office/drawing/2014/main" id="{CCC62BDF-1677-4A73-8312-A8E0954470A0}"/>
              </a:ext>
            </a:extLst>
          </p:cNvPr>
          <p:cNvSpPr>
            <a:spLocks noGrp="1"/>
          </p:cNvSpPr>
          <p:nvPr>
            <p:ph type="body" sz="quarter" idx="59" hasCustomPrompt="1"/>
          </p:nvPr>
        </p:nvSpPr>
        <p:spPr>
          <a:xfrm>
            <a:off x="6262788"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5" name="Text Placeholder 6">
            <a:extLst>
              <a:ext uri="{FF2B5EF4-FFF2-40B4-BE49-F238E27FC236}">
                <a16:creationId xmlns:a16="http://schemas.microsoft.com/office/drawing/2014/main" id="{9646ABFE-34F3-4E34-8A80-DF3F4164BB5C}"/>
              </a:ext>
            </a:extLst>
          </p:cNvPr>
          <p:cNvSpPr>
            <a:spLocks noGrp="1"/>
          </p:cNvSpPr>
          <p:nvPr>
            <p:ph type="body" sz="quarter" idx="60" hasCustomPrompt="1"/>
          </p:nvPr>
        </p:nvSpPr>
        <p:spPr>
          <a:xfrm>
            <a:off x="6262788"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 name="Date Placeholder 1">
            <a:extLst>
              <a:ext uri="{FF2B5EF4-FFF2-40B4-BE49-F238E27FC236}">
                <a16:creationId xmlns:a16="http://schemas.microsoft.com/office/drawing/2014/main" id="{33AEA049-3D98-4D27-BBB6-7363FCAE05E4}"/>
              </a:ext>
            </a:extLst>
          </p:cNvPr>
          <p:cNvSpPr>
            <a:spLocks noGrp="1"/>
          </p:cNvSpPr>
          <p:nvPr>
            <p:ph type="dt" sz="half" idx="61"/>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CE6CB17F-ACF8-494F-935E-30DE3EDF065F}"/>
              </a:ext>
            </a:extLst>
          </p:cNvPr>
          <p:cNvSpPr>
            <a:spLocks noGrp="1"/>
          </p:cNvSpPr>
          <p:nvPr>
            <p:ph type="ftr" sz="quarter" idx="62"/>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E8133BF0-8957-4E9B-BE04-D45722805AD4}"/>
              </a:ext>
            </a:extLst>
          </p:cNvPr>
          <p:cNvSpPr>
            <a:spLocks noGrp="1"/>
          </p:cNvSpPr>
          <p:nvPr>
            <p:ph type="sldNum" sz="quarter" idx="63"/>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209937556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2 / time slo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a:t>Add agenda title</a:t>
            </a:r>
          </a:p>
        </p:txBody>
      </p:sp>
      <p:sp>
        <p:nvSpPr>
          <p:cNvPr id="41" name="Text Placeholder 6"/>
          <p:cNvSpPr>
            <a:spLocks noGrp="1"/>
          </p:cNvSpPr>
          <p:nvPr>
            <p:ph type="body" sz="quarter" idx="61" hasCustomPrompt="1"/>
          </p:nvPr>
        </p:nvSpPr>
        <p:spPr>
          <a:xfrm>
            <a:off x="479425" y="1669646"/>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42" name="Text Placeholder 6"/>
          <p:cNvSpPr>
            <a:spLocks noGrp="1"/>
          </p:cNvSpPr>
          <p:nvPr>
            <p:ph type="body" sz="quarter" idx="62" hasCustomPrompt="1"/>
          </p:nvPr>
        </p:nvSpPr>
        <p:spPr>
          <a:xfrm>
            <a:off x="2305050" y="1669646"/>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3" name="Text Placeholder 6"/>
          <p:cNvSpPr>
            <a:spLocks noGrp="1"/>
          </p:cNvSpPr>
          <p:nvPr>
            <p:ph type="body" sz="quarter" idx="63" hasCustomPrompt="1"/>
          </p:nvPr>
        </p:nvSpPr>
        <p:spPr>
          <a:xfrm>
            <a:off x="8148638" y="1669646"/>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44" name="Text Placeholder 6"/>
          <p:cNvSpPr>
            <a:spLocks noGrp="1"/>
          </p:cNvSpPr>
          <p:nvPr>
            <p:ph type="body" sz="quarter" idx="64" hasCustomPrompt="1"/>
          </p:nvPr>
        </p:nvSpPr>
        <p:spPr>
          <a:xfrm>
            <a:off x="479425" y="2224867"/>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45" name="Text Placeholder 6"/>
          <p:cNvSpPr>
            <a:spLocks noGrp="1"/>
          </p:cNvSpPr>
          <p:nvPr>
            <p:ph type="body" sz="quarter" idx="65" hasCustomPrompt="1"/>
          </p:nvPr>
        </p:nvSpPr>
        <p:spPr>
          <a:xfrm>
            <a:off x="2305050" y="2224867"/>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6" name="Text Placeholder 6"/>
          <p:cNvSpPr>
            <a:spLocks noGrp="1"/>
          </p:cNvSpPr>
          <p:nvPr>
            <p:ph type="body" sz="quarter" idx="66" hasCustomPrompt="1"/>
          </p:nvPr>
        </p:nvSpPr>
        <p:spPr>
          <a:xfrm>
            <a:off x="8148638" y="2224867"/>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47" name="Text Placeholder 6"/>
          <p:cNvSpPr>
            <a:spLocks noGrp="1"/>
          </p:cNvSpPr>
          <p:nvPr>
            <p:ph type="body" sz="quarter" idx="67" hasCustomPrompt="1"/>
          </p:nvPr>
        </p:nvSpPr>
        <p:spPr>
          <a:xfrm>
            <a:off x="479425" y="2780088"/>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48" name="Text Placeholder 6"/>
          <p:cNvSpPr>
            <a:spLocks noGrp="1"/>
          </p:cNvSpPr>
          <p:nvPr>
            <p:ph type="body" sz="quarter" idx="68" hasCustomPrompt="1"/>
          </p:nvPr>
        </p:nvSpPr>
        <p:spPr>
          <a:xfrm>
            <a:off x="2305050" y="2780088"/>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9" name="Text Placeholder 6"/>
          <p:cNvSpPr>
            <a:spLocks noGrp="1"/>
          </p:cNvSpPr>
          <p:nvPr>
            <p:ph type="body" sz="quarter" idx="69" hasCustomPrompt="1"/>
          </p:nvPr>
        </p:nvSpPr>
        <p:spPr>
          <a:xfrm>
            <a:off x="8148638" y="2780088"/>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0" name="Text Placeholder 6"/>
          <p:cNvSpPr>
            <a:spLocks noGrp="1"/>
          </p:cNvSpPr>
          <p:nvPr>
            <p:ph type="body" sz="quarter" idx="70" hasCustomPrompt="1"/>
          </p:nvPr>
        </p:nvSpPr>
        <p:spPr>
          <a:xfrm>
            <a:off x="479425" y="3335309"/>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1" name="Text Placeholder 6"/>
          <p:cNvSpPr>
            <a:spLocks noGrp="1"/>
          </p:cNvSpPr>
          <p:nvPr>
            <p:ph type="body" sz="quarter" idx="71" hasCustomPrompt="1"/>
          </p:nvPr>
        </p:nvSpPr>
        <p:spPr>
          <a:xfrm>
            <a:off x="2305050" y="3335309"/>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52" name="Text Placeholder 6"/>
          <p:cNvSpPr>
            <a:spLocks noGrp="1"/>
          </p:cNvSpPr>
          <p:nvPr>
            <p:ph type="body" sz="quarter" idx="72" hasCustomPrompt="1"/>
          </p:nvPr>
        </p:nvSpPr>
        <p:spPr>
          <a:xfrm>
            <a:off x="8148638" y="3335309"/>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3" name="Text Placeholder 6"/>
          <p:cNvSpPr>
            <a:spLocks noGrp="1"/>
          </p:cNvSpPr>
          <p:nvPr>
            <p:ph type="body" sz="quarter" idx="73" hasCustomPrompt="1"/>
          </p:nvPr>
        </p:nvSpPr>
        <p:spPr>
          <a:xfrm>
            <a:off x="479425" y="3890530"/>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4" name="Text Placeholder 6"/>
          <p:cNvSpPr>
            <a:spLocks noGrp="1"/>
          </p:cNvSpPr>
          <p:nvPr>
            <p:ph type="body" sz="quarter" idx="74" hasCustomPrompt="1"/>
          </p:nvPr>
        </p:nvSpPr>
        <p:spPr>
          <a:xfrm>
            <a:off x="2305050" y="3890530"/>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55" name="Text Placeholder 6"/>
          <p:cNvSpPr>
            <a:spLocks noGrp="1"/>
          </p:cNvSpPr>
          <p:nvPr>
            <p:ph type="body" sz="quarter" idx="75" hasCustomPrompt="1"/>
          </p:nvPr>
        </p:nvSpPr>
        <p:spPr>
          <a:xfrm>
            <a:off x="8148638" y="3890530"/>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6" name="Text Placeholder 6"/>
          <p:cNvSpPr>
            <a:spLocks noGrp="1"/>
          </p:cNvSpPr>
          <p:nvPr>
            <p:ph type="body" sz="quarter" idx="76" hasCustomPrompt="1"/>
          </p:nvPr>
        </p:nvSpPr>
        <p:spPr>
          <a:xfrm>
            <a:off x="479425" y="4445751"/>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7" name="Text Placeholder 6"/>
          <p:cNvSpPr>
            <a:spLocks noGrp="1"/>
          </p:cNvSpPr>
          <p:nvPr>
            <p:ph type="body" sz="quarter" idx="77" hasCustomPrompt="1"/>
          </p:nvPr>
        </p:nvSpPr>
        <p:spPr>
          <a:xfrm>
            <a:off x="2305050" y="4445751"/>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60" name="Text Placeholder 6"/>
          <p:cNvSpPr>
            <a:spLocks noGrp="1"/>
          </p:cNvSpPr>
          <p:nvPr>
            <p:ph type="body" sz="quarter" idx="78" hasCustomPrompt="1"/>
          </p:nvPr>
        </p:nvSpPr>
        <p:spPr>
          <a:xfrm>
            <a:off x="8148638" y="4445751"/>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61" name="Text Placeholder 6"/>
          <p:cNvSpPr>
            <a:spLocks noGrp="1"/>
          </p:cNvSpPr>
          <p:nvPr>
            <p:ph type="body" sz="quarter" idx="79" hasCustomPrompt="1"/>
          </p:nvPr>
        </p:nvSpPr>
        <p:spPr>
          <a:xfrm>
            <a:off x="479425" y="5000972"/>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62" name="Text Placeholder 6"/>
          <p:cNvSpPr>
            <a:spLocks noGrp="1"/>
          </p:cNvSpPr>
          <p:nvPr>
            <p:ph type="body" sz="quarter" idx="80" hasCustomPrompt="1"/>
          </p:nvPr>
        </p:nvSpPr>
        <p:spPr>
          <a:xfrm>
            <a:off x="2305050" y="5000972"/>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87" name="Text Placeholder 6"/>
          <p:cNvSpPr>
            <a:spLocks noGrp="1"/>
          </p:cNvSpPr>
          <p:nvPr>
            <p:ph type="body" sz="quarter" idx="81" hasCustomPrompt="1"/>
          </p:nvPr>
        </p:nvSpPr>
        <p:spPr>
          <a:xfrm>
            <a:off x="8148638" y="5000972"/>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88" name="Text Placeholder 6"/>
          <p:cNvSpPr>
            <a:spLocks noGrp="1"/>
          </p:cNvSpPr>
          <p:nvPr>
            <p:ph type="body" sz="quarter" idx="82" hasCustomPrompt="1"/>
          </p:nvPr>
        </p:nvSpPr>
        <p:spPr>
          <a:xfrm>
            <a:off x="479425" y="5556195"/>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89" name="Text Placeholder 6"/>
          <p:cNvSpPr>
            <a:spLocks noGrp="1"/>
          </p:cNvSpPr>
          <p:nvPr>
            <p:ph type="body" sz="quarter" idx="83" hasCustomPrompt="1"/>
          </p:nvPr>
        </p:nvSpPr>
        <p:spPr>
          <a:xfrm>
            <a:off x="2305050" y="5556195"/>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90" name="Text Placeholder 6"/>
          <p:cNvSpPr>
            <a:spLocks noGrp="1"/>
          </p:cNvSpPr>
          <p:nvPr>
            <p:ph type="body" sz="quarter" idx="84" hasCustomPrompt="1"/>
          </p:nvPr>
        </p:nvSpPr>
        <p:spPr>
          <a:xfrm>
            <a:off x="8148638" y="5556195"/>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grpSp>
        <p:nvGrpSpPr>
          <p:cNvPr id="9" name="Group 8">
            <a:extLst>
              <a:ext uri="{FF2B5EF4-FFF2-40B4-BE49-F238E27FC236}">
                <a16:creationId xmlns:a16="http://schemas.microsoft.com/office/drawing/2014/main" id="{5AF44546-1648-451C-910B-498F6D308F00}"/>
              </a:ext>
            </a:extLst>
          </p:cNvPr>
          <p:cNvGrpSpPr/>
          <p:nvPr userDrawn="1"/>
        </p:nvGrpSpPr>
        <p:grpSpPr>
          <a:xfrm>
            <a:off x="479425" y="2147408"/>
            <a:ext cx="1611313" cy="3869217"/>
            <a:chOff x="479425" y="2414108"/>
            <a:chExt cx="1611313" cy="3869217"/>
          </a:xfrm>
        </p:grpSpPr>
        <p:cxnSp>
          <p:nvCxnSpPr>
            <p:cNvPr id="8" name="Straight Connector 7">
              <a:extLst>
                <a:ext uri="{FF2B5EF4-FFF2-40B4-BE49-F238E27FC236}">
                  <a16:creationId xmlns:a16="http://schemas.microsoft.com/office/drawing/2014/main" id="{A42555AF-E1A4-47F5-9169-374271B957B4}"/>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6555386-084F-44D3-B220-7A39E6783EB0}"/>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FC74258-649D-42DB-8F4B-05803E4E7B8D}"/>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1A03A7E-9A9A-4333-9151-BC46EA3D27AE}"/>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14D6B63-DD53-44E0-AA42-1B8355B27F89}"/>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EA73CE9F-97CF-4512-BA54-4F5407269A09}"/>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9934C2C-659B-435B-A3B2-493AAA8DE686}"/>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D0207F92-367E-4524-AEC3-120A62965AEE}"/>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D4339DDD-B4E1-4358-B5FA-586443067ECA}"/>
              </a:ext>
            </a:extLst>
          </p:cNvPr>
          <p:cNvGrpSpPr/>
          <p:nvPr userDrawn="1"/>
        </p:nvGrpSpPr>
        <p:grpSpPr>
          <a:xfrm>
            <a:off x="2305050" y="2147408"/>
            <a:ext cx="5629275" cy="3869217"/>
            <a:chOff x="479425" y="2414108"/>
            <a:chExt cx="1611313" cy="3869217"/>
          </a:xfrm>
        </p:grpSpPr>
        <p:cxnSp>
          <p:nvCxnSpPr>
            <p:cNvPr id="65" name="Straight Connector 64">
              <a:extLst>
                <a:ext uri="{FF2B5EF4-FFF2-40B4-BE49-F238E27FC236}">
                  <a16:creationId xmlns:a16="http://schemas.microsoft.com/office/drawing/2014/main" id="{6EBD5BF6-E829-4F5D-A7C5-0B0025A2B99F}"/>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D595886B-5507-40D2-BF5B-5383C7AABAD4}"/>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9675BA35-8745-48FB-A3AD-4DEF70AC235D}"/>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039D460-405B-4C89-B79D-7C5F880B0C58}"/>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A13AA718-6E4C-4272-9664-3EEC7F75FBA9}"/>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A585297A-85B5-40D8-B839-32C2284A0177}"/>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45BDA541-7155-4EFF-9480-6AE2114A726F}"/>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FEF7B504-2473-4887-8FC2-1F170BFC35C3}"/>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B2810FF3-0234-4B54-BE32-7F32EEC9220B}"/>
              </a:ext>
            </a:extLst>
          </p:cNvPr>
          <p:cNvGrpSpPr/>
          <p:nvPr userDrawn="1"/>
        </p:nvGrpSpPr>
        <p:grpSpPr>
          <a:xfrm>
            <a:off x="8148636" y="2147408"/>
            <a:ext cx="3563937" cy="3869217"/>
            <a:chOff x="479425" y="2414108"/>
            <a:chExt cx="1611313" cy="3869217"/>
          </a:xfrm>
        </p:grpSpPr>
        <p:cxnSp>
          <p:nvCxnSpPr>
            <p:cNvPr id="74" name="Straight Connector 73">
              <a:extLst>
                <a:ext uri="{FF2B5EF4-FFF2-40B4-BE49-F238E27FC236}">
                  <a16:creationId xmlns:a16="http://schemas.microsoft.com/office/drawing/2014/main" id="{63DAC0C6-1596-44CF-8D3E-DEECCFCEB7CC}"/>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A3FFDAAC-D868-410B-A29F-658E0FAA73D7}"/>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AB109B53-EDD2-476E-80A7-AFB992AF7D43}"/>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B04AFB6E-1ED5-4909-80A7-0C41EBB886B9}"/>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B8D16148-854F-429E-9BE5-ACB42857AFC3}"/>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2D279F8E-5166-4C03-A3BF-EE2758DA71B3}"/>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3A451ACE-7DEC-41A9-A0A0-952E37DFB5A8}"/>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4A4AEAD-0AA2-4ADE-A79A-B34BB9BAFAA2}"/>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3" name="Date Placeholder 2">
            <a:extLst>
              <a:ext uri="{FF2B5EF4-FFF2-40B4-BE49-F238E27FC236}">
                <a16:creationId xmlns:a16="http://schemas.microsoft.com/office/drawing/2014/main" id="{D1834548-5653-41F2-B56C-2C649F09CA2A}"/>
              </a:ext>
            </a:extLst>
          </p:cNvPr>
          <p:cNvSpPr>
            <a:spLocks noGrp="1"/>
          </p:cNvSpPr>
          <p:nvPr>
            <p:ph type="dt" sz="half" idx="85"/>
          </p:nvPr>
        </p:nvSpPr>
        <p:spPr/>
        <p:txBody>
          <a:bodyPr/>
          <a:lstStyle/>
          <a:p>
            <a:fld id="{A0ABC626-455B-41B0-A0E7-A5E156590607}" type="datetime1">
              <a:rPr lang="en-US" smtClean="0"/>
              <a:pPr/>
              <a:t>2/1/2024</a:t>
            </a:fld>
            <a:endParaRPr lang="en-US"/>
          </a:p>
        </p:txBody>
      </p:sp>
      <p:sp>
        <p:nvSpPr>
          <p:cNvPr id="10" name="Footer Placeholder 9">
            <a:extLst>
              <a:ext uri="{FF2B5EF4-FFF2-40B4-BE49-F238E27FC236}">
                <a16:creationId xmlns:a16="http://schemas.microsoft.com/office/drawing/2014/main" id="{E97B84B0-822D-49C6-A34C-86186352F6A5}"/>
              </a:ext>
            </a:extLst>
          </p:cNvPr>
          <p:cNvSpPr>
            <a:spLocks noGrp="1"/>
          </p:cNvSpPr>
          <p:nvPr>
            <p:ph type="ftr" sz="quarter" idx="86"/>
          </p:nvPr>
        </p:nvSpPr>
        <p:spPr/>
        <p:txBody>
          <a:bodyPr/>
          <a:lstStyle/>
          <a:p>
            <a:pPr algn="l"/>
            <a:r>
              <a:rPr lang="en-US"/>
              <a:t>COMPANY CONFIDENTIAL</a:t>
            </a:r>
          </a:p>
        </p:txBody>
      </p:sp>
      <p:sp>
        <p:nvSpPr>
          <p:cNvPr id="11" name="Slide Number Placeholder 10">
            <a:extLst>
              <a:ext uri="{FF2B5EF4-FFF2-40B4-BE49-F238E27FC236}">
                <a16:creationId xmlns:a16="http://schemas.microsoft.com/office/drawing/2014/main" id="{FD0B388B-F2D2-4661-9DC9-E8C0621E3BBE}"/>
              </a:ext>
            </a:extLst>
          </p:cNvPr>
          <p:cNvSpPr>
            <a:spLocks noGrp="1"/>
          </p:cNvSpPr>
          <p:nvPr>
            <p:ph type="sldNum" sz="quarter" idx="87"/>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18692254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estazione sezion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 y="0"/>
            <a:ext cx="12191999" cy="6283325"/>
          </a:xfrm>
          <a:solidFill>
            <a:schemeClr val="tx1"/>
          </a:solidFill>
        </p:spPr>
        <p:txBody>
          <a:bodyPr vert="horz" lIns="396000" tIns="1188000" rIns="0" bIns="0" rtlCol="0" anchor="t">
            <a:noAutofit/>
          </a:bodyPr>
          <a:lstStyle>
            <a:lvl1pPr>
              <a:defRPr lang="en-US" sz="11200">
                <a:solidFill>
                  <a:schemeClr val="bg1"/>
                </a:solidFill>
              </a:defRPr>
            </a:lvl1pPr>
          </a:lstStyle>
          <a:p>
            <a:pPr marL="0" lvl="0"/>
            <a:r>
              <a:rPr lang="en-US" noProof="0"/>
              <a:t>No.</a:t>
            </a:r>
          </a:p>
        </p:txBody>
      </p:sp>
      <p:sp>
        <p:nvSpPr>
          <p:cNvPr id="4" name="Pladsholder til tekst 3">
            <a:extLst>
              <a:ext uri="{FF2B5EF4-FFF2-40B4-BE49-F238E27FC236}">
                <a16:creationId xmlns:a16="http://schemas.microsoft.com/office/drawing/2014/main" id="{9E59AC80-2065-4B79-ABB9-E0090AED5764}"/>
              </a:ext>
            </a:extLst>
          </p:cNvPr>
          <p:cNvSpPr>
            <a:spLocks noGrp="1"/>
          </p:cNvSpPr>
          <p:nvPr>
            <p:ph type="body" sz="quarter" idx="13" hasCustomPrompt="1"/>
          </p:nvPr>
        </p:nvSpPr>
        <p:spPr>
          <a:xfrm>
            <a:off x="479425" y="1905581"/>
            <a:ext cx="4533899" cy="3355393"/>
          </a:xfrm>
        </p:spPr>
        <p:txBody>
          <a:bodyPr/>
          <a:lstStyle>
            <a:lvl1pPr marL="0" indent="0">
              <a:buNone/>
              <a:defRPr sz="2400" b="0">
                <a:solidFill>
                  <a:schemeClr val="bg1"/>
                </a:solidFill>
              </a:defRPr>
            </a:lvl1pPr>
            <a:lvl2pPr marL="199104" indent="0">
              <a:buNone/>
              <a:defRPr sz="2400" b="1">
                <a:solidFill>
                  <a:schemeClr val="bg1"/>
                </a:solidFill>
              </a:defRPr>
            </a:lvl2pPr>
            <a:lvl3pPr marL="398209" indent="0">
              <a:buNone/>
              <a:defRPr sz="2400" b="1">
                <a:solidFill>
                  <a:schemeClr val="bg1"/>
                </a:solidFill>
              </a:defRPr>
            </a:lvl3pPr>
            <a:lvl4pPr marL="597314" indent="0">
              <a:buNone/>
              <a:defRPr sz="2400" b="1">
                <a:solidFill>
                  <a:schemeClr val="bg1"/>
                </a:solidFill>
              </a:defRPr>
            </a:lvl4pPr>
            <a:lvl5pPr marL="810640" indent="0">
              <a:buNone/>
              <a:defRPr sz="2400" b="1">
                <a:solidFill>
                  <a:schemeClr val="bg1"/>
                </a:solidFill>
              </a:defRPr>
            </a:lvl5pPr>
          </a:lstStyle>
          <a:p>
            <a:pPr lvl="0"/>
            <a:r>
              <a:rPr lang="en-US" noProof="0"/>
              <a:t>Chapter description</a:t>
            </a:r>
          </a:p>
        </p:txBody>
      </p:sp>
      <p:sp>
        <p:nvSpPr>
          <p:cNvPr id="3" name="Date Placeholder 2">
            <a:extLst>
              <a:ext uri="{FF2B5EF4-FFF2-40B4-BE49-F238E27FC236}">
                <a16:creationId xmlns:a16="http://schemas.microsoft.com/office/drawing/2014/main" id="{B69CADED-E389-4A90-8695-2241B35CC4B1}"/>
              </a:ext>
            </a:extLst>
          </p:cNvPr>
          <p:cNvSpPr>
            <a:spLocks noGrp="1"/>
          </p:cNvSpPr>
          <p:nvPr>
            <p:ph type="dt" sz="half" idx="14"/>
          </p:nvPr>
        </p:nvSpPr>
        <p:spPr/>
        <p:txBody>
          <a:bodyPr/>
          <a:lstStyle/>
          <a:p>
            <a:fld id="{A0ABC626-455B-41B0-A0E7-A5E156590607}" type="datetime1">
              <a:rPr lang="en-US" smtClean="0"/>
              <a:pPr/>
              <a:t>2/1/2024</a:t>
            </a:fld>
            <a:endParaRPr lang="en-US"/>
          </a:p>
        </p:txBody>
      </p:sp>
      <p:sp>
        <p:nvSpPr>
          <p:cNvPr id="5" name="Footer Placeholder 4">
            <a:extLst>
              <a:ext uri="{FF2B5EF4-FFF2-40B4-BE49-F238E27FC236}">
                <a16:creationId xmlns:a16="http://schemas.microsoft.com/office/drawing/2014/main" id="{6AA70BB6-25A7-4634-8894-E73E4AFD4075}"/>
              </a:ext>
            </a:extLst>
          </p:cNvPr>
          <p:cNvSpPr>
            <a:spLocks noGrp="1"/>
          </p:cNvSpPr>
          <p:nvPr>
            <p:ph type="ftr" sz="quarter" idx="15"/>
          </p:nvPr>
        </p:nvSpPr>
        <p:spPr/>
        <p:txBody>
          <a:bodyPr/>
          <a:lstStyle/>
          <a:p>
            <a:pPr algn="l"/>
            <a:r>
              <a:rPr lang="en-US"/>
              <a:t>COMPANY CONFIDENTIAL</a:t>
            </a:r>
          </a:p>
        </p:txBody>
      </p:sp>
      <p:sp>
        <p:nvSpPr>
          <p:cNvPr id="6" name="Slide Number Placeholder 5">
            <a:extLst>
              <a:ext uri="{FF2B5EF4-FFF2-40B4-BE49-F238E27FC236}">
                <a16:creationId xmlns:a16="http://schemas.microsoft.com/office/drawing/2014/main" id="{02963D1F-9BC2-4C83-B4E0-D420BF762FF2}"/>
              </a:ext>
            </a:extLst>
          </p:cNvPr>
          <p:cNvSpPr>
            <a:spLocks noGrp="1"/>
          </p:cNvSpPr>
          <p:nvPr>
            <p:ph type="sldNum" sz="quarter" idx="16"/>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3433140620"/>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4" name="Pladsholder til billede 3">
            <a:extLst>
              <a:ext uri="{FF2B5EF4-FFF2-40B4-BE49-F238E27FC236}">
                <a16:creationId xmlns:a16="http://schemas.microsoft.com/office/drawing/2014/main" id="{4B4BFD70-DB4E-40A7-BB2B-CDCE358B2D10}"/>
              </a:ext>
            </a:extLst>
          </p:cNvPr>
          <p:cNvSpPr>
            <a:spLocks noGrp="1"/>
          </p:cNvSpPr>
          <p:nvPr>
            <p:ph type="pic" sz="quarter" idx="13" hasCustomPrompt="1"/>
          </p:nvPr>
        </p:nvSpPr>
        <p:spPr>
          <a:xfrm>
            <a:off x="0" y="0"/>
            <a:ext cx="12192000" cy="6283325"/>
          </a:xfrm>
        </p:spPr>
        <p:txBody>
          <a:bodyPr anchor="ctr"/>
          <a:lstStyle>
            <a:lvl1pPr marL="0" indent="0" algn="ctr">
              <a:buNone/>
              <a:defRPr/>
            </a:lvl1pPr>
          </a:lstStyle>
          <a:p>
            <a:r>
              <a:rPr lang="en-US" noProof="0"/>
              <a:t>Click to insert a picture</a:t>
            </a:r>
          </a:p>
        </p:txBody>
      </p:sp>
      <p:sp>
        <p:nvSpPr>
          <p:cNvPr id="2" name="Date Placeholder 1">
            <a:extLst>
              <a:ext uri="{FF2B5EF4-FFF2-40B4-BE49-F238E27FC236}">
                <a16:creationId xmlns:a16="http://schemas.microsoft.com/office/drawing/2014/main" id="{44F308AD-319A-4257-8F36-D8EC672BBAF8}"/>
              </a:ext>
            </a:extLst>
          </p:cNvPr>
          <p:cNvSpPr>
            <a:spLocks noGrp="1"/>
          </p:cNvSpPr>
          <p:nvPr>
            <p:ph type="dt" sz="half" idx="14"/>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BE2CDDB3-FE79-401E-B3FC-2814F04A41DE}"/>
              </a:ext>
            </a:extLst>
          </p:cNvPr>
          <p:cNvSpPr>
            <a:spLocks noGrp="1"/>
          </p:cNvSpPr>
          <p:nvPr>
            <p:ph type="ftr" sz="quarter" idx="15"/>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986AB3FD-5A37-415A-B656-2C687E1EE8C3}"/>
              </a:ext>
            </a:extLst>
          </p:cNvPr>
          <p:cNvSpPr>
            <a:spLocks noGrp="1"/>
          </p:cNvSpPr>
          <p:nvPr>
            <p:ph type="sldNum" sz="quarter" idx="16"/>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2469390758"/>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648012001"/>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663" imgH="659" progId="TCLayout.ActiveDocument.1">
                  <p:embed/>
                </p:oleObj>
              </mc:Choice>
              <mc:Fallback>
                <p:oleObj name="think-cell Slide" r:id="rId3" imgW="663" imgH="659" progId="TCLayout.ActiveDocument.1">
                  <p:embed/>
                  <p:pic>
                    <p:nvPicPr>
                      <p:cNvPr id="3" name="Object 2"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12" name="Content Placeholder 11"/>
          <p:cNvSpPr>
            <a:spLocks noGrp="1"/>
          </p:cNvSpPr>
          <p:nvPr>
            <p:ph sz="quarter" idx="13"/>
          </p:nvPr>
        </p:nvSpPr>
        <p:spPr/>
        <p:txBody>
          <a:body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sp>
        <p:nvSpPr>
          <p:cNvPr id="8" name="Text Placeholder 7">
            <a:extLst>
              <a:ext uri="{FF2B5EF4-FFF2-40B4-BE49-F238E27FC236}">
                <a16:creationId xmlns:a16="http://schemas.microsoft.com/office/drawing/2014/main" id="{FB898C72-7053-41C8-962D-E7ABA07F07D3}"/>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0" name="Title Placeholder 1">
            <a:extLst>
              <a:ext uri="{FF2B5EF4-FFF2-40B4-BE49-F238E27FC236}">
                <a16:creationId xmlns:a16="http://schemas.microsoft.com/office/drawing/2014/main" id="{DF8D286F-0631-4A74-BC0F-B8FAF09572F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
        <p:nvSpPr>
          <p:cNvPr id="2" name="Date Placeholder 1">
            <a:extLst>
              <a:ext uri="{FF2B5EF4-FFF2-40B4-BE49-F238E27FC236}">
                <a16:creationId xmlns:a16="http://schemas.microsoft.com/office/drawing/2014/main" id="{A08CF4EB-E2D2-439D-9045-B7CD284FB983}"/>
              </a:ext>
            </a:extLst>
          </p:cNvPr>
          <p:cNvSpPr>
            <a:spLocks noGrp="1"/>
          </p:cNvSpPr>
          <p:nvPr>
            <p:ph type="dt" sz="half" idx="15"/>
          </p:nvPr>
        </p:nvSpPr>
        <p:spPr/>
        <p:txBody>
          <a:bodyPr/>
          <a:lstStyle/>
          <a:p>
            <a:fld id="{A0ABC626-455B-41B0-A0E7-A5E156590607}" type="datetime1">
              <a:rPr lang="en-US" smtClean="0"/>
              <a:pPr/>
              <a:t>2/1/2024</a:t>
            </a:fld>
            <a:endParaRPr lang="en-US"/>
          </a:p>
        </p:txBody>
      </p:sp>
      <p:sp>
        <p:nvSpPr>
          <p:cNvPr id="7" name="Footer Placeholder 6">
            <a:extLst>
              <a:ext uri="{FF2B5EF4-FFF2-40B4-BE49-F238E27FC236}">
                <a16:creationId xmlns:a16="http://schemas.microsoft.com/office/drawing/2014/main" id="{958D13E1-3A34-43A4-9A9E-36AA97573910}"/>
              </a:ext>
            </a:extLst>
          </p:cNvPr>
          <p:cNvSpPr>
            <a:spLocks noGrp="1"/>
          </p:cNvSpPr>
          <p:nvPr>
            <p:ph type="ftr" sz="quarter" idx="16"/>
          </p:nvPr>
        </p:nvSpPr>
        <p:spPr/>
        <p:txBody>
          <a:bodyPr/>
          <a:lstStyle/>
          <a:p>
            <a:pPr algn="l"/>
            <a:r>
              <a:rPr lang="en-US"/>
              <a:t>COMPANY CONFIDENTIAL</a:t>
            </a:r>
          </a:p>
        </p:txBody>
      </p:sp>
      <p:sp>
        <p:nvSpPr>
          <p:cNvPr id="9" name="Slide Number Placeholder 8">
            <a:extLst>
              <a:ext uri="{FF2B5EF4-FFF2-40B4-BE49-F238E27FC236}">
                <a16:creationId xmlns:a16="http://schemas.microsoft.com/office/drawing/2014/main" id="{C779AEF6-0861-4BED-8DBA-F8E201DBF67A}"/>
              </a:ext>
            </a:extLst>
          </p:cNvPr>
          <p:cNvSpPr>
            <a:spLocks noGrp="1"/>
          </p:cNvSpPr>
          <p:nvPr>
            <p:ph type="sldNum" sz="quarter" idx="17"/>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5578970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ue contenuti">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6B0225-7039-48B3-98CA-F9C79F378E5B}"/>
              </a:ext>
            </a:extLst>
          </p:cNvPr>
          <p:cNvSpPr>
            <a:spLocks noGrp="1"/>
          </p:cNvSpPr>
          <p:nvPr>
            <p:ph type="dt" sz="half" idx="20"/>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782861D1-EF2F-4EB2-AEF2-E522D67DA9D4}"/>
              </a:ext>
            </a:extLst>
          </p:cNvPr>
          <p:cNvSpPr>
            <a:spLocks noGrp="1"/>
          </p:cNvSpPr>
          <p:nvPr>
            <p:ph type="ftr" sz="quarter" idx="21"/>
          </p:nvPr>
        </p:nvSpPr>
        <p:spPr/>
        <p:txBody>
          <a:bodyPr/>
          <a:lstStyle/>
          <a:p>
            <a:pPr algn="l"/>
            <a:r>
              <a:rPr lang="en-US"/>
              <a:t>COMPANY CONFIDENTIAL</a:t>
            </a:r>
          </a:p>
        </p:txBody>
      </p:sp>
      <p:sp>
        <p:nvSpPr>
          <p:cNvPr id="4" name="Slide Number Placeholder 3">
            <a:extLst>
              <a:ext uri="{FF2B5EF4-FFF2-40B4-BE49-F238E27FC236}">
                <a16:creationId xmlns:a16="http://schemas.microsoft.com/office/drawing/2014/main" id="{53C9D6DA-69E9-442F-A773-A891DDE182EB}"/>
              </a:ext>
            </a:extLst>
          </p:cNvPr>
          <p:cNvSpPr>
            <a:spLocks noGrp="1"/>
          </p:cNvSpPr>
          <p:nvPr>
            <p:ph type="sldNum" sz="quarter" idx="22"/>
          </p:nvPr>
        </p:nvSpPr>
        <p:spPr/>
        <p:txBody>
          <a:bodyPr/>
          <a:lstStyle/>
          <a:p>
            <a:fld id="{6C385236-B7BA-4938-9EA6-6DEC8CA653D7}" type="slidenum">
              <a:rPr lang="en-US" smtClean="0"/>
              <a:pPr/>
              <a:t>‹#›</a:t>
            </a:fld>
            <a:endParaRPr lang="en-US"/>
          </a:p>
        </p:txBody>
      </p:sp>
      <p:sp>
        <p:nvSpPr>
          <p:cNvPr id="14" name="Content Placeholder 15">
            <a:extLst>
              <a:ext uri="{FF2B5EF4-FFF2-40B4-BE49-F238E27FC236}">
                <a16:creationId xmlns:a16="http://schemas.microsoft.com/office/drawing/2014/main" id="{0E30B8C3-99BC-4EA8-9F51-16441ACFF127}"/>
              </a:ext>
            </a:extLst>
          </p:cNvPr>
          <p:cNvSpPr>
            <a:spLocks noGrp="1"/>
          </p:cNvSpPr>
          <p:nvPr>
            <p:ph sz="quarter" idx="18"/>
          </p:nvPr>
        </p:nvSpPr>
        <p:spPr>
          <a:xfrm>
            <a:off x="479425" y="1520455"/>
            <a:ext cx="5453230"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sp>
        <p:nvSpPr>
          <p:cNvPr id="15" name="Content Placeholder 15">
            <a:extLst>
              <a:ext uri="{FF2B5EF4-FFF2-40B4-BE49-F238E27FC236}">
                <a16:creationId xmlns:a16="http://schemas.microsoft.com/office/drawing/2014/main" id="{75D73B26-0895-4883-BA0C-764814FBE6E2}"/>
              </a:ext>
            </a:extLst>
          </p:cNvPr>
          <p:cNvSpPr>
            <a:spLocks noGrp="1"/>
          </p:cNvSpPr>
          <p:nvPr>
            <p:ph sz="quarter" idx="23"/>
          </p:nvPr>
        </p:nvSpPr>
        <p:spPr>
          <a:xfrm>
            <a:off x="6257393" y="1520455"/>
            <a:ext cx="5453230"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sp>
        <p:nvSpPr>
          <p:cNvPr id="9" name="Text Placeholder 7">
            <a:extLst>
              <a:ext uri="{FF2B5EF4-FFF2-40B4-BE49-F238E27FC236}">
                <a16:creationId xmlns:a16="http://schemas.microsoft.com/office/drawing/2014/main" id="{5933180D-75FE-4F14-8D5E-D9A2074AA930}"/>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0" name="Title Placeholder 1">
            <a:extLst>
              <a:ext uri="{FF2B5EF4-FFF2-40B4-BE49-F238E27FC236}">
                <a16:creationId xmlns:a16="http://schemas.microsoft.com/office/drawing/2014/main" id="{D00FB905-32CD-42E9-8258-F12B297987F6}"/>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3633204954"/>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6" name="Content Placeholder 15"/>
          <p:cNvSpPr>
            <a:spLocks noGrp="1"/>
          </p:cNvSpPr>
          <p:nvPr>
            <p:ph sz="quarter" idx="18"/>
          </p:nvPr>
        </p:nvSpPr>
        <p:spPr>
          <a:xfrm>
            <a:off x="479425"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sp>
        <p:nvSpPr>
          <p:cNvPr id="10" name="Content Placeholder 15">
            <a:extLst>
              <a:ext uri="{FF2B5EF4-FFF2-40B4-BE49-F238E27FC236}">
                <a16:creationId xmlns:a16="http://schemas.microsoft.com/office/drawing/2014/main" id="{0B733BB0-DDF7-43FE-8650-14ED80168530}"/>
              </a:ext>
            </a:extLst>
          </p:cNvPr>
          <p:cNvSpPr>
            <a:spLocks noGrp="1"/>
          </p:cNvSpPr>
          <p:nvPr>
            <p:ph sz="quarter" idx="21"/>
          </p:nvPr>
        </p:nvSpPr>
        <p:spPr>
          <a:xfrm>
            <a:off x="4316412"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sp>
        <p:nvSpPr>
          <p:cNvPr id="14" name="Content Placeholder 15">
            <a:extLst>
              <a:ext uri="{FF2B5EF4-FFF2-40B4-BE49-F238E27FC236}">
                <a16:creationId xmlns:a16="http://schemas.microsoft.com/office/drawing/2014/main" id="{40624097-47BA-486C-B254-5708E62FF98C}"/>
              </a:ext>
            </a:extLst>
          </p:cNvPr>
          <p:cNvSpPr>
            <a:spLocks noGrp="1"/>
          </p:cNvSpPr>
          <p:nvPr>
            <p:ph sz="quarter" idx="22"/>
          </p:nvPr>
        </p:nvSpPr>
        <p:spPr>
          <a:xfrm>
            <a:off x="8153400"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sp>
        <p:nvSpPr>
          <p:cNvPr id="2" name="Date Placeholder 1">
            <a:extLst>
              <a:ext uri="{FF2B5EF4-FFF2-40B4-BE49-F238E27FC236}">
                <a16:creationId xmlns:a16="http://schemas.microsoft.com/office/drawing/2014/main" id="{05A9E12F-56E6-4CE7-AC36-74FAA7DC90B1}"/>
              </a:ext>
            </a:extLst>
          </p:cNvPr>
          <p:cNvSpPr>
            <a:spLocks noGrp="1"/>
          </p:cNvSpPr>
          <p:nvPr>
            <p:ph type="dt" sz="half" idx="23"/>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05FCB355-B74E-4957-8F6A-00F07C389E77}"/>
              </a:ext>
            </a:extLst>
          </p:cNvPr>
          <p:cNvSpPr>
            <a:spLocks noGrp="1"/>
          </p:cNvSpPr>
          <p:nvPr>
            <p:ph type="ftr" sz="quarter" idx="24"/>
          </p:nvPr>
        </p:nvSpPr>
        <p:spPr/>
        <p:txBody>
          <a:bodyPr/>
          <a:lstStyle/>
          <a:p>
            <a:pPr algn="l"/>
            <a:r>
              <a:rPr lang="en-US"/>
              <a:t>COMPANY CONFIDENTIAL</a:t>
            </a:r>
          </a:p>
        </p:txBody>
      </p:sp>
      <p:sp>
        <p:nvSpPr>
          <p:cNvPr id="4" name="Slide Number Placeholder 3">
            <a:extLst>
              <a:ext uri="{FF2B5EF4-FFF2-40B4-BE49-F238E27FC236}">
                <a16:creationId xmlns:a16="http://schemas.microsoft.com/office/drawing/2014/main" id="{2EA9B464-C3D1-4C04-9D0D-15CDD8B1CFE8}"/>
              </a:ext>
            </a:extLst>
          </p:cNvPr>
          <p:cNvSpPr>
            <a:spLocks noGrp="1"/>
          </p:cNvSpPr>
          <p:nvPr>
            <p:ph type="sldNum" sz="quarter" idx="25"/>
          </p:nvPr>
        </p:nvSpPr>
        <p:spPr/>
        <p:txBody>
          <a:bodyPr/>
          <a:lstStyle/>
          <a:p>
            <a:fld id="{6C385236-B7BA-4938-9EA6-6DEC8CA653D7}" type="slidenum">
              <a:rPr lang="en-US" smtClean="0"/>
              <a:pPr/>
              <a:t>‹#›</a:t>
            </a:fld>
            <a:endParaRPr lang="en-US"/>
          </a:p>
        </p:txBody>
      </p:sp>
      <p:sp>
        <p:nvSpPr>
          <p:cNvPr id="11" name="Text Placeholder 7">
            <a:extLst>
              <a:ext uri="{FF2B5EF4-FFF2-40B4-BE49-F238E27FC236}">
                <a16:creationId xmlns:a16="http://schemas.microsoft.com/office/drawing/2014/main" id="{3BD1A00F-254A-4998-AD1B-BC5B24CBC075}"/>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2" name="Title Placeholder 1">
            <a:extLst>
              <a:ext uri="{FF2B5EF4-FFF2-40B4-BE49-F238E27FC236}">
                <a16:creationId xmlns:a16="http://schemas.microsoft.com/office/drawing/2014/main" id="{C65BD86D-DE0C-4FF1-A7AE-72A2DA524962}"/>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2951389161"/>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19" name="Content Placeholder 18"/>
          <p:cNvSpPr>
            <a:spLocks noGrp="1"/>
          </p:cNvSpPr>
          <p:nvPr>
            <p:ph sz="quarter" idx="18"/>
          </p:nvPr>
        </p:nvSpPr>
        <p:spPr>
          <a:xfrm>
            <a:off x="479425"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1434880018"/>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5"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2" name="Content Placeholder 18">
            <a:extLst>
              <a:ext uri="{FF2B5EF4-FFF2-40B4-BE49-F238E27FC236}">
                <a16:creationId xmlns:a16="http://schemas.microsoft.com/office/drawing/2014/main" id="{6D336ECD-29CC-48D0-B322-298E9D3E152B}"/>
              </a:ext>
            </a:extLst>
          </p:cNvPr>
          <p:cNvSpPr>
            <a:spLocks noGrp="1"/>
          </p:cNvSpPr>
          <p:nvPr>
            <p:ph sz="quarter" idx="23"/>
          </p:nvPr>
        </p:nvSpPr>
        <p:spPr>
          <a:xfrm>
            <a:off x="3361796"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sp>
        <p:nvSpPr>
          <p:cNvPr id="23" name="Text Placeholder 10">
            <a:extLst>
              <a:ext uri="{FF2B5EF4-FFF2-40B4-BE49-F238E27FC236}">
                <a16:creationId xmlns:a16="http://schemas.microsoft.com/office/drawing/2014/main" id="{7A89B6B4-D22F-43E5-8EC2-AD07CBFD8568}"/>
              </a:ext>
            </a:extLst>
          </p:cNvPr>
          <p:cNvSpPr>
            <a:spLocks noGrp="1"/>
          </p:cNvSpPr>
          <p:nvPr>
            <p:ph type="body" sz="quarter" idx="24" hasCustomPrompt="1"/>
          </p:nvPr>
        </p:nvSpPr>
        <p:spPr>
          <a:xfrm>
            <a:off x="3361795"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4" name="Content Placeholder 18">
            <a:extLst>
              <a:ext uri="{FF2B5EF4-FFF2-40B4-BE49-F238E27FC236}">
                <a16:creationId xmlns:a16="http://schemas.microsoft.com/office/drawing/2014/main" id="{4CB7A7D7-2A49-427E-874B-C10B706C1E77}"/>
              </a:ext>
            </a:extLst>
          </p:cNvPr>
          <p:cNvSpPr>
            <a:spLocks noGrp="1"/>
          </p:cNvSpPr>
          <p:nvPr>
            <p:ph sz="quarter" idx="25"/>
          </p:nvPr>
        </p:nvSpPr>
        <p:spPr>
          <a:xfrm>
            <a:off x="6244167"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sp>
        <p:nvSpPr>
          <p:cNvPr id="25" name="Text Placeholder 10">
            <a:extLst>
              <a:ext uri="{FF2B5EF4-FFF2-40B4-BE49-F238E27FC236}">
                <a16:creationId xmlns:a16="http://schemas.microsoft.com/office/drawing/2014/main" id="{706FD9DE-D534-40CE-BADF-4806A01DAC4C}"/>
              </a:ext>
            </a:extLst>
          </p:cNvPr>
          <p:cNvSpPr>
            <a:spLocks noGrp="1"/>
          </p:cNvSpPr>
          <p:nvPr>
            <p:ph type="body" sz="quarter" idx="26" hasCustomPrompt="1"/>
          </p:nvPr>
        </p:nvSpPr>
        <p:spPr>
          <a:xfrm>
            <a:off x="6244166"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6" name="Content Placeholder 18">
            <a:extLst>
              <a:ext uri="{FF2B5EF4-FFF2-40B4-BE49-F238E27FC236}">
                <a16:creationId xmlns:a16="http://schemas.microsoft.com/office/drawing/2014/main" id="{47DA4058-84EF-461D-934F-D341A5BB3D40}"/>
              </a:ext>
            </a:extLst>
          </p:cNvPr>
          <p:cNvSpPr>
            <a:spLocks noGrp="1"/>
          </p:cNvSpPr>
          <p:nvPr>
            <p:ph sz="quarter" idx="27"/>
          </p:nvPr>
        </p:nvSpPr>
        <p:spPr>
          <a:xfrm>
            <a:off x="9126537"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sp>
        <p:nvSpPr>
          <p:cNvPr id="27" name="Text Placeholder 10">
            <a:extLst>
              <a:ext uri="{FF2B5EF4-FFF2-40B4-BE49-F238E27FC236}">
                <a16:creationId xmlns:a16="http://schemas.microsoft.com/office/drawing/2014/main" id="{5B11B367-A392-4D07-A3AA-FEA082E5DFB0}"/>
              </a:ext>
            </a:extLst>
          </p:cNvPr>
          <p:cNvSpPr>
            <a:spLocks noGrp="1"/>
          </p:cNvSpPr>
          <p:nvPr>
            <p:ph type="body" sz="quarter" idx="28" hasCustomPrompt="1"/>
          </p:nvPr>
        </p:nvSpPr>
        <p:spPr>
          <a:xfrm>
            <a:off x="9126537"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5" name="Date Placeholder 4">
            <a:extLst>
              <a:ext uri="{FF2B5EF4-FFF2-40B4-BE49-F238E27FC236}">
                <a16:creationId xmlns:a16="http://schemas.microsoft.com/office/drawing/2014/main" id="{1BAD02FB-189A-4BD4-8E2E-B325B0929E8F}"/>
              </a:ext>
            </a:extLst>
          </p:cNvPr>
          <p:cNvSpPr>
            <a:spLocks noGrp="1"/>
          </p:cNvSpPr>
          <p:nvPr>
            <p:ph type="dt" sz="half" idx="29"/>
          </p:nvPr>
        </p:nvSpPr>
        <p:spPr/>
        <p:txBody>
          <a:bodyPr/>
          <a:lstStyle/>
          <a:p>
            <a:fld id="{A0ABC626-455B-41B0-A0E7-A5E156590607}" type="datetime1">
              <a:rPr lang="en-US" smtClean="0"/>
              <a:pPr/>
              <a:t>2/1/2024</a:t>
            </a:fld>
            <a:endParaRPr lang="en-US"/>
          </a:p>
        </p:txBody>
      </p:sp>
      <p:sp>
        <p:nvSpPr>
          <p:cNvPr id="6" name="Footer Placeholder 5">
            <a:extLst>
              <a:ext uri="{FF2B5EF4-FFF2-40B4-BE49-F238E27FC236}">
                <a16:creationId xmlns:a16="http://schemas.microsoft.com/office/drawing/2014/main" id="{BC36B14F-11E0-4889-A413-CB3C7AFF79B4}"/>
              </a:ext>
            </a:extLst>
          </p:cNvPr>
          <p:cNvSpPr>
            <a:spLocks noGrp="1"/>
          </p:cNvSpPr>
          <p:nvPr>
            <p:ph type="ftr" sz="quarter" idx="30"/>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39B28851-AA76-4129-AC91-31C430AE821B}"/>
              </a:ext>
            </a:extLst>
          </p:cNvPr>
          <p:cNvSpPr>
            <a:spLocks noGrp="1"/>
          </p:cNvSpPr>
          <p:nvPr>
            <p:ph type="sldNum" sz="quarter" idx="31"/>
          </p:nvPr>
        </p:nvSpPr>
        <p:spPr/>
        <p:txBody>
          <a:bodyPr/>
          <a:lstStyle/>
          <a:p>
            <a:fld id="{6C385236-B7BA-4938-9EA6-6DEC8CA653D7}" type="slidenum">
              <a:rPr lang="en-US" smtClean="0"/>
              <a:pPr/>
              <a:t>‹#›</a:t>
            </a:fld>
            <a:endParaRPr lang="en-US"/>
          </a:p>
        </p:txBody>
      </p:sp>
      <p:sp>
        <p:nvSpPr>
          <p:cNvPr id="16" name="Text Placeholder 7">
            <a:extLst>
              <a:ext uri="{FF2B5EF4-FFF2-40B4-BE49-F238E27FC236}">
                <a16:creationId xmlns:a16="http://schemas.microsoft.com/office/drawing/2014/main" id="{0C4B6512-58D0-4126-A96F-DCE2BC492B64}"/>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7" name="Title Placeholder 1">
            <a:extLst>
              <a:ext uri="{FF2B5EF4-FFF2-40B4-BE49-F238E27FC236}">
                <a16:creationId xmlns:a16="http://schemas.microsoft.com/office/drawing/2014/main" id="{164CE1CF-9577-4E95-9A2E-848CA260D9F9}"/>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224221889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 Comparison">
    <p:spTree>
      <p:nvGrpSpPr>
        <p:cNvPr id="1" name=""/>
        <p:cNvGrpSpPr/>
        <p:nvPr/>
      </p:nvGrpSpPr>
      <p:grpSpPr>
        <a:xfrm>
          <a:off x="0" y="0"/>
          <a:ext cx="0" cy="0"/>
          <a:chOff x="0" y="0"/>
          <a:chExt cx="0" cy="0"/>
        </a:xfrm>
      </p:grpSpPr>
      <p:sp>
        <p:nvSpPr>
          <p:cNvPr id="12" name="Picture Placeholder 3">
            <a:extLst>
              <a:ext uri="{FF2B5EF4-FFF2-40B4-BE49-F238E27FC236}">
                <a16:creationId xmlns:a16="http://schemas.microsoft.com/office/drawing/2014/main" id="{208B418E-47E7-4CB3-9272-AFFEF9163A3D}"/>
              </a:ext>
            </a:extLst>
          </p:cNvPr>
          <p:cNvSpPr>
            <a:spLocks noGrp="1"/>
          </p:cNvSpPr>
          <p:nvPr>
            <p:ph type="pic" sz="quarter" idx="23" hasCustomPrompt="1"/>
          </p:nvPr>
        </p:nvSpPr>
        <p:spPr>
          <a:xfrm>
            <a:off x="0" y="1"/>
            <a:ext cx="12192000" cy="2488018"/>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a:t>Click to insert a picture</a:t>
            </a:r>
            <a:br>
              <a:rPr lang="en-US" noProof="0"/>
            </a:br>
            <a:r>
              <a:rPr lang="en-US" noProof="0"/>
              <a:t>Note that the picture will be inserted on top of the text placeholder.</a:t>
            </a:r>
            <a:br>
              <a:rPr lang="en-US" noProof="0"/>
            </a:br>
            <a:r>
              <a:rPr lang="en-US" noProof="0"/>
              <a:t>Therefore, in order to insert text, right click the picture and choose "Send to back"</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1441696195"/>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1064435" y="2805514"/>
            <a:ext cx="4269012" cy="623486"/>
          </a:xfrm>
          <a:noFill/>
        </p:spPr>
        <p:txBody>
          <a:bodyPr lIns="144000" tIns="0" rIns="144000" bIns="0" anchor="ctr">
            <a:noAutofit/>
          </a:bodyPr>
          <a:lstStyle>
            <a:lvl1pPr marL="0" indent="0" algn="ctr">
              <a:lnSpc>
                <a:spcPts val="1700"/>
              </a:lnSpc>
              <a:buNone/>
              <a:defRPr b="1">
                <a:solidFill>
                  <a:schemeClr val="tx1"/>
                </a:solidFill>
                <a:latin typeface="+mj-lt"/>
              </a:defRPr>
            </a:lvl1pPr>
            <a:lvl2pPr>
              <a:defRPr b="1"/>
            </a:lvl2pPr>
            <a:lvl3pPr>
              <a:defRPr b="1"/>
            </a:lvl3pPr>
            <a:lvl4pPr>
              <a:defRPr b="1"/>
            </a:lvl4pPr>
            <a:lvl5pPr>
              <a:defRPr b="1"/>
            </a:lvl5pPr>
          </a:lstStyle>
          <a:p>
            <a:pPr lvl="0"/>
            <a:r>
              <a:rPr lang="en-US" noProof="0"/>
              <a:t>Click to edit </a:t>
            </a:r>
            <a:br>
              <a:rPr lang="en-US" noProof="0"/>
            </a:br>
            <a:r>
              <a:rPr lang="en-US" noProof="0"/>
              <a:t>Master text styles</a:t>
            </a:r>
          </a:p>
        </p:txBody>
      </p:sp>
      <p:sp>
        <p:nvSpPr>
          <p:cNvPr id="16" name="Text Placeholder 10"/>
          <p:cNvSpPr>
            <a:spLocks noGrp="1"/>
          </p:cNvSpPr>
          <p:nvPr>
            <p:ph type="body" sz="quarter" idx="17" hasCustomPrompt="1"/>
          </p:nvPr>
        </p:nvSpPr>
        <p:spPr>
          <a:xfrm>
            <a:off x="6644154" y="2803583"/>
            <a:ext cx="4267530" cy="622719"/>
          </a:xfrm>
          <a:noFill/>
        </p:spPr>
        <p:txBody>
          <a:bodyPr lIns="144000" tIns="0" rIns="144000" bIns="0" anchor="ctr">
            <a:noAutofit/>
          </a:bodyPr>
          <a:lstStyle>
            <a:lvl1pPr marL="0" indent="0" algn="ctr">
              <a:lnSpc>
                <a:spcPts val="1700"/>
              </a:lnSpc>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9" name="Content Placeholder 18"/>
          <p:cNvSpPr>
            <a:spLocks noGrp="1"/>
          </p:cNvSpPr>
          <p:nvPr>
            <p:ph sz="quarter" idx="18" hasCustomPrompt="1"/>
          </p:nvPr>
        </p:nvSpPr>
        <p:spPr>
          <a:xfrm>
            <a:off x="1064435" y="3429001"/>
            <a:ext cx="4269012" cy="2748516"/>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Content Placeholder 18"/>
          <p:cNvSpPr>
            <a:spLocks noGrp="1"/>
          </p:cNvSpPr>
          <p:nvPr>
            <p:ph sz="quarter" idx="19" hasCustomPrompt="1"/>
          </p:nvPr>
        </p:nvSpPr>
        <p:spPr>
          <a:xfrm>
            <a:off x="6644154" y="3426304"/>
            <a:ext cx="4267531" cy="2748516"/>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Text Placeholder 6">
            <a:extLst>
              <a:ext uri="{FF2B5EF4-FFF2-40B4-BE49-F238E27FC236}">
                <a16:creationId xmlns:a16="http://schemas.microsoft.com/office/drawing/2014/main" id="{92606E51-302A-402C-B20F-54F37450EF5A}"/>
              </a:ext>
            </a:extLst>
          </p:cNvPr>
          <p:cNvSpPr>
            <a:spLocks noGrp="1"/>
          </p:cNvSpPr>
          <p:nvPr>
            <p:ph type="body" sz="quarter" idx="43" hasCustomPrompt="1"/>
          </p:nvPr>
        </p:nvSpPr>
        <p:spPr>
          <a:xfrm>
            <a:off x="2824031" y="2079363"/>
            <a:ext cx="698400" cy="698238"/>
          </a:xfrm>
          <a:prstGeom prst="ellipse">
            <a:avLst/>
          </a:prstGeom>
          <a:solidFill>
            <a:schemeClr val="accent1"/>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15" name="Text Placeholder 6">
            <a:extLst>
              <a:ext uri="{FF2B5EF4-FFF2-40B4-BE49-F238E27FC236}">
                <a16:creationId xmlns:a16="http://schemas.microsoft.com/office/drawing/2014/main" id="{AA946F2A-6D15-4356-AACE-77B713052445}"/>
              </a:ext>
            </a:extLst>
          </p:cNvPr>
          <p:cNvSpPr>
            <a:spLocks noGrp="1"/>
          </p:cNvSpPr>
          <p:nvPr>
            <p:ph type="body" sz="quarter" idx="44" hasCustomPrompt="1"/>
          </p:nvPr>
        </p:nvSpPr>
        <p:spPr>
          <a:xfrm>
            <a:off x="8424045" y="2079363"/>
            <a:ext cx="698400" cy="698238"/>
          </a:xfrm>
          <a:prstGeom prst="ellipse">
            <a:avLst/>
          </a:prstGeom>
          <a:solidFill>
            <a:schemeClr val="accent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 name="Date Placeholder 4">
            <a:extLst>
              <a:ext uri="{FF2B5EF4-FFF2-40B4-BE49-F238E27FC236}">
                <a16:creationId xmlns:a16="http://schemas.microsoft.com/office/drawing/2014/main" id="{24436295-A04E-410C-BC96-E703F87AF8FB}"/>
              </a:ext>
            </a:extLst>
          </p:cNvPr>
          <p:cNvSpPr>
            <a:spLocks noGrp="1"/>
          </p:cNvSpPr>
          <p:nvPr>
            <p:ph type="dt" sz="half" idx="45"/>
          </p:nvPr>
        </p:nvSpPr>
        <p:spPr/>
        <p:txBody>
          <a:bodyPr/>
          <a:lstStyle/>
          <a:p>
            <a:fld id="{A0ABC626-455B-41B0-A0E7-A5E156590607}" type="datetime1">
              <a:rPr lang="en-US" smtClean="0"/>
              <a:pPr/>
              <a:t>2/1/2024</a:t>
            </a:fld>
            <a:endParaRPr lang="en-US"/>
          </a:p>
        </p:txBody>
      </p:sp>
      <p:sp>
        <p:nvSpPr>
          <p:cNvPr id="6" name="Footer Placeholder 5">
            <a:extLst>
              <a:ext uri="{FF2B5EF4-FFF2-40B4-BE49-F238E27FC236}">
                <a16:creationId xmlns:a16="http://schemas.microsoft.com/office/drawing/2014/main" id="{B0B2DE98-0117-4A18-88E2-669F6FB209A4}"/>
              </a:ext>
            </a:extLst>
          </p:cNvPr>
          <p:cNvSpPr>
            <a:spLocks noGrp="1"/>
          </p:cNvSpPr>
          <p:nvPr>
            <p:ph type="ftr" sz="quarter" idx="46"/>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61D719EE-E991-4D3D-BAFB-EB072BFB1EEB}"/>
              </a:ext>
            </a:extLst>
          </p:cNvPr>
          <p:cNvSpPr>
            <a:spLocks noGrp="1"/>
          </p:cNvSpPr>
          <p:nvPr>
            <p:ph type="sldNum" sz="quarter" idx="47"/>
          </p:nvPr>
        </p:nvSpPr>
        <p:spPr/>
        <p:txBody>
          <a:bodyPr/>
          <a:lstStyle/>
          <a:p>
            <a:fld id="{6C385236-B7BA-4938-9EA6-6DEC8CA653D7}" type="slidenum">
              <a:rPr lang="en-US" smtClean="0"/>
              <a:pPr/>
              <a:t>‹#›</a:t>
            </a:fld>
            <a:endParaRPr lang="en-US"/>
          </a:p>
        </p:txBody>
      </p:sp>
      <p:sp>
        <p:nvSpPr>
          <p:cNvPr id="18" name="Text Placeholder 7">
            <a:extLst>
              <a:ext uri="{FF2B5EF4-FFF2-40B4-BE49-F238E27FC236}">
                <a16:creationId xmlns:a16="http://schemas.microsoft.com/office/drawing/2014/main" id="{FC155D83-CC89-488D-A2E1-DDEE95784B50}"/>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2" name="Title Placeholder 1">
            <a:extLst>
              <a:ext uri="{FF2B5EF4-FFF2-40B4-BE49-F238E27FC236}">
                <a16:creationId xmlns:a16="http://schemas.microsoft.com/office/drawing/2014/main" id="{2CEEA349-D809-4E4C-BA93-BCE8AF64CA59}"/>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203465473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3 /  List">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5EC2438A-E891-4FFF-BA92-718E67D50BD4}"/>
              </a:ext>
            </a:extLst>
          </p:cNvPr>
          <p:cNvSpPr>
            <a:spLocks noGrp="1"/>
          </p:cNvSpPr>
          <p:nvPr>
            <p:ph type="title" hasCustomPrompt="1"/>
          </p:nvPr>
        </p:nvSpPr>
        <p:spPr>
          <a:xfrm>
            <a:off x="479425" y="494490"/>
            <a:ext cx="6199282" cy="451808"/>
          </a:xfrm>
        </p:spPr>
        <p:txBody>
          <a:bodyPr/>
          <a:lstStyle>
            <a:lvl1pPr>
              <a:defRPr/>
            </a:lvl1pPr>
          </a:lstStyle>
          <a:p>
            <a:r>
              <a:rPr lang="en-US" noProof="0"/>
              <a:t>Add agenda title</a:t>
            </a:r>
          </a:p>
        </p:txBody>
      </p:sp>
      <p:sp>
        <p:nvSpPr>
          <p:cNvPr id="32" name="Text Placeholder 6">
            <a:extLst>
              <a:ext uri="{FF2B5EF4-FFF2-40B4-BE49-F238E27FC236}">
                <a16:creationId xmlns:a16="http://schemas.microsoft.com/office/drawing/2014/main" id="{351349A8-F4AD-481C-B833-2018086AEB1D}"/>
              </a:ext>
            </a:extLst>
          </p:cNvPr>
          <p:cNvSpPr>
            <a:spLocks noGrp="1"/>
          </p:cNvSpPr>
          <p:nvPr>
            <p:ph type="body" sz="quarter" idx="37" hasCustomPrompt="1"/>
          </p:nvPr>
        </p:nvSpPr>
        <p:spPr>
          <a:xfrm>
            <a:off x="1968167" y="1381125"/>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3" name="Text Placeholder 6">
            <a:extLst>
              <a:ext uri="{FF2B5EF4-FFF2-40B4-BE49-F238E27FC236}">
                <a16:creationId xmlns:a16="http://schemas.microsoft.com/office/drawing/2014/main" id="{BCB23696-A8EE-4D7D-9CF8-BFE08B462CA1}"/>
              </a:ext>
            </a:extLst>
          </p:cNvPr>
          <p:cNvSpPr>
            <a:spLocks noGrp="1"/>
          </p:cNvSpPr>
          <p:nvPr>
            <p:ph type="body" sz="quarter" idx="38" hasCustomPrompt="1"/>
          </p:nvPr>
        </p:nvSpPr>
        <p:spPr>
          <a:xfrm>
            <a:off x="1968167" y="2222844"/>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4" name="Text Placeholder 6">
            <a:extLst>
              <a:ext uri="{FF2B5EF4-FFF2-40B4-BE49-F238E27FC236}">
                <a16:creationId xmlns:a16="http://schemas.microsoft.com/office/drawing/2014/main" id="{E3258258-BD87-4BF7-A9C9-7E4A20BC8D3D}"/>
              </a:ext>
            </a:extLst>
          </p:cNvPr>
          <p:cNvSpPr>
            <a:spLocks noGrp="1"/>
          </p:cNvSpPr>
          <p:nvPr>
            <p:ph type="body" sz="quarter" idx="39" hasCustomPrompt="1"/>
          </p:nvPr>
        </p:nvSpPr>
        <p:spPr>
          <a:xfrm>
            <a:off x="1968167" y="3064563"/>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5" name="Text Placeholder 6">
            <a:extLst>
              <a:ext uri="{FF2B5EF4-FFF2-40B4-BE49-F238E27FC236}">
                <a16:creationId xmlns:a16="http://schemas.microsoft.com/office/drawing/2014/main" id="{F0CC60F9-E018-493B-A231-1CF8D7DF68AD}"/>
              </a:ext>
            </a:extLst>
          </p:cNvPr>
          <p:cNvSpPr>
            <a:spLocks noGrp="1"/>
          </p:cNvSpPr>
          <p:nvPr>
            <p:ph type="body" sz="quarter" idx="40" hasCustomPrompt="1"/>
          </p:nvPr>
        </p:nvSpPr>
        <p:spPr>
          <a:xfrm>
            <a:off x="1968167" y="3906282"/>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6" name="Text Placeholder 6">
            <a:extLst>
              <a:ext uri="{FF2B5EF4-FFF2-40B4-BE49-F238E27FC236}">
                <a16:creationId xmlns:a16="http://schemas.microsoft.com/office/drawing/2014/main" id="{70697D3F-4B19-4E9B-B001-70DCCED5AAEE}"/>
              </a:ext>
            </a:extLst>
          </p:cNvPr>
          <p:cNvSpPr>
            <a:spLocks noGrp="1"/>
          </p:cNvSpPr>
          <p:nvPr>
            <p:ph type="body" sz="quarter" idx="41" hasCustomPrompt="1"/>
          </p:nvPr>
        </p:nvSpPr>
        <p:spPr>
          <a:xfrm>
            <a:off x="1968167" y="4748001"/>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7" name="Text Placeholder 6">
            <a:extLst>
              <a:ext uri="{FF2B5EF4-FFF2-40B4-BE49-F238E27FC236}">
                <a16:creationId xmlns:a16="http://schemas.microsoft.com/office/drawing/2014/main" id="{87D41523-EEDC-4E02-B090-DC27D43D682D}"/>
              </a:ext>
            </a:extLst>
          </p:cNvPr>
          <p:cNvSpPr>
            <a:spLocks noGrp="1"/>
          </p:cNvSpPr>
          <p:nvPr>
            <p:ph type="body" sz="quarter" idx="42" hasCustomPrompt="1"/>
          </p:nvPr>
        </p:nvSpPr>
        <p:spPr>
          <a:xfrm>
            <a:off x="1968167" y="5589718"/>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8" name="Text Placeholder 6">
            <a:extLst>
              <a:ext uri="{FF2B5EF4-FFF2-40B4-BE49-F238E27FC236}">
                <a16:creationId xmlns:a16="http://schemas.microsoft.com/office/drawing/2014/main" id="{8E766D98-EE19-481A-A53E-6807A968ABAD}"/>
              </a:ext>
            </a:extLst>
          </p:cNvPr>
          <p:cNvSpPr>
            <a:spLocks noGrp="1"/>
          </p:cNvSpPr>
          <p:nvPr>
            <p:ph type="body" sz="quarter" idx="43" hasCustomPrompt="1"/>
          </p:nvPr>
        </p:nvSpPr>
        <p:spPr>
          <a:xfrm>
            <a:off x="1117600"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9" name="Text Placeholder 6">
            <a:extLst>
              <a:ext uri="{FF2B5EF4-FFF2-40B4-BE49-F238E27FC236}">
                <a16:creationId xmlns:a16="http://schemas.microsoft.com/office/drawing/2014/main" id="{B2146F9C-B635-4DAF-B173-D1BB2897C7A2}"/>
              </a:ext>
            </a:extLst>
          </p:cNvPr>
          <p:cNvSpPr>
            <a:spLocks noGrp="1"/>
          </p:cNvSpPr>
          <p:nvPr>
            <p:ph type="body" sz="quarter" idx="44" hasCustomPrompt="1"/>
          </p:nvPr>
        </p:nvSpPr>
        <p:spPr>
          <a:xfrm>
            <a:off x="1117600"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0" name="Text Placeholder 6">
            <a:extLst>
              <a:ext uri="{FF2B5EF4-FFF2-40B4-BE49-F238E27FC236}">
                <a16:creationId xmlns:a16="http://schemas.microsoft.com/office/drawing/2014/main" id="{4F56AAD3-4EAB-4030-838D-7F5893CBAAFE}"/>
              </a:ext>
            </a:extLst>
          </p:cNvPr>
          <p:cNvSpPr>
            <a:spLocks noGrp="1"/>
          </p:cNvSpPr>
          <p:nvPr>
            <p:ph type="body" sz="quarter" idx="45" hasCustomPrompt="1"/>
          </p:nvPr>
        </p:nvSpPr>
        <p:spPr>
          <a:xfrm>
            <a:off x="1117600"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1" name="Text Placeholder 6">
            <a:extLst>
              <a:ext uri="{FF2B5EF4-FFF2-40B4-BE49-F238E27FC236}">
                <a16:creationId xmlns:a16="http://schemas.microsoft.com/office/drawing/2014/main" id="{5C907538-E1C5-4754-89E9-C3EB0BA8E6DF}"/>
              </a:ext>
            </a:extLst>
          </p:cNvPr>
          <p:cNvSpPr>
            <a:spLocks noGrp="1"/>
          </p:cNvSpPr>
          <p:nvPr>
            <p:ph type="body" sz="quarter" idx="46" hasCustomPrompt="1"/>
          </p:nvPr>
        </p:nvSpPr>
        <p:spPr>
          <a:xfrm>
            <a:off x="1117600"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2" name="Text Placeholder 6">
            <a:extLst>
              <a:ext uri="{FF2B5EF4-FFF2-40B4-BE49-F238E27FC236}">
                <a16:creationId xmlns:a16="http://schemas.microsoft.com/office/drawing/2014/main" id="{F15BB5B4-070C-45C6-8263-A39458E6957D}"/>
              </a:ext>
            </a:extLst>
          </p:cNvPr>
          <p:cNvSpPr>
            <a:spLocks noGrp="1"/>
          </p:cNvSpPr>
          <p:nvPr>
            <p:ph type="body" sz="quarter" idx="47" hasCustomPrompt="1"/>
          </p:nvPr>
        </p:nvSpPr>
        <p:spPr>
          <a:xfrm>
            <a:off x="1117600"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3" name="Text Placeholder 6">
            <a:extLst>
              <a:ext uri="{FF2B5EF4-FFF2-40B4-BE49-F238E27FC236}">
                <a16:creationId xmlns:a16="http://schemas.microsoft.com/office/drawing/2014/main" id="{4794B6D5-516E-4598-95CB-8FACBE449A19}"/>
              </a:ext>
            </a:extLst>
          </p:cNvPr>
          <p:cNvSpPr>
            <a:spLocks noGrp="1"/>
          </p:cNvSpPr>
          <p:nvPr>
            <p:ph type="body" sz="quarter" idx="48" hasCustomPrompt="1"/>
          </p:nvPr>
        </p:nvSpPr>
        <p:spPr>
          <a:xfrm>
            <a:off x="1117600"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4" name="Text Placeholder 6">
            <a:extLst>
              <a:ext uri="{FF2B5EF4-FFF2-40B4-BE49-F238E27FC236}">
                <a16:creationId xmlns:a16="http://schemas.microsoft.com/office/drawing/2014/main" id="{2375903A-F4B6-40A4-9007-A4446B00364B}"/>
              </a:ext>
            </a:extLst>
          </p:cNvPr>
          <p:cNvSpPr>
            <a:spLocks noGrp="1"/>
          </p:cNvSpPr>
          <p:nvPr>
            <p:ph type="body" sz="quarter" idx="49" hasCustomPrompt="1"/>
          </p:nvPr>
        </p:nvSpPr>
        <p:spPr>
          <a:xfrm>
            <a:off x="7113355" y="1381125"/>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5" name="Text Placeholder 6">
            <a:extLst>
              <a:ext uri="{FF2B5EF4-FFF2-40B4-BE49-F238E27FC236}">
                <a16:creationId xmlns:a16="http://schemas.microsoft.com/office/drawing/2014/main" id="{2597909E-9336-428B-BD7D-97A3705EE7B6}"/>
              </a:ext>
            </a:extLst>
          </p:cNvPr>
          <p:cNvSpPr>
            <a:spLocks noGrp="1"/>
          </p:cNvSpPr>
          <p:nvPr>
            <p:ph type="body" sz="quarter" idx="50" hasCustomPrompt="1"/>
          </p:nvPr>
        </p:nvSpPr>
        <p:spPr>
          <a:xfrm>
            <a:off x="7113355" y="2222844"/>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6" name="Text Placeholder 6">
            <a:extLst>
              <a:ext uri="{FF2B5EF4-FFF2-40B4-BE49-F238E27FC236}">
                <a16:creationId xmlns:a16="http://schemas.microsoft.com/office/drawing/2014/main" id="{17599A58-0AE1-48B2-8DB7-C4041E1E2284}"/>
              </a:ext>
            </a:extLst>
          </p:cNvPr>
          <p:cNvSpPr>
            <a:spLocks noGrp="1"/>
          </p:cNvSpPr>
          <p:nvPr>
            <p:ph type="body" sz="quarter" idx="51" hasCustomPrompt="1"/>
          </p:nvPr>
        </p:nvSpPr>
        <p:spPr>
          <a:xfrm>
            <a:off x="7113355" y="3064563"/>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7" name="Text Placeholder 6">
            <a:extLst>
              <a:ext uri="{FF2B5EF4-FFF2-40B4-BE49-F238E27FC236}">
                <a16:creationId xmlns:a16="http://schemas.microsoft.com/office/drawing/2014/main" id="{75E0B5C7-0542-41B5-83BD-F4877256F024}"/>
              </a:ext>
            </a:extLst>
          </p:cNvPr>
          <p:cNvSpPr>
            <a:spLocks noGrp="1"/>
          </p:cNvSpPr>
          <p:nvPr>
            <p:ph type="body" sz="quarter" idx="52" hasCustomPrompt="1"/>
          </p:nvPr>
        </p:nvSpPr>
        <p:spPr>
          <a:xfrm>
            <a:off x="7113355" y="3906282"/>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8" name="Text Placeholder 6">
            <a:extLst>
              <a:ext uri="{FF2B5EF4-FFF2-40B4-BE49-F238E27FC236}">
                <a16:creationId xmlns:a16="http://schemas.microsoft.com/office/drawing/2014/main" id="{13407488-E31A-4BD6-BA18-CEE59220234C}"/>
              </a:ext>
            </a:extLst>
          </p:cNvPr>
          <p:cNvSpPr>
            <a:spLocks noGrp="1"/>
          </p:cNvSpPr>
          <p:nvPr>
            <p:ph type="body" sz="quarter" idx="53" hasCustomPrompt="1"/>
          </p:nvPr>
        </p:nvSpPr>
        <p:spPr>
          <a:xfrm>
            <a:off x="7113355" y="4748001"/>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9" name="Text Placeholder 6">
            <a:extLst>
              <a:ext uri="{FF2B5EF4-FFF2-40B4-BE49-F238E27FC236}">
                <a16:creationId xmlns:a16="http://schemas.microsoft.com/office/drawing/2014/main" id="{473C5B7A-5DE6-4EE7-A616-36152F429213}"/>
              </a:ext>
            </a:extLst>
          </p:cNvPr>
          <p:cNvSpPr>
            <a:spLocks noGrp="1"/>
          </p:cNvSpPr>
          <p:nvPr>
            <p:ph type="body" sz="quarter" idx="54" hasCustomPrompt="1"/>
          </p:nvPr>
        </p:nvSpPr>
        <p:spPr>
          <a:xfrm>
            <a:off x="7113355" y="5589718"/>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50" name="Text Placeholder 6">
            <a:extLst>
              <a:ext uri="{FF2B5EF4-FFF2-40B4-BE49-F238E27FC236}">
                <a16:creationId xmlns:a16="http://schemas.microsoft.com/office/drawing/2014/main" id="{D32C3EDB-5591-4579-9FE5-7193CC5A5C10}"/>
              </a:ext>
            </a:extLst>
          </p:cNvPr>
          <p:cNvSpPr>
            <a:spLocks noGrp="1"/>
          </p:cNvSpPr>
          <p:nvPr>
            <p:ph type="body" sz="quarter" idx="55" hasCustomPrompt="1"/>
          </p:nvPr>
        </p:nvSpPr>
        <p:spPr>
          <a:xfrm>
            <a:off x="6262788"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1" name="Text Placeholder 6">
            <a:extLst>
              <a:ext uri="{FF2B5EF4-FFF2-40B4-BE49-F238E27FC236}">
                <a16:creationId xmlns:a16="http://schemas.microsoft.com/office/drawing/2014/main" id="{57A219F9-4663-4810-9DB6-6EA406D3B6CE}"/>
              </a:ext>
            </a:extLst>
          </p:cNvPr>
          <p:cNvSpPr>
            <a:spLocks noGrp="1"/>
          </p:cNvSpPr>
          <p:nvPr>
            <p:ph type="body" sz="quarter" idx="56" hasCustomPrompt="1"/>
          </p:nvPr>
        </p:nvSpPr>
        <p:spPr>
          <a:xfrm>
            <a:off x="6262788"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2" name="Text Placeholder 6">
            <a:extLst>
              <a:ext uri="{FF2B5EF4-FFF2-40B4-BE49-F238E27FC236}">
                <a16:creationId xmlns:a16="http://schemas.microsoft.com/office/drawing/2014/main" id="{BDC7CE9C-FBC7-4161-BD88-75178F21B731}"/>
              </a:ext>
            </a:extLst>
          </p:cNvPr>
          <p:cNvSpPr>
            <a:spLocks noGrp="1"/>
          </p:cNvSpPr>
          <p:nvPr>
            <p:ph type="body" sz="quarter" idx="57" hasCustomPrompt="1"/>
          </p:nvPr>
        </p:nvSpPr>
        <p:spPr>
          <a:xfrm>
            <a:off x="6262788"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3" name="Text Placeholder 6">
            <a:extLst>
              <a:ext uri="{FF2B5EF4-FFF2-40B4-BE49-F238E27FC236}">
                <a16:creationId xmlns:a16="http://schemas.microsoft.com/office/drawing/2014/main" id="{11ACFE30-978D-4A7F-97D7-D7AC99268D5A}"/>
              </a:ext>
            </a:extLst>
          </p:cNvPr>
          <p:cNvSpPr>
            <a:spLocks noGrp="1"/>
          </p:cNvSpPr>
          <p:nvPr>
            <p:ph type="body" sz="quarter" idx="58" hasCustomPrompt="1"/>
          </p:nvPr>
        </p:nvSpPr>
        <p:spPr>
          <a:xfrm>
            <a:off x="6262788"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4" name="Text Placeholder 6">
            <a:extLst>
              <a:ext uri="{FF2B5EF4-FFF2-40B4-BE49-F238E27FC236}">
                <a16:creationId xmlns:a16="http://schemas.microsoft.com/office/drawing/2014/main" id="{CCC62BDF-1677-4A73-8312-A8E0954470A0}"/>
              </a:ext>
            </a:extLst>
          </p:cNvPr>
          <p:cNvSpPr>
            <a:spLocks noGrp="1"/>
          </p:cNvSpPr>
          <p:nvPr>
            <p:ph type="body" sz="quarter" idx="59" hasCustomPrompt="1"/>
          </p:nvPr>
        </p:nvSpPr>
        <p:spPr>
          <a:xfrm>
            <a:off x="6262788"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5" name="Text Placeholder 6">
            <a:extLst>
              <a:ext uri="{FF2B5EF4-FFF2-40B4-BE49-F238E27FC236}">
                <a16:creationId xmlns:a16="http://schemas.microsoft.com/office/drawing/2014/main" id="{9646ABFE-34F3-4E34-8A80-DF3F4164BB5C}"/>
              </a:ext>
            </a:extLst>
          </p:cNvPr>
          <p:cNvSpPr>
            <a:spLocks noGrp="1"/>
          </p:cNvSpPr>
          <p:nvPr>
            <p:ph type="body" sz="quarter" idx="60" hasCustomPrompt="1"/>
          </p:nvPr>
        </p:nvSpPr>
        <p:spPr>
          <a:xfrm>
            <a:off x="6262788"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 name="Date Placeholder 1">
            <a:extLst>
              <a:ext uri="{FF2B5EF4-FFF2-40B4-BE49-F238E27FC236}">
                <a16:creationId xmlns:a16="http://schemas.microsoft.com/office/drawing/2014/main" id="{33AEA049-3D98-4D27-BBB6-7363FCAE05E4}"/>
              </a:ext>
            </a:extLst>
          </p:cNvPr>
          <p:cNvSpPr>
            <a:spLocks noGrp="1"/>
          </p:cNvSpPr>
          <p:nvPr>
            <p:ph type="dt" sz="half" idx="61"/>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CE6CB17F-ACF8-494F-935E-30DE3EDF065F}"/>
              </a:ext>
            </a:extLst>
          </p:cNvPr>
          <p:cNvSpPr>
            <a:spLocks noGrp="1"/>
          </p:cNvSpPr>
          <p:nvPr>
            <p:ph type="ftr" sz="quarter" idx="62"/>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E8133BF0-8957-4E9B-BE04-D45722805AD4}"/>
              </a:ext>
            </a:extLst>
          </p:cNvPr>
          <p:cNvSpPr>
            <a:spLocks noGrp="1"/>
          </p:cNvSpPr>
          <p:nvPr>
            <p:ph type="sldNum" sz="quarter" idx="63"/>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360840405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004E70DC-C3D2-4252-9260-04CDF1B85E16}"/>
              </a:ext>
            </a:extLst>
          </p:cNvPr>
          <p:cNvSpPr>
            <a:spLocks noGrp="1"/>
          </p:cNvSpPr>
          <p:nvPr>
            <p:ph type="pic" sz="quarter" idx="25" hasCustomPrompt="1"/>
          </p:nvPr>
        </p:nvSpPr>
        <p:spPr>
          <a:xfrm>
            <a:off x="0" y="1"/>
            <a:ext cx="12192000" cy="2488018"/>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a:t>Click to insert a picture</a:t>
            </a:r>
            <a:br>
              <a:rPr lang="en-US" noProof="0"/>
            </a:br>
            <a:r>
              <a:rPr lang="en-US" noProof="0"/>
              <a:t>Note that the picture will be inserted on top of the text placeholder.</a:t>
            </a:r>
            <a:br>
              <a:rPr lang="en-US" noProof="0"/>
            </a:br>
            <a:r>
              <a:rPr lang="en-US" noProof="0"/>
              <a:t>Therefore, in order to insert text, right click the picture and choose "Send to back"</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2203443689"/>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6"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9" name="Content Placeholder 18"/>
          <p:cNvSpPr>
            <a:spLocks noGrp="1"/>
          </p:cNvSpPr>
          <p:nvPr>
            <p:ph sz="quarter" idx="18" hasCustomPrompt="1"/>
          </p:nvPr>
        </p:nvSpPr>
        <p:spPr>
          <a:xfrm>
            <a:off x="479426"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ext Placeholder 6">
            <a:extLst>
              <a:ext uri="{FF2B5EF4-FFF2-40B4-BE49-F238E27FC236}">
                <a16:creationId xmlns:a16="http://schemas.microsoft.com/office/drawing/2014/main" id="{0777F5BC-90F4-414E-B27A-79BDF9D40929}"/>
              </a:ext>
            </a:extLst>
          </p:cNvPr>
          <p:cNvSpPr>
            <a:spLocks noGrp="1"/>
          </p:cNvSpPr>
          <p:nvPr>
            <p:ph type="body" sz="quarter" idx="43" hasCustomPrompt="1"/>
          </p:nvPr>
        </p:nvSpPr>
        <p:spPr>
          <a:xfrm>
            <a:off x="1428341" y="2079363"/>
            <a:ext cx="828000" cy="828000"/>
          </a:xfrm>
          <a:prstGeom prst="ellipse">
            <a:avLst/>
          </a:prstGeom>
          <a:solidFill>
            <a:schemeClr val="tx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2" name="Text Placeholder 10">
            <a:extLst>
              <a:ext uri="{FF2B5EF4-FFF2-40B4-BE49-F238E27FC236}">
                <a16:creationId xmlns:a16="http://schemas.microsoft.com/office/drawing/2014/main" id="{BD7EB420-7E8D-454A-92D5-C50919056636}"/>
              </a:ext>
            </a:extLst>
          </p:cNvPr>
          <p:cNvSpPr>
            <a:spLocks noGrp="1"/>
          </p:cNvSpPr>
          <p:nvPr>
            <p:ph type="body" sz="quarter" idx="44" hasCustomPrompt="1"/>
          </p:nvPr>
        </p:nvSpPr>
        <p:spPr>
          <a:xfrm>
            <a:off x="3315198"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3" name="Content Placeholder 18">
            <a:extLst>
              <a:ext uri="{FF2B5EF4-FFF2-40B4-BE49-F238E27FC236}">
                <a16:creationId xmlns:a16="http://schemas.microsoft.com/office/drawing/2014/main" id="{B228A39C-C8A6-4AC7-96A3-25A525A9A4F2}"/>
              </a:ext>
            </a:extLst>
          </p:cNvPr>
          <p:cNvSpPr>
            <a:spLocks noGrp="1"/>
          </p:cNvSpPr>
          <p:nvPr>
            <p:ph sz="quarter" idx="45" hasCustomPrompt="1"/>
          </p:nvPr>
        </p:nvSpPr>
        <p:spPr>
          <a:xfrm>
            <a:off x="3315199"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4" name="Text Placeholder 6">
            <a:extLst>
              <a:ext uri="{FF2B5EF4-FFF2-40B4-BE49-F238E27FC236}">
                <a16:creationId xmlns:a16="http://schemas.microsoft.com/office/drawing/2014/main" id="{47F886A1-D69F-4044-9B1C-2C721E721AFF}"/>
              </a:ext>
            </a:extLst>
          </p:cNvPr>
          <p:cNvSpPr>
            <a:spLocks noGrp="1"/>
          </p:cNvSpPr>
          <p:nvPr>
            <p:ph type="body" sz="quarter" idx="46" hasCustomPrompt="1"/>
          </p:nvPr>
        </p:nvSpPr>
        <p:spPr>
          <a:xfrm>
            <a:off x="4264113" y="2079363"/>
            <a:ext cx="828000" cy="828000"/>
          </a:xfrm>
          <a:prstGeom prst="ellipse">
            <a:avLst/>
          </a:prstGeom>
          <a:solidFill>
            <a:schemeClr val="accent1"/>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5" name="Text Placeholder 10">
            <a:extLst>
              <a:ext uri="{FF2B5EF4-FFF2-40B4-BE49-F238E27FC236}">
                <a16:creationId xmlns:a16="http://schemas.microsoft.com/office/drawing/2014/main" id="{B89EAACB-7074-471C-BBA2-8BF0CC3E4EB9}"/>
              </a:ext>
            </a:extLst>
          </p:cNvPr>
          <p:cNvSpPr>
            <a:spLocks noGrp="1"/>
          </p:cNvSpPr>
          <p:nvPr>
            <p:ph type="body" sz="quarter" idx="47" hasCustomPrompt="1"/>
          </p:nvPr>
        </p:nvSpPr>
        <p:spPr>
          <a:xfrm>
            <a:off x="6150970"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6" name="Content Placeholder 18">
            <a:extLst>
              <a:ext uri="{FF2B5EF4-FFF2-40B4-BE49-F238E27FC236}">
                <a16:creationId xmlns:a16="http://schemas.microsoft.com/office/drawing/2014/main" id="{EB79EFFE-A060-4C8D-BD8F-E52045C9C7EF}"/>
              </a:ext>
            </a:extLst>
          </p:cNvPr>
          <p:cNvSpPr>
            <a:spLocks noGrp="1"/>
          </p:cNvSpPr>
          <p:nvPr>
            <p:ph sz="quarter" idx="48" hasCustomPrompt="1"/>
          </p:nvPr>
        </p:nvSpPr>
        <p:spPr>
          <a:xfrm>
            <a:off x="6150972"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 name="Text Placeholder 6">
            <a:extLst>
              <a:ext uri="{FF2B5EF4-FFF2-40B4-BE49-F238E27FC236}">
                <a16:creationId xmlns:a16="http://schemas.microsoft.com/office/drawing/2014/main" id="{3BEA2D42-9FD4-4716-AB0B-9632B9F8E378}"/>
              </a:ext>
            </a:extLst>
          </p:cNvPr>
          <p:cNvSpPr>
            <a:spLocks noGrp="1"/>
          </p:cNvSpPr>
          <p:nvPr>
            <p:ph type="body" sz="quarter" idx="49" hasCustomPrompt="1"/>
          </p:nvPr>
        </p:nvSpPr>
        <p:spPr>
          <a:xfrm>
            <a:off x="7099885" y="2079363"/>
            <a:ext cx="828000" cy="828000"/>
          </a:xfrm>
          <a:prstGeom prst="ellipse">
            <a:avLst/>
          </a:prstGeom>
          <a:solidFill>
            <a:schemeClr val="accent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8" name="Text Placeholder 10">
            <a:extLst>
              <a:ext uri="{FF2B5EF4-FFF2-40B4-BE49-F238E27FC236}">
                <a16:creationId xmlns:a16="http://schemas.microsoft.com/office/drawing/2014/main" id="{8FD4303F-49FA-457B-B244-4E8B906863CA}"/>
              </a:ext>
            </a:extLst>
          </p:cNvPr>
          <p:cNvSpPr>
            <a:spLocks noGrp="1"/>
          </p:cNvSpPr>
          <p:nvPr>
            <p:ph type="body" sz="quarter" idx="50" hasCustomPrompt="1"/>
          </p:nvPr>
        </p:nvSpPr>
        <p:spPr>
          <a:xfrm>
            <a:off x="8986744"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9" name="Content Placeholder 18">
            <a:extLst>
              <a:ext uri="{FF2B5EF4-FFF2-40B4-BE49-F238E27FC236}">
                <a16:creationId xmlns:a16="http://schemas.microsoft.com/office/drawing/2014/main" id="{03E82EC9-6A37-4D1E-933C-F9272C7F54EE}"/>
              </a:ext>
            </a:extLst>
          </p:cNvPr>
          <p:cNvSpPr>
            <a:spLocks noGrp="1"/>
          </p:cNvSpPr>
          <p:nvPr>
            <p:ph sz="quarter" idx="51" hasCustomPrompt="1"/>
          </p:nvPr>
        </p:nvSpPr>
        <p:spPr>
          <a:xfrm>
            <a:off x="8986744"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 name="Text Placeholder 6">
            <a:extLst>
              <a:ext uri="{FF2B5EF4-FFF2-40B4-BE49-F238E27FC236}">
                <a16:creationId xmlns:a16="http://schemas.microsoft.com/office/drawing/2014/main" id="{0169E3EB-3F89-482B-9603-7497CA07EED3}"/>
              </a:ext>
            </a:extLst>
          </p:cNvPr>
          <p:cNvSpPr>
            <a:spLocks noGrp="1"/>
          </p:cNvSpPr>
          <p:nvPr>
            <p:ph type="body" sz="quarter" idx="52" hasCustomPrompt="1"/>
          </p:nvPr>
        </p:nvSpPr>
        <p:spPr>
          <a:xfrm>
            <a:off x="9935659" y="2079363"/>
            <a:ext cx="828000" cy="828000"/>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 name="Date Placeholder 4">
            <a:extLst>
              <a:ext uri="{FF2B5EF4-FFF2-40B4-BE49-F238E27FC236}">
                <a16:creationId xmlns:a16="http://schemas.microsoft.com/office/drawing/2014/main" id="{7381527C-8083-4F64-ACF8-D0782F8C892E}"/>
              </a:ext>
            </a:extLst>
          </p:cNvPr>
          <p:cNvSpPr>
            <a:spLocks noGrp="1"/>
          </p:cNvSpPr>
          <p:nvPr>
            <p:ph type="dt" sz="half" idx="53"/>
          </p:nvPr>
        </p:nvSpPr>
        <p:spPr/>
        <p:txBody>
          <a:bodyPr/>
          <a:lstStyle/>
          <a:p>
            <a:fld id="{A0ABC626-455B-41B0-A0E7-A5E156590607}" type="datetime1">
              <a:rPr lang="en-US" smtClean="0"/>
              <a:pPr/>
              <a:t>2/1/2024</a:t>
            </a:fld>
            <a:endParaRPr lang="en-US"/>
          </a:p>
        </p:txBody>
      </p:sp>
      <p:sp>
        <p:nvSpPr>
          <p:cNvPr id="6" name="Footer Placeholder 5">
            <a:extLst>
              <a:ext uri="{FF2B5EF4-FFF2-40B4-BE49-F238E27FC236}">
                <a16:creationId xmlns:a16="http://schemas.microsoft.com/office/drawing/2014/main" id="{77F89F93-34D9-4219-91BC-313CBE6E7366}"/>
              </a:ext>
            </a:extLst>
          </p:cNvPr>
          <p:cNvSpPr>
            <a:spLocks noGrp="1"/>
          </p:cNvSpPr>
          <p:nvPr>
            <p:ph type="ftr" sz="quarter" idx="54"/>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1C6A6AB2-CD6B-4C00-BDB7-580562DE15F6}"/>
              </a:ext>
            </a:extLst>
          </p:cNvPr>
          <p:cNvSpPr>
            <a:spLocks noGrp="1"/>
          </p:cNvSpPr>
          <p:nvPr>
            <p:ph type="sldNum" sz="quarter" idx="55"/>
          </p:nvPr>
        </p:nvSpPr>
        <p:spPr/>
        <p:txBody>
          <a:bodyPr/>
          <a:lstStyle/>
          <a:p>
            <a:fld id="{6C385236-B7BA-4938-9EA6-6DEC8CA653D7}" type="slidenum">
              <a:rPr lang="en-US" smtClean="0"/>
              <a:pPr/>
              <a:t>‹#›</a:t>
            </a:fld>
            <a:endParaRPr lang="en-US"/>
          </a:p>
        </p:txBody>
      </p:sp>
      <p:sp>
        <p:nvSpPr>
          <p:cNvPr id="22" name="Text Placeholder 7">
            <a:extLst>
              <a:ext uri="{FF2B5EF4-FFF2-40B4-BE49-F238E27FC236}">
                <a16:creationId xmlns:a16="http://schemas.microsoft.com/office/drawing/2014/main" id="{B42607E9-9610-476B-930F-0A9576413139}"/>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3" name="Title Placeholder 1">
            <a:extLst>
              <a:ext uri="{FF2B5EF4-FFF2-40B4-BE49-F238E27FC236}">
                <a16:creationId xmlns:a16="http://schemas.microsoft.com/office/drawing/2014/main" id="{26FADBE2-42E3-44BC-9BB9-E8F8F24A893E}"/>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2055855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olo titolo">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104888757"/>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3" name="Date Placeholder 2">
            <a:extLst>
              <a:ext uri="{FF2B5EF4-FFF2-40B4-BE49-F238E27FC236}">
                <a16:creationId xmlns:a16="http://schemas.microsoft.com/office/drawing/2014/main" id="{1C9D9593-6010-4D84-B698-3916B996FA30}"/>
              </a:ext>
            </a:extLst>
          </p:cNvPr>
          <p:cNvSpPr>
            <a:spLocks noGrp="1"/>
          </p:cNvSpPr>
          <p:nvPr>
            <p:ph type="dt" sz="half" idx="18"/>
          </p:nvPr>
        </p:nvSpPr>
        <p:spPr/>
        <p:txBody>
          <a:bodyPr/>
          <a:lstStyle/>
          <a:p>
            <a:fld id="{A0ABC626-455B-41B0-A0E7-A5E156590607}" type="datetime1">
              <a:rPr lang="en-US" smtClean="0"/>
              <a:pPr/>
              <a:t>2/1/2024</a:t>
            </a:fld>
            <a:endParaRPr lang="en-US"/>
          </a:p>
        </p:txBody>
      </p:sp>
      <p:sp>
        <p:nvSpPr>
          <p:cNvPr id="4" name="Footer Placeholder 3">
            <a:extLst>
              <a:ext uri="{FF2B5EF4-FFF2-40B4-BE49-F238E27FC236}">
                <a16:creationId xmlns:a16="http://schemas.microsoft.com/office/drawing/2014/main" id="{68C73727-0AEF-4180-9A25-9D9E4AA4CDE0}"/>
              </a:ext>
            </a:extLst>
          </p:cNvPr>
          <p:cNvSpPr>
            <a:spLocks noGrp="1"/>
          </p:cNvSpPr>
          <p:nvPr>
            <p:ph type="ftr" sz="quarter" idx="19"/>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40140819-2DD2-4C6A-B2BA-661DD2B0CB85}"/>
              </a:ext>
            </a:extLst>
          </p:cNvPr>
          <p:cNvSpPr>
            <a:spLocks noGrp="1"/>
          </p:cNvSpPr>
          <p:nvPr>
            <p:ph type="sldNum" sz="quarter" idx="20"/>
          </p:nvPr>
        </p:nvSpPr>
        <p:spPr/>
        <p:txBody>
          <a:bodyPr/>
          <a:lstStyle/>
          <a:p>
            <a:fld id="{6C385236-B7BA-4938-9EA6-6DEC8CA653D7}" type="slidenum">
              <a:rPr lang="en-US" smtClean="0"/>
              <a:pPr/>
              <a:t>‹#›</a:t>
            </a:fld>
            <a:endParaRPr lang="en-US"/>
          </a:p>
        </p:txBody>
      </p:sp>
      <p:sp>
        <p:nvSpPr>
          <p:cNvPr id="8" name="Text Placeholder 7">
            <a:extLst>
              <a:ext uri="{FF2B5EF4-FFF2-40B4-BE49-F238E27FC236}">
                <a16:creationId xmlns:a16="http://schemas.microsoft.com/office/drawing/2014/main" id="{59F31923-D926-4EC1-927C-8708EF07DF2D}"/>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9" name="Title Placeholder 1">
            <a:extLst>
              <a:ext uri="{FF2B5EF4-FFF2-40B4-BE49-F238E27FC236}">
                <a16:creationId xmlns:a16="http://schemas.microsoft.com/office/drawing/2014/main" id="{9B7F5197-BFC0-474F-8B91-9B266F1A87C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10207935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icture - Righ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3079569955"/>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7" name="Picture Placeholder 3">
            <a:extLst>
              <a:ext uri="{FF2B5EF4-FFF2-40B4-BE49-F238E27FC236}">
                <a16:creationId xmlns:a16="http://schemas.microsoft.com/office/drawing/2014/main" id="{270A7E1B-06C4-491A-A7D6-5E2BF0B762AA}"/>
              </a:ext>
            </a:extLst>
          </p:cNvPr>
          <p:cNvSpPr>
            <a:spLocks noGrp="1"/>
          </p:cNvSpPr>
          <p:nvPr>
            <p:ph type="pic" sz="quarter" idx="17" hasCustomPrompt="1"/>
          </p:nvPr>
        </p:nvSpPr>
        <p:spPr>
          <a:xfrm>
            <a:off x="6205538" y="0"/>
            <a:ext cx="5986461" cy="6284890"/>
          </a:xfrm>
        </p:spPr>
        <p:txBody>
          <a:bodyPr lIns="60458" tIns="60458" rIns="60458" bIns="6120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13" name="Text Placeholder 18">
            <a:extLst>
              <a:ext uri="{FF2B5EF4-FFF2-40B4-BE49-F238E27FC236}">
                <a16:creationId xmlns:a16="http://schemas.microsoft.com/office/drawing/2014/main" id="{6292EC8F-CA80-4608-8BBB-26EAD8252482}"/>
              </a:ext>
            </a:extLst>
          </p:cNvPr>
          <p:cNvSpPr>
            <a:spLocks noGrp="1"/>
          </p:cNvSpPr>
          <p:nvPr>
            <p:ph type="body" sz="quarter" idx="18"/>
          </p:nvPr>
        </p:nvSpPr>
        <p:spPr>
          <a:xfrm>
            <a:off x="479425" y="1412875"/>
            <a:ext cx="5507038" cy="4870450"/>
          </a:xfrm>
          <a:noFill/>
        </p:spPr>
        <p:txBody>
          <a:bodyPr lIns="0" tIns="0" rIns="0" bIns="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sp>
        <p:nvSpPr>
          <p:cNvPr id="3" name="Date Placeholder 2">
            <a:extLst>
              <a:ext uri="{FF2B5EF4-FFF2-40B4-BE49-F238E27FC236}">
                <a16:creationId xmlns:a16="http://schemas.microsoft.com/office/drawing/2014/main" id="{EFD0F7C6-431E-46C4-9429-A3D456CBADBB}"/>
              </a:ext>
            </a:extLst>
          </p:cNvPr>
          <p:cNvSpPr>
            <a:spLocks noGrp="1"/>
          </p:cNvSpPr>
          <p:nvPr>
            <p:ph type="dt" sz="half" idx="20"/>
          </p:nvPr>
        </p:nvSpPr>
        <p:spPr/>
        <p:txBody>
          <a:bodyPr/>
          <a:lstStyle/>
          <a:p>
            <a:fld id="{A0ABC626-455B-41B0-A0E7-A5E156590607}" type="datetime1">
              <a:rPr lang="en-US" smtClean="0"/>
              <a:pPr/>
              <a:t>2/1/2024</a:t>
            </a:fld>
            <a:endParaRPr lang="en-US"/>
          </a:p>
        </p:txBody>
      </p:sp>
      <p:sp>
        <p:nvSpPr>
          <p:cNvPr id="4" name="Footer Placeholder 3">
            <a:extLst>
              <a:ext uri="{FF2B5EF4-FFF2-40B4-BE49-F238E27FC236}">
                <a16:creationId xmlns:a16="http://schemas.microsoft.com/office/drawing/2014/main" id="{D8820383-CC25-496B-BB92-273CBD649C18}"/>
              </a:ext>
            </a:extLst>
          </p:cNvPr>
          <p:cNvSpPr>
            <a:spLocks noGrp="1"/>
          </p:cNvSpPr>
          <p:nvPr>
            <p:ph type="ftr" sz="quarter" idx="21"/>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20F88412-719A-4E27-BE3B-7A6D9C0B356A}"/>
              </a:ext>
            </a:extLst>
          </p:cNvPr>
          <p:cNvSpPr>
            <a:spLocks noGrp="1"/>
          </p:cNvSpPr>
          <p:nvPr>
            <p:ph type="sldNum" sz="quarter" idx="22"/>
          </p:nvPr>
        </p:nvSpPr>
        <p:spPr/>
        <p:txBody>
          <a:bodyPr/>
          <a:lstStyle/>
          <a:p>
            <a:fld id="{6C385236-B7BA-4938-9EA6-6DEC8CA653D7}" type="slidenum">
              <a:rPr lang="en-US" smtClean="0"/>
              <a:pPr/>
              <a:t>‹#›</a:t>
            </a:fld>
            <a:endParaRPr lang="en-US"/>
          </a:p>
        </p:txBody>
      </p:sp>
      <p:sp>
        <p:nvSpPr>
          <p:cNvPr id="10" name="Text Placeholder 7">
            <a:extLst>
              <a:ext uri="{FF2B5EF4-FFF2-40B4-BE49-F238E27FC236}">
                <a16:creationId xmlns:a16="http://schemas.microsoft.com/office/drawing/2014/main" id="{AD0C1278-E9AE-4168-A595-99A55EA23DF8}"/>
              </a:ext>
            </a:extLst>
          </p:cNvPr>
          <p:cNvSpPr>
            <a:spLocks noGrp="1"/>
          </p:cNvSpPr>
          <p:nvPr>
            <p:ph type="body" sz="quarter" idx="14" hasCustomPrompt="1"/>
          </p:nvPr>
        </p:nvSpPr>
        <p:spPr>
          <a:xfrm>
            <a:off x="475521" y="873877"/>
            <a:ext cx="5507038"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1" name="Title Placeholder 1">
            <a:extLst>
              <a:ext uri="{FF2B5EF4-FFF2-40B4-BE49-F238E27FC236}">
                <a16:creationId xmlns:a16="http://schemas.microsoft.com/office/drawing/2014/main" id="{7B0E5E79-8AD5-4282-B864-D586098D06AB}"/>
              </a:ext>
            </a:extLst>
          </p:cNvPr>
          <p:cNvSpPr>
            <a:spLocks noGrp="1"/>
          </p:cNvSpPr>
          <p:nvPr>
            <p:ph type="title" hasCustomPrompt="1"/>
          </p:nvPr>
        </p:nvSpPr>
        <p:spPr>
          <a:xfrm>
            <a:off x="479425" y="494490"/>
            <a:ext cx="5506081"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9589707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icture - Lef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4076385282"/>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13" name="Text Placeholder 18">
            <a:extLst>
              <a:ext uri="{FF2B5EF4-FFF2-40B4-BE49-F238E27FC236}">
                <a16:creationId xmlns:a16="http://schemas.microsoft.com/office/drawing/2014/main" id="{EC72F5BB-D66A-4AE5-BE40-DAC7B5574161}"/>
              </a:ext>
            </a:extLst>
          </p:cNvPr>
          <p:cNvSpPr>
            <a:spLocks noGrp="1"/>
          </p:cNvSpPr>
          <p:nvPr>
            <p:ph type="body" sz="quarter" idx="17"/>
          </p:nvPr>
        </p:nvSpPr>
        <p:spPr>
          <a:xfrm>
            <a:off x="6200776" y="1412875"/>
            <a:ext cx="5511800" cy="4870450"/>
          </a:xfrm>
          <a:noFill/>
        </p:spPr>
        <p:txBody>
          <a:bodyPr lIns="0" tIns="0" rIns="0" bIns="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sp>
        <p:nvSpPr>
          <p:cNvPr id="16" name="Picture Placeholder 3">
            <a:extLst>
              <a:ext uri="{FF2B5EF4-FFF2-40B4-BE49-F238E27FC236}">
                <a16:creationId xmlns:a16="http://schemas.microsoft.com/office/drawing/2014/main" id="{B5B7800E-C1F4-4988-9830-63D6CD965A31}"/>
              </a:ext>
            </a:extLst>
          </p:cNvPr>
          <p:cNvSpPr>
            <a:spLocks noGrp="1"/>
          </p:cNvSpPr>
          <p:nvPr>
            <p:ph type="pic" sz="quarter" idx="18" hasCustomPrompt="1"/>
          </p:nvPr>
        </p:nvSpPr>
        <p:spPr>
          <a:xfrm>
            <a:off x="0" y="0"/>
            <a:ext cx="5986463" cy="6283325"/>
          </a:xfrm>
        </p:spPr>
        <p:txBody>
          <a:bodyPr lIns="0" tIns="0" rIns="0" bIns="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3" name="Date Placeholder 2">
            <a:extLst>
              <a:ext uri="{FF2B5EF4-FFF2-40B4-BE49-F238E27FC236}">
                <a16:creationId xmlns:a16="http://schemas.microsoft.com/office/drawing/2014/main" id="{E54AC8E3-7E26-425E-8440-6C36641BAB2B}"/>
              </a:ext>
            </a:extLst>
          </p:cNvPr>
          <p:cNvSpPr>
            <a:spLocks noGrp="1"/>
          </p:cNvSpPr>
          <p:nvPr>
            <p:ph type="dt" sz="half" idx="20"/>
          </p:nvPr>
        </p:nvSpPr>
        <p:spPr/>
        <p:txBody>
          <a:bodyPr/>
          <a:lstStyle/>
          <a:p>
            <a:fld id="{A0ABC626-455B-41B0-A0E7-A5E156590607}" type="datetime1">
              <a:rPr lang="en-US" smtClean="0"/>
              <a:pPr/>
              <a:t>2/1/2024</a:t>
            </a:fld>
            <a:endParaRPr lang="en-US"/>
          </a:p>
        </p:txBody>
      </p:sp>
      <p:sp>
        <p:nvSpPr>
          <p:cNvPr id="4" name="Footer Placeholder 3">
            <a:extLst>
              <a:ext uri="{FF2B5EF4-FFF2-40B4-BE49-F238E27FC236}">
                <a16:creationId xmlns:a16="http://schemas.microsoft.com/office/drawing/2014/main" id="{B22B9DD0-AE94-45C4-ABB9-A2AE218DA704}"/>
              </a:ext>
            </a:extLst>
          </p:cNvPr>
          <p:cNvSpPr>
            <a:spLocks noGrp="1"/>
          </p:cNvSpPr>
          <p:nvPr>
            <p:ph type="ftr" sz="quarter" idx="21"/>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103D825D-904C-4C01-BE1D-29445C0E59F0}"/>
              </a:ext>
            </a:extLst>
          </p:cNvPr>
          <p:cNvSpPr>
            <a:spLocks noGrp="1"/>
          </p:cNvSpPr>
          <p:nvPr>
            <p:ph type="sldNum" sz="quarter" idx="22"/>
          </p:nvPr>
        </p:nvSpPr>
        <p:spPr/>
        <p:txBody>
          <a:bodyPr/>
          <a:lstStyle/>
          <a:p>
            <a:fld id="{6C385236-B7BA-4938-9EA6-6DEC8CA653D7}" type="slidenum">
              <a:rPr lang="en-US" smtClean="0"/>
              <a:pPr/>
              <a:t>‹#›</a:t>
            </a:fld>
            <a:endParaRPr lang="en-US"/>
          </a:p>
        </p:txBody>
      </p:sp>
      <p:sp>
        <p:nvSpPr>
          <p:cNvPr id="10" name="Text Placeholder 7">
            <a:extLst>
              <a:ext uri="{FF2B5EF4-FFF2-40B4-BE49-F238E27FC236}">
                <a16:creationId xmlns:a16="http://schemas.microsoft.com/office/drawing/2014/main" id="{D08A57AA-70F0-446E-8A3A-71C82A9FED97}"/>
              </a:ext>
            </a:extLst>
          </p:cNvPr>
          <p:cNvSpPr>
            <a:spLocks noGrp="1"/>
          </p:cNvSpPr>
          <p:nvPr>
            <p:ph type="body" sz="quarter" idx="14" hasCustomPrompt="1"/>
          </p:nvPr>
        </p:nvSpPr>
        <p:spPr>
          <a:xfrm>
            <a:off x="6205539" y="873877"/>
            <a:ext cx="5505084"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1" name="Title Placeholder 1">
            <a:extLst>
              <a:ext uri="{FF2B5EF4-FFF2-40B4-BE49-F238E27FC236}">
                <a16:creationId xmlns:a16="http://schemas.microsoft.com/office/drawing/2014/main" id="{16E8E331-60E3-42A0-B941-83830F3205B6}"/>
              </a:ext>
            </a:extLst>
          </p:cNvPr>
          <p:cNvSpPr>
            <a:spLocks noGrp="1"/>
          </p:cNvSpPr>
          <p:nvPr>
            <p:ph type="title" hasCustomPrompt="1"/>
          </p:nvPr>
        </p:nvSpPr>
        <p:spPr>
          <a:xfrm>
            <a:off x="6208447" y="494490"/>
            <a:ext cx="5504128"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68123936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hart - Left">
    <p:spTree>
      <p:nvGrpSpPr>
        <p:cNvPr id="1" name=""/>
        <p:cNvGrpSpPr/>
        <p:nvPr/>
      </p:nvGrpSpPr>
      <p:grpSpPr>
        <a:xfrm>
          <a:off x="0" y="0"/>
          <a:ext cx="0" cy="0"/>
          <a:chOff x="0" y="0"/>
          <a:chExt cx="0" cy="0"/>
        </a:xfrm>
      </p:grpSpPr>
      <p:sp>
        <p:nvSpPr>
          <p:cNvPr id="10" name="Text Placeholder 18">
            <a:extLst>
              <a:ext uri="{FF2B5EF4-FFF2-40B4-BE49-F238E27FC236}">
                <a16:creationId xmlns:a16="http://schemas.microsoft.com/office/drawing/2014/main" id="{13F9A983-C937-4508-B213-1A5EC060D737}"/>
              </a:ext>
            </a:extLst>
          </p:cNvPr>
          <p:cNvSpPr>
            <a:spLocks noGrp="1"/>
          </p:cNvSpPr>
          <p:nvPr>
            <p:ph type="body" sz="quarter" idx="15"/>
          </p:nvPr>
        </p:nvSpPr>
        <p:spPr>
          <a:xfrm>
            <a:off x="8629649" y="0"/>
            <a:ext cx="3562350" cy="6283325"/>
          </a:xfrm>
          <a:solidFill>
            <a:schemeClr val="bg2">
              <a:lumMod val="20000"/>
              <a:lumOff val="80000"/>
            </a:schemeClr>
          </a:solidFill>
        </p:spPr>
        <p:txBody>
          <a:bodyPr lIns="288000" tIns="1692000" rIns="432000" bIns="18000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sp>
        <p:nvSpPr>
          <p:cNvPr id="12" name="Chart Placeholder 3">
            <a:extLst>
              <a:ext uri="{FF2B5EF4-FFF2-40B4-BE49-F238E27FC236}">
                <a16:creationId xmlns:a16="http://schemas.microsoft.com/office/drawing/2014/main" id="{BD4EEDF5-749A-4E0A-9F2C-5DB6EC42D113}"/>
              </a:ext>
            </a:extLst>
          </p:cNvPr>
          <p:cNvSpPr>
            <a:spLocks noGrp="1"/>
          </p:cNvSpPr>
          <p:nvPr>
            <p:ph type="chart" sz="quarter" idx="17"/>
          </p:nvPr>
        </p:nvSpPr>
        <p:spPr>
          <a:xfrm>
            <a:off x="473569" y="1412875"/>
            <a:ext cx="7692236" cy="4870449"/>
          </a:xfrm>
        </p:spPr>
        <p:txBody>
          <a:bodyPr/>
          <a:lstStyle/>
          <a:p>
            <a:r>
              <a:rPr lang="it-IT"/>
              <a:t>Fare clic sull'icona per inserire un grafico</a:t>
            </a:r>
            <a:endParaRPr lang="en-US"/>
          </a:p>
        </p:txBody>
      </p:sp>
      <p:sp>
        <p:nvSpPr>
          <p:cNvPr id="2" name="Date Placeholder 1">
            <a:extLst>
              <a:ext uri="{FF2B5EF4-FFF2-40B4-BE49-F238E27FC236}">
                <a16:creationId xmlns:a16="http://schemas.microsoft.com/office/drawing/2014/main" id="{41B3F6EE-929F-475B-BA0D-BAE5642C0B50}"/>
              </a:ext>
            </a:extLst>
          </p:cNvPr>
          <p:cNvSpPr>
            <a:spLocks noGrp="1"/>
          </p:cNvSpPr>
          <p:nvPr>
            <p:ph type="dt" sz="half" idx="18"/>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7356A101-CC96-4EEA-A848-52CCEB16DA27}"/>
              </a:ext>
            </a:extLst>
          </p:cNvPr>
          <p:cNvSpPr>
            <a:spLocks noGrp="1"/>
          </p:cNvSpPr>
          <p:nvPr>
            <p:ph type="ftr" sz="quarter" idx="19"/>
          </p:nvPr>
        </p:nvSpPr>
        <p:spPr/>
        <p:txBody>
          <a:bodyPr/>
          <a:lstStyle/>
          <a:p>
            <a:pPr algn="l"/>
            <a:r>
              <a:rPr lang="en-US"/>
              <a:t>COMPANY CONFIDENTIAL</a:t>
            </a:r>
          </a:p>
        </p:txBody>
      </p:sp>
      <p:sp>
        <p:nvSpPr>
          <p:cNvPr id="4" name="Slide Number Placeholder 3">
            <a:extLst>
              <a:ext uri="{FF2B5EF4-FFF2-40B4-BE49-F238E27FC236}">
                <a16:creationId xmlns:a16="http://schemas.microsoft.com/office/drawing/2014/main" id="{68E14E5D-3CDA-4372-B95E-72D345C3A38C}"/>
              </a:ext>
            </a:extLst>
          </p:cNvPr>
          <p:cNvSpPr>
            <a:spLocks noGrp="1"/>
          </p:cNvSpPr>
          <p:nvPr>
            <p:ph type="sldNum" sz="quarter" idx="20"/>
          </p:nvPr>
        </p:nvSpPr>
        <p:spPr/>
        <p:txBody>
          <a:bodyPr/>
          <a:lstStyle/>
          <a:p>
            <a:fld id="{6C385236-B7BA-4938-9EA6-6DEC8CA653D7}" type="slidenum">
              <a:rPr lang="en-US" smtClean="0"/>
              <a:pPr/>
              <a:t>‹#›</a:t>
            </a:fld>
            <a:endParaRPr lang="en-US"/>
          </a:p>
        </p:txBody>
      </p:sp>
      <p:sp>
        <p:nvSpPr>
          <p:cNvPr id="11" name="Text Placeholder 7">
            <a:extLst>
              <a:ext uri="{FF2B5EF4-FFF2-40B4-BE49-F238E27FC236}">
                <a16:creationId xmlns:a16="http://schemas.microsoft.com/office/drawing/2014/main" id="{3F8C0934-E3E7-4664-8099-283D222151C8}"/>
              </a:ext>
            </a:extLst>
          </p:cNvPr>
          <p:cNvSpPr>
            <a:spLocks noGrp="1"/>
          </p:cNvSpPr>
          <p:nvPr>
            <p:ph type="body" sz="quarter" idx="14" hasCustomPrompt="1"/>
          </p:nvPr>
        </p:nvSpPr>
        <p:spPr>
          <a:xfrm>
            <a:off x="475521" y="873877"/>
            <a:ext cx="7864216"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4" name="Title Placeholder 1">
            <a:extLst>
              <a:ext uri="{FF2B5EF4-FFF2-40B4-BE49-F238E27FC236}">
                <a16:creationId xmlns:a16="http://schemas.microsoft.com/office/drawing/2014/main" id="{54AC913B-9002-46E4-B468-3AFC28ABEC0B}"/>
              </a:ext>
            </a:extLst>
          </p:cNvPr>
          <p:cNvSpPr>
            <a:spLocks noGrp="1"/>
          </p:cNvSpPr>
          <p:nvPr>
            <p:ph type="title" hasCustomPrompt="1"/>
          </p:nvPr>
        </p:nvSpPr>
        <p:spPr>
          <a:xfrm>
            <a:off x="479425" y="494490"/>
            <a:ext cx="78628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811707264"/>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08B08A26-BAAF-4968-8268-454F68923264}"/>
              </a:ext>
            </a:extLst>
          </p:cNvPr>
          <p:cNvSpPr>
            <a:spLocks noGrp="1"/>
          </p:cNvSpPr>
          <p:nvPr>
            <p:ph type="pic" sz="quarter" idx="18" hasCustomPrompt="1"/>
          </p:nvPr>
        </p:nvSpPr>
        <p:spPr>
          <a:xfrm>
            <a:off x="0" y="1"/>
            <a:ext cx="12192000" cy="6283324"/>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a:t>Click to insert a picture</a:t>
            </a:r>
            <a:br>
              <a:rPr lang="en-US" noProof="0"/>
            </a:br>
            <a:br>
              <a:rPr lang="en-US" noProof="0"/>
            </a:br>
            <a:r>
              <a:rPr lang="en-US" noProof="0"/>
              <a:t>Note that the picture will be inserted on top of the text placeholder.</a:t>
            </a:r>
            <a:br>
              <a:rPr lang="en-US" noProof="0"/>
            </a:br>
            <a:r>
              <a:rPr lang="en-US" noProof="0"/>
              <a:t>Therefore, in order to insert text, right click the picture and choose "Send to back"</a:t>
            </a:r>
          </a:p>
        </p:txBody>
      </p:sp>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2092788071"/>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9" name="Date Placeholder 8">
            <a:extLst>
              <a:ext uri="{FF2B5EF4-FFF2-40B4-BE49-F238E27FC236}">
                <a16:creationId xmlns:a16="http://schemas.microsoft.com/office/drawing/2014/main" id="{2A6F7A33-E8CB-44EE-8CDF-D0B516341419}"/>
              </a:ext>
            </a:extLst>
          </p:cNvPr>
          <p:cNvSpPr>
            <a:spLocks noGrp="1"/>
          </p:cNvSpPr>
          <p:nvPr>
            <p:ph type="dt" sz="half" idx="19"/>
          </p:nvPr>
        </p:nvSpPr>
        <p:spPr/>
        <p:txBody>
          <a:bodyPr/>
          <a:lstStyle/>
          <a:p>
            <a:fld id="{A0ABC626-455B-41B0-A0E7-A5E156590607}" type="datetime1">
              <a:rPr lang="en-US" smtClean="0"/>
              <a:pPr/>
              <a:t>2/1/2024</a:t>
            </a:fld>
            <a:endParaRPr lang="en-US"/>
          </a:p>
        </p:txBody>
      </p:sp>
      <p:sp>
        <p:nvSpPr>
          <p:cNvPr id="13" name="Footer Placeholder 12">
            <a:extLst>
              <a:ext uri="{FF2B5EF4-FFF2-40B4-BE49-F238E27FC236}">
                <a16:creationId xmlns:a16="http://schemas.microsoft.com/office/drawing/2014/main" id="{B7AC1C34-2EEF-4748-B554-904EDB9E2B1A}"/>
              </a:ext>
            </a:extLst>
          </p:cNvPr>
          <p:cNvSpPr>
            <a:spLocks noGrp="1"/>
          </p:cNvSpPr>
          <p:nvPr>
            <p:ph type="ftr" sz="quarter" idx="20"/>
          </p:nvPr>
        </p:nvSpPr>
        <p:spPr/>
        <p:txBody>
          <a:bodyPr/>
          <a:lstStyle/>
          <a:p>
            <a:pPr algn="l"/>
            <a:r>
              <a:rPr lang="en-US"/>
              <a:t>COMPANY CONFIDENTIAL</a:t>
            </a:r>
          </a:p>
        </p:txBody>
      </p:sp>
      <p:sp>
        <p:nvSpPr>
          <p:cNvPr id="14" name="Slide Number Placeholder 13">
            <a:extLst>
              <a:ext uri="{FF2B5EF4-FFF2-40B4-BE49-F238E27FC236}">
                <a16:creationId xmlns:a16="http://schemas.microsoft.com/office/drawing/2014/main" id="{54698D3A-A577-4AD4-9616-F4D5993A770C}"/>
              </a:ext>
            </a:extLst>
          </p:cNvPr>
          <p:cNvSpPr>
            <a:spLocks noGrp="1"/>
          </p:cNvSpPr>
          <p:nvPr>
            <p:ph type="sldNum" sz="quarter" idx="21"/>
          </p:nvPr>
        </p:nvSpPr>
        <p:spPr/>
        <p:txBody>
          <a:bodyPr/>
          <a:lstStyle/>
          <a:p>
            <a:fld id="{6C385236-B7BA-4938-9EA6-6DEC8CA653D7}" type="slidenum">
              <a:rPr lang="en-US" smtClean="0"/>
              <a:pPr/>
              <a:t>‹#›</a:t>
            </a:fld>
            <a:endParaRPr lang="en-US"/>
          </a:p>
        </p:txBody>
      </p:sp>
      <p:sp>
        <p:nvSpPr>
          <p:cNvPr id="15" name="Title 3">
            <a:extLst>
              <a:ext uri="{FF2B5EF4-FFF2-40B4-BE49-F238E27FC236}">
                <a16:creationId xmlns:a16="http://schemas.microsoft.com/office/drawing/2014/main" id="{E5D4A826-2FEC-4303-893D-3DA3EF3C1E33}"/>
              </a:ext>
            </a:extLst>
          </p:cNvPr>
          <p:cNvSpPr>
            <a:spLocks noGrp="1"/>
          </p:cNvSpPr>
          <p:nvPr>
            <p:ph type="title" hasCustomPrompt="1"/>
          </p:nvPr>
        </p:nvSpPr>
        <p:spPr>
          <a:xfrm>
            <a:off x="479425" y="669851"/>
            <a:ext cx="11233150" cy="1169582"/>
          </a:xfrm>
        </p:spPr>
        <p:txBody>
          <a:bodyPr/>
          <a:lstStyle>
            <a:lvl1pPr algn="ctr">
              <a:lnSpc>
                <a:spcPts val="4000"/>
              </a:lnSpc>
              <a:defRPr sz="4000"/>
            </a:lvl1pPr>
          </a:lstStyle>
          <a:p>
            <a:r>
              <a:rPr lang="en-US"/>
              <a:t>Insert closing headline.</a:t>
            </a:r>
            <a:br>
              <a:rPr lang="en-US"/>
            </a:br>
            <a:r>
              <a:rPr lang="en-US"/>
              <a:t>Use white or dark colored text.</a:t>
            </a:r>
          </a:p>
        </p:txBody>
      </p:sp>
    </p:spTree>
    <p:extLst>
      <p:ext uri="{BB962C8B-B14F-4D97-AF65-F5344CB8AC3E}">
        <p14:creationId xmlns:p14="http://schemas.microsoft.com/office/powerpoint/2010/main" val="2509968556"/>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ps and corporate guidelines">
    <p:spTree>
      <p:nvGrpSpPr>
        <p:cNvPr id="1" name=""/>
        <p:cNvGrpSpPr/>
        <p:nvPr/>
      </p:nvGrpSpPr>
      <p:grpSpPr>
        <a:xfrm>
          <a:off x="0" y="0"/>
          <a:ext cx="0" cy="0"/>
          <a:chOff x="0" y="0"/>
          <a:chExt cx="0" cy="0"/>
        </a:xfrm>
      </p:grpSpPr>
      <p:sp>
        <p:nvSpPr>
          <p:cNvPr id="97" name="Rectangle 96">
            <a:extLst>
              <a:ext uri="{FF2B5EF4-FFF2-40B4-BE49-F238E27FC236}">
                <a16:creationId xmlns:a16="http://schemas.microsoft.com/office/drawing/2014/main" id="{908D9CAA-34CE-479D-8E34-30EAE7DFFC9C}"/>
              </a:ext>
            </a:extLst>
          </p:cNvPr>
          <p:cNvSpPr/>
          <p:nvPr userDrawn="1"/>
        </p:nvSpPr>
        <p:spPr>
          <a:xfrm>
            <a:off x="6204108" y="1014232"/>
            <a:ext cx="5516547" cy="5192393"/>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96" name="Rectangle 95">
            <a:extLst>
              <a:ext uri="{FF2B5EF4-FFF2-40B4-BE49-F238E27FC236}">
                <a16:creationId xmlns:a16="http://schemas.microsoft.com/office/drawing/2014/main" id="{365DD7DB-93FC-4CE9-BB55-707FAD0F9441}"/>
              </a:ext>
            </a:extLst>
          </p:cNvPr>
          <p:cNvSpPr/>
          <p:nvPr userDrawn="1"/>
        </p:nvSpPr>
        <p:spPr>
          <a:xfrm>
            <a:off x="3574137" y="1014234"/>
            <a:ext cx="2534124" cy="3498544"/>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43" name="Rectangle 42">
            <a:extLst>
              <a:ext uri="{FF2B5EF4-FFF2-40B4-BE49-F238E27FC236}">
                <a16:creationId xmlns:a16="http://schemas.microsoft.com/office/drawing/2014/main" id="{930F4D85-8103-4DAC-83B9-2EA8A555B766}"/>
              </a:ext>
            </a:extLst>
          </p:cNvPr>
          <p:cNvSpPr/>
          <p:nvPr userDrawn="1"/>
        </p:nvSpPr>
        <p:spPr>
          <a:xfrm>
            <a:off x="479425" y="1014232"/>
            <a:ext cx="2999687" cy="34985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pic>
        <p:nvPicPr>
          <p:cNvPr id="42" name="Picture 41">
            <a:extLst>
              <a:ext uri="{FF2B5EF4-FFF2-40B4-BE49-F238E27FC236}">
                <a16:creationId xmlns:a16="http://schemas.microsoft.com/office/drawing/2014/main" id="{C8352981-5F56-444D-A675-E830B4DDC1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469662" y="1607847"/>
            <a:ext cx="1229752" cy="1373815"/>
          </a:xfrm>
          <a:prstGeom prst="rect">
            <a:avLst/>
          </a:prstGeom>
          <a:ln w="3175">
            <a:solidFill>
              <a:schemeClr val="bg2"/>
            </a:solidFill>
          </a:ln>
        </p:spPr>
      </p:pic>
      <p:sp>
        <p:nvSpPr>
          <p:cNvPr id="11" name="TextBox 10"/>
          <p:cNvSpPr txBox="1"/>
          <p:nvPr userDrawn="1"/>
        </p:nvSpPr>
        <p:spPr>
          <a:xfrm>
            <a:off x="2068307" y="1599603"/>
            <a:ext cx="1420105"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SELECT SLIDE LAYOUTS</a:t>
            </a:r>
          </a:p>
        </p:txBody>
      </p:sp>
      <p:sp>
        <p:nvSpPr>
          <p:cNvPr id="12" name="TextBox 11"/>
          <p:cNvSpPr txBox="1"/>
          <p:nvPr userDrawn="1"/>
        </p:nvSpPr>
        <p:spPr>
          <a:xfrm>
            <a:off x="2068308" y="1767283"/>
            <a:ext cx="1366324" cy="369332"/>
          </a:xfrm>
          <a:prstGeom prst="rect">
            <a:avLst/>
          </a:prstGeom>
          <a:noFill/>
        </p:spPr>
        <p:txBody>
          <a:bodyPr wrap="square" lIns="0" tIns="0" rIns="0" bIns="0" rtlCol="0">
            <a:spAutoFit/>
          </a:bodyPr>
          <a:lstStyle/>
          <a:p>
            <a:pPr defTabSz="914400"/>
            <a:r>
              <a:rPr lang="en-US" sz="800">
                <a:solidFill>
                  <a:schemeClr val="tx1"/>
                </a:solidFill>
                <a:cs typeface="Arial" pitchFamily="34" charset="0"/>
              </a:rPr>
              <a:t>Find title, agendas, section header, plain content and picture layouts:</a:t>
            </a:r>
          </a:p>
        </p:txBody>
      </p:sp>
      <p:sp>
        <p:nvSpPr>
          <p:cNvPr id="13" name="TextBox 12"/>
          <p:cNvSpPr txBox="1"/>
          <p:nvPr userDrawn="1"/>
        </p:nvSpPr>
        <p:spPr>
          <a:xfrm>
            <a:off x="2068309" y="2268336"/>
            <a:ext cx="1357023" cy="492443"/>
          </a:xfrm>
          <a:prstGeom prst="rect">
            <a:avLst/>
          </a:prstGeom>
          <a:noFill/>
        </p:spPr>
        <p:txBody>
          <a:bodyPr wrap="square" lIns="0" tIns="0" rIns="0" bIns="0" rtlCol="0">
            <a:spAutoFit/>
          </a:bodyPr>
          <a:lstStyle/>
          <a:p>
            <a:pPr defTabSz="914400"/>
            <a:r>
              <a:rPr lang="en-US" sz="800" b="0">
                <a:solidFill>
                  <a:schemeClr val="tx1"/>
                </a:solidFill>
                <a:latin typeface="+mj-lt"/>
                <a:cs typeface="Arial" pitchFamily="34" charset="0"/>
              </a:rPr>
              <a:t>Home </a:t>
            </a:r>
            <a:r>
              <a:rPr lang="en-US" sz="800" b="0">
                <a:solidFill>
                  <a:schemeClr val="tx1"/>
                </a:solidFill>
                <a:latin typeface="+mj-lt"/>
                <a:cs typeface="Arial" pitchFamily="34" charset="0"/>
                <a:sym typeface="Wingdings 3"/>
              </a:rPr>
              <a:t> </a:t>
            </a:r>
            <a:r>
              <a:rPr lang="en-US" sz="800" b="0">
                <a:solidFill>
                  <a:schemeClr val="tx1"/>
                </a:solidFill>
                <a:latin typeface="+mj-lt"/>
                <a:cs typeface="Arial" pitchFamily="34" charset="0"/>
              </a:rPr>
              <a:t>New Slide</a:t>
            </a:r>
          </a:p>
          <a:p>
            <a:pPr defTabSz="914400"/>
            <a:endParaRPr lang="en-US" sz="800" b="0">
              <a:solidFill>
                <a:schemeClr val="tx1"/>
              </a:solidFill>
              <a:latin typeface="+mj-lt"/>
              <a:cs typeface="Arial" pitchFamily="34" charset="0"/>
            </a:endParaRPr>
          </a:p>
          <a:p>
            <a:pPr defTabSz="914400"/>
            <a:r>
              <a:rPr lang="en-US" sz="800" b="0">
                <a:solidFill>
                  <a:schemeClr val="tx1"/>
                </a:solidFill>
                <a:latin typeface="+mj-lt"/>
                <a:cs typeface="Arial" pitchFamily="34" charset="0"/>
              </a:rPr>
              <a:t>Home </a:t>
            </a:r>
            <a:r>
              <a:rPr lang="en-US" sz="800" b="0">
                <a:solidFill>
                  <a:schemeClr val="tx1"/>
                </a:solidFill>
                <a:latin typeface="+mj-lt"/>
                <a:cs typeface="Arial" pitchFamily="34" charset="0"/>
                <a:sym typeface="Wingdings 3"/>
              </a:rPr>
              <a:t> </a:t>
            </a:r>
            <a:r>
              <a:rPr lang="en-US" sz="800" b="0">
                <a:solidFill>
                  <a:schemeClr val="tx1"/>
                </a:solidFill>
                <a:latin typeface="+mj-lt"/>
                <a:cs typeface="Arial" pitchFamily="34" charset="0"/>
              </a:rPr>
              <a:t>Layout </a:t>
            </a:r>
            <a:r>
              <a:rPr lang="en-US" sz="800" b="0">
                <a:solidFill>
                  <a:schemeClr val="tx1"/>
                </a:solidFill>
                <a:latin typeface="+mn-lt"/>
                <a:cs typeface="Arial" pitchFamily="34" charset="0"/>
              </a:rPr>
              <a:t>(to change existing layout)</a:t>
            </a:r>
          </a:p>
        </p:txBody>
      </p:sp>
      <p:sp>
        <p:nvSpPr>
          <p:cNvPr id="14" name="TextBox 13"/>
          <p:cNvSpPr txBox="1"/>
          <p:nvPr userDrawn="1"/>
        </p:nvSpPr>
        <p:spPr>
          <a:xfrm>
            <a:off x="6359209" y="1177891"/>
            <a:ext cx="5628870" cy="26640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COLORS AND EFFECTS</a:t>
            </a:r>
          </a:p>
        </p:txBody>
      </p:sp>
      <p:sp>
        <p:nvSpPr>
          <p:cNvPr id="17" name="TextBox 16"/>
          <p:cNvSpPr txBox="1"/>
          <p:nvPr userDrawn="1"/>
        </p:nvSpPr>
        <p:spPr>
          <a:xfrm>
            <a:off x="576969" y="1178254"/>
            <a:ext cx="2987868" cy="26546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HOW TO...</a:t>
            </a:r>
          </a:p>
        </p:txBody>
      </p:sp>
      <p:sp>
        <p:nvSpPr>
          <p:cNvPr id="19" name="TextBox 18"/>
          <p:cNvSpPr txBox="1"/>
          <p:nvPr userDrawn="1"/>
        </p:nvSpPr>
        <p:spPr>
          <a:xfrm>
            <a:off x="6486246" y="3549534"/>
            <a:ext cx="2164800"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CHARTS  </a:t>
            </a:r>
            <a:r>
              <a:rPr lang="en-US" sz="800">
                <a:solidFill>
                  <a:schemeClr val="tx1"/>
                </a:solidFill>
                <a:latin typeface="+mn-lt"/>
                <a:cs typeface="Arial" pitchFamily="34" charset="0"/>
              </a:rPr>
              <a:t>– DESIGN AND EFFECTS</a:t>
            </a:r>
          </a:p>
        </p:txBody>
      </p:sp>
      <p:grpSp>
        <p:nvGrpSpPr>
          <p:cNvPr id="27" name="Group 26"/>
          <p:cNvGrpSpPr/>
          <p:nvPr userDrawn="1"/>
        </p:nvGrpSpPr>
        <p:grpSpPr>
          <a:xfrm>
            <a:off x="6443768" y="2745123"/>
            <a:ext cx="1255646" cy="190805"/>
            <a:chOff x="2834640" y="3855720"/>
            <a:chExt cx="708660" cy="228600"/>
          </a:xfrm>
        </p:grpSpPr>
        <p:cxnSp>
          <p:nvCxnSpPr>
            <p:cNvPr id="28" name="Straight Connector 27"/>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36" name="TextBox 35"/>
          <p:cNvSpPr txBox="1"/>
          <p:nvPr userDrawn="1"/>
        </p:nvSpPr>
        <p:spPr>
          <a:xfrm>
            <a:off x="3678523" y="1177891"/>
            <a:ext cx="2287064" cy="26640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TEXT</a:t>
            </a:r>
          </a:p>
        </p:txBody>
      </p:sp>
      <p:sp>
        <p:nvSpPr>
          <p:cNvPr id="37" name="TextBox 36"/>
          <p:cNvSpPr txBox="1"/>
          <p:nvPr userDrawn="1"/>
        </p:nvSpPr>
        <p:spPr>
          <a:xfrm>
            <a:off x="3802777" y="1599603"/>
            <a:ext cx="1924081" cy="123111"/>
          </a:xfrm>
          <a:prstGeom prst="rect">
            <a:avLst/>
          </a:prstGeom>
          <a:noFill/>
        </p:spPr>
        <p:txBody>
          <a:bodyPr wrap="square" lIns="0" tIns="0" rIns="0" bIns="0" rtlCol="0" anchor="b">
            <a:spAutoFit/>
          </a:bodyPr>
          <a:lstStyle/>
          <a:p>
            <a:pPr defTabSz="914400"/>
            <a:r>
              <a:rPr lang="en-US" sz="800" b="0" kern="1200">
                <a:solidFill>
                  <a:srgbClr val="000000"/>
                </a:solidFill>
                <a:latin typeface="+mj-lt"/>
                <a:ea typeface="+mn-ea"/>
                <a:cs typeface="Arial" pitchFamily="34" charset="0"/>
              </a:rPr>
              <a:t>FONT</a:t>
            </a:r>
          </a:p>
        </p:txBody>
      </p:sp>
      <p:sp>
        <p:nvSpPr>
          <p:cNvPr id="38" name="TextBox 37"/>
          <p:cNvSpPr txBox="1"/>
          <p:nvPr userDrawn="1"/>
        </p:nvSpPr>
        <p:spPr>
          <a:xfrm>
            <a:off x="3802541" y="1760575"/>
            <a:ext cx="2270378" cy="123111"/>
          </a:xfrm>
          <a:prstGeom prst="rect">
            <a:avLst/>
          </a:prstGeom>
          <a:noFill/>
        </p:spPr>
        <p:txBody>
          <a:bodyPr wrap="square" lIns="0" tIns="0" rIns="0" bIns="0" rtlCol="0">
            <a:spAutoFit/>
          </a:bodyPr>
          <a:lstStyle/>
          <a:p>
            <a:pPr defTabSz="914400"/>
            <a:r>
              <a:rPr lang="en-US" sz="800">
                <a:solidFill>
                  <a:srgbClr val="000000"/>
                </a:solidFill>
                <a:cs typeface="Arial" pitchFamily="34" charset="0"/>
              </a:rPr>
              <a:t>Roboto is used for all text</a:t>
            </a:r>
          </a:p>
        </p:txBody>
      </p:sp>
      <p:sp>
        <p:nvSpPr>
          <p:cNvPr id="39" name="TextBox 38"/>
          <p:cNvSpPr txBox="1"/>
          <p:nvPr userDrawn="1"/>
        </p:nvSpPr>
        <p:spPr>
          <a:xfrm>
            <a:off x="3802541" y="2073987"/>
            <a:ext cx="1924081" cy="123111"/>
          </a:xfrm>
          <a:prstGeom prst="rect">
            <a:avLst/>
          </a:prstGeom>
          <a:noFill/>
        </p:spPr>
        <p:txBody>
          <a:bodyPr wrap="square" lIns="0" tIns="0" rIns="0" bIns="0" rtlCol="0" anchor="b">
            <a:spAutoFit/>
          </a:bodyPr>
          <a:lstStyle/>
          <a:p>
            <a:pPr marL="0" algn="l" defTabSz="914400" rtl="0" eaLnBrk="1" latinLnBrk="0" hangingPunct="1"/>
            <a:r>
              <a:rPr lang="en-US" sz="800" b="0" kern="1200">
                <a:solidFill>
                  <a:srgbClr val="000000"/>
                </a:solidFill>
                <a:latin typeface="+mj-lt"/>
                <a:ea typeface="+mn-ea"/>
                <a:cs typeface="Arial" pitchFamily="34" charset="0"/>
              </a:rPr>
              <a:t>STYLE AND SIZES</a:t>
            </a:r>
          </a:p>
        </p:txBody>
      </p:sp>
      <p:sp>
        <p:nvSpPr>
          <p:cNvPr id="40" name="TextBox 39"/>
          <p:cNvSpPr txBox="1"/>
          <p:nvPr userDrawn="1"/>
        </p:nvSpPr>
        <p:spPr>
          <a:xfrm>
            <a:off x="3802541" y="2250050"/>
            <a:ext cx="1922209" cy="471924"/>
          </a:xfrm>
          <a:prstGeom prst="rect">
            <a:avLst/>
          </a:prstGeom>
          <a:noFill/>
        </p:spPr>
        <p:txBody>
          <a:bodyPr wrap="square" lIns="0" tIns="0" rIns="0" bIns="0" rtlCol="0">
            <a:spAutoFit/>
          </a:bodyPr>
          <a:lstStyle/>
          <a:p>
            <a:pPr defTabSz="914400">
              <a:spcAft>
                <a:spcPts val="400"/>
              </a:spcAft>
            </a:pPr>
            <a:r>
              <a:rPr lang="en-US" sz="800">
                <a:solidFill>
                  <a:srgbClr val="000000"/>
                </a:solidFill>
                <a:cs typeface="Arial" pitchFamily="34" charset="0"/>
              </a:rPr>
              <a:t>Headline: Roboto Bold, size 34</a:t>
            </a:r>
          </a:p>
          <a:p>
            <a:pPr defTabSz="914400">
              <a:spcAft>
                <a:spcPts val="400"/>
              </a:spcAft>
            </a:pPr>
            <a:r>
              <a:rPr lang="en-US" sz="800">
                <a:solidFill>
                  <a:srgbClr val="000000"/>
                </a:solidFill>
                <a:cs typeface="Arial" pitchFamily="34" charset="0"/>
              </a:rPr>
              <a:t>Sub-headline: Roboto Light, size 20</a:t>
            </a:r>
          </a:p>
          <a:p>
            <a:pPr defTabSz="914400">
              <a:spcAft>
                <a:spcPts val="400"/>
              </a:spcAft>
            </a:pPr>
            <a:r>
              <a:rPr lang="en-US" sz="800">
                <a:solidFill>
                  <a:srgbClr val="000000"/>
                </a:solidFill>
                <a:cs typeface="Arial" pitchFamily="34" charset="0"/>
              </a:rPr>
              <a:t>Body text: Roboto Light, size 14</a:t>
            </a:r>
          </a:p>
        </p:txBody>
      </p:sp>
      <p:sp>
        <p:nvSpPr>
          <p:cNvPr id="44" name="TextBox 43"/>
          <p:cNvSpPr txBox="1"/>
          <p:nvPr userDrawn="1"/>
        </p:nvSpPr>
        <p:spPr>
          <a:xfrm>
            <a:off x="2062808" y="3216109"/>
            <a:ext cx="1362524"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DISPLAY GUIDES </a:t>
            </a:r>
          </a:p>
        </p:txBody>
      </p:sp>
      <p:sp>
        <p:nvSpPr>
          <p:cNvPr id="45" name="TextBox 44"/>
          <p:cNvSpPr txBox="1"/>
          <p:nvPr userDrawn="1"/>
        </p:nvSpPr>
        <p:spPr>
          <a:xfrm>
            <a:off x="2062810" y="3445206"/>
            <a:ext cx="1302435" cy="492443"/>
          </a:xfrm>
          <a:prstGeom prst="rect">
            <a:avLst/>
          </a:prstGeom>
          <a:noFill/>
        </p:spPr>
        <p:txBody>
          <a:bodyPr wrap="square" lIns="0" tIns="0" rIns="0" bIns="0" rtlCol="0">
            <a:spAutoFit/>
          </a:bodyPr>
          <a:lstStyle/>
          <a:p>
            <a:pPr defTabSz="914400"/>
            <a:r>
              <a:rPr lang="en-US" sz="800">
                <a:solidFill>
                  <a:schemeClr val="tx1"/>
                </a:solidFill>
                <a:cs typeface="Arial" pitchFamily="34" charset="0"/>
              </a:rPr>
              <a:t>Display guides on the screen to view the content area. All content should be inside the red guides.</a:t>
            </a:r>
          </a:p>
        </p:txBody>
      </p:sp>
      <p:sp>
        <p:nvSpPr>
          <p:cNvPr id="46" name="TextBox 45"/>
          <p:cNvSpPr txBox="1"/>
          <p:nvPr userDrawn="1"/>
        </p:nvSpPr>
        <p:spPr>
          <a:xfrm>
            <a:off x="2062809" y="3997816"/>
            <a:ext cx="1285966" cy="123111"/>
          </a:xfrm>
          <a:prstGeom prst="rect">
            <a:avLst/>
          </a:prstGeom>
          <a:noFill/>
        </p:spPr>
        <p:txBody>
          <a:bodyPr wrap="square" lIns="0" tIns="0" rIns="0" bIns="0" rtlCol="0">
            <a:spAutoFit/>
          </a:bodyPr>
          <a:lstStyle/>
          <a:p>
            <a:pPr defTabSz="914400"/>
            <a:r>
              <a:rPr lang="en-US" sz="800" b="0">
                <a:solidFill>
                  <a:schemeClr val="tx1"/>
                </a:solidFill>
                <a:latin typeface="+mj-lt"/>
                <a:cs typeface="Arial" pitchFamily="34" charset="0"/>
              </a:rPr>
              <a:t>View  </a:t>
            </a:r>
            <a:r>
              <a:rPr lang="en-US" sz="800" b="0">
                <a:solidFill>
                  <a:schemeClr val="tx1"/>
                </a:solidFill>
                <a:latin typeface="+mj-lt"/>
                <a:cs typeface="Arial" pitchFamily="34" charset="0"/>
                <a:sym typeface="Wingdings 3"/>
              </a:rPr>
              <a:t> Guides</a:t>
            </a:r>
            <a:endParaRPr lang="en-US" sz="800" b="0">
              <a:solidFill>
                <a:schemeClr val="tx1"/>
              </a:solidFill>
              <a:latin typeface="+mj-lt"/>
              <a:cs typeface="Arial" pitchFamily="34" charset="0"/>
            </a:endParaRPr>
          </a:p>
        </p:txBody>
      </p:sp>
      <p:sp>
        <p:nvSpPr>
          <p:cNvPr id="47" name="TextBox 46"/>
          <p:cNvSpPr txBox="1"/>
          <p:nvPr userDrawn="1"/>
        </p:nvSpPr>
        <p:spPr>
          <a:xfrm>
            <a:off x="8258296" y="1599603"/>
            <a:ext cx="1488000" cy="123111"/>
          </a:xfrm>
          <a:prstGeom prst="rect">
            <a:avLst/>
          </a:prstGeom>
          <a:noFill/>
        </p:spPr>
        <p:txBody>
          <a:bodyPr wrap="square" lIns="0" tIns="0" rIns="0" bIns="0" rtlCol="0" anchor="b">
            <a:spAutoFit/>
          </a:bodyPr>
          <a:lstStyle/>
          <a:p>
            <a:pPr defTabSz="914400"/>
            <a:r>
              <a:rPr lang="en-US" sz="800" b="0">
                <a:solidFill>
                  <a:srgbClr val="000000"/>
                </a:solidFill>
                <a:latin typeface="+mj-lt"/>
                <a:cs typeface="Arial" pitchFamily="34" charset="0"/>
              </a:rPr>
              <a:t>PRIMARY COLORS</a:t>
            </a:r>
          </a:p>
        </p:txBody>
      </p:sp>
      <p:sp>
        <p:nvSpPr>
          <p:cNvPr id="48" name="TextBox 47"/>
          <p:cNvSpPr txBox="1"/>
          <p:nvPr userDrawn="1"/>
        </p:nvSpPr>
        <p:spPr>
          <a:xfrm>
            <a:off x="9849330" y="1602000"/>
            <a:ext cx="1584000" cy="246221"/>
          </a:xfrm>
          <a:prstGeom prst="rect">
            <a:avLst/>
          </a:prstGeom>
          <a:noFill/>
        </p:spPr>
        <p:txBody>
          <a:bodyPr wrap="square" lIns="0" tIns="0" rIns="0" bIns="0" rtlCol="0" anchor="b">
            <a:spAutoFit/>
          </a:bodyPr>
          <a:lstStyle/>
          <a:p>
            <a:pPr defTabSz="914400"/>
            <a:r>
              <a:rPr lang="en-US" sz="800" b="0">
                <a:solidFill>
                  <a:srgbClr val="000000"/>
                </a:solidFill>
                <a:latin typeface="+mj-lt"/>
                <a:cs typeface="Arial" pitchFamily="34" charset="0"/>
              </a:rPr>
              <a:t>SECONDARY COLORS FOR CHARTS &amp; DIAGRAMS</a:t>
            </a:r>
          </a:p>
        </p:txBody>
      </p:sp>
      <p:sp>
        <p:nvSpPr>
          <p:cNvPr id="50" name="TextBox 49"/>
          <p:cNvSpPr txBox="1"/>
          <p:nvPr/>
        </p:nvSpPr>
        <p:spPr>
          <a:xfrm>
            <a:off x="8582916" y="182636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Dark</a:t>
            </a:r>
          </a:p>
        </p:txBody>
      </p:sp>
      <p:sp>
        <p:nvSpPr>
          <p:cNvPr id="51" name="Rektangel 11"/>
          <p:cNvSpPr>
            <a:spLocks noChangeAspect="1"/>
          </p:cNvSpPr>
          <p:nvPr/>
        </p:nvSpPr>
        <p:spPr bwMode="auto">
          <a:xfrm>
            <a:off x="9849332" y="1921624"/>
            <a:ext cx="244800" cy="183600"/>
          </a:xfrm>
          <a:prstGeom prst="rect">
            <a:avLst/>
          </a:prstGeom>
          <a:solidFill>
            <a:schemeClr val="accent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2" name="TextBox 51"/>
          <p:cNvSpPr txBox="1"/>
          <p:nvPr/>
        </p:nvSpPr>
        <p:spPr>
          <a:xfrm>
            <a:off x="10168721" y="1951870"/>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1: Grey/Blue</a:t>
            </a:r>
          </a:p>
        </p:txBody>
      </p:sp>
      <p:sp>
        <p:nvSpPr>
          <p:cNvPr id="53" name="Rektangel 18"/>
          <p:cNvSpPr/>
          <p:nvPr/>
        </p:nvSpPr>
        <p:spPr bwMode="auto">
          <a:xfrm>
            <a:off x="8258297" y="1796117"/>
            <a:ext cx="244800" cy="183600"/>
          </a:xfrm>
          <a:prstGeom prst="rect">
            <a:avLst/>
          </a:prstGeom>
          <a:solidFill>
            <a:schemeClr val="tx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5" name="TextBox 54"/>
          <p:cNvSpPr txBox="1"/>
          <p:nvPr/>
        </p:nvSpPr>
        <p:spPr>
          <a:xfrm>
            <a:off x="8582916" y="206336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Blue</a:t>
            </a:r>
          </a:p>
        </p:txBody>
      </p:sp>
      <p:sp>
        <p:nvSpPr>
          <p:cNvPr id="56" name="Rektangel 7"/>
          <p:cNvSpPr>
            <a:spLocks noChangeAspect="1"/>
          </p:cNvSpPr>
          <p:nvPr/>
        </p:nvSpPr>
        <p:spPr bwMode="auto">
          <a:xfrm>
            <a:off x="9849332" y="2158624"/>
            <a:ext cx="244800" cy="183600"/>
          </a:xfrm>
          <a:prstGeom prst="rect">
            <a:avLst/>
          </a:prstGeom>
          <a:solidFill>
            <a:schemeClr val="accent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7" name="TextBox 56"/>
          <p:cNvSpPr txBox="1"/>
          <p:nvPr/>
        </p:nvSpPr>
        <p:spPr>
          <a:xfrm>
            <a:off x="10168721" y="2188870"/>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2: Dark blue</a:t>
            </a:r>
          </a:p>
        </p:txBody>
      </p:sp>
      <p:sp>
        <p:nvSpPr>
          <p:cNvPr id="58" name="Rektangel 18"/>
          <p:cNvSpPr/>
          <p:nvPr/>
        </p:nvSpPr>
        <p:spPr bwMode="auto">
          <a:xfrm>
            <a:off x="8258297" y="2033117"/>
            <a:ext cx="244800" cy="183600"/>
          </a:xfrm>
          <a:prstGeom prst="rect">
            <a:avLst/>
          </a:prstGeom>
          <a:solidFill>
            <a:schemeClr val="accent3"/>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63" name="Rektangel 18"/>
          <p:cNvSpPr/>
          <p:nvPr/>
        </p:nvSpPr>
        <p:spPr bwMode="auto">
          <a:xfrm>
            <a:off x="3802541" y="3117398"/>
            <a:ext cx="325435" cy="264226"/>
          </a:xfrm>
          <a:prstGeom prst="rect">
            <a:avLst/>
          </a:prstGeom>
          <a:solidFill>
            <a:schemeClr val="tx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chemeClr val="tx1"/>
              </a:solidFill>
            </a:endParaRPr>
          </a:p>
        </p:txBody>
      </p:sp>
      <p:sp>
        <p:nvSpPr>
          <p:cNvPr id="64" name="TextBox 63"/>
          <p:cNvSpPr txBox="1"/>
          <p:nvPr/>
        </p:nvSpPr>
        <p:spPr>
          <a:xfrm>
            <a:off x="4235215" y="3145852"/>
            <a:ext cx="1454281" cy="24622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Dark is the default color for headlines and body text. </a:t>
            </a:r>
          </a:p>
        </p:txBody>
      </p:sp>
      <p:grpSp>
        <p:nvGrpSpPr>
          <p:cNvPr id="118" name="Group 117">
            <a:extLst>
              <a:ext uri="{FF2B5EF4-FFF2-40B4-BE49-F238E27FC236}">
                <a16:creationId xmlns:a16="http://schemas.microsoft.com/office/drawing/2014/main" id="{5E6F26DC-ED06-4AE5-BB8F-0CC90D2A969E}"/>
              </a:ext>
            </a:extLst>
          </p:cNvPr>
          <p:cNvGrpSpPr/>
          <p:nvPr userDrawn="1"/>
        </p:nvGrpSpPr>
        <p:grpSpPr>
          <a:xfrm>
            <a:off x="3796272" y="3597708"/>
            <a:ext cx="584370" cy="366154"/>
            <a:chOff x="3776319" y="3799737"/>
            <a:chExt cx="642807" cy="402769"/>
          </a:xfrm>
        </p:grpSpPr>
        <p:sp>
          <p:nvSpPr>
            <p:cNvPr id="68" name="Rektangel 22"/>
            <p:cNvSpPr/>
            <p:nvPr/>
          </p:nvSpPr>
          <p:spPr bwMode="auto">
            <a:xfrm>
              <a:off x="3776319" y="3799737"/>
              <a:ext cx="342913" cy="257185"/>
            </a:xfrm>
            <a:prstGeom prst="rect">
              <a:avLst/>
            </a:prstGeom>
            <a:solidFill>
              <a:schemeClr val="accent3"/>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69" name="Rektangel 11"/>
            <p:cNvSpPr>
              <a:spLocks noChangeAspect="1"/>
            </p:cNvSpPr>
            <p:nvPr/>
          </p:nvSpPr>
          <p:spPr bwMode="auto">
            <a:xfrm>
              <a:off x="3876284" y="3848265"/>
              <a:ext cx="342913" cy="257185"/>
            </a:xfrm>
            <a:prstGeom prst="rect">
              <a:avLst/>
            </a:prstGeom>
            <a:solidFill>
              <a:schemeClr val="bg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0" name="Rektangel 7"/>
            <p:cNvSpPr>
              <a:spLocks noChangeAspect="1"/>
            </p:cNvSpPr>
            <p:nvPr/>
          </p:nvSpPr>
          <p:spPr bwMode="auto">
            <a:xfrm>
              <a:off x="3976249" y="3896792"/>
              <a:ext cx="342913" cy="257185"/>
            </a:xfrm>
            <a:prstGeom prst="rect">
              <a:avLst/>
            </a:prstGeom>
            <a:solidFill>
              <a:schemeClr val="tx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1" name="Rektangel 9"/>
            <p:cNvSpPr>
              <a:spLocks noChangeAspect="1"/>
            </p:cNvSpPr>
            <p:nvPr/>
          </p:nvSpPr>
          <p:spPr bwMode="auto">
            <a:xfrm>
              <a:off x="4076213" y="3945321"/>
              <a:ext cx="342913" cy="257185"/>
            </a:xfrm>
            <a:prstGeom prst="rect">
              <a:avLst/>
            </a:prstGeom>
            <a:solidFill>
              <a:schemeClr val="bg1"/>
            </a:solidFill>
            <a:ln w="3175" cap="flat" cmpd="sng" algn="ctr">
              <a:solidFill>
                <a:schemeClr val="bg2"/>
              </a:solid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grpSp>
      <p:sp>
        <p:nvSpPr>
          <p:cNvPr id="72" name="TextBox 71"/>
          <p:cNvSpPr txBox="1"/>
          <p:nvPr userDrawn="1"/>
        </p:nvSpPr>
        <p:spPr>
          <a:xfrm>
            <a:off x="4539038" y="3521694"/>
            <a:ext cx="1426550" cy="738664"/>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Feel free to change the body text color to white or one of the other primary colors in order to create emphasis, highlight or better contrast between text and background.</a:t>
            </a:r>
          </a:p>
        </p:txBody>
      </p:sp>
      <p:sp>
        <p:nvSpPr>
          <p:cNvPr id="73" name="Rektangel 22"/>
          <p:cNvSpPr/>
          <p:nvPr userDrawn="1"/>
        </p:nvSpPr>
        <p:spPr bwMode="auto">
          <a:xfrm>
            <a:off x="8258296" y="2270116"/>
            <a:ext cx="244800" cy="183600"/>
          </a:xfrm>
          <a:prstGeom prst="rect">
            <a:avLst/>
          </a:prstGeom>
          <a:solidFill>
            <a:schemeClr val="bg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4" name="TextBox 73"/>
          <p:cNvSpPr txBox="1"/>
          <p:nvPr userDrawn="1"/>
        </p:nvSpPr>
        <p:spPr>
          <a:xfrm>
            <a:off x="8582915" y="230036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Accent 1</a:t>
            </a:r>
          </a:p>
        </p:txBody>
      </p:sp>
      <p:sp>
        <p:nvSpPr>
          <p:cNvPr id="75" name="Rektangel 9"/>
          <p:cNvSpPr>
            <a:spLocks noChangeAspect="1"/>
          </p:cNvSpPr>
          <p:nvPr userDrawn="1"/>
        </p:nvSpPr>
        <p:spPr bwMode="auto">
          <a:xfrm>
            <a:off x="9849330" y="2395623"/>
            <a:ext cx="244800" cy="183600"/>
          </a:xfrm>
          <a:prstGeom prst="rect">
            <a:avLst/>
          </a:prstGeom>
          <a:solidFill>
            <a:schemeClr val="accent4"/>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6" name="TextBox 75"/>
          <p:cNvSpPr txBox="1"/>
          <p:nvPr userDrawn="1"/>
        </p:nvSpPr>
        <p:spPr>
          <a:xfrm>
            <a:off x="10168720" y="2425871"/>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4: Ocean blue</a:t>
            </a:r>
          </a:p>
        </p:txBody>
      </p:sp>
      <p:sp>
        <p:nvSpPr>
          <p:cNvPr id="81" name="Content Placeholder 5"/>
          <p:cNvSpPr txBox="1">
            <a:spLocks/>
          </p:cNvSpPr>
          <p:nvPr userDrawn="1"/>
        </p:nvSpPr>
        <p:spPr>
          <a:xfrm>
            <a:off x="6474281" y="3081964"/>
            <a:ext cx="1436029" cy="123111"/>
          </a:xfrm>
          <a:prstGeom prst="rect">
            <a:avLst/>
          </a:prstGeom>
        </p:spPr>
        <p:txBody>
          <a:bodyPr wrap="square" lIns="0" tIns="0" rIns="0" bIns="0">
            <a:spAutoFit/>
          </a:bodyPr>
          <a:lstStyle>
            <a:lvl1pPr marL="199105" indent="-199105" algn="l" defTabSz="102396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buNone/>
            </a:pPr>
            <a:r>
              <a:rPr lang="en-US" sz="800">
                <a:solidFill>
                  <a:schemeClr val="tx1"/>
                </a:solidFill>
              </a:rPr>
              <a:t>Never use the Standard Colors</a:t>
            </a:r>
          </a:p>
        </p:txBody>
      </p:sp>
      <p:cxnSp>
        <p:nvCxnSpPr>
          <p:cNvPr id="82" name="Straight Connector 81"/>
          <p:cNvCxnSpPr>
            <a:cxnSpLocks/>
          </p:cNvCxnSpPr>
          <p:nvPr userDrawn="1"/>
        </p:nvCxnSpPr>
        <p:spPr>
          <a:xfrm>
            <a:off x="6474281" y="3361226"/>
            <a:ext cx="4959049"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6" name="Title 1"/>
          <p:cNvSpPr txBox="1">
            <a:spLocks/>
          </p:cNvSpPr>
          <p:nvPr userDrawn="1"/>
        </p:nvSpPr>
        <p:spPr>
          <a:xfrm>
            <a:off x="558868" y="885750"/>
            <a:ext cx="11171767" cy="689910"/>
          </a:xfrm>
          <a:prstGeom prst="rect">
            <a:avLst/>
          </a:prstGeom>
        </p:spPr>
        <p:txBody>
          <a:bodyPr vert="horz" lIns="0" tIns="0" rIns="0" bIns="0" rtlCol="0" anchor="t">
            <a:noAutofit/>
          </a:bodyPr>
          <a:lstStyle>
            <a:lvl1pPr algn="l" defTabSz="1023967" rtl="0" eaLnBrk="1" latinLnBrk="0" hangingPunct="1">
              <a:spcBef>
                <a:spcPct val="0"/>
              </a:spcBef>
              <a:buNone/>
              <a:defRPr sz="2400" b="1" kern="1200">
                <a:solidFill>
                  <a:schemeClr val="tx2"/>
                </a:solidFill>
                <a:latin typeface="+mj-lt"/>
                <a:ea typeface="+mj-ea"/>
                <a:cs typeface="+mj-cs"/>
              </a:defRPr>
            </a:lvl1pPr>
          </a:lstStyle>
          <a:p>
            <a:endParaRPr lang="en-US" sz="2800" b="1" kern="1200">
              <a:solidFill>
                <a:schemeClr val="tx1"/>
              </a:solidFill>
              <a:latin typeface="+mj-lt"/>
              <a:ea typeface="+mj-ea"/>
              <a:cs typeface="+mj-cs"/>
            </a:endParaRPr>
          </a:p>
        </p:txBody>
      </p:sp>
      <p:sp>
        <p:nvSpPr>
          <p:cNvPr id="83" name="Date Placeholder 8">
            <a:extLst>
              <a:ext uri="{FF2B5EF4-FFF2-40B4-BE49-F238E27FC236}">
                <a16:creationId xmlns:a16="http://schemas.microsoft.com/office/drawing/2014/main" id="{FE12C273-601D-40AF-BD56-6F1846451924}"/>
              </a:ext>
            </a:extLst>
          </p:cNvPr>
          <p:cNvSpPr>
            <a:spLocks noGrp="1"/>
          </p:cNvSpPr>
          <p:nvPr userDrawn="1">
            <p:ph type="dt" sz="half" idx="19"/>
          </p:nvPr>
        </p:nvSpPr>
        <p:spPr>
          <a:xfrm>
            <a:off x="3008551" y="6529068"/>
            <a:ext cx="759950" cy="153888"/>
          </a:xfrm>
        </p:spPr>
        <p:txBody>
          <a:bodyPr/>
          <a:lstStyle/>
          <a:p>
            <a:fld id="{A0ABC626-455B-41B0-A0E7-A5E156590607}" type="datetime1">
              <a:rPr lang="en-US" smtClean="0"/>
              <a:pPr/>
              <a:t>2/1/2024</a:t>
            </a:fld>
            <a:endParaRPr lang="en-US"/>
          </a:p>
        </p:txBody>
      </p:sp>
      <p:sp>
        <p:nvSpPr>
          <p:cNvPr id="84" name="Footer Placeholder 12">
            <a:extLst>
              <a:ext uri="{FF2B5EF4-FFF2-40B4-BE49-F238E27FC236}">
                <a16:creationId xmlns:a16="http://schemas.microsoft.com/office/drawing/2014/main" id="{5E3596F1-2045-40CC-A80E-499FCE019B3A}"/>
              </a:ext>
            </a:extLst>
          </p:cNvPr>
          <p:cNvSpPr>
            <a:spLocks noGrp="1"/>
          </p:cNvSpPr>
          <p:nvPr userDrawn="1">
            <p:ph type="ftr" sz="quarter" idx="20"/>
          </p:nvPr>
        </p:nvSpPr>
        <p:spPr>
          <a:xfrm>
            <a:off x="920896" y="6529068"/>
            <a:ext cx="2087655" cy="153888"/>
          </a:xfrm>
        </p:spPr>
        <p:txBody>
          <a:bodyPr/>
          <a:lstStyle/>
          <a:p>
            <a:pPr algn="l"/>
            <a:r>
              <a:rPr lang="en-US"/>
              <a:t>COMPANY CONFIDENTIAL</a:t>
            </a:r>
          </a:p>
        </p:txBody>
      </p:sp>
      <p:sp>
        <p:nvSpPr>
          <p:cNvPr id="85" name="Slide Number Placeholder 13">
            <a:extLst>
              <a:ext uri="{FF2B5EF4-FFF2-40B4-BE49-F238E27FC236}">
                <a16:creationId xmlns:a16="http://schemas.microsoft.com/office/drawing/2014/main" id="{6A79043F-E70A-4446-8650-0C2A2B7B0881}"/>
              </a:ext>
            </a:extLst>
          </p:cNvPr>
          <p:cNvSpPr>
            <a:spLocks noGrp="1"/>
          </p:cNvSpPr>
          <p:nvPr userDrawn="1">
            <p:ph type="sldNum" sz="quarter" idx="21"/>
          </p:nvPr>
        </p:nvSpPr>
        <p:spPr>
          <a:xfrm>
            <a:off x="479426" y="6529068"/>
            <a:ext cx="270170" cy="153888"/>
          </a:xfrm>
        </p:spPr>
        <p:txBody>
          <a:bodyPr/>
          <a:lstStyle/>
          <a:p>
            <a:fld id="{6C385236-B7BA-4938-9EA6-6DEC8CA653D7}" type="slidenum">
              <a:rPr lang="en-US" smtClean="0"/>
              <a:pPr/>
              <a:t>‹#›</a:t>
            </a:fld>
            <a:endParaRPr lang="en-US"/>
          </a:p>
        </p:txBody>
      </p:sp>
      <p:sp>
        <p:nvSpPr>
          <p:cNvPr id="87" name="Rektangel 22">
            <a:extLst>
              <a:ext uri="{FF2B5EF4-FFF2-40B4-BE49-F238E27FC236}">
                <a16:creationId xmlns:a16="http://schemas.microsoft.com/office/drawing/2014/main" id="{94B553FC-3AAD-430C-8BBF-3DF9335D0629}"/>
              </a:ext>
            </a:extLst>
          </p:cNvPr>
          <p:cNvSpPr/>
          <p:nvPr userDrawn="1"/>
        </p:nvSpPr>
        <p:spPr bwMode="auto">
          <a:xfrm>
            <a:off x="8258296" y="2511626"/>
            <a:ext cx="244800" cy="183600"/>
          </a:xfrm>
          <a:prstGeom prst="rect">
            <a:avLst/>
          </a:prstGeom>
          <a:solidFill>
            <a:schemeClr val="tx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0" name="TextBox 89">
            <a:extLst>
              <a:ext uri="{FF2B5EF4-FFF2-40B4-BE49-F238E27FC236}">
                <a16:creationId xmlns:a16="http://schemas.microsoft.com/office/drawing/2014/main" id="{52ECF2D3-E70D-444B-A194-20FBB4EF8314}"/>
              </a:ext>
            </a:extLst>
          </p:cNvPr>
          <p:cNvSpPr txBox="1"/>
          <p:nvPr userDrawn="1"/>
        </p:nvSpPr>
        <p:spPr>
          <a:xfrm>
            <a:off x="8582915" y="254187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Accent 2</a:t>
            </a:r>
          </a:p>
        </p:txBody>
      </p:sp>
      <p:sp>
        <p:nvSpPr>
          <p:cNvPr id="92" name="Rektangel 9">
            <a:extLst>
              <a:ext uri="{FF2B5EF4-FFF2-40B4-BE49-F238E27FC236}">
                <a16:creationId xmlns:a16="http://schemas.microsoft.com/office/drawing/2014/main" id="{C6A9245E-199C-439D-8F58-D6A26180CCF2}"/>
              </a:ext>
            </a:extLst>
          </p:cNvPr>
          <p:cNvSpPr>
            <a:spLocks noChangeAspect="1"/>
          </p:cNvSpPr>
          <p:nvPr userDrawn="1"/>
        </p:nvSpPr>
        <p:spPr bwMode="auto">
          <a:xfrm>
            <a:off x="9849330" y="2629249"/>
            <a:ext cx="244800" cy="183600"/>
          </a:xfrm>
          <a:prstGeom prst="rect">
            <a:avLst/>
          </a:prstGeom>
          <a:solidFill>
            <a:schemeClr val="accent5"/>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3" name="TextBox 92">
            <a:extLst>
              <a:ext uri="{FF2B5EF4-FFF2-40B4-BE49-F238E27FC236}">
                <a16:creationId xmlns:a16="http://schemas.microsoft.com/office/drawing/2014/main" id="{A25B0928-DFF1-4B6F-8C9F-7FE6579D5FCC}"/>
              </a:ext>
            </a:extLst>
          </p:cNvPr>
          <p:cNvSpPr txBox="1"/>
          <p:nvPr userDrawn="1"/>
        </p:nvSpPr>
        <p:spPr>
          <a:xfrm>
            <a:off x="10168720" y="2659497"/>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5: Green</a:t>
            </a:r>
          </a:p>
        </p:txBody>
      </p:sp>
      <p:sp>
        <p:nvSpPr>
          <p:cNvPr id="94" name="Rektangel 9">
            <a:extLst>
              <a:ext uri="{FF2B5EF4-FFF2-40B4-BE49-F238E27FC236}">
                <a16:creationId xmlns:a16="http://schemas.microsoft.com/office/drawing/2014/main" id="{37D8958A-387C-45BD-83D0-DBC3BB0017DA}"/>
              </a:ext>
            </a:extLst>
          </p:cNvPr>
          <p:cNvSpPr>
            <a:spLocks noChangeAspect="1"/>
          </p:cNvSpPr>
          <p:nvPr userDrawn="1"/>
        </p:nvSpPr>
        <p:spPr bwMode="auto">
          <a:xfrm>
            <a:off x="9849330" y="2853321"/>
            <a:ext cx="244800" cy="183600"/>
          </a:xfrm>
          <a:prstGeom prst="rect">
            <a:avLst/>
          </a:prstGeom>
          <a:solidFill>
            <a:schemeClr val="accent6"/>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5" name="TextBox 94">
            <a:extLst>
              <a:ext uri="{FF2B5EF4-FFF2-40B4-BE49-F238E27FC236}">
                <a16:creationId xmlns:a16="http://schemas.microsoft.com/office/drawing/2014/main" id="{F2D3E017-96F6-423B-9145-008DB23FF524}"/>
              </a:ext>
            </a:extLst>
          </p:cNvPr>
          <p:cNvSpPr txBox="1"/>
          <p:nvPr userDrawn="1"/>
        </p:nvSpPr>
        <p:spPr>
          <a:xfrm>
            <a:off x="10168720" y="2883569"/>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6: Red Alert</a:t>
            </a:r>
          </a:p>
        </p:txBody>
      </p:sp>
      <p:pic>
        <p:nvPicPr>
          <p:cNvPr id="102" name="Picture 101">
            <a:extLst>
              <a:ext uri="{FF2B5EF4-FFF2-40B4-BE49-F238E27FC236}">
                <a16:creationId xmlns:a16="http://schemas.microsoft.com/office/drawing/2014/main" id="{1ABD7990-89CC-49DB-AA0A-0AC2D5EF726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86246" y="3852045"/>
            <a:ext cx="1815300" cy="1222363"/>
          </a:xfrm>
          <a:prstGeom prst="rect">
            <a:avLst/>
          </a:prstGeom>
        </p:spPr>
      </p:pic>
      <p:pic>
        <p:nvPicPr>
          <p:cNvPr id="103" name="Picture 102">
            <a:extLst>
              <a:ext uri="{FF2B5EF4-FFF2-40B4-BE49-F238E27FC236}">
                <a16:creationId xmlns:a16="http://schemas.microsoft.com/office/drawing/2014/main" id="{6546A0DA-94D1-4668-A757-FF579938F67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503096" y="3878959"/>
            <a:ext cx="1797056" cy="1215521"/>
          </a:xfrm>
          <a:prstGeom prst="rect">
            <a:avLst/>
          </a:prstGeom>
        </p:spPr>
      </p:pic>
      <p:sp>
        <p:nvSpPr>
          <p:cNvPr id="18" name="TextBox 17"/>
          <p:cNvSpPr txBox="1"/>
          <p:nvPr userDrawn="1"/>
        </p:nvSpPr>
        <p:spPr>
          <a:xfrm>
            <a:off x="6463409" y="5337962"/>
            <a:ext cx="2680591"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SMARTART </a:t>
            </a:r>
            <a:r>
              <a:rPr lang="en-US" sz="800">
                <a:solidFill>
                  <a:schemeClr val="tx1"/>
                </a:solidFill>
                <a:latin typeface="+mn-lt"/>
                <a:cs typeface="Arial" pitchFamily="34" charset="0"/>
              </a:rPr>
              <a:t>– DESIGN AND EFFECTS</a:t>
            </a:r>
          </a:p>
        </p:txBody>
      </p:sp>
      <p:grpSp>
        <p:nvGrpSpPr>
          <p:cNvPr id="105" name="Group 104">
            <a:extLst>
              <a:ext uri="{FF2B5EF4-FFF2-40B4-BE49-F238E27FC236}">
                <a16:creationId xmlns:a16="http://schemas.microsoft.com/office/drawing/2014/main" id="{03585E07-6B11-4B4F-AE56-460E3215EDE8}"/>
              </a:ext>
            </a:extLst>
          </p:cNvPr>
          <p:cNvGrpSpPr/>
          <p:nvPr userDrawn="1"/>
        </p:nvGrpSpPr>
        <p:grpSpPr>
          <a:xfrm>
            <a:off x="8513102" y="4099093"/>
            <a:ext cx="1730876" cy="944549"/>
            <a:chOff x="2834640" y="3855720"/>
            <a:chExt cx="708660" cy="228600"/>
          </a:xfrm>
        </p:grpSpPr>
        <p:cxnSp>
          <p:nvCxnSpPr>
            <p:cNvPr id="106" name="Straight Connector 105">
              <a:extLst>
                <a:ext uri="{FF2B5EF4-FFF2-40B4-BE49-F238E27FC236}">
                  <a16:creationId xmlns:a16="http://schemas.microsoft.com/office/drawing/2014/main" id="{9809A7F2-F48F-4F60-957B-2DB7F7B34D5A}"/>
                </a:ext>
              </a:extLst>
            </p:cNvPr>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6614DE27-4BEA-4798-AF7D-67C66CD04692}"/>
                </a:ext>
              </a:extLst>
            </p:cNvPr>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pic>
        <p:nvPicPr>
          <p:cNvPr id="109" name="Picture 108">
            <a:extLst>
              <a:ext uri="{FF2B5EF4-FFF2-40B4-BE49-F238E27FC236}">
                <a16:creationId xmlns:a16="http://schemas.microsoft.com/office/drawing/2014/main" id="{0B27BA4E-0BF4-4C02-940E-C2B8347325A4}"/>
              </a:ext>
            </a:extLst>
          </p:cNvPr>
          <p:cNvPicPr>
            <a:picLocks noChangeAspect="1"/>
          </p:cNvPicPr>
          <p:nvPr userDrawn="1"/>
        </p:nvPicPr>
        <p:blipFill>
          <a:blip r:embed="rId5"/>
          <a:stretch>
            <a:fillRect/>
          </a:stretch>
        </p:blipFill>
        <p:spPr>
          <a:xfrm>
            <a:off x="6463409" y="5577357"/>
            <a:ext cx="4969921" cy="443263"/>
          </a:xfrm>
          <a:prstGeom prst="rect">
            <a:avLst/>
          </a:prstGeom>
        </p:spPr>
      </p:pic>
      <p:grpSp>
        <p:nvGrpSpPr>
          <p:cNvPr id="111" name="Group 110">
            <a:extLst>
              <a:ext uri="{FF2B5EF4-FFF2-40B4-BE49-F238E27FC236}">
                <a16:creationId xmlns:a16="http://schemas.microsoft.com/office/drawing/2014/main" id="{94A9BDE5-F054-4AD6-B204-D8056D976AEC}"/>
              </a:ext>
            </a:extLst>
          </p:cNvPr>
          <p:cNvGrpSpPr/>
          <p:nvPr userDrawn="1"/>
        </p:nvGrpSpPr>
        <p:grpSpPr>
          <a:xfrm>
            <a:off x="7019925" y="5670940"/>
            <a:ext cx="4375305" cy="217835"/>
            <a:chOff x="2834640" y="3855720"/>
            <a:chExt cx="708660" cy="228600"/>
          </a:xfrm>
        </p:grpSpPr>
        <p:cxnSp>
          <p:nvCxnSpPr>
            <p:cNvPr id="112" name="Straight Connector 111">
              <a:extLst>
                <a:ext uri="{FF2B5EF4-FFF2-40B4-BE49-F238E27FC236}">
                  <a16:creationId xmlns:a16="http://schemas.microsoft.com/office/drawing/2014/main" id="{F45128B7-C518-458F-B497-DBD7A8897B75}"/>
                </a:ext>
              </a:extLst>
            </p:cNvPr>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B1651C43-F09B-4205-ABB2-EAC554A231A2}"/>
                </a:ext>
              </a:extLst>
            </p:cNvPr>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14" name="TextBox 113">
            <a:extLst>
              <a:ext uri="{FF2B5EF4-FFF2-40B4-BE49-F238E27FC236}">
                <a16:creationId xmlns:a16="http://schemas.microsoft.com/office/drawing/2014/main" id="{39575785-35B6-49AB-9E5B-A44383234BA4}"/>
              </a:ext>
            </a:extLst>
          </p:cNvPr>
          <p:cNvSpPr txBox="1"/>
          <p:nvPr userDrawn="1"/>
        </p:nvSpPr>
        <p:spPr>
          <a:xfrm>
            <a:off x="10495883" y="3991118"/>
            <a:ext cx="1064838" cy="738664"/>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Keep charts and SmartArt simple and minimalistic. </a:t>
            </a:r>
            <a:br>
              <a:rPr lang="en-US" sz="800">
                <a:solidFill>
                  <a:schemeClr val="tx1"/>
                </a:solidFill>
                <a:cs typeface="Arial" pitchFamily="34" charset="0"/>
              </a:rPr>
            </a:br>
            <a:endParaRPr lang="en-US" sz="800">
              <a:solidFill>
                <a:schemeClr val="tx1"/>
              </a:solidFill>
              <a:cs typeface="Arial" pitchFamily="34" charset="0"/>
            </a:endParaRPr>
          </a:p>
          <a:p>
            <a:pPr defTabSz="914400"/>
            <a:r>
              <a:rPr lang="en-US" sz="800">
                <a:solidFill>
                  <a:schemeClr val="tx1"/>
                </a:solidFill>
                <a:cs typeface="Arial" pitchFamily="34" charset="0"/>
              </a:rPr>
              <a:t>Avoid bevel, emboss and 3D effects.</a:t>
            </a:r>
          </a:p>
        </p:txBody>
      </p:sp>
      <p:sp>
        <p:nvSpPr>
          <p:cNvPr id="115" name="Rectangle 114">
            <a:extLst>
              <a:ext uri="{FF2B5EF4-FFF2-40B4-BE49-F238E27FC236}">
                <a16:creationId xmlns:a16="http://schemas.microsoft.com/office/drawing/2014/main" id="{2B4EC30E-B7CE-4A68-8E8B-D5254BC914CC}"/>
              </a:ext>
            </a:extLst>
          </p:cNvPr>
          <p:cNvSpPr/>
          <p:nvPr userDrawn="1"/>
        </p:nvSpPr>
        <p:spPr>
          <a:xfrm>
            <a:off x="479425" y="4611253"/>
            <a:ext cx="5628836" cy="1588341"/>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16" name="TextBox 115">
            <a:extLst>
              <a:ext uri="{FF2B5EF4-FFF2-40B4-BE49-F238E27FC236}">
                <a16:creationId xmlns:a16="http://schemas.microsoft.com/office/drawing/2014/main" id="{FD99C6E9-148D-4428-B5D8-6AD43505DA41}"/>
              </a:ext>
            </a:extLst>
          </p:cNvPr>
          <p:cNvSpPr txBox="1"/>
          <p:nvPr userDrawn="1"/>
        </p:nvSpPr>
        <p:spPr>
          <a:xfrm>
            <a:off x="558868" y="4773728"/>
            <a:ext cx="2287064" cy="26640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CALL OUTS</a:t>
            </a:r>
          </a:p>
        </p:txBody>
      </p:sp>
      <p:sp>
        <p:nvSpPr>
          <p:cNvPr id="117" name="TextBox 116">
            <a:extLst>
              <a:ext uri="{FF2B5EF4-FFF2-40B4-BE49-F238E27FC236}">
                <a16:creationId xmlns:a16="http://schemas.microsoft.com/office/drawing/2014/main" id="{C1335B58-8355-4223-9A0F-3FB094B7984A}"/>
              </a:ext>
            </a:extLst>
          </p:cNvPr>
          <p:cNvSpPr txBox="1"/>
          <p:nvPr userDrawn="1"/>
        </p:nvSpPr>
        <p:spPr>
          <a:xfrm>
            <a:off x="3802541" y="2920536"/>
            <a:ext cx="1924081" cy="123111"/>
          </a:xfrm>
          <a:prstGeom prst="rect">
            <a:avLst/>
          </a:prstGeom>
          <a:noFill/>
        </p:spPr>
        <p:txBody>
          <a:bodyPr wrap="square" lIns="0" tIns="0" rIns="0" bIns="0" rtlCol="0" anchor="b">
            <a:spAutoFit/>
          </a:bodyPr>
          <a:lstStyle/>
          <a:p>
            <a:pPr marL="0" algn="l" defTabSz="914400" rtl="0" eaLnBrk="1" latinLnBrk="0" hangingPunct="1"/>
            <a:r>
              <a:rPr lang="en-US" sz="800" b="0" kern="1200">
                <a:solidFill>
                  <a:srgbClr val="000000"/>
                </a:solidFill>
                <a:latin typeface="+mj-lt"/>
                <a:ea typeface="+mn-ea"/>
                <a:cs typeface="Arial" pitchFamily="34" charset="0"/>
              </a:rPr>
              <a:t>TEXT COLOR</a:t>
            </a:r>
          </a:p>
        </p:txBody>
      </p:sp>
      <p:pic>
        <p:nvPicPr>
          <p:cNvPr id="120" name="Picture 119">
            <a:extLst>
              <a:ext uri="{FF2B5EF4-FFF2-40B4-BE49-F238E27FC236}">
                <a16:creationId xmlns:a16="http://schemas.microsoft.com/office/drawing/2014/main" id="{EA7DB651-0930-424D-8AAB-494794615B2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694112" y="1513060"/>
            <a:ext cx="1225191" cy="1407314"/>
          </a:xfrm>
          <a:prstGeom prst="rect">
            <a:avLst/>
          </a:prstGeom>
        </p:spPr>
      </p:pic>
      <p:sp>
        <p:nvSpPr>
          <p:cNvPr id="124" name="Oval 123">
            <a:extLst>
              <a:ext uri="{FF2B5EF4-FFF2-40B4-BE49-F238E27FC236}">
                <a16:creationId xmlns:a16="http://schemas.microsoft.com/office/drawing/2014/main" id="{F7AB58B9-3487-4503-98A3-261B6871E0AB}"/>
              </a:ext>
            </a:extLst>
          </p:cNvPr>
          <p:cNvSpPr/>
          <p:nvPr userDrawn="1"/>
        </p:nvSpPr>
        <p:spPr>
          <a:xfrm>
            <a:off x="3076416" y="4919253"/>
            <a:ext cx="951609" cy="951609"/>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a:solidFill>
                  <a:schemeClr val="bg1"/>
                </a:solidFill>
              </a:rPr>
              <a:t>Call-out text here</a:t>
            </a:r>
          </a:p>
        </p:txBody>
      </p:sp>
      <p:sp>
        <p:nvSpPr>
          <p:cNvPr id="127" name="Rectangle: Rounded Corners 126">
            <a:extLst>
              <a:ext uri="{FF2B5EF4-FFF2-40B4-BE49-F238E27FC236}">
                <a16:creationId xmlns:a16="http://schemas.microsoft.com/office/drawing/2014/main" id="{B6CD54A2-4412-4A84-AF5A-DACAD97CBE74}"/>
              </a:ext>
            </a:extLst>
          </p:cNvPr>
          <p:cNvSpPr/>
          <p:nvPr userDrawn="1"/>
        </p:nvSpPr>
        <p:spPr>
          <a:xfrm>
            <a:off x="4222590" y="5306886"/>
            <a:ext cx="1667164" cy="323268"/>
          </a:xfrm>
          <a:prstGeom prst="roundRect">
            <a:avLst>
              <a:gd name="adj" fmla="val 50000"/>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solidFill>
              </a:rPr>
              <a:t>Call out text here</a:t>
            </a:r>
          </a:p>
        </p:txBody>
      </p:sp>
      <p:sp>
        <p:nvSpPr>
          <p:cNvPr id="128" name="TextBox 127">
            <a:extLst>
              <a:ext uri="{FF2B5EF4-FFF2-40B4-BE49-F238E27FC236}">
                <a16:creationId xmlns:a16="http://schemas.microsoft.com/office/drawing/2014/main" id="{5C803F96-D305-4337-A4A7-EF0BCC606DD0}"/>
              </a:ext>
            </a:extLst>
          </p:cNvPr>
          <p:cNvSpPr txBox="1"/>
          <p:nvPr userDrawn="1"/>
        </p:nvSpPr>
        <p:spPr>
          <a:xfrm>
            <a:off x="688006" y="5335884"/>
            <a:ext cx="2120985"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Circles and race-track shapes are preferred</a:t>
            </a:r>
          </a:p>
        </p:txBody>
      </p:sp>
      <p:sp>
        <p:nvSpPr>
          <p:cNvPr id="129" name="TextBox 128">
            <a:extLst>
              <a:ext uri="{FF2B5EF4-FFF2-40B4-BE49-F238E27FC236}">
                <a16:creationId xmlns:a16="http://schemas.microsoft.com/office/drawing/2014/main" id="{26944829-53C6-4832-B927-4DF77768AF22}"/>
              </a:ext>
            </a:extLst>
          </p:cNvPr>
          <p:cNvSpPr txBox="1"/>
          <p:nvPr userDrawn="1"/>
        </p:nvSpPr>
        <p:spPr>
          <a:xfrm>
            <a:off x="686640" y="5170041"/>
            <a:ext cx="1362524"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SHAPES</a:t>
            </a:r>
          </a:p>
        </p:txBody>
      </p:sp>
      <p:sp>
        <p:nvSpPr>
          <p:cNvPr id="130" name="TextBox 129">
            <a:extLst>
              <a:ext uri="{FF2B5EF4-FFF2-40B4-BE49-F238E27FC236}">
                <a16:creationId xmlns:a16="http://schemas.microsoft.com/office/drawing/2014/main" id="{501F335D-AC9C-4F79-BE6D-7BFEDF74FE27}"/>
              </a:ext>
            </a:extLst>
          </p:cNvPr>
          <p:cNvSpPr txBox="1"/>
          <p:nvPr userDrawn="1"/>
        </p:nvSpPr>
        <p:spPr>
          <a:xfrm>
            <a:off x="688007" y="5769347"/>
            <a:ext cx="2193844" cy="24622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Use a bright color as Nilfisk Blue, if an alert call out is needed then use the Red Alert color</a:t>
            </a:r>
          </a:p>
        </p:txBody>
      </p:sp>
      <p:sp>
        <p:nvSpPr>
          <p:cNvPr id="131" name="TextBox 130">
            <a:extLst>
              <a:ext uri="{FF2B5EF4-FFF2-40B4-BE49-F238E27FC236}">
                <a16:creationId xmlns:a16="http://schemas.microsoft.com/office/drawing/2014/main" id="{9E6CBA77-60E5-4B50-BBFC-943B830A4FB8}"/>
              </a:ext>
            </a:extLst>
          </p:cNvPr>
          <p:cNvSpPr txBox="1"/>
          <p:nvPr userDrawn="1"/>
        </p:nvSpPr>
        <p:spPr>
          <a:xfrm>
            <a:off x="686640" y="5597590"/>
            <a:ext cx="1362524"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COLORS</a:t>
            </a:r>
          </a:p>
        </p:txBody>
      </p:sp>
      <p:pic>
        <p:nvPicPr>
          <p:cNvPr id="133" name="Picture 132">
            <a:extLst>
              <a:ext uri="{FF2B5EF4-FFF2-40B4-BE49-F238E27FC236}">
                <a16:creationId xmlns:a16="http://schemas.microsoft.com/office/drawing/2014/main" id="{DBC42F93-7A2E-45E5-BF9E-672AE70AF541}"/>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a:off x="686641" y="3203941"/>
            <a:ext cx="1205207" cy="951982"/>
          </a:xfrm>
          <a:prstGeom prst="rect">
            <a:avLst/>
          </a:prstGeom>
        </p:spPr>
      </p:pic>
      <p:sp>
        <p:nvSpPr>
          <p:cNvPr id="89" name="TextBox 88">
            <a:extLst>
              <a:ext uri="{FF2B5EF4-FFF2-40B4-BE49-F238E27FC236}">
                <a16:creationId xmlns:a16="http://schemas.microsoft.com/office/drawing/2014/main" id="{FB05DA62-B4C6-45AC-9BFB-A0E475FE9E84}"/>
              </a:ext>
            </a:extLst>
          </p:cNvPr>
          <p:cNvSpPr txBox="1"/>
          <p:nvPr userDrawn="1"/>
        </p:nvSpPr>
        <p:spPr>
          <a:xfrm>
            <a:off x="484566" y="420116"/>
            <a:ext cx="7304039" cy="523220"/>
          </a:xfrm>
          <a:prstGeom prst="rect">
            <a:avLst/>
          </a:prstGeom>
          <a:noFill/>
        </p:spPr>
        <p:txBody>
          <a:bodyPr wrap="square" lIns="0">
            <a:spAutoFit/>
          </a:bodyPr>
          <a:lstStyle/>
          <a:p>
            <a:r>
              <a:rPr lang="en-US" sz="2800" noProof="0">
                <a:latin typeface="+mj-lt"/>
              </a:rPr>
              <a:t>Nilfisk presentation guidelines and tips</a:t>
            </a:r>
            <a:endParaRPr lang="en-US" sz="2800">
              <a:latin typeface="+mj-lt"/>
            </a:endParaRPr>
          </a:p>
        </p:txBody>
      </p:sp>
    </p:spTree>
    <p:extLst>
      <p:ext uri="{BB962C8B-B14F-4D97-AF65-F5344CB8AC3E}">
        <p14:creationId xmlns:p14="http://schemas.microsoft.com/office/powerpoint/2010/main" val="59729246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Title and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487362" y="1763713"/>
            <a:ext cx="8339137" cy="4227512"/>
          </a:xfrm>
        </p:spPr>
        <p:txBody>
          <a:bodyPr/>
          <a:lstStyle>
            <a:lvl1pPr>
              <a:defRPr/>
            </a:lvl1pPr>
          </a:lstStyle>
          <a:p>
            <a:pPr lvl="0"/>
            <a:r>
              <a:rPr lang="en-US"/>
              <a:t>Click to insert text</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hasCustomPrompt="1"/>
          </p:nvPr>
        </p:nvSpPr>
        <p:spPr>
          <a:xfrm>
            <a:off x="465712" y="604838"/>
            <a:ext cx="8360788" cy="863235"/>
          </a:xfrm>
        </p:spPr>
        <p:txBody>
          <a:bodyPr/>
          <a:lstStyle/>
          <a:p>
            <a:r>
              <a:rPr lang="en-US"/>
              <a:t>Click to add title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D37B1E-C366-494F-A587-962AD9AABC83}" type="slidenum">
              <a:rPr lang="en-US" smtClean="0"/>
              <a:pPr/>
              <a:t>‹#›</a:t>
            </a:fld>
            <a:endParaRPr lang="en-US"/>
          </a:p>
        </p:txBody>
      </p:sp>
    </p:spTree>
    <p:extLst>
      <p:ext uri="{BB962C8B-B14F-4D97-AF65-F5344CB8AC3E}">
        <p14:creationId xmlns:p14="http://schemas.microsoft.com/office/powerpoint/2010/main" val="4143628378"/>
      </p:ext>
    </p:extLst>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ront slide">
    <p:spTree>
      <p:nvGrpSpPr>
        <p:cNvPr id="1" name=""/>
        <p:cNvGrpSpPr/>
        <p:nvPr/>
      </p:nvGrpSpPr>
      <p:grpSpPr>
        <a:xfrm>
          <a:off x="0" y="0"/>
          <a:ext cx="0" cy="0"/>
          <a:chOff x="0" y="0"/>
          <a:chExt cx="0" cy="0"/>
        </a:xfrm>
      </p:grpSpPr>
      <p:sp>
        <p:nvSpPr>
          <p:cNvPr id="21" name="Picture Placeholder 20"/>
          <p:cNvSpPr>
            <a:spLocks noGrp="1"/>
          </p:cNvSpPr>
          <p:nvPr>
            <p:ph type="pic" sz="quarter" idx="14"/>
          </p:nvPr>
        </p:nvSpPr>
        <p:spPr>
          <a:xfrm>
            <a:off x="0" y="1"/>
            <a:ext cx="12192000" cy="6273799"/>
          </a:xfrm>
        </p:spPr>
        <p:txBody>
          <a:bodyPr tIns="1249724" anchor="ctr"/>
          <a:lstStyle>
            <a:lvl1pPr marL="0" indent="0" algn="ctr">
              <a:buNone/>
              <a:defRPr sz="1600" i="1"/>
            </a:lvl1pPr>
          </a:lstStyle>
          <a:p>
            <a:r>
              <a:rPr lang="en-US" noProof="0"/>
              <a:t>Click icon to add picture</a:t>
            </a:r>
          </a:p>
        </p:txBody>
      </p:sp>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39203801"/>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4B69735F-A452-4024-977F-DD52AC156AF4}"/>
              </a:ext>
            </a:extLst>
          </p:cNvPr>
          <p:cNvSpPr>
            <a:spLocks noGrp="1"/>
          </p:cNvSpPr>
          <p:nvPr>
            <p:ph type="title" hasCustomPrompt="1"/>
          </p:nvPr>
        </p:nvSpPr>
        <p:spPr>
          <a:xfrm>
            <a:off x="479425" y="669851"/>
            <a:ext cx="11233150" cy="1169582"/>
          </a:xfrm>
        </p:spPr>
        <p:txBody>
          <a:bodyPr/>
          <a:lstStyle>
            <a:lvl1pPr algn="ctr">
              <a:lnSpc>
                <a:spcPts val="4000"/>
              </a:lnSpc>
              <a:defRPr sz="4000"/>
            </a:lvl1pPr>
          </a:lstStyle>
          <a:p>
            <a:r>
              <a:rPr lang="en-US"/>
              <a:t>Click to edit Presentation Headline.</a:t>
            </a:r>
            <a:br>
              <a:rPr lang="en-US"/>
            </a:br>
            <a:r>
              <a:rPr lang="en-US"/>
              <a:t>Use White or Nilfisk Dark as text color.</a:t>
            </a:r>
          </a:p>
        </p:txBody>
      </p:sp>
      <p:sp>
        <p:nvSpPr>
          <p:cNvPr id="7" name="Rectangle 6">
            <a:extLst>
              <a:ext uri="{FF2B5EF4-FFF2-40B4-BE49-F238E27FC236}">
                <a16:creationId xmlns:a16="http://schemas.microsoft.com/office/drawing/2014/main" id="{9BBDEE45-E090-44D1-98D1-825385BC723C}"/>
              </a:ext>
            </a:extLst>
          </p:cNvPr>
          <p:cNvSpPr/>
          <p:nvPr userDrawn="1"/>
        </p:nvSpPr>
        <p:spPr>
          <a:xfrm>
            <a:off x="348343" y="6479177"/>
            <a:ext cx="975360" cy="26996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Tree>
    <p:extLst>
      <p:ext uri="{BB962C8B-B14F-4D97-AF65-F5344CB8AC3E}">
        <p14:creationId xmlns:p14="http://schemas.microsoft.com/office/powerpoint/2010/main" val="289073475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genda 1 /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94490"/>
            <a:ext cx="6199282" cy="451808"/>
          </a:xfrm>
        </p:spPr>
        <p:txBody>
          <a:bodyPr/>
          <a:lstStyle>
            <a:lvl1pPr>
              <a:defRPr/>
            </a:lvl1pPr>
          </a:lstStyle>
          <a:p>
            <a:r>
              <a:rPr lang="en-US" noProof="0"/>
              <a:t>Add agenda title</a:t>
            </a:r>
          </a:p>
        </p:txBody>
      </p:sp>
      <p:sp>
        <p:nvSpPr>
          <p:cNvPr id="7" name="Text Placeholder 6"/>
          <p:cNvSpPr>
            <a:spLocks noGrp="1"/>
          </p:cNvSpPr>
          <p:nvPr>
            <p:ph type="body" sz="quarter" idx="37" hasCustomPrompt="1"/>
          </p:nvPr>
        </p:nvSpPr>
        <p:spPr>
          <a:xfrm>
            <a:off x="1968167" y="1381125"/>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0" name="Text Placeholder 6"/>
          <p:cNvSpPr>
            <a:spLocks noGrp="1"/>
          </p:cNvSpPr>
          <p:nvPr>
            <p:ph type="body" sz="quarter" idx="38" hasCustomPrompt="1"/>
          </p:nvPr>
        </p:nvSpPr>
        <p:spPr>
          <a:xfrm>
            <a:off x="1968167" y="2222844"/>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1" name="Text Placeholder 6"/>
          <p:cNvSpPr>
            <a:spLocks noGrp="1"/>
          </p:cNvSpPr>
          <p:nvPr>
            <p:ph type="body" sz="quarter" idx="39" hasCustomPrompt="1"/>
          </p:nvPr>
        </p:nvSpPr>
        <p:spPr>
          <a:xfrm>
            <a:off x="1968167" y="3064563"/>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2" name="Text Placeholder 6"/>
          <p:cNvSpPr>
            <a:spLocks noGrp="1"/>
          </p:cNvSpPr>
          <p:nvPr>
            <p:ph type="body" sz="quarter" idx="40" hasCustomPrompt="1"/>
          </p:nvPr>
        </p:nvSpPr>
        <p:spPr>
          <a:xfrm>
            <a:off x="1968167" y="3906282"/>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3" name="Text Placeholder 6"/>
          <p:cNvSpPr>
            <a:spLocks noGrp="1"/>
          </p:cNvSpPr>
          <p:nvPr>
            <p:ph type="body" sz="quarter" idx="41" hasCustomPrompt="1"/>
          </p:nvPr>
        </p:nvSpPr>
        <p:spPr>
          <a:xfrm>
            <a:off x="1968167" y="4748001"/>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4" name="Text Placeholder 6"/>
          <p:cNvSpPr>
            <a:spLocks noGrp="1"/>
          </p:cNvSpPr>
          <p:nvPr>
            <p:ph type="body" sz="quarter" idx="42" hasCustomPrompt="1"/>
          </p:nvPr>
        </p:nvSpPr>
        <p:spPr>
          <a:xfrm>
            <a:off x="1968167" y="5589718"/>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5" name="Text Placeholder 6"/>
          <p:cNvSpPr>
            <a:spLocks noGrp="1"/>
          </p:cNvSpPr>
          <p:nvPr>
            <p:ph type="body" sz="quarter" idx="43" hasCustomPrompt="1"/>
          </p:nvPr>
        </p:nvSpPr>
        <p:spPr>
          <a:xfrm>
            <a:off x="1117600"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6" name="Text Placeholder 6"/>
          <p:cNvSpPr>
            <a:spLocks noGrp="1"/>
          </p:cNvSpPr>
          <p:nvPr>
            <p:ph type="body" sz="quarter" idx="44" hasCustomPrompt="1"/>
          </p:nvPr>
        </p:nvSpPr>
        <p:spPr>
          <a:xfrm>
            <a:off x="1117600"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7" name="Text Placeholder 6"/>
          <p:cNvSpPr>
            <a:spLocks noGrp="1"/>
          </p:cNvSpPr>
          <p:nvPr>
            <p:ph type="body" sz="quarter" idx="45" hasCustomPrompt="1"/>
          </p:nvPr>
        </p:nvSpPr>
        <p:spPr>
          <a:xfrm>
            <a:off x="1117600"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8" name="Text Placeholder 6"/>
          <p:cNvSpPr>
            <a:spLocks noGrp="1"/>
          </p:cNvSpPr>
          <p:nvPr>
            <p:ph type="body" sz="quarter" idx="46" hasCustomPrompt="1"/>
          </p:nvPr>
        </p:nvSpPr>
        <p:spPr>
          <a:xfrm>
            <a:off x="1117600"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9" name="Text Placeholder 6"/>
          <p:cNvSpPr>
            <a:spLocks noGrp="1"/>
          </p:cNvSpPr>
          <p:nvPr>
            <p:ph type="body" sz="quarter" idx="47" hasCustomPrompt="1"/>
          </p:nvPr>
        </p:nvSpPr>
        <p:spPr>
          <a:xfrm>
            <a:off x="1117600"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0" name="Text Placeholder 6"/>
          <p:cNvSpPr>
            <a:spLocks noGrp="1"/>
          </p:cNvSpPr>
          <p:nvPr>
            <p:ph type="body" sz="quarter" idx="48" hasCustomPrompt="1"/>
          </p:nvPr>
        </p:nvSpPr>
        <p:spPr>
          <a:xfrm>
            <a:off x="1117600"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18" name="Picture Placeholder 3">
            <a:extLst>
              <a:ext uri="{FF2B5EF4-FFF2-40B4-BE49-F238E27FC236}">
                <a16:creationId xmlns:a16="http://schemas.microsoft.com/office/drawing/2014/main" id="{92633BA2-668C-4362-AF86-6885DEF6DFDD}"/>
              </a:ext>
            </a:extLst>
          </p:cNvPr>
          <p:cNvSpPr>
            <a:spLocks noGrp="1"/>
          </p:cNvSpPr>
          <p:nvPr>
            <p:ph type="pic" sz="quarter" idx="17" hasCustomPrompt="1"/>
          </p:nvPr>
        </p:nvSpPr>
        <p:spPr>
          <a:xfrm>
            <a:off x="6929718" y="0"/>
            <a:ext cx="5262281" cy="6273800"/>
          </a:xfrm>
        </p:spPr>
        <p:txBody>
          <a:bodyPr lIns="60458" tIns="60458" rIns="60458" bIns="6120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3" name="Date Placeholder 2">
            <a:extLst>
              <a:ext uri="{FF2B5EF4-FFF2-40B4-BE49-F238E27FC236}">
                <a16:creationId xmlns:a16="http://schemas.microsoft.com/office/drawing/2014/main" id="{2AB7C68E-A9DB-482D-8573-A1E734D89C45}"/>
              </a:ext>
            </a:extLst>
          </p:cNvPr>
          <p:cNvSpPr>
            <a:spLocks noGrp="1"/>
          </p:cNvSpPr>
          <p:nvPr>
            <p:ph type="dt" sz="half" idx="49"/>
          </p:nvPr>
        </p:nvSpPr>
        <p:spPr/>
        <p:txBody>
          <a:bodyPr/>
          <a:lstStyle/>
          <a:p>
            <a:fld id="{A0ABC626-455B-41B0-A0E7-A5E156590607}" type="datetime1">
              <a:rPr lang="en-US" smtClean="0"/>
              <a:pPr/>
              <a:t>2/1/2024</a:t>
            </a:fld>
            <a:endParaRPr lang="en-US"/>
          </a:p>
        </p:txBody>
      </p:sp>
      <p:sp>
        <p:nvSpPr>
          <p:cNvPr id="8" name="Footer Placeholder 7">
            <a:extLst>
              <a:ext uri="{FF2B5EF4-FFF2-40B4-BE49-F238E27FC236}">
                <a16:creationId xmlns:a16="http://schemas.microsoft.com/office/drawing/2014/main" id="{7A036050-6042-4828-AEF7-BEF88D457057}"/>
              </a:ext>
            </a:extLst>
          </p:cNvPr>
          <p:cNvSpPr>
            <a:spLocks noGrp="1"/>
          </p:cNvSpPr>
          <p:nvPr>
            <p:ph type="ftr" sz="quarter" idx="50"/>
          </p:nvPr>
        </p:nvSpPr>
        <p:spPr/>
        <p:txBody>
          <a:bodyPr/>
          <a:lstStyle/>
          <a:p>
            <a:pPr algn="l"/>
            <a:r>
              <a:rPr lang="en-US"/>
              <a:t>COMPANY CONFIDENTIAL</a:t>
            </a:r>
          </a:p>
        </p:txBody>
      </p:sp>
      <p:sp>
        <p:nvSpPr>
          <p:cNvPr id="9" name="Slide Number Placeholder 8">
            <a:extLst>
              <a:ext uri="{FF2B5EF4-FFF2-40B4-BE49-F238E27FC236}">
                <a16:creationId xmlns:a16="http://schemas.microsoft.com/office/drawing/2014/main" id="{4B648AB8-957A-40F5-BE6A-A1A7B5839E37}"/>
              </a:ext>
            </a:extLst>
          </p:cNvPr>
          <p:cNvSpPr>
            <a:spLocks noGrp="1"/>
          </p:cNvSpPr>
          <p:nvPr>
            <p:ph type="sldNum" sz="quarter" idx="51"/>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34243031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2 / time slo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a:t>Add agenda title</a:t>
            </a:r>
          </a:p>
        </p:txBody>
      </p:sp>
      <p:sp>
        <p:nvSpPr>
          <p:cNvPr id="41" name="Text Placeholder 6"/>
          <p:cNvSpPr>
            <a:spLocks noGrp="1"/>
          </p:cNvSpPr>
          <p:nvPr>
            <p:ph type="body" sz="quarter" idx="61" hasCustomPrompt="1"/>
          </p:nvPr>
        </p:nvSpPr>
        <p:spPr>
          <a:xfrm>
            <a:off x="479425" y="1669646"/>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42" name="Text Placeholder 6"/>
          <p:cNvSpPr>
            <a:spLocks noGrp="1"/>
          </p:cNvSpPr>
          <p:nvPr>
            <p:ph type="body" sz="quarter" idx="62" hasCustomPrompt="1"/>
          </p:nvPr>
        </p:nvSpPr>
        <p:spPr>
          <a:xfrm>
            <a:off x="2305050" y="1669646"/>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3" name="Text Placeholder 6"/>
          <p:cNvSpPr>
            <a:spLocks noGrp="1"/>
          </p:cNvSpPr>
          <p:nvPr>
            <p:ph type="body" sz="quarter" idx="63" hasCustomPrompt="1"/>
          </p:nvPr>
        </p:nvSpPr>
        <p:spPr>
          <a:xfrm>
            <a:off x="8148638" y="1669646"/>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44" name="Text Placeholder 6"/>
          <p:cNvSpPr>
            <a:spLocks noGrp="1"/>
          </p:cNvSpPr>
          <p:nvPr>
            <p:ph type="body" sz="quarter" idx="64" hasCustomPrompt="1"/>
          </p:nvPr>
        </p:nvSpPr>
        <p:spPr>
          <a:xfrm>
            <a:off x="479425" y="2224867"/>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45" name="Text Placeholder 6"/>
          <p:cNvSpPr>
            <a:spLocks noGrp="1"/>
          </p:cNvSpPr>
          <p:nvPr>
            <p:ph type="body" sz="quarter" idx="65" hasCustomPrompt="1"/>
          </p:nvPr>
        </p:nvSpPr>
        <p:spPr>
          <a:xfrm>
            <a:off x="2305050" y="2224867"/>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6" name="Text Placeholder 6"/>
          <p:cNvSpPr>
            <a:spLocks noGrp="1"/>
          </p:cNvSpPr>
          <p:nvPr>
            <p:ph type="body" sz="quarter" idx="66" hasCustomPrompt="1"/>
          </p:nvPr>
        </p:nvSpPr>
        <p:spPr>
          <a:xfrm>
            <a:off x="8148638" y="2224867"/>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47" name="Text Placeholder 6"/>
          <p:cNvSpPr>
            <a:spLocks noGrp="1"/>
          </p:cNvSpPr>
          <p:nvPr>
            <p:ph type="body" sz="quarter" idx="67" hasCustomPrompt="1"/>
          </p:nvPr>
        </p:nvSpPr>
        <p:spPr>
          <a:xfrm>
            <a:off x="479425" y="2780088"/>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48" name="Text Placeholder 6"/>
          <p:cNvSpPr>
            <a:spLocks noGrp="1"/>
          </p:cNvSpPr>
          <p:nvPr>
            <p:ph type="body" sz="quarter" idx="68" hasCustomPrompt="1"/>
          </p:nvPr>
        </p:nvSpPr>
        <p:spPr>
          <a:xfrm>
            <a:off x="2305050" y="2780088"/>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9" name="Text Placeholder 6"/>
          <p:cNvSpPr>
            <a:spLocks noGrp="1"/>
          </p:cNvSpPr>
          <p:nvPr>
            <p:ph type="body" sz="quarter" idx="69" hasCustomPrompt="1"/>
          </p:nvPr>
        </p:nvSpPr>
        <p:spPr>
          <a:xfrm>
            <a:off x="8148638" y="2780088"/>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0" name="Text Placeholder 6"/>
          <p:cNvSpPr>
            <a:spLocks noGrp="1"/>
          </p:cNvSpPr>
          <p:nvPr>
            <p:ph type="body" sz="quarter" idx="70" hasCustomPrompt="1"/>
          </p:nvPr>
        </p:nvSpPr>
        <p:spPr>
          <a:xfrm>
            <a:off x="479425" y="3335309"/>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1" name="Text Placeholder 6"/>
          <p:cNvSpPr>
            <a:spLocks noGrp="1"/>
          </p:cNvSpPr>
          <p:nvPr>
            <p:ph type="body" sz="quarter" idx="71" hasCustomPrompt="1"/>
          </p:nvPr>
        </p:nvSpPr>
        <p:spPr>
          <a:xfrm>
            <a:off x="2305050" y="3335309"/>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52" name="Text Placeholder 6"/>
          <p:cNvSpPr>
            <a:spLocks noGrp="1"/>
          </p:cNvSpPr>
          <p:nvPr>
            <p:ph type="body" sz="quarter" idx="72" hasCustomPrompt="1"/>
          </p:nvPr>
        </p:nvSpPr>
        <p:spPr>
          <a:xfrm>
            <a:off x="8148638" y="3335309"/>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3" name="Text Placeholder 6"/>
          <p:cNvSpPr>
            <a:spLocks noGrp="1"/>
          </p:cNvSpPr>
          <p:nvPr>
            <p:ph type="body" sz="quarter" idx="73" hasCustomPrompt="1"/>
          </p:nvPr>
        </p:nvSpPr>
        <p:spPr>
          <a:xfrm>
            <a:off x="479425" y="3890530"/>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4" name="Text Placeholder 6"/>
          <p:cNvSpPr>
            <a:spLocks noGrp="1"/>
          </p:cNvSpPr>
          <p:nvPr>
            <p:ph type="body" sz="quarter" idx="74" hasCustomPrompt="1"/>
          </p:nvPr>
        </p:nvSpPr>
        <p:spPr>
          <a:xfrm>
            <a:off x="2305050" y="3890530"/>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55" name="Text Placeholder 6"/>
          <p:cNvSpPr>
            <a:spLocks noGrp="1"/>
          </p:cNvSpPr>
          <p:nvPr>
            <p:ph type="body" sz="quarter" idx="75" hasCustomPrompt="1"/>
          </p:nvPr>
        </p:nvSpPr>
        <p:spPr>
          <a:xfrm>
            <a:off x="8148638" y="3890530"/>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6" name="Text Placeholder 6"/>
          <p:cNvSpPr>
            <a:spLocks noGrp="1"/>
          </p:cNvSpPr>
          <p:nvPr>
            <p:ph type="body" sz="quarter" idx="76" hasCustomPrompt="1"/>
          </p:nvPr>
        </p:nvSpPr>
        <p:spPr>
          <a:xfrm>
            <a:off x="479425" y="4445751"/>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7" name="Text Placeholder 6"/>
          <p:cNvSpPr>
            <a:spLocks noGrp="1"/>
          </p:cNvSpPr>
          <p:nvPr>
            <p:ph type="body" sz="quarter" idx="77" hasCustomPrompt="1"/>
          </p:nvPr>
        </p:nvSpPr>
        <p:spPr>
          <a:xfrm>
            <a:off x="2305050" y="4445751"/>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60" name="Text Placeholder 6"/>
          <p:cNvSpPr>
            <a:spLocks noGrp="1"/>
          </p:cNvSpPr>
          <p:nvPr>
            <p:ph type="body" sz="quarter" idx="78" hasCustomPrompt="1"/>
          </p:nvPr>
        </p:nvSpPr>
        <p:spPr>
          <a:xfrm>
            <a:off x="8148638" y="4445751"/>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61" name="Text Placeholder 6"/>
          <p:cNvSpPr>
            <a:spLocks noGrp="1"/>
          </p:cNvSpPr>
          <p:nvPr>
            <p:ph type="body" sz="quarter" idx="79" hasCustomPrompt="1"/>
          </p:nvPr>
        </p:nvSpPr>
        <p:spPr>
          <a:xfrm>
            <a:off x="479425" y="5000972"/>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62" name="Text Placeholder 6"/>
          <p:cNvSpPr>
            <a:spLocks noGrp="1"/>
          </p:cNvSpPr>
          <p:nvPr>
            <p:ph type="body" sz="quarter" idx="80" hasCustomPrompt="1"/>
          </p:nvPr>
        </p:nvSpPr>
        <p:spPr>
          <a:xfrm>
            <a:off x="2305050" y="5000972"/>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87" name="Text Placeholder 6"/>
          <p:cNvSpPr>
            <a:spLocks noGrp="1"/>
          </p:cNvSpPr>
          <p:nvPr>
            <p:ph type="body" sz="quarter" idx="81" hasCustomPrompt="1"/>
          </p:nvPr>
        </p:nvSpPr>
        <p:spPr>
          <a:xfrm>
            <a:off x="8148638" y="5000972"/>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88" name="Text Placeholder 6"/>
          <p:cNvSpPr>
            <a:spLocks noGrp="1"/>
          </p:cNvSpPr>
          <p:nvPr>
            <p:ph type="body" sz="quarter" idx="82" hasCustomPrompt="1"/>
          </p:nvPr>
        </p:nvSpPr>
        <p:spPr>
          <a:xfrm>
            <a:off x="479425" y="5556195"/>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89" name="Text Placeholder 6"/>
          <p:cNvSpPr>
            <a:spLocks noGrp="1"/>
          </p:cNvSpPr>
          <p:nvPr>
            <p:ph type="body" sz="quarter" idx="83" hasCustomPrompt="1"/>
          </p:nvPr>
        </p:nvSpPr>
        <p:spPr>
          <a:xfrm>
            <a:off x="2305050" y="5556195"/>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90" name="Text Placeholder 6"/>
          <p:cNvSpPr>
            <a:spLocks noGrp="1"/>
          </p:cNvSpPr>
          <p:nvPr>
            <p:ph type="body" sz="quarter" idx="84" hasCustomPrompt="1"/>
          </p:nvPr>
        </p:nvSpPr>
        <p:spPr>
          <a:xfrm>
            <a:off x="8148638" y="5556195"/>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grpSp>
        <p:nvGrpSpPr>
          <p:cNvPr id="9" name="Group 8">
            <a:extLst>
              <a:ext uri="{FF2B5EF4-FFF2-40B4-BE49-F238E27FC236}">
                <a16:creationId xmlns:a16="http://schemas.microsoft.com/office/drawing/2014/main" id="{5AF44546-1648-451C-910B-498F6D308F00}"/>
              </a:ext>
            </a:extLst>
          </p:cNvPr>
          <p:cNvGrpSpPr/>
          <p:nvPr userDrawn="1"/>
        </p:nvGrpSpPr>
        <p:grpSpPr>
          <a:xfrm>
            <a:off x="479425" y="2147408"/>
            <a:ext cx="1611313" cy="3869217"/>
            <a:chOff x="479425" y="2414108"/>
            <a:chExt cx="1611313" cy="3869217"/>
          </a:xfrm>
        </p:grpSpPr>
        <p:cxnSp>
          <p:nvCxnSpPr>
            <p:cNvPr id="8" name="Straight Connector 7">
              <a:extLst>
                <a:ext uri="{FF2B5EF4-FFF2-40B4-BE49-F238E27FC236}">
                  <a16:creationId xmlns:a16="http://schemas.microsoft.com/office/drawing/2014/main" id="{A42555AF-E1A4-47F5-9169-374271B957B4}"/>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6555386-084F-44D3-B220-7A39E6783EB0}"/>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FC74258-649D-42DB-8F4B-05803E4E7B8D}"/>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1A03A7E-9A9A-4333-9151-BC46EA3D27AE}"/>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14D6B63-DD53-44E0-AA42-1B8355B27F89}"/>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EA73CE9F-97CF-4512-BA54-4F5407269A09}"/>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9934C2C-659B-435B-A3B2-493AAA8DE686}"/>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D0207F92-367E-4524-AEC3-120A62965AEE}"/>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D4339DDD-B4E1-4358-B5FA-586443067ECA}"/>
              </a:ext>
            </a:extLst>
          </p:cNvPr>
          <p:cNvGrpSpPr/>
          <p:nvPr userDrawn="1"/>
        </p:nvGrpSpPr>
        <p:grpSpPr>
          <a:xfrm>
            <a:off x="2305050" y="2147408"/>
            <a:ext cx="5629275" cy="3869217"/>
            <a:chOff x="479425" y="2414108"/>
            <a:chExt cx="1611313" cy="3869217"/>
          </a:xfrm>
        </p:grpSpPr>
        <p:cxnSp>
          <p:nvCxnSpPr>
            <p:cNvPr id="65" name="Straight Connector 64">
              <a:extLst>
                <a:ext uri="{FF2B5EF4-FFF2-40B4-BE49-F238E27FC236}">
                  <a16:creationId xmlns:a16="http://schemas.microsoft.com/office/drawing/2014/main" id="{6EBD5BF6-E829-4F5D-A7C5-0B0025A2B99F}"/>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D595886B-5507-40D2-BF5B-5383C7AABAD4}"/>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9675BA35-8745-48FB-A3AD-4DEF70AC235D}"/>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039D460-405B-4C89-B79D-7C5F880B0C58}"/>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A13AA718-6E4C-4272-9664-3EEC7F75FBA9}"/>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A585297A-85B5-40D8-B839-32C2284A0177}"/>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45BDA541-7155-4EFF-9480-6AE2114A726F}"/>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FEF7B504-2473-4887-8FC2-1F170BFC35C3}"/>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B2810FF3-0234-4B54-BE32-7F32EEC9220B}"/>
              </a:ext>
            </a:extLst>
          </p:cNvPr>
          <p:cNvGrpSpPr/>
          <p:nvPr userDrawn="1"/>
        </p:nvGrpSpPr>
        <p:grpSpPr>
          <a:xfrm>
            <a:off x="8148636" y="2147408"/>
            <a:ext cx="3563937" cy="3869217"/>
            <a:chOff x="479425" y="2414108"/>
            <a:chExt cx="1611313" cy="3869217"/>
          </a:xfrm>
        </p:grpSpPr>
        <p:cxnSp>
          <p:nvCxnSpPr>
            <p:cNvPr id="74" name="Straight Connector 73">
              <a:extLst>
                <a:ext uri="{FF2B5EF4-FFF2-40B4-BE49-F238E27FC236}">
                  <a16:creationId xmlns:a16="http://schemas.microsoft.com/office/drawing/2014/main" id="{63DAC0C6-1596-44CF-8D3E-DEECCFCEB7CC}"/>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A3FFDAAC-D868-410B-A29F-658E0FAA73D7}"/>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AB109B53-EDD2-476E-80A7-AFB992AF7D43}"/>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B04AFB6E-1ED5-4909-80A7-0C41EBB886B9}"/>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B8D16148-854F-429E-9BE5-ACB42857AFC3}"/>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2D279F8E-5166-4C03-A3BF-EE2758DA71B3}"/>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3A451ACE-7DEC-41A9-A0A0-952E37DFB5A8}"/>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4A4AEAD-0AA2-4ADE-A79A-B34BB9BAFAA2}"/>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3" name="Date Placeholder 2">
            <a:extLst>
              <a:ext uri="{FF2B5EF4-FFF2-40B4-BE49-F238E27FC236}">
                <a16:creationId xmlns:a16="http://schemas.microsoft.com/office/drawing/2014/main" id="{D1834548-5653-41F2-B56C-2C649F09CA2A}"/>
              </a:ext>
            </a:extLst>
          </p:cNvPr>
          <p:cNvSpPr>
            <a:spLocks noGrp="1"/>
          </p:cNvSpPr>
          <p:nvPr>
            <p:ph type="dt" sz="half" idx="85"/>
          </p:nvPr>
        </p:nvSpPr>
        <p:spPr/>
        <p:txBody>
          <a:bodyPr/>
          <a:lstStyle/>
          <a:p>
            <a:fld id="{A0ABC626-455B-41B0-A0E7-A5E156590607}" type="datetime1">
              <a:rPr lang="en-US" smtClean="0"/>
              <a:pPr/>
              <a:t>2/1/2024</a:t>
            </a:fld>
            <a:endParaRPr lang="en-US"/>
          </a:p>
        </p:txBody>
      </p:sp>
      <p:sp>
        <p:nvSpPr>
          <p:cNvPr id="10" name="Footer Placeholder 9">
            <a:extLst>
              <a:ext uri="{FF2B5EF4-FFF2-40B4-BE49-F238E27FC236}">
                <a16:creationId xmlns:a16="http://schemas.microsoft.com/office/drawing/2014/main" id="{E97B84B0-822D-49C6-A34C-86186352F6A5}"/>
              </a:ext>
            </a:extLst>
          </p:cNvPr>
          <p:cNvSpPr>
            <a:spLocks noGrp="1"/>
          </p:cNvSpPr>
          <p:nvPr>
            <p:ph type="ftr" sz="quarter" idx="86"/>
          </p:nvPr>
        </p:nvSpPr>
        <p:spPr/>
        <p:txBody>
          <a:bodyPr/>
          <a:lstStyle/>
          <a:p>
            <a:pPr algn="l"/>
            <a:r>
              <a:rPr lang="en-US"/>
              <a:t>COMPANY CONFIDENTIAL</a:t>
            </a:r>
          </a:p>
        </p:txBody>
      </p:sp>
      <p:sp>
        <p:nvSpPr>
          <p:cNvPr id="11" name="Slide Number Placeholder 10">
            <a:extLst>
              <a:ext uri="{FF2B5EF4-FFF2-40B4-BE49-F238E27FC236}">
                <a16:creationId xmlns:a16="http://schemas.microsoft.com/office/drawing/2014/main" id="{FD0B388B-F2D2-4661-9DC9-E8C0621E3BBE}"/>
              </a:ext>
            </a:extLst>
          </p:cNvPr>
          <p:cNvSpPr>
            <a:spLocks noGrp="1"/>
          </p:cNvSpPr>
          <p:nvPr>
            <p:ph type="sldNum" sz="quarter" idx="87"/>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318845304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genda 3 /  List">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5EC2438A-E891-4FFF-BA92-718E67D50BD4}"/>
              </a:ext>
            </a:extLst>
          </p:cNvPr>
          <p:cNvSpPr>
            <a:spLocks noGrp="1"/>
          </p:cNvSpPr>
          <p:nvPr>
            <p:ph type="title" hasCustomPrompt="1"/>
          </p:nvPr>
        </p:nvSpPr>
        <p:spPr>
          <a:xfrm>
            <a:off x="479425" y="494490"/>
            <a:ext cx="6199282" cy="451808"/>
          </a:xfrm>
        </p:spPr>
        <p:txBody>
          <a:bodyPr/>
          <a:lstStyle>
            <a:lvl1pPr>
              <a:defRPr/>
            </a:lvl1pPr>
          </a:lstStyle>
          <a:p>
            <a:r>
              <a:rPr lang="en-US" noProof="0"/>
              <a:t>Add agenda title</a:t>
            </a:r>
          </a:p>
        </p:txBody>
      </p:sp>
      <p:sp>
        <p:nvSpPr>
          <p:cNvPr id="32" name="Text Placeholder 6">
            <a:extLst>
              <a:ext uri="{FF2B5EF4-FFF2-40B4-BE49-F238E27FC236}">
                <a16:creationId xmlns:a16="http://schemas.microsoft.com/office/drawing/2014/main" id="{351349A8-F4AD-481C-B833-2018086AEB1D}"/>
              </a:ext>
            </a:extLst>
          </p:cNvPr>
          <p:cNvSpPr>
            <a:spLocks noGrp="1"/>
          </p:cNvSpPr>
          <p:nvPr>
            <p:ph type="body" sz="quarter" idx="37" hasCustomPrompt="1"/>
          </p:nvPr>
        </p:nvSpPr>
        <p:spPr>
          <a:xfrm>
            <a:off x="1968167" y="1381125"/>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3" name="Text Placeholder 6">
            <a:extLst>
              <a:ext uri="{FF2B5EF4-FFF2-40B4-BE49-F238E27FC236}">
                <a16:creationId xmlns:a16="http://schemas.microsoft.com/office/drawing/2014/main" id="{BCB23696-A8EE-4D7D-9CF8-BFE08B462CA1}"/>
              </a:ext>
            </a:extLst>
          </p:cNvPr>
          <p:cNvSpPr>
            <a:spLocks noGrp="1"/>
          </p:cNvSpPr>
          <p:nvPr>
            <p:ph type="body" sz="quarter" idx="38" hasCustomPrompt="1"/>
          </p:nvPr>
        </p:nvSpPr>
        <p:spPr>
          <a:xfrm>
            <a:off x="1968167" y="2222844"/>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4" name="Text Placeholder 6">
            <a:extLst>
              <a:ext uri="{FF2B5EF4-FFF2-40B4-BE49-F238E27FC236}">
                <a16:creationId xmlns:a16="http://schemas.microsoft.com/office/drawing/2014/main" id="{E3258258-BD87-4BF7-A9C9-7E4A20BC8D3D}"/>
              </a:ext>
            </a:extLst>
          </p:cNvPr>
          <p:cNvSpPr>
            <a:spLocks noGrp="1"/>
          </p:cNvSpPr>
          <p:nvPr>
            <p:ph type="body" sz="quarter" idx="39" hasCustomPrompt="1"/>
          </p:nvPr>
        </p:nvSpPr>
        <p:spPr>
          <a:xfrm>
            <a:off x="1968167" y="3064563"/>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5" name="Text Placeholder 6">
            <a:extLst>
              <a:ext uri="{FF2B5EF4-FFF2-40B4-BE49-F238E27FC236}">
                <a16:creationId xmlns:a16="http://schemas.microsoft.com/office/drawing/2014/main" id="{F0CC60F9-E018-493B-A231-1CF8D7DF68AD}"/>
              </a:ext>
            </a:extLst>
          </p:cNvPr>
          <p:cNvSpPr>
            <a:spLocks noGrp="1"/>
          </p:cNvSpPr>
          <p:nvPr>
            <p:ph type="body" sz="quarter" idx="40" hasCustomPrompt="1"/>
          </p:nvPr>
        </p:nvSpPr>
        <p:spPr>
          <a:xfrm>
            <a:off x="1968167" y="3906282"/>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6" name="Text Placeholder 6">
            <a:extLst>
              <a:ext uri="{FF2B5EF4-FFF2-40B4-BE49-F238E27FC236}">
                <a16:creationId xmlns:a16="http://schemas.microsoft.com/office/drawing/2014/main" id="{70697D3F-4B19-4E9B-B001-70DCCED5AAEE}"/>
              </a:ext>
            </a:extLst>
          </p:cNvPr>
          <p:cNvSpPr>
            <a:spLocks noGrp="1"/>
          </p:cNvSpPr>
          <p:nvPr>
            <p:ph type="body" sz="quarter" idx="41" hasCustomPrompt="1"/>
          </p:nvPr>
        </p:nvSpPr>
        <p:spPr>
          <a:xfrm>
            <a:off x="1968167" y="4748001"/>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7" name="Text Placeholder 6">
            <a:extLst>
              <a:ext uri="{FF2B5EF4-FFF2-40B4-BE49-F238E27FC236}">
                <a16:creationId xmlns:a16="http://schemas.microsoft.com/office/drawing/2014/main" id="{87D41523-EEDC-4E02-B090-DC27D43D682D}"/>
              </a:ext>
            </a:extLst>
          </p:cNvPr>
          <p:cNvSpPr>
            <a:spLocks noGrp="1"/>
          </p:cNvSpPr>
          <p:nvPr>
            <p:ph type="body" sz="quarter" idx="42" hasCustomPrompt="1"/>
          </p:nvPr>
        </p:nvSpPr>
        <p:spPr>
          <a:xfrm>
            <a:off x="1968167" y="5589718"/>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8" name="Text Placeholder 6">
            <a:extLst>
              <a:ext uri="{FF2B5EF4-FFF2-40B4-BE49-F238E27FC236}">
                <a16:creationId xmlns:a16="http://schemas.microsoft.com/office/drawing/2014/main" id="{8E766D98-EE19-481A-A53E-6807A968ABAD}"/>
              </a:ext>
            </a:extLst>
          </p:cNvPr>
          <p:cNvSpPr>
            <a:spLocks noGrp="1"/>
          </p:cNvSpPr>
          <p:nvPr>
            <p:ph type="body" sz="quarter" idx="43" hasCustomPrompt="1"/>
          </p:nvPr>
        </p:nvSpPr>
        <p:spPr>
          <a:xfrm>
            <a:off x="1117600"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9" name="Text Placeholder 6">
            <a:extLst>
              <a:ext uri="{FF2B5EF4-FFF2-40B4-BE49-F238E27FC236}">
                <a16:creationId xmlns:a16="http://schemas.microsoft.com/office/drawing/2014/main" id="{B2146F9C-B635-4DAF-B173-D1BB2897C7A2}"/>
              </a:ext>
            </a:extLst>
          </p:cNvPr>
          <p:cNvSpPr>
            <a:spLocks noGrp="1"/>
          </p:cNvSpPr>
          <p:nvPr>
            <p:ph type="body" sz="quarter" idx="44" hasCustomPrompt="1"/>
          </p:nvPr>
        </p:nvSpPr>
        <p:spPr>
          <a:xfrm>
            <a:off x="1117600"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0" name="Text Placeholder 6">
            <a:extLst>
              <a:ext uri="{FF2B5EF4-FFF2-40B4-BE49-F238E27FC236}">
                <a16:creationId xmlns:a16="http://schemas.microsoft.com/office/drawing/2014/main" id="{4F56AAD3-4EAB-4030-838D-7F5893CBAAFE}"/>
              </a:ext>
            </a:extLst>
          </p:cNvPr>
          <p:cNvSpPr>
            <a:spLocks noGrp="1"/>
          </p:cNvSpPr>
          <p:nvPr>
            <p:ph type="body" sz="quarter" idx="45" hasCustomPrompt="1"/>
          </p:nvPr>
        </p:nvSpPr>
        <p:spPr>
          <a:xfrm>
            <a:off x="1117600"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1" name="Text Placeholder 6">
            <a:extLst>
              <a:ext uri="{FF2B5EF4-FFF2-40B4-BE49-F238E27FC236}">
                <a16:creationId xmlns:a16="http://schemas.microsoft.com/office/drawing/2014/main" id="{5C907538-E1C5-4754-89E9-C3EB0BA8E6DF}"/>
              </a:ext>
            </a:extLst>
          </p:cNvPr>
          <p:cNvSpPr>
            <a:spLocks noGrp="1"/>
          </p:cNvSpPr>
          <p:nvPr>
            <p:ph type="body" sz="quarter" idx="46" hasCustomPrompt="1"/>
          </p:nvPr>
        </p:nvSpPr>
        <p:spPr>
          <a:xfrm>
            <a:off x="1117600"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2" name="Text Placeholder 6">
            <a:extLst>
              <a:ext uri="{FF2B5EF4-FFF2-40B4-BE49-F238E27FC236}">
                <a16:creationId xmlns:a16="http://schemas.microsoft.com/office/drawing/2014/main" id="{F15BB5B4-070C-45C6-8263-A39458E6957D}"/>
              </a:ext>
            </a:extLst>
          </p:cNvPr>
          <p:cNvSpPr>
            <a:spLocks noGrp="1"/>
          </p:cNvSpPr>
          <p:nvPr>
            <p:ph type="body" sz="quarter" idx="47" hasCustomPrompt="1"/>
          </p:nvPr>
        </p:nvSpPr>
        <p:spPr>
          <a:xfrm>
            <a:off x="1117600"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3" name="Text Placeholder 6">
            <a:extLst>
              <a:ext uri="{FF2B5EF4-FFF2-40B4-BE49-F238E27FC236}">
                <a16:creationId xmlns:a16="http://schemas.microsoft.com/office/drawing/2014/main" id="{4794B6D5-516E-4598-95CB-8FACBE449A19}"/>
              </a:ext>
            </a:extLst>
          </p:cNvPr>
          <p:cNvSpPr>
            <a:spLocks noGrp="1"/>
          </p:cNvSpPr>
          <p:nvPr>
            <p:ph type="body" sz="quarter" idx="48" hasCustomPrompt="1"/>
          </p:nvPr>
        </p:nvSpPr>
        <p:spPr>
          <a:xfrm>
            <a:off x="1117600"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4" name="Text Placeholder 6">
            <a:extLst>
              <a:ext uri="{FF2B5EF4-FFF2-40B4-BE49-F238E27FC236}">
                <a16:creationId xmlns:a16="http://schemas.microsoft.com/office/drawing/2014/main" id="{2375903A-F4B6-40A4-9007-A4446B00364B}"/>
              </a:ext>
            </a:extLst>
          </p:cNvPr>
          <p:cNvSpPr>
            <a:spLocks noGrp="1"/>
          </p:cNvSpPr>
          <p:nvPr>
            <p:ph type="body" sz="quarter" idx="49" hasCustomPrompt="1"/>
          </p:nvPr>
        </p:nvSpPr>
        <p:spPr>
          <a:xfrm>
            <a:off x="7113355" y="1381125"/>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5" name="Text Placeholder 6">
            <a:extLst>
              <a:ext uri="{FF2B5EF4-FFF2-40B4-BE49-F238E27FC236}">
                <a16:creationId xmlns:a16="http://schemas.microsoft.com/office/drawing/2014/main" id="{2597909E-9336-428B-BD7D-97A3705EE7B6}"/>
              </a:ext>
            </a:extLst>
          </p:cNvPr>
          <p:cNvSpPr>
            <a:spLocks noGrp="1"/>
          </p:cNvSpPr>
          <p:nvPr>
            <p:ph type="body" sz="quarter" idx="50" hasCustomPrompt="1"/>
          </p:nvPr>
        </p:nvSpPr>
        <p:spPr>
          <a:xfrm>
            <a:off x="7113355" y="2222844"/>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6" name="Text Placeholder 6">
            <a:extLst>
              <a:ext uri="{FF2B5EF4-FFF2-40B4-BE49-F238E27FC236}">
                <a16:creationId xmlns:a16="http://schemas.microsoft.com/office/drawing/2014/main" id="{17599A58-0AE1-48B2-8DB7-C4041E1E2284}"/>
              </a:ext>
            </a:extLst>
          </p:cNvPr>
          <p:cNvSpPr>
            <a:spLocks noGrp="1"/>
          </p:cNvSpPr>
          <p:nvPr>
            <p:ph type="body" sz="quarter" idx="51" hasCustomPrompt="1"/>
          </p:nvPr>
        </p:nvSpPr>
        <p:spPr>
          <a:xfrm>
            <a:off x="7113355" y="3064563"/>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7" name="Text Placeholder 6">
            <a:extLst>
              <a:ext uri="{FF2B5EF4-FFF2-40B4-BE49-F238E27FC236}">
                <a16:creationId xmlns:a16="http://schemas.microsoft.com/office/drawing/2014/main" id="{75E0B5C7-0542-41B5-83BD-F4877256F024}"/>
              </a:ext>
            </a:extLst>
          </p:cNvPr>
          <p:cNvSpPr>
            <a:spLocks noGrp="1"/>
          </p:cNvSpPr>
          <p:nvPr>
            <p:ph type="body" sz="quarter" idx="52" hasCustomPrompt="1"/>
          </p:nvPr>
        </p:nvSpPr>
        <p:spPr>
          <a:xfrm>
            <a:off x="7113355" y="3906282"/>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8" name="Text Placeholder 6">
            <a:extLst>
              <a:ext uri="{FF2B5EF4-FFF2-40B4-BE49-F238E27FC236}">
                <a16:creationId xmlns:a16="http://schemas.microsoft.com/office/drawing/2014/main" id="{13407488-E31A-4BD6-BA18-CEE59220234C}"/>
              </a:ext>
            </a:extLst>
          </p:cNvPr>
          <p:cNvSpPr>
            <a:spLocks noGrp="1"/>
          </p:cNvSpPr>
          <p:nvPr>
            <p:ph type="body" sz="quarter" idx="53" hasCustomPrompt="1"/>
          </p:nvPr>
        </p:nvSpPr>
        <p:spPr>
          <a:xfrm>
            <a:off x="7113355" y="4748001"/>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9" name="Text Placeholder 6">
            <a:extLst>
              <a:ext uri="{FF2B5EF4-FFF2-40B4-BE49-F238E27FC236}">
                <a16:creationId xmlns:a16="http://schemas.microsoft.com/office/drawing/2014/main" id="{473C5B7A-5DE6-4EE7-A616-36152F429213}"/>
              </a:ext>
            </a:extLst>
          </p:cNvPr>
          <p:cNvSpPr>
            <a:spLocks noGrp="1"/>
          </p:cNvSpPr>
          <p:nvPr>
            <p:ph type="body" sz="quarter" idx="54" hasCustomPrompt="1"/>
          </p:nvPr>
        </p:nvSpPr>
        <p:spPr>
          <a:xfrm>
            <a:off x="7113355" y="5589718"/>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50" name="Text Placeholder 6">
            <a:extLst>
              <a:ext uri="{FF2B5EF4-FFF2-40B4-BE49-F238E27FC236}">
                <a16:creationId xmlns:a16="http://schemas.microsoft.com/office/drawing/2014/main" id="{D32C3EDB-5591-4579-9FE5-7193CC5A5C10}"/>
              </a:ext>
            </a:extLst>
          </p:cNvPr>
          <p:cNvSpPr>
            <a:spLocks noGrp="1"/>
          </p:cNvSpPr>
          <p:nvPr>
            <p:ph type="body" sz="quarter" idx="55" hasCustomPrompt="1"/>
          </p:nvPr>
        </p:nvSpPr>
        <p:spPr>
          <a:xfrm>
            <a:off x="6262788"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1" name="Text Placeholder 6">
            <a:extLst>
              <a:ext uri="{FF2B5EF4-FFF2-40B4-BE49-F238E27FC236}">
                <a16:creationId xmlns:a16="http://schemas.microsoft.com/office/drawing/2014/main" id="{57A219F9-4663-4810-9DB6-6EA406D3B6CE}"/>
              </a:ext>
            </a:extLst>
          </p:cNvPr>
          <p:cNvSpPr>
            <a:spLocks noGrp="1"/>
          </p:cNvSpPr>
          <p:nvPr>
            <p:ph type="body" sz="quarter" idx="56" hasCustomPrompt="1"/>
          </p:nvPr>
        </p:nvSpPr>
        <p:spPr>
          <a:xfrm>
            <a:off x="6262788"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2" name="Text Placeholder 6">
            <a:extLst>
              <a:ext uri="{FF2B5EF4-FFF2-40B4-BE49-F238E27FC236}">
                <a16:creationId xmlns:a16="http://schemas.microsoft.com/office/drawing/2014/main" id="{BDC7CE9C-FBC7-4161-BD88-75178F21B731}"/>
              </a:ext>
            </a:extLst>
          </p:cNvPr>
          <p:cNvSpPr>
            <a:spLocks noGrp="1"/>
          </p:cNvSpPr>
          <p:nvPr>
            <p:ph type="body" sz="quarter" idx="57" hasCustomPrompt="1"/>
          </p:nvPr>
        </p:nvSpPr>
        <p:spPr>
          <a:xfrm>
            <a:off x="6262788"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3" name="Text Placeholder 6">
            <a:extLst>
              <a:ext uri="{FF2B5EF4-FFF2-40B4-BE49-F238E27FC236}">
                <a16:creationId xmlns:a16="http://schemas.microsoft.com/office/drawing/2014/main" id="{11ACFE30-978D-4A7F-97D7-D7AC99268D5A}"/>
              </a:ext>
            </a:extLst>
          </p:cNvPr>
          <p:cNvSpPr>
            <a:spLocks noGrp="1"/>
          </p:cNvSpPr>
          <p:nvPr>
            <p:ph type="body" sz="quarter" idx="58" hasCustomPrompt="1"/>
          </p:nvPr>
        </p:nvSpPr>
        <p:spPr>
          <a:xfrm>
            <a:off x="6262788"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4" name="Text Placeholder 6">
            <a:extLst>
              <a:ext uri="{FF2B5EF4-FFF2-40B4-BE49-F238E27FC236}">
                <a16:creationId xmlns:a16="http://schemas.microsoft.com/office/drawing/2014/main" id="{CCC62BDF-1677-4A73-8312-A8E0954470A0}"/>
              </a:ext>
            </a:extLst>
          </p:cNvPr>
          <p:cNvSpPr>
            <a:spLocks noGrp="1"/>
          </p:cNvSpPr>
          <p:nvPr>
            <p:ph type="body" sz="quarter" idx="59" hasCustomPrompt="1"/>
          </p:nvPr>
        </p:nvSpPr>
        <p:spPr>
          <a:xfrm>
            <a:off x="6262788"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5" name="Text Placeholder 6">
            <a:extLst>
              <a:ext uri="{FF2B5EF4-FFF2-40B4-BE49-F238E27FC236}">
                <a16:creationId xmlns:a16="http://schemas.microsoft.com/office/drawing/2014/main" id="{9646ABFE-34F3-4E34-8A80-DF3F4164BB5C}"/>
              </a:ext>
            </a:extLst>
          </p:cNvPr>
          <p:cNvSpPr>
            <a:spLocks noGrp="1"/>
          </p:cNvSpPr>
          <p:nvPr>
            <p:ph type="body" sz="quarter" idx="60" hasCustomPrompt="1"/>
          </p:nvPr>
        </p:nvSpPr>
        <p:spPr>
          <a:xfrm>
            <a:off x="6262788"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 name="Date Placeholder 1">
            <a:extLst>
              <a:ext uri="{FF2B5EF4-FFF2-40B4-BE49-F238E27FC236}">
                <a16:creationId xmlns:a16="http://schemas.microsoft.com/office/drawing/2014/main" id="{33AEA049-3D98-4D27-BBB6-7363FCAE05E4}"/>
              </a:ext>
            </a:extLst>
          </p:cNvPr>
          <p:cNvSpPr>
            <a:spLocks noGrp="1"/>
          </p:cNvSpPr>
          <p:nvPr>
            <p:ph type="dt" sz="half" idx="61"/>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CE6CB17F-ACF8-494F-935E-30DE3EDF065F}"/>
              </a:ext>
            </a:extLst>
          </p:cNvPr>
          <p:cNvSpPr>
            <a:spLocks noGrp="1"/>
          </p:cNvSpPr>
          <p:nvPr>
            <p:ph type="ftr" sz="quarter" idx="62"/>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E8133BF0-8957-4E9B-BE04-D45722805AD4}"/>
              </a:ext>
            </a:extLst>
          </p:cNvPr>
          <p:cNvSpPr>
            <a:spLocks noGrp="1"/>
          </p:cNvSpPr>
          <p:nvPr>
            <p:ph type="sldNum" sz="quarter" idx="63"/>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360840405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Agenda 2 / time slo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a:t>Add agenda title</a:t>
            </a:r>
          </a:p>
        </p:txBody>
      </p:sp>
      <p:sp>
        <p:nvSpPr>
          <p:cNvPr id="41" name="Text Placeholder 6"/>
          <p:cNvSpPr>
            <a:spLocks noGrp="1"/>
          </p:cNvSpPr>
          <p:nvPr>
            <p:ph type="body" sz="quarter" idx="61" hasCustomPrompt="1"/>
          </p:nvPr>
        </p:nvSpPr>
        <p:spPr>
          <a:xfrm>
            <a:off x="479425" y="1669646"/>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42" name="Text Placeholder 6"/>
          <p:cNvSpPr>
            <a:spLocks noGrp="1"/>
          </p:cNvSpPr>
          <p:nvPr>
            <p:ph type="body" sz="quarter" idx="62" hasCustomPrompt="1"/>
          </p:nvPr>
        </p:nvSpPr>
        <p:spPr>
          <a:xfrm>
            <a:off x="2305050" y="1669646"/>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3" name="Text Placeholder 6"/>
          <p:cNvSpPr>
            <a:spLocks noGrp="1"/>
          </p:cNvSpPr>
          <p:nvPr>
            <p:ph type="body" sz="quarter" idx="63" hasCustomPrompt="1"/>
          </p:nvPr>
        </p:nvSpPr>
        <p:spPr>
          <a:xfrm>
            <a:off x="8148638" y="1669646"/>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44" name="Text Placeholder 6"/>
          <p:cNvSpPr>
            <a:spLocks noGrp="1"/>
          </p:cNvSpPr>
          <p:nvPr>
            <p:ph type="body" sz="quarter" idx="64" hasCustomPrompt="1"/>
          </p:nvPr>
        </p:nvSpPr>
        <p:spPr>
          <a:xfrm>
            <a:off x="479425" y="2224867"/>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45" name="Text Placeholder 6"/>
          <p:cNvSpPr>
            <a:spLocks noGrp="1"/>
          </p:cNvSpPr>
          <p:nvPr>
            <p:ph type="body" sz="quarter" idx="65" hasCustomPrompt="1"/>
          </p:nvPr>
        </p:nvSpPr>
        <p:spPr>
          <a:xfrm>
            <a:off x="2305050" y="2224867"/>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6" name="Text Placeholder 6"/>
          <p:cNvSpPr>
            <a:spLocks noGrp="1"/>
          </p:cNvSpPr>
          <p:nvPr>
            <p:ph type="body" sz="quarter" idx="66" hasCustomPrompt="1"/>
          </p:nvPr>
        </p:nvSpPr>
        <p:spPr>
          <a:xfrm>
            <a:off x="8148638" y="2224867"/>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47" name="Text Placeholder 6"/>
          <p:cNvSpPr>
            <a:spLocks noGrp="1"/>
          </p:cNvSpPr>
          <p:nvPr>
            <p:ph type="body" sz="quarter" idx="67" hasCustomPrompt="1"/>
          </p:nvPr>
        </p:nvSpPr>
        <p:spPr>
          <a:xfrm>
            <a:off x="479425" y="2780088"/>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48" name="Text Placeholder 6"/>
          <p:cNvSpPr>
            <a:spLocks noGrp="1"/>
          </p:cNvSpPr>
          <p:nvPr>
            <p:ph type="body" sz="quarter" idx="68" hasCustomPrompt="1"/>
          </p:nvPr>
        </p:nvSpPr>
        <p:spPr>
          <a:xfrm>
            <a:off x="2305050" y="2780088"/>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9" name="Text Placeholder 6"/>
          <p:cNvSpPr>
            <a:spLocks noGrp="1"/>
          </p:cNvSpPr>
          <p:nvPr>
            <p:ph type="body" sz="quarter" idx="69" hasCustomPrompt="1"/>
          </p:nvPr>
        </p:nvSpPr>
        <p:spPr>
          <a:xfrm>
            <a:off x="8148638" y="2780088"/>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0" name="Text Placeholder 6"/>
          <p:cNvSpPr>
            <a:spLocks noGrp="1"/>
          </p:cNvSpPr>
          <p:nvPr>
            <p:ph type="body" sz="quarter" idx="70" hasCustomPrompt="1"/>
          </p:nvPr>
        </p:nvSpPr>
        <p:spPr>
          <a:xfrm>
            <a:off x="479425" y="3335309"/>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1" name="Text Placeholder 6"/>
          <p:cNvSpPr>
            <a:spLocks noGrp="1"/>
          </p:cNvSpPr>
          <p:nvPr>
            <p:ph type="body" sz="quarter" idx="71" hasCustomPrompt="1"/>
          </p:nvPr>
        </p:nvSpPr>
        <p:spPr>
          <a:xfrm>
            <a:off x="2305050" y="3335309"/>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52" name="Text Placeholder 6"/>
          <p:cNvSpPr>
            <a:spLocks noGrp="1"/>
          </p:cNvSpPr>
          <p:nvPr>
            <p:ph type="body" sz="quarter" idx="72" hasCustomPrompt="1"/>
          </p:nvPr>
        </p:nvSpPr>
        <p:spPr>
          <a:xfrm>
            <a:off x="8148638" y="3335309"/>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3" name="Text Placeholder 6"/>
          <p:cNvSpPr>
            <a:spLocks noGrp="1"/>
          </p:cNvSpPr>
          <p:nvPr>
            <p:ph type="body" sz="quarter" idx="73" hasCustomPrompt="1"/>
          </p:nvPr>
        </p:nvSpPr>
        <p:spPr>
          <a:xfrm>
            <a:off x="479425" y="3890530"/>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4" name="Text Placeholder 6"/>
          <p:cNvSpPr>
            <a:spLocks noGrp="1"/>
          </p:cNvSpPr>
          <p:nvPr>
            <p:ph type="body" sz="quarter" idx="74" hasCustomPrompt="1"/>
          </p:nvPr>
        </p:nvSpPr>
        <p:spPr>
          <a:xfrm>
            <a:off x="2305050" y="3890530"/>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55" name="Text Placeholder 6"/>
          <p:cNvSpPr>
            <a:spLocks noGrp="1"/>
          </p:cNvSpPr>
          <p:nvPr>
            <p:ph type="body" sz="quarter" idx="75" hasCustomPrompt="1"/>
          </p:nvPr>
        </p:nvSpPr>
        <p:spPr>
          <a:xfrm>
            <a:off x="8148638" y="3890530"/>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6" name="Text Placeholder 6"/>
          <p:cNvSpPr>
            <a:spLocks noGrp="1"/>
          </p:cNvSpPr>
          <p:nvPr>
            <p:ph type="body" sz="quarter" idx="76" hasCustomPrompt="1"/>
          </p:nvPr>
        </p:nvSpPr>
        <p:spPr>
          <a:xfrm>
            <a:off x="479425" y="4445751"/>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7" name="Text Placeholder 6"/>
          <p:cNvSpPr>
            <a:spLocks noGrp="1"/>
          </p:cNvSpPr>
          <p:nvPr>
            <p:ph type="body" sz="quarter" idx="77" hasCustomPrompt="1"/>
          </p:nvPr>
        </p:nvSpPr>
        <p:spPr>
          <a:xfrm>
            <a:off x="2305050" y="4445751"/>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60" name="Text Placeholder 6"/>
          <p:cNvSpPr>
            <a:spLocks noGrp="1"/>
          </p:cNvSpPr>
          <p:nvPr>
            <p:ph type="body" sz="quarter" idx="78" hasCustomPrompt="1"/>
          </p:nvPr>
        </p:nvSpPr>
        <p:spPr>
          <a:xfrm>
            <a:off x="8148638" y="4445751"/>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61" name="Text Placeholder 6"/>
          <p:cNvSpPr>
            <a:spLocks noGrp="1"/>
          </p:cNvSpPr>
          <p:nvPr>
            <p:ph type="body" sz="quarter" idx="79" hasCustomPrompt="1"/>
          </p:nvPr>
        </p:nvSpPr>
        <p:spPr>
          <a:xfrm>
            <a:off x="479425" y="5000972"/>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62" name="Text Placeholder 6"/>
          <p:cNvSpPr>
            <a:spLocks noGrp="1"/>
          </p:cNvSpPr>
          <p:nvPr>
            <p:ph type="body" sz="quarter" idx="80" hasCustomPrompt="1"/>
          </p:nvPr>
        </p:nvSpPr>
        <p:spPr>
          <a:xfrm>
            <a:off x="2305050" y="5000972"/>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87" name="Text Placeholder 6"/>
          <p:cNvSpPr>
            <a:spLocks noGrp="1"/>
          </p:cNvSpPr>
          <p:nvPr>
            <p:ph type="body" sz="quarter" idx="81" hasCustomPrompt="1"/>
          </p:nvPr>
        </p:nvSpPr>
        <p:spPr>
          <a:xfrm>
            <a:off x="8148638" y="5000972"/>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88" name="Text Placeholder 6"/>
          <p:cNvSpPr>
            <a:spLocks noGrp="1"/>
          </p:cNvSpPr>
          <p:nvPr>
            <p:ph type="body" sz="quarter" idx="82" hasCustomPrompt="1"/>
          </p:nvPr>
        </p:nvSpPr>
        <p:spPr>
          <a:xfrm>
            <a:off x="479425" y="5556195"/>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89" name="Text Placeholder 6"/>
          <p:cNvSpPr>
            <a:spLocks noGrp="1"/>
          </p:cNvSpPr>
          <p:nvPr>
            <p:ph type="body" sz="quarter" idx="83" hasCustomPrompt="1"/>
          </p:nvPr>
        </p:nvSpPr>
        <p:spPr>
          <a:xfrm>
            <a:off x="2305050" y="5556195"/>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90" name="Text Placeholder 6"/>
          <p:cNvSpPr>
            <a:spLocks noGrp="1"/>
          </p:cNvSpPr>
          <p:nvPr>
            <p:ph type="body" sz="quarter" idx="84" hasCustomPrompt="1"/>
          </p:nvPr>
        </p:nvSpPr>
        <p:spPr>
          <a:xfrm>
            <a:off x="8148638" y="5556195"/>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grpSp>
        <p:nvGrpSpPr>
          <p:cNvPr id="9" name="Group 8">
            <a:extLst>
              <a:ext uri="{FF2B5EF4-FFF2-40B4-BE49-F238E27FC236}">
                <a16:creationId xmlns:a16="http://schemas.microsoft.com/office/drawing/2014/main" id="{5AF44546-1648-451C-910B-498F6D308F00}"/>
              </a:ext>
            </a:extLst>
          </p:cNvPr>
          <p:cNvGrpSpPr/>
          <p:nvPr userDrawn="1"/>
        </p:nvGrpSpPr>
        <p:grpSpPr>
          <a:xfrm>
            <a:off x="479425" y="2147408"/>
            <a:ext cx="1611313" cy="3869217"/>
            <a:chOff x="479425" y="2414108"/>
            <a:chExt cx="1611313" cy="3869217"/>
          </a:xfrm>
        </p:grpSpPr>
        <p:cxnSp>
          <p:nvCxnSpPr>
            <p:cNvPr id="8" name="Straight Connector 7">
              <a:extLst>
                <a:ext uri="{FF2B5EF4-FFF2-40B4-BE49-F238E27FC236}">
                  <a16:creationId xmlns:a16="http://schemas.microsoft.com/office/drawing/2014/main" id="{A42555AF-E1A4-47F5-9169-374271B957B4}"/>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6555386-084F-44D3-B220-7A39E6783EB0}"/>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FC74258-649D-42DB-8F4B-05803E4E7B8D}"/>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1A03A7E-9A9A-4333-9151-BC46EA3D27AE}"/>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14D6B63-DD53-44E0-AA42-1B8355B27F89}"/>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EA73CE9F-97CF-4512-BA54-4F5407269A09}"/>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9934C2C-659B-435B-A3B2-493AAA8DE686}"/>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D0207F92-367E-4524-AEC3-120A62965AEE}"/>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D4339DDD-B4E1-4358-B5FA-586443067ECA}"/>
              </a:ext>
            </a:extLst>
          </p:cNvPr>
          <p:cNvGrpSpPr/>
          <p:nvPr userDrawn="1"/>
        </p:nvGrpSpPr>
        <p:grpSpPr>
          <a:xfrm>
            <a:off x="2305050" y="2147408"/>
            <a:ext cx="5629275" cy="3869217"/>
            <a:chOff x="479425" y="2414108"/>
            <a:chExt cx="1611313" cy="3869217"/>
          </a:xfrm>
        </p:grpSpPr>
        <p:cxnSp>
          <p:nvCxnSpPr>
            <p:cNvPr id="65" name="Straight Connector 64">
              <a:extLst>
                <a:ext uri="{FF2B5EF4-FFF2-40B4-BE49-F238E27FC236}">
                  <a16:creationId xmlns:a16="http://schemas.microsoft.com/office/drawing/2014/main" id="{6EBD5BF6-E829-4F5D-A7C5-0B0025A2B99F}"/>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D595886B-5507-40D2-BF5B-5383C7AABAD4}"/>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9675BA35-8745-48FB-A3AD-4DEF70AC235D}"/>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039D460-405B-4C89-B79D-7C5F880B0C58}"/>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A13AA718-6E4C-4272-9664-3EEC7F75FBA9}"/>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A585297A-85B5-40D8-B839-32C2284A0177}"/>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45BDA541-7155-4EFF-9480-6AE2114A726F}"/>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FEF7B504-2473-4887-8FC2-1F170BFC35C3}"/>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B2810FF3-0234-4B54-BE32-7F32EEC9220B}"/>
              </a:ext>
            </a:extLst>
          </p:cNvPr>
          <p:cNvGrpSpPr/>
          <p:nvPr userDrawn="1"/>
        </p:nvGrpSpPr>
        <p:grpSpPr>
          <a:xfrm>
            <a:off x="8148636" y="2147408"/>
            <a:ext cx="3563937" cy="3869217"/>
            <a:chOff x="479425" y="2414108"/>
            <a:chExt cx="1611313" cy="3869217"/>
          </a:xfrm>
        </p:grpSpPr>
        <p:cxnSp>
          <p:nvCxnSpPr>
            <p:cNvPr id="74" name="Straight Connector 73">
              <a:extLst>
                <a:ext uri="{FF2B5EF4-FFF2-40B4-BE49-F238E27FC236}">
                  <a16:creationId xmlns:a16="http://schemas.microsoft.com/office/drawing/2014/main" id="{63DAC0C6-1596-44CF-8D3E-DEECCFCEB7CC}"/>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A3FFDAAC-D868-410B-A29F-658E0FAA73D7}"/>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AB109B53-EDD2-476E-80A7-AFB992AF7D43}"/>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B04AFB6E-1ED5-4909-80A7-0C41EBB886B9}"/>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B8D16148-854F-429E-9BE5-ACB42857AFC3}"/>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2D279F8E-5166-4C03-A3BF-EE2758DA71B3}"/>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3A451ACE-7DEC-41A9-A0A0-952E37DFB5A8}"/>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4A4AEAD-0AA2-4ADE-A79A-B34BB9BAFAA2}"/>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3" name="Date Placeholder 2">
            <a:extLst>
              <a:ext uri="{FF2B5EF4-FFF2-40B4-BE49-F238E27FC236}">
                <a16:creationId xmlns:a16="http://schemas.microsoft.com/office/drawing/2014/main" id="{D1834548-5653-41F2-B56C-2C649F09CA2A}"/>
              </a:ext>
            </a:extLst>
          </p:cNvPr>
          <p:cNvSpPr>
            <a:spLocks noGrp="1"/>
          </p:cNvSpPr>
          <p:nvPr>
            <p:ph type="dt" sz="half" idx="85"/>
          </p:nvPr>
        </p:nvSpPr>
        <p:spPr/>
        <p:txBody>
          <a:bodyPr/>
          <a:lstStyle/>
          <a:p>
            <a:fld id="{A0ABC626-455B-41B0-A0E7-A5E156590607}" type="datetime1">
              <a:rPr lang="en-US" smtClean="0"/>
              <a:pPr/>
              <a:t>2/1/2024</a:t>
            </a:fld>
            <a:endParaRPr lang="en-US"/>
          </a:p>
        </p:txBody>
      </p:sp>
      <p:sp>
        <p:nvSpPr>
          <p:cNvPr id="10" name="Footer Placeholder 9">
            <a:extLst>
              <a:ext uri="{FF2B5EF4-FFF2-40B4-BE49-F238E27FC236}">
                <a16:creationId xmlns:a16="http://schemas.microsoft.com/office/drawing/2014/main" id="{E97B84B0-822D-49C6-A34C-86186352F6A5}"/>
              </a:ext>
            </a:extLst>
          </p:cNvPr>
          <p:cNvSpPr>
            <a:spLocks noGrp="1"/>
          </p:cNvSpPr>
          <p:nvPr>
            <p:ph type="ftr" sz="quarter" idx="86"/>
          </p:nvPr>
        </p:nvSpPr>
        <p:spPr/>
        <p:txBody>
          <a:bodyPr/>
          <a:lstStyle/>
          <a:p>
            <a:pPr algn="l"/>
            <a:r>
              <a:rPr lang="en-US"/>
              <a:t>COMPANY CONFIDENTIAL</a:t>
            </a:r>
          </a:p>
        </p:txBody>
      </p:sp>
      <p:sp>
        <p:nvSpPr>
          <p:cNvPr id="11" name="Slide Number Placeholder 10">
            <a:extLst>
              <a:ext uri="{FF2B5EF4-FFF2-40B4-BE49-F238E27FC236}">
                <a16:creationId xmlns:a16="http://schemas.microsoft.com/office/drawing/2014/main" id="{FD0B388B-F2D2-4661-9DC9-E8C0621E3BBE}"/>
              </a:ext>
            </a:extLst>
          </p:cNvPr>
          <p:cNvSpPr>
            <a:spLocks noGrp="1"/>
          </p:cNvSpPr>
          <p:nvPr>
            <p:ph type="sldNum" sz="quarter" idx="87"/>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318845304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 y="0"/>
            <a:ext cx="12191999" cy="6283325"/>
          </a:xfrm>
          <a:solidFill>
            <a:schemeClr val="tx1"/>
          </a:solidFill>
        </p:spPr>
        <p:txBody>
          <a:bodyPr vert="horz" lIns="396000" tIns="1188000" rIns="0" bIns="0" rtlCol="0" anchor="t">
            <a:noAutofit/>
          </a:bodyPr>
          <a:lstStyle>
            <a:lvl1pPr>
              <a:defRPr lang="en-US" sz="11200">
                <a:solidFill>
                  <a:schemeClr val="bg1"/>
                </a:solidFill>
              </a:defRPr>
            </a:lvl1pPr>
          </a:lstStyle>
          <a:p>
            <a:pPr marL="0" lvl="0"/>
            <a:r>
              <a:rPr lang="en-US" noProof="0"/>
              <a:t>No.</a:t>
            </a:r>
          </a:p>
        </p:txBody>
      </p:sp>
      <p:sp>
        <p:nvSpPr>
          <p:cNvPr id="4" name="Pladsholder til tekst 3">
            <a:extLst>
              <a:ext uri="{FF2B5EF4-FFF2-40B4-BE49-F238E27FC236}">
                <a16:creationId xmlns:a16="http://schemas.microsoft.com/office/drawing/2014/main" id="{9E59AC80-2065-4B79-ABB9-E0090AED5764}"/>
              </a:ext>
            </a:extLst>
          </p:cNvPr>
          <p:cNvSpPr>
            <a:spLocks noGrp="1"/>
          </p:cNvSpPr>
          <p:nvPr>
            <p:ph type="body" sz="quarter" idx="13" hasCustomPrompt="1"/>
          </p:nvPr>
        </p:nvSpPr>
        <p:spPr>
          <a:xfrm>
            <a:off x="479425" y="1905581"/>
            <a:ext cx="4533899" cy="3355393"/>
          </a:xfrm>
        </p:spPr>
        <p:txBody>
          <a:bodyPr/>
          <a:lstStyle>
            <a:lvl1pPr marL="0" indent="0">
              <a:buNone/>
              <a:defRPr sz="2400" b="0">
                <a:solidFill>
                  <a:schemeClr val="bg1"/>
                </a:solidFill>
              </a:defRPr>
            </a:lvl1pPr>
            <a:lvl2pPr marL="199104" indent="0">
              <a:buNone/>
              <a:defRPr sz="2400" b="1">
                <a:solidFill>
                  <a:schemeClr val="bg1"/>
                </a:solidFill>
              </a:defRPr>
            </a:lvl2pPr>
            <a:lvl3pPr marL="398209" indent="0">
              <a:buNone/>
              <a:defRPr sz="2400" b="1">
                <a:solidFill>
                  <a:schemeClr val="bg1"/>
                </a:solidFill>
              </a:defRPr>
            </a:lvl3pPr>
            <a:lvl4pPr marL="597314" indent="0">
              <a:buNone/>
              <a:defRPr sz="2400" b="1">
                <a:solidFill>
                  <a:schemeClr val="bg1"/>
                </a:solidFill>
              </a:defRPr>
            </a:lvl4pPr>
            <a:lvl5pPr marL="810640" indent="0">
              <a:buNone/>
              <a:defRPr sz="2400" b="1">
                <a:solidFill>
                  <a:schemeClr val="bg1"/>
                </a:solidFill>
              </a:defRPr>
            </a:lvl5pPr>
          </a:lstStyle>
          <a:p>
            <a:pPr lvl="0"/>
            <a:r>
              <a:rPr lang="en-US" noProof="0"/>
              <a:t>Chapter description</a:t>
            </a:r>
          </a:p>
        </p:txBody>
      </p:sp>
      <p:sp>
        <p:nvSpPr>
          <p:cNvPr id="3" name="Date Placeholder 2">
            <a:extLst>
              <a:ext uri="{FF2B5EF4-FFF2-40B4-BE49-F238E27FC236}">
                <a16:creationId xmlns:a16="http://schemas.microsoft.com/office/drawing/2014/main" id="{B69CADED-E389-4A90-8695-2241B35CC4B1}"/>
              </a:ext>
            </a:extLst>
          </p:cNvPr>
          <p:cNvSpPr>
            <a:spLocks noGrp="1"/>
          </p:cNvSpPr>
          <p:nvPr>
            <p:ph type="dt" sz="half" idx="14"/>
          </p:nvPr>
        </p:nvSpPr>
        <p:spPr/>
        <p:txBody>
          <a:bodyPr/>
          <a:lstStyle/>
          <a:p>
            <a:fld id="{A0ABC626-455B-41B0-A0E7-A5E156590607}" type="datetime1">
              <a:rPr lang="en-US" smtClean="0"/>
              <a:pPr/>
              <a:t>2/1/2024</a:t>
            </a:fld>
            <a:endParaRPr lang="en-US"/>
          </a:p>
        </p:txBody>
      </p:sp>
      <p:sp>
        <p:nvSpPr>
          <p:cNvPr id="5" name="Footer Placeholder 4">
            <a:extLst>
              <a:ext uri="{FF2B5EF4-FFF2-40B4-BE49-F238E27FC236}">
                <a16:creationId xmlns:a16="http://schemas.microsoft.com/office/drawing/2014/main" id="{6AA70BB6-25A7-4634-8894-E73E4AFD4075}"/>
              </a:ext>
            </a:extLst>
          </p:cNvPr>
          <p:cNvSpPr>
            <a:spLocks noGrp="1"/>
          </p:cNvSpPr>
          <p:nvPr>
            <p:ph type="ftr" sz="quarter" idx="15"/>
          </p:nvPr>
        </p:nvSpPr>
        <p:spPr/>
        <p:txBody>
          <a:bodyPr/>
          <a:lstStyle/>
          <a:p>
            <a:pPr algn="l"/>
            <a:r>
              <a:rPr lang="en-US"/>
              <a:t>COMPANY CONFIDENTIAL</a:t>
            </a:r>
          </a:p>
        </p:txBody>
      </p:sp>
      <p:sp>
        <p:nvSpPr>
          <p:cNvPr id="6" name="Slide Number Placeholder 5">
            <a:extLst>
              <a:ext uri="{FF2B5EF4-FFF2-40B4-BE49-F238E27FC236}">
                <a16:creationId xmlns:a16="http://schemas.microsoft.com/office/drawing/2014/main" id="{02963D1F-9BC2-4C83-B4E0-D420BF762FF2}"/>
              </a:ext>
            </a:extLst>
          </p:cNvPr>
          <p:cNvSpPr>
            <a:spLocks noGrp="1"/>
          </p:cNvSpPr>
          <p:nvPr>
            <p:ph type="sldNum" sz="quarter" idx="16"/>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406440562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4" name="Pladsholder til billede 3">
            <a:extLst>
              <a:ext uri="{FF2B5EF4-FFF2-40B4-BE49-F238E27FC236}">
                <a16:creationId xmlns:a16="http://schemas.microsoft.com/office/drawing/2014/main" id="{4B4BFD70-DB4E-40A7-BB2B-CDCE358B2D10}"/>
              </a:ext>
            </a:extLst>
          </p:cNvPr>
          <p:cNvSpPr>
            <a:spLocks noGrp="1"/>
          </p:cNvSpPr>
          <p:nvPr>
            <p:ph type="pic" sz="quarter" idx="13" hasCustomPrompt="1"/>
          </p:nvPr>
        </p:nvSpPr>
        <p:spPr>
          <a:xfrm>
            <a:off x="0" y="0"/>
            <a:ext cx="12192000" cy="6283325"/>
          </a:xfrm>
        </p:spPr>
        <p:txBody>
          <a:bodyPr anchor="ctr"/>
          <a:lstStyle>
            <a:lvl1pPr marL="0" indent="0" algn="ctr">
              <a:buNone/>
              <a:defRPr/>
            </a:lvl1pPr>
          </a:lstStyle>
          <a:p>
            <a:r>
              <a:rPr lang="en-US" noProof="0"/>
              <a:t>Click to insert a picture</a:t>
            </a:r>
          </a:p>
        </p:txBody>
      </p:sp>
      <p:sp>
        <p:nvSpPr>
          <p:cNvPr id="2" name="Date Placeholder 1">
            <a:extLst>
              <a:ext uri="{FF2B5EF4-FFF2-40B4-BE49-F238E27FC236}">
                <a16:creationId xmlns:a16="http://schemas.microsoft.com/office/drawing/2014/main" id="{44F308AD-319A-4257-8F36-D8EC672BBAF8}"/>
              </a:ext>
            </a:extLst>
          </p:cNvPr>
          <p:cNvSpPr>
            <a:spLocks noGrp="1"/>
          </p:cNvSpPr>
          <p:nvPr>
            <p:ph type="dt" sz="half" idx="14"/>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BE2CDDB3-FE79-401E-B3FC-2814F04A41DE}"/>
              </a:ext>
            </a:extLst>
          </p:cNvPr>
          <p:cNvSpPr>
            <a:spLocks noGrp="1"/>
          </p:cNvSpPr>
          <p:nvPr>
            <p:ph type="ftr" sz="quarter" idx="15"/>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986AB3FD-5A37-415A-B656-2C687E1EE8C3}"/>
              </a:ext>
            </a:extLst>
          </p:cNvPr>
          <p:cNvSpPr>
            <a:spLocks noGrp="1"/>
          </p:cNvSpPr>
          <p:nvPr>
            <p:ph type="sldNum" sz="quarter" idx="16"/>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1019510376"/>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648012001"/>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663" imgH="659" progId="TCLayout.ActiveDocument.1">
                  <p:embed/>
                </p:oleObj>
              </mc:Choice>
              <mc:Fallback>
                <p:oleObj name="think-cell Slide" r:id="rId3" imgW="663" imgH="659" progId="TCLayout.ActiveDocument.1">
                  <p:embed/>
                  <p:pic>
                    <p:nvPicPr>
                      <p:cNvPr id="3" name="Object 2"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12" name="Content Placeholder 11"/>
          <p:cNvSpPr>
            <a:spLocks noGrp="1"/>
          </p:cNvSpPr>
          <p:nvPr>
            <p:ph sz="quarter" idx="13"/>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7">
            <a:extLst>
              <a:ext uri="{FF2B5EF4-FFF2-40B4-BE49-F238E27FC236}">
                <a16:creationId xmlns:a16="http://schemas.microsoft.com/office/drawing/2014/main" id="{FB898C72-7053-41C8-962D-E7ABA07F07D3}"/>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0" name="Title Placeholder 1">
            <a:extLst>
              <a:ext uri="{FF2B5EF4-FFF2-40B4-BE49-F238E27FC236}">
                <a16:creationId xmlns:a16="http://schemas.microsoft.com/office/drawing/2014/main" id="{DF8D286F-0631-4A74-BC0F-B8FAF09572F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
        <p:nvSpPr>
          <p:cNvPr id="2" name="Date Placeholder 1">
            <a:extLst>
              <a:ext uri="{FF2B5EF4-FFF2-40B4-BE49-F238E27FC236}">
                <a16:creationId xmlns:a16="http://schemas.microsoft.com/office/drawing/2014/main" id="{A08CF4EB-E2D2-439D-9045-B7CD284FB983}"/>
              </a:ext>
            </a:extLst>
          </p:cNvPr>
          <p:cNvSpPr>
            <a:spLocks noGrp="1"/>
          </p:cNvSpPr>
          <p:nvPr>
            <p:ph type="dt" sz="half" idx="15"/>
          </p:nvPr>
        </p:nvSpPr>
        <p:spPr/>
        <p:txBody>
          <a:bodyPr/>
          <a:lstStyle/>
          <a:p>
            <a:fld id="{A0ABC626-455B-41B0-A0E7-A5E156590607}" type="datetime1">
              <a:rPr lang="en-US" smtClean="0"/>
              <a:pPr/>
              <a:t>2/1/2024</a:t>
            </a:fld>
            <a:endParaRPr lang="en-US"/>
          </a:p>
        </p:txBody>
      </p:sp>
      <p:sp>
        <p:nvSpPr>
          <p:cNvPr id="7" name="Footer Placeholder 6">
            <a:extLst>
              <a:ext uri="{FF2B5EF4-FFF2-40B4-BE49-F238E27FC236}">
                <a16:creationId xmlns:a16="http://schemas.microsoft.com/office/drawing/2014/main" id="{958D13E1-3A34-43A4-9A9E-36AA97573910}"/>
              </a:ext>
            </a:extLst>
          </p:cNvPr>
          <p:cNvSpPr>
            <a:spLocks noGrp="1"/>
          </p:cNvSpPr>
          <p:nvPr>
            <p:ph type="ftr" sz="quarter" idx="16"/>
          </p:nvPr>
        </p:nvSpPr>
        <p:spPr/>
        <p:txBody>
          <a:bodyPr/>
          <a:lstStyle/>
          <a:p>
            <a:pPr algn="l"/>
            <a:r>
              <a:rPr lang="en-US"/>
              <a:t>COMPANY CONFIDENTIAL</a:t>
            </a:r>
          </a:p>
        </p:txBody>
      </p:sp>
      <p:sp>
        <p:nvSpPr>
          <p:cNvPr id="9" name="Slide Number Placeholder 8">
            <a:extLst>
              <a:ext uri="{FF2B5EF4-FFF2-40B4-BE49-F238E27FC236}">
                <a16:creationId xmlns:a16="http://schemas.microsoft.com/office/drawing/2014/main" id="{C779AEF6-0861-4BED-8DBA-F8E201DBF67A}"/>
              </a:ext>
            </a:extLst>
          </p:cNvPr>
          <p:cNvSpPr>
            <a:spLocks noGrp="1"/>
          </p:cNvSpPr>
          <p:nvPr>
            <p:ph type="sldNum" sz="quarter" idx="17"/>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272501491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6B0225-7039-48B3-98CA-F9C79F378E5B}"/>
              </a:ext>
            </a:extLst>
          </p:cNvPr>
          <p:cNvSpPr>
            <a:spLocks noGrp="1"/>
          </p:cNvSpPr>
          <p:nvPr>
            <p:ph type="dt" sz="half" idx="20"/>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782861D1-EF2F-4EB2-AEF2-E522D67DA9D4}"/>
              </a:ext>
            </a:extLst>
          </p:cNvPr>
          <p:cNvSpPr>
            <a:spLocks noGrp="1"/>
          </p:cNvSpPr>
          <p:nvPr>
            <p:ph type="ftr" sz="quarter" idx="21"/>
          </p:nvPr>
        </p:nvSpPr>
        <p:spPr/>
        <p:txBody>
          <a:bodyPr/>
          <a:lstStyle/>
          <a:p>
            <a:pPr algn="l"/>
            <a:r>
              <a:rPr lang="en-US"/>
              <a:t>COMPANY CONFIDENTIAL</a:t>
            </a:r>
          </a:p>
        </p:txBody>
      </p:sp>
      <p:sp>
        <p:nvSpPr>
          <p:cNvPr id="4" name="Slide Number Placeholder 3">
            <a:extLst>
              <a:ext uri="{FF2B5EF4-FFF2-40B4-BE49-F238E27FC236}">
                <a16:creationId xmlns:a16="http://schemas.microsoft.com/office/drawing/2014/main" id="{53C9D6DA-69E9-442F-A773-A891DDE182EB}"/>
              </a:ext>
            </a:extLst>
          </p:cNvPr>
          <p:cNvSpPr>
            <a:spLocks noGrp="1"/>
          </p:cNvSpPr>
          <p:nvPr>
            <p:ph type="sldNum" sz="quarter" idx="22"/>
          </p:nvPr>
        </p:nvSpPr>
        <p:spPr/>
        <p:txBody>
          <a:bodyPr/>
          <a:lstStyle/>
          <a:p>
            <a:fld id="{6C385236-B7BA-4938-9EA6-6DEC8CA653D7}" type="slidenum">
              <a:rPr lang="en-US" smtClean="0"/>
              <a:pPr/>
              <a:t>‹#›</a:t>
            </a:fld>
            <a:endParaRPr lang="en-US"/>
          </a:p>
        </p:txBody>
      </p:sp>
      <p:sp>
        <p:nvSpPr>
          <p:cNvPr id="14" name="Content Placeholder 15">
            <a:extLst>
              <a:ext uri="{FF2B5EF4-FFF2-40B4-BE49-F238E27FC236}">
                <a16:creationId xmlns:a16="http://schemas.microsoft.com/office/drawing/2014/main" id="{0E30B8C3-99BC-4EA8-9F51-16441ACFF127}"/>
              </a:ext>
            </a:extLst>
          </p:cNvPr>
          <p:cNvSpPr>
            <a:spLocks noGrp="1"/>
          </p:cNvSpPr>
          <p:nvPr>
            <p:ph sz="quarter" idx="18"/>
          </p:nvPr>
        </p:nvSpPr>
        <p:spPr>
          <a:xfrm>
            <a:off x="479425" y="1520455"/>
            <a:ext cx="5453230"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Content Placeholder 15">
            <a:extLst>
              <a:ext uri="{FF2B5EF4-FFF2-40B4-BE49-F238E27FC236}">
                <a16:creationId xmlns:a16="http://schemas.microsoft.com/office/drawing/2014/main" id="{75D73B26-0895-4883-BA0C-764814FBE6E2}"/>
              </a:ext>
            </a:extLst>
          </p:cNvPr>
          <p:cNvSpPr>
            <a:spLocks noGrp="1"/>
          </p:cNvSpPr>
          <p:nvPr>
            <p:ph sz="quarter" idx="23"/>
          </p:nvPr>
        </p:nvSpPr>
        <p:spPr>
          <a:xfrm>
            <a:off x="6257393" y="1520455"/>
            <a:ext cx="5453230"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7">
            <a:extLst>
              <a:ext uri="{FF2B5EF4-FFF2-40B4-BE49-F238E27FC236}">
                <a16:creationId xmlns:a16="http://schemas.microsoft.com/office/drawing/2014/main" id="{5933180D-75FE-4F14-8D5E-D9A2074AA930}"/>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0" name="Title Placeholder 1">
            <a:extLst>
              <a:ext uri="{FF2B5EF4-FFF2-40B4-BE49-F238E27FC236}">
                <a16:creationId xmlns:a16="http://schemas.microsoft.com/office/drawing/2014/main" id="{D00FB905-32CD-42E9-8258-F12B297987F6}"/>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12185494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6" name="Content Placeholder 15"/>
          <p:cNvSpPr>
            <a:spLocks noGrp="1"/>
          </p:cNvSpPr>
          <p:nvPr>
            <p:ph sz="quarter" idx="18"/>
          </p:nvPr>
        </p:nvSpPr>
        <p:spPr>
          <a:xfrm>
            <a:off x="479425"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Content Placeholder 15">
            <a:extLst>
              <a:ext uri="{FF2B5EF4-FFF2-40B4-BE49-F238E27FC236}">
                <a16:creationId xmlns:a16="http://schemas.microsoft.com/office/drawing/2014/main" id="{0B733BB0-DDF7-43FE-8650-14ED80168530}"/>
              </a:ext>
            </a:extLst>
          </p:cNvPr>
          <p:cNvSpPr>
            <a:spLocks noGrp="1"/>
          </p:cNvSpPr>
          <p:nvPr>
            <p:ph sz="quarter" idx="21"/>
          </p:nvPr>
        </p:nvSpPr>
        <p:spPr>
          <a:xfrm>
            <a:off x="4316412"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Content Placeholder 15">
            <a:extLst>
              <a:ext uri="{FF2B5EF4-FFF2-40B4-BE49-F238E27FC236}">
                <a16:creationId xmlns:a16="http://schemas.microsoft.com/office/drawing/2014/main" id="{40624097-47BA-486C-B254-5708E62FF98C}"/>
              </a:ext>
            </a:extLst>
          </p:cNvPr>
          <p:cNvSpPr>
            <a:spLocks noGrp="1"/>
          </p:cNvSpPr>
          <p:nvPr>
            <p:ph sz="quarter" idx="22"/>
          </p:nvPr>
        </p:nvSpPr>
        <p:spPr>
          <a:xfrm>
            <a:off x="8153400"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Date Placeholder 1">
            <a:extLst>
              <a:ext uri="{FF2B5EF4-FFF2-40B4-BE49-F238E27FC236}">
                <a16:creationId xmlns:a16="http://schemas.microsoft.com/office/drawing/2014/main" id="{05A9E12F-56E6-4CE7-AC36-74FAA7DC90B1}"/>
              </a:ext>
            </a:extLst>
          </p:cNvPr>
          <p:cNvSpPr>
            <a:spLocks noGrp="1"/>
          </p:cNvSpPr>
          <p:nvPr>
            <p:ph type="dt" sz="half" idx="23"/>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05FCB355-B74E-4957-8F6A-00F07C389E77}"/>
              </a:ext>
            </a:extLst>
          </p:cNvPr>
          <p:cNvSpPr>
            <a:spLocks noGrp="1"/>
          </p:cNvSpPr>
          <p:nvPr>
            <p:ph type="ftr" sz="quarter" idx="24"/>
          </p:nvPr>
        </p:nvSpPr>
        <p:spPr/>
        <p:txBody>
          <a:bodyPr/>
          <a:lstStyle/>
          <a:p>
            <a:pPr algn="l"/>
            <a:r>
              <a:rPr lang="en-US"/>
              <a:t>COMPANY CONFIDENTIAL</a:t>
            </a:r>
          </a:p>
        </p:txBody>
      </p:sp>
      <p:sp>
        <p:nvSpPr>
          <p:cNvPr id="4" name="Slide Number Placeholder 3">
            <a:extLst>
              <a:ext uri="{FF2B5EF4-FFF2-40B4-BE49-F238E27FC236}">
                <a16:creationId xmlns:a16="http://schemas.microsoft.com/office/drawing/2014/main" id="{2EA9B464-C3D1-4C04-9D0D-15CDD8B1CFE8}"/>
              </a:ext>
            </a:extLst>
          </p:cNvPr>
          <p:cNvSpPr>
            <a:spLocks noGrp="1"/>
          </p:cNvSpPr>
          <p:nvPr>
            <p:ph type="sldNum" sz="quarter" idx="25"/>
          </p:nvPr>
        </p:nvSpPr>
        <p:spPr/>
        <p:txBody>
          <a:bodyPr/>
          <a:lstStyle/>
          <a:p>
            <a:fld id="{6C385236-B7BA-4938-9EA6-6DEC8CA653D7}" type="slidenum">
              <a:rPr lang="en-US" smtClean="0"/>
              <a:pPr/>
              <a:t>‹#›</a:t>
            </a:fld>
            <a:endParaRPr lang="en-US"/>
          </a:p>
        </p:txBody>
      </p:sp>
      <p:sp>
        <p:nvSpPr>
          <p:cNvPr id="11" name="Text Placeholder 7">
            <a:extLst>
              <a:ext uri="{FF2B5EF4-FFF2-40B4-BE49-F238E27FC236}">
                <a16:creationId xmlns:a16="http://schemas.microsoft.com/office/drawing/2014/main" id="{3BD1A00F-254A-4998-AD1B-BC5B24CBC075}"/>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2" name="Title Placeholder 1">
            <a:extLst>
              <a:ext uri="{FF2B5EF4-FFF2-40B4-BE49-F238E27FC236}">
                <a16:creationId xmlns:a16="http://schemas.microsoft.com/office/drawing/2014/main" id="{C65BD86D-DE0C-4FF1-A7AE-72A2DA524962}"/>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2833670356"/>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19" name="Content Placeholder 18"/>
          <p:cNvSpPr>
            <a:spLocks noGrp="1"/>
          </p:cNvSpPr>
          <p:nvPr>
            <p:ph sz="quarter" idx="18"/>
          </p:nvPr>
        </p:nvSpPr>
        <p:spPr>
          <a:xfrm>
            <a:off x="479425"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1434880018"/>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5"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2" name="Content Placeholder 18">
            <a:extLst>
              <a:ext uri="{FF2B5EF4-FFF2-40B4-BE49-F238E27FC236}">
                <a16:creationId xmlns:a16="http://schemas.microsoft.com/office/drawing/2014/main" id="{6D336ECD-29CC-48D0-B322-298E9D3E152B}"/>
              </a:ext>
            </a:extLst>
          </p:cNvPr>
          <p:cNvSpPr>
            <a:spLocks noGrp="1"/>
          </p:cNvSpPr>
          <p:nvPr>
            <p:ph sz="quarter" idx="23"/>
          </p:nvPr>
        </p:nvSpPr>
        <p:spPr>
          <a:xfrm>
            <a:off x="3361796"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3" name="Text Placeholder 10">
            <a:extLst>
              <a:ext uri="{FF2B5EF4-FFF2-40B4-BE49-F238E27FC236}">
                <a16:creationId xmlns:a16="http://schemas.microsoft.com/office/drawing/2014/main" id="{7A89B6B4-D22F-43E5-8EC2-AD07CBFD8568}"/>
              </a:ext>
            </a:extLst>
          </p:cNvPr>
          <p:cNvSpPr>
            <a:spLocks noGrp="1"/>
          </p:cNvSpPr>
          <p:nvPr>
            <p:ph type="body" sz="quarter" idx="24" hasCustomPrompt="1"/>
          </p:nvPr>
        </p:nvSpPr>
        <p:spPr>
          <a:xfrm>
            <a:off x="3361795"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4" name="Content Placeholder 18">
            <a:extLst>
              <a:ext uri="{FF2B5EF4-FFF2-40B4-BE49-F238E27FC236}">
                <a16:creationId xmlns:a16="http://schemas.microsoft.com/office/drawing/2014/main" id="{4CB7A7D7-2A49-427E-874B-C10B706C1E77}"/>
              </a:ext>
            </a:extLst>
          </p:cNvPr>
          <p:cNvSpPr>
            <a:spLocks noGrp="1"/>
          </p:cNvSpPr>
          <p:nvPr>
            <p:ph sz="quarter" idx="25"/>
          </p:nvPr>
        </p:nvSpPr>
        <p:spPr>
          <a:xfrm>
            <a:off x="6244167"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5" name="Text Placeholder 10">
            <a:extLst>
              <a:ext uri="{FF2B5EF4-FFF2-40B4-BE49-F238E27FC236}">
                <a16:creationId xmlns:a16="http://schemas.microsoft.com/office/drawing/2014/main" id="{706FD9DE-D534-40CE-BADF-4806A01DAC4C}"/>
              </a:ext>
            </a:extLst>
          </p:cNvPr>
          <p:cNvSpPr>
            <a:spLocks noGrp="1"/>
          </p:cNvSpPr>
          <p:nvPr>
            <p:ph type="body" sz="quarter" idx="26" hasCustomPrompt="1"/>
          </p:nvPr>
        </p:nvSpPr>
        <p:spPr>
          <a:xfrm>
            <a:off x="6244166"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6" name="Content Placeholder 18">
            <a:extLst>
              <a:ext uri="{FF2B5EF4-FFF2-40B4-BE49-F238E27FC236}">
                <a16:creationId xmlns:a16="http://schemas.microsoft.com/office/drawing/2014/main" id="{47DA4058-84EF-461D-934F-D341A5BB3D40}"/>
              </a:ext>
            </a:extLst>
          </p:cNvPr>
          <p:cNvSpPr>
            <a:spLocks noGrp="1"/>
          </p:cNvSpPr>
          <p:nvPr>
            <p:ph sz="quarter" idx="27"/>
          </p:nvPr>
        </p:nvSpPr>
        <p:spPr>
          <a:xfrm>
            <a:off x="9126537"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7" name="Text Placeholder 10">
            <a:extLst>
              <a:ext uri="{FF2B5EF4-FFF2-40B4-BE49-F238E27FC236}">
                <a16:creationId xmlns:a16="http://schemas.microsoft.com/office/drawing/2014/main" id="{5B11B367-A392-4D07-A3AA-FEA082E5DFB0}"/>
              </a:ext>
            </a:extLst>
          </p:cNvPr>
          <p:cNvSpPr>
            <a:spLocks noGrp="1"/>
          </p:cNvSpPr>
          <p:nvPr>
            <p:ph type="body" sz="quarter" idx="28" hasCustomPrompt="1"/>
          </p:nvPr>
        </p:nvSpPr>
        <p:spPr>
          <a:xfrm>
            <a:off x="9126537"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5" name="Date Placeholder 4">
            <a:extLst>
              <a:ext uri="{FF2B5EF4-FFF2-40B4-BE49-F238E27FC236}">
                <a16:creationId xmlns:a16="http://schemas.microsoft.com/office/drawing/2014/main" id="{1BAD02FB-189A-4BD4-8E2E-B325B0929E8F}"/>
              </a:ext>
            </a:extLst>
          </p:cNvPr>
          <p:cNvSpPr>
            <a:spLocks noGrp="1"/>
          </p:cNvSpPr>
          <p:nvPr>
            <p:ph type="dt" sz="half" idx="29"/>
          </p:nvPr>
        </p:nvSpPr>
        <p:spPr/>
        <p:txBody>
          <a:bodyPr/>
          <a:lstStyle/>
          <a:p>
            <a:fld id="{A0ABC626-455B-41B0-A0E7-A5E156590607}" type="datetime1">
              <a:rPr lang="en-US" smtClean="0"/>
              <a:pPr/>
              <a:t>2/1/2024</a:t>
            </a:fld>
            <a:endParaRPr lang="en-US"/>
          </a:p>
        </p:txBody>
      </p:sp>
      <p:sp>
        <p:nvSpPr>
          <p:cNvPr id="6" name="Footer Placeholder 5">
            <a:extLst>
              <a:ext uri="{FF2B5EF4-FFF2-40B4-BE49-F238E27FC236}">
                <a16:creationId xmlns:a16="http://schemas.microsoft.com/office/drawing/2014/main" id="{BC36B14F-11E0-4889-A413-CB3C7AFF79B4}"/>
              </a:ext>
            </a:extLst>
          </p:cNvPr>
          <p:cNvSpPr>
            <a:spLocks noGrp="1"/>
          </p:cNvSpPr>
          <p:nvPr>
            <p:ph type="ftr" sz="quarter" idx="30"/>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39B28851-AA76-4129-AC91-31C430AE821B}"/>
              </a:ext>
            </a:extLst>
          </p:cNvPr>
          <p:cNvSpPr>
            <a:spLocks noGrp="1"/>
          </p:cNvSpPr>
          <p:nvPr>
            <p:ph type="sldNum" sz="quarter" idx="31"/>
          </p:nvPr>
        </p:nvSpPr>
        <p:spPr/>
        <p:txBody>
          <a:bodyPr/>
          <a:lstStyle/>
          <a:p>
            <a:fld id="{6C385236-B7BA-4938-9EA6-6DEC8CA653D7}" type="slidenum">
              <a:rPr lang="en-US" smtClean="0"/>
              <a:pPr/>
              <a:t>‹#›</a:t>
            </a:fld>
            <a:endParaRPr lang="en-US"/>
          </a:p>
        </p:txBody>
      </p:sp>
      <p:sp>
        <p:nvSpPr>
          <p:cNvPr id="16" name="Text Placeholder 7">
            <a:extLst>
              <a:ext uri="{FF2B5EF4-FFF2-40B4-BE49-F238E27FC236}">
                <a16:creationId xmlns:a16="http://schemas.microsoft.com/office/drawing/2014/main" id="{0C4B6512-58D0-4126-A96F-DCE2BC492B64}"/>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7" name="Title Placeholder 1">
            <a:extLst>
              <a:ext uri="{FF2B5EF4-FFF2-40B4-BE49-F238E27FC236}">
                <a16:creationId xmlns:a16="http://schemas.microsoft.com/office/drawing/2014/main" id="{164CE1CF-9577-4E95-9A2E-848CA260D9F9}"/>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31259880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mparison">
    <p:spTree>
      <p:nvGrpSpPr>
        <p:cNvPr id="1" name=""/>
        <p:cNvGrpSpPr/>
        <p:nvPr/>
      </p:nvGrpSpPr>
      <p:grpSpPr>
        <a:xfrm>
          <a:off x="0" y="0"/>
          <a:ext cx="0" cy="0"/>
          <a:chOff x="0" y="0"/>
          <a:chExt cx="0" cy="0"/>
        </a:xfrm>
      </p:grpSpPr>
      <p:sp>
        <p:nvSpPr>
          <p:cNvPr id="12" name="Picture Placeholder 3">
            <a:extLst>
              <a:ext uri="{FF2B5EF4-FFF2-40B4-BE49-F238E27FC236}">
                <a16:creationId xmlns:a16="http://schemas.microsoft.com/office/drawing/2014/main" id="{208B418E-47E7-4CB3-9272-AFFEF9163A3D}"/>
              </a:ext>
            </a:extLst>
          </p:cNvPr>
          <p:cNvSpPr>
            <a:spLocks noGrp="1"/>
          </p:cNvSpPr>
          <p:nvPr>
            <p:ph type="pic" sz="quarter" idx="23" hasCustomPrompt="1"/>
          </p:nvPr>
        </p:nvSpPr>
        <p:spPr>
          <a:xfrm>
            <a:off x="0" y="1"/>
            <a:ext cx="12192000" cy="2488018"/>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a:t>Click to insert a picture</a:t>
            </a:r>
            <a:br>
              <a:rPr lang="en-US" noProof="0"/>
            </a:br>
            <a:r>
              <a:rPr lang="en-US" noProof="0"/>
              <a:t>Note that the picture will be inserted on top of the text placeholder.</a:t>
            </a:r>
            <a:br>
              <a:rPr lang="en-US" noProof="0"/>
            </a:br>
            <a:r>
              <a:rPr lang="en-US" noProof="0"/>
              <a:t>Therefore, in order to insert text, right click the picture and choose "Send to back"</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1441696195"/>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1064435" y="2805514"/>
            <a:ext cx="4269012" cy="623486"/>
          </a:xfrm>
          <a:noFill/>
        </p:spPr>
        <p:txBody>
          <a:bodyPr lIns="144000" tIns="0" rIns="144000" bIns="0" anchor="ctr">
            <a:noAutofit/>
          </a:bodyPr>
          <a:lstStyle>
            <a:lvl1pPr marL="0" indent="0" algn="ctr">
              <a:lnSpc>
                <a:spcPts val="1700"/>
              </a:lnSpc>
              <a:buNone/>
              <a:defRPr b="1">
                <a:solidFill>
                  <a:schemeClr val="tx1"/>
                </a:solidFill>
                <a:latin typeface="+mj-lt"/>
              </a:defRPr>
            </a:lvl1pPr>
            <a:lvl2pPr>
              <a:defRPr b="1"/>
            </a:lvl2pPr>
            <a:lvl3pPr>
              <a:defRPr b="1"/>
            </a:lvl3pPr>
            <a:lvl4pPr>
              <a:defRPr b="1"/>
            </a:lvl4pPr>
            <a:lvl5pPr>
              <a:defRPr b="1"/>
            </a:lvl5pPr>
          </a:lstStyle>
          <a:p>
            <a:pPr lvl="0"/>
            <a:r>
              <a:rPr lang="en-US" noProof="0"/>
              <a:t>Click to edit </a:t>
            </a:r>
            <a:br>
              <a:rPr lang="en-US" noProof="0"/>
            </a:br>
            <a:r>
              <a:rPr lang="en-US" noProof="0"/>
              <a:t>Master text styles</a:t>
            </a:r>
          </a:p>
        </p:txBody>
      </p:sp>
      <p:sp>
        <p:nvSpPr>
          <p:cNvPr id="16" name="Text Placeholder 10"/>
          <p:cNvSpPr>
            <a:spLocks noGrp="1"/>
          </p:cNvSpPr>
          <p:nvPr>
            <p:ph type="body" sz="quarter" idx="17" hasCustomPrompt="1"/>
          </p:nvPr>
        </p:nvSpPr>
        <p:spPr>
          <a:xfrm>
            <a:off x="6644154" y="2803583"/>
            <a:ext cx="4267530" cy="622719"/>
          </a:xfrm>
          <a:noFill/>
        </p:spPr>
        <p:txBody>
          <a:bodyPr lIns="144000" tIns="0" rIns="144000" bIns="0" anchor="ctr">
            <a:noAutofit/>
          </a:bodyPr>
          <a:lstStyle>
            <a:lvl1pPr marL="0" indent="0" algn="ctr">
              <a:lnSpc>
                <a:spcPts val="1700"/>
              </a:lnSpc>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9" name="Content Placeholder 18"/>
          <p:cNvSpPr>
            <a:spLocks noGrp="1"/>
          </p:cNvSpPr>
          <p:nvPr>
            <p:ph sz="quarter" idx="18" hasCustomPrompt="1"/>
          </p:nvPr>
        </p:nvSpPr>
        <p:spPr>
          <a:xfrm>
            <a:off x="1064435" y="3429001"/>
            <a:ext cx="4269012" cy="2748516"/>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Content Placeholder 18"/>
          <p:cNvSpPr>
            <a:spLocks noGrp="1"/>
          </p:cNvSpPr>
          <p:nvPr>
            <p:ph sz="quarter" idx="19" hasCustomPrompt="1"/>
          </p:nvPr>
        </p:nvSpPr>
        <p:spPr>
          <a:xfrm>
            <a:off x="6644154" y="3426304"/>
            <a:ext cx="4267531" cy="2748516"/>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Text Placeholder 6">
            <a:extLst>
              <a:ext uri="{FF2B5EF4-FFF2-40B4-BE49-F238E27FC236}">
                <a16:creationId xmlns:a16="http://schemas.microsoft.com/office/drawing/2014/main" id="{92606E51-302A-402C-B20F-54F37450EF5A}"/>
              </a:ext>
            </a:extLst>
          </p:cNvPr>
          <p:cNvSpPr>
            <a:spLocks noGrp="1"/>
          </p:cNvSpPr>
          <p:nvPr>
            <p:ph type="body" sz="quarter" idx="43" hasCustomPrompt="1"/>
          </p:nvPr>
        </p:nvSpPr>
        <p:spPr>
          <a:xfrm>
            <a:off x="2824031" y="2079363"/>
            <a:ext cx="698400" cy="698238"/>
          </a:xfrm>
          <a:prstGeom prst="ellipse">
            <a:avLst/>
          </a:prstGeom>
          <a:solidFill>
            <a:schemeClr val="accent1"/>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15" name="Text Placeholder 6">
            <a:extLst>
              <a:ext uri="{FF2B5EF4-FFF2-40B4-BE49-F238E27FC236}">
                <a16:creationId xmlns:a16="http://schemas.microsoft.com/office/drawing/2014/main" id="{AA946F2A-6D15-4356-AACE-77B713052445}"/>
              </a:ext>
            </a:extLst>
          </p:cNvPr>
          <p:cNvSpPr>
            <a:spLocks noGrp="1"/>
          </p:cNvSpPr>
          <p:nvPr>
            <p:ph type="body" sz="quarter" idx="44" hasCustomPrompt="1"/>
          </p:nvPr>
        </p:nvSpPr>
        <p:spPr>
          <a:xfrm>
            <a:off x="8424045" y="2079363"/>
            <a:ext cx="698400" cy="698238"/>
          </a:xfrm>
          <a:prstGeom prst="ellipse">
            <a:avLst/>
          </a:prstGeom>
          <a:solidFill>
            <a:schemeClr val="accent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 name="Date Placeholder 4">
            <a:extLst>
              <a:ext uri="{FF2B5EF4-FFF2-40B4-BE49-F238E27FC236}">
                <a16:creationId xmlns:a16="http://schemas.microsoft.com/office/drawing/2014/main" id="{24436295-A04E-410C-BC96-E703F87AF8FB}"/>
              </a:ext>
            </a:extLst>
          </p:cNvPr>
          <p:cNvSpPr>
            <a:spLocks noGrp="1"/>
          </p:cNvSpPr>
          <p:nvPr>
            <p:ph type="dt" sz="half" idx="45"/>
          </p:nvPr>
        </p:nvSpPr>
        <p:spPr/>
        <p:txBody>
          <a:bodyPr/>
          <a:lstStyle/>
          <a:p>
            <a:fld id="{A0ABC626-455B-41B0-A0E7-A5E156590607}" type="datetime1">
              <a:rPr lang="en-US" smtClean="0"/>
              <a:pPr/>
              <a:t>2/1/2024</a:t>
            </a:fld>
            <a:endParaRPr lang="en-US"/>
          </a:p>
        </p:txBody>
      </p:sp>
      <p:sp>
        <p:nvSpPr>
          <p:cNvPr id="6" name="Footer Placeholder 5">
            <a:extLst>
              <a:ext uri="{FF2B5EF4-FFF2-40B4-BE49-F238E27FC236}">
                <a16:creationId xmlns:a16="http://schemas.microsoft.com/office/drawing/2014/main" id="{B0B2DE98-0117-4A18-88E2-669F6FB209A4}"/>
              </a:ext>
            </a:extLst>
          </p:cNvPr>
          <p:cNvSpPr>
            <a:spLocks noGrp="1"/>
          </p:cNvSpPr>
          <p:nvPr>
            <p:ph type="ftr" sz="quarter" idx="46"/>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61D719EE-E991-4D3D-BAFB-EB072BFB1EEB}"/>
              </a:ext>
            </a:extLst>
          </p:cNvPr>
          <p:cNvSpPr>
            <a:spLocks noGrp="1"/>
          </p:cNvSpPr>
          <p:nvPr>
            <p:ph type="sldNum" sz="quarter" idx="47"/>
          </p:nvPr>
        </p:nvSpPr>
        <p:spPr/>
        <p:txBody>
          <a:bodyPr/>
          <a:lstStyle/>
          <a:p>
            <a:fld id="{6C385236-B7BA-4938-9EA6-6DEC8CA653D7}" type="slidenum">
              <a:rPr lang="en-US" smtClean="0"/>
              <a:pPr/>
              <a:t>‹#›</a:t>
            </a:fld>
            <a:endParaRPr lang="en-US"/>
          </a:p>
        </p:txBody>
      </p:sp>
      <p:sp>
        <p:nvSpPr>
          <p:cNvPr id="18" name="Text Placeholder 7">
            <a:extLst>
              <a:ext uri="{FF2B5EF4-FFF2-40B4-BE49-F238E27FC236}">
                <a16:creationId xmlns:a16="http://schemas.microsoft.com/office/drawing/2014/main" id="{FC155D83-CC89-488D-A2E1-DDEE95784B50}"/>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2" name="Title Placeholder 1">
            <a:extLst>
              <a:ext uri="{FF2B5EF4-FFF2-40B4-BE49-F238E27FC236}">
                <a16:creationId xmlns:a16="http://schemas.microsoft.com/office/drawing/2014/main" id="{2CEEA349-D809-4E4C-BA93-BCE8AF64CA59}"/>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761691251"/>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004E70DC-C3D2-4252-9260-04CDF1B85E16}"/>
              </a:ext>
            </a:extLst>
          </p:cNvPr>
          <p:cNvSpPr>
            <a:spLocks noGrp="1"/>
          </p:cNvSpPr>
          <p:nvPr>
            <p:ph type="pic" sz="quarter" idx="25" hasCustomPrompt="1"/>
          </p:nvPr>
        </p:nvSpPr>
        <p:spPr>
          <a:xfrm>
            <a:off x="0" y="1"/>
            <a:ext cx="12192000" cy="2488018"/>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a:t>Click to insert a picture</a:t>
            </a:r>
            <a:br>
              <a:rPr lang="en-US" noProof="0"/>
            </a:br>
            <a:r>
              <a:rPr lang="en-US" noProof="0"/>
              <a:t>Note that the picture will be inserted on top of the text placeholder.</a:t>
            </a:r>
            <a:br>
              <a:rPr lang="en-US" noProof="0"/>
            </a:br>
            <a:r>
              <a:rPr lang="en-US" noProof="0"/>
              <a:t>Therefore, in order to insert text, right click the picture and choose "Send to back"</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2203443689"/>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6"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9" name="Content Placeholder 18"/>
          <p:cNvSpPr>
            <a:spLocks noGrp="1"/>
          </p:cNvSpPr>
          <p:nvPr>
            <p:ph sz="quarter" idx="18" hasCustomPrompt="1"/>
          </p:nvPr>
        </p:nvSpPr>
        <p:spPr>
          <a:xfrm>
            <a:off x="479426"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ext Placeholder 6">
            <a:extLst>
              <a:ext uri="{FF2B5EF4-FFF2-40B4-BE49-F238E27FC236}">
                <a16:creationId xmlns:a16="http://schemas.microsoft.com/office/drawing/2014/main" id="{0777F5BC-90F4-414E-B27A-79BDF9D40929}"/>
              </a:ext>
            </a:extLst>
          </p:cNvPr>
          <p:cNvSpPr>
            <a:spLocks noGrp="1"/>
          </p:cNvSpPr>
          <p:nvPr>
            <p:ph type="body" sz="quarter" idx="43" hasCustomPrompt="1"/>
          </p:nvPr>
        </p:nvSpPr>
        <p:spPr>
          <a:xfrm>
            <a:off x="1428341" y="2079363"/>
            <a:ext cx="828000" cy="828000"/>
          </a:xfrm>
          <a:prstGeom prst="ellipse">
            <a:avLst/>
          </a:prstGeom>
          <a:solidFill>
            <a:schemeClr val="tx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2" name="Text Placeholder 10">
            <a:extLst>
              <a:ext uri="{FF2B5EF4-FFF2-40B4-BE49-F238E27FC236}">
                <a16:creationId xmlns:a16="http://schemas.microsoft.com/office/drawing/2014/main" id="{BD7EB420-7E8D-454A-92D5-C50919056636}"/>
              </a:ext>
            </a:extLst>
          </p:cNvPr>
          <p:cNvSpPr>
            <a:spLocks noGrp="1"/>
          </p:cNvSpPr>
          <p:nvPr>
            <p:ph type="body" sz="quarter" idx="44" hasCustomPrompt="1"/>
          </p:nvPr>
        </p:nvSpPr>
        <p:spPr>
          <a:xfrm>
            <a:off x="3315198"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3" name="Content Placeholder 18">
            <a:extLst>
              <a:ext uri="{FF2B5EF4-FFF2-40B4-BE49-F238E27FC236}">
                <a16:creationId xmlns:a16="http://schemas.microsoft.com/office/drawing/2014/main" id="{B228A39C-C8A6-4AC7-96A3-25A525A9A4F2}"/>
              </a:ext>
            </a:extLst>
          </p:cNvPr>
          <p:cNvSpPr>
            <a:spLocks noGrp="1"/>
          </p:cNvSpPr>
          <p:nvPr>
            <p:ph sz="quarter" idx="45" hasCustomPrompt="1"/>
          </p:nvPr>
        </p:nvSpPr>
        <p:spPr>
          <a:xfrm>
            <a:off x="3315199"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4" name="Text Placeholder 6">
            <a:extLst>
              <a:ext uri="{FF2B5EF4-FFF2-40B4-BE49-F238E27FC236}">
                <a16:creationId xmlns:a16="http://schemas.microsoft.com/office/drawing/2014/main" id="{47F886A1-D69F-4044-9B1C-2C721E721AFF}"/>
              </a:ext>
            </a:extLst>
          </p:cNvPr>
          <p:cNvSpPr>
            <a:spLocks noGrp="1"/>
          </p:cNvSpPr>
          <p:nvPr>
            <p:ph type="body" sz="quarter" idx="46" hasCustomPrompt="1"/>
          </p:nvPr>
        </p:nvSpPr>
        <p:spPr>
          <a:xfrm>
            <a:off x="4264113" y="2079363"/>
            <a:ext cx="828000" cy="828000"/>
          </a:xfrm>
          <a:prstGeom prst="ellipse">
            <a:avLst/>
          </a:prstGeom>
          <a:solidFill>
            <a:schemeClr val="accent1"/>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5" name="Text Placeholder 10">
            <a:extLst>
              <a:ext uri="{FF2B5EF4-FFF2-40B4-BE49-F238E27FC236}">
                <a16:creationId xmlns:a16="http://schemas.microsoft.com/office/drawing/2014/main" id="{B89EAACB-7074-471C-BBA2-8BF0CC3E4EB9}"/>
              </a:ext>
            </a:extLst>
          </p:cNvPr>
          <p:cNvSpPr>
            <a:spLocks noGrp="1"/>
          </p:cNvSpPr>
          <p:nvPr>
            <p:ph type="body" sz="quarter" idx="47" hasCustomPrompt="1"/>
          </p:nvPr>
        </p:nvSpPr>
        <p:spPr>
          <a:xfrm>
            <a:off x="6150970"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6" name="Content Placeholder 18">
            <a:extLst>
              <a:ext uri="{FF2B5EF4-FFF2-40B4-BE49-F238E27FC236}">
                <a16:creationId xmlns:a16="http://schemas.microsoft.com/office/drawing/2014/main" id="{EB79EFFE-A060-4C8D-BD8F-E52045C9C7EF}"/>
              </a:ext>
            </a:extLst>
          </p:cNvPr>
          <p:cNvSpPr>
            <a:spLocks noGrp="1"/>
          </p:cNvSpPr>
          <p:nvPr>
            <p:ph sz="quarter" idx="48" hasCustomPrompt="1"/>
          </p:nvPr>
        </p:nvSpPr>
        <p:spPr>
          <a:xfrm>
            <a:off x="6150972"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 name="Text Placeholder 6">
            <a:extLst>
              <a:ext uri="{FF2B5EF4-FFF2-40B4-BE49-F238E27FC236}">
                <a16:creationId xmlns:a16="http://schemas.microsoft.com/office/drawing/2014/main" id="{3BEA2D42-9FD4-4716-AB0B-9632B9F8E378}"/>
              </a:ext>
            </a:extLst>
          </p:cNvPr>
          <p:cNvSpPr>
            <a:spLocks noGrp="1"/>
          </p:cNvSpPr>
          <p:nvPr>
            <p:ph type="body" sz="quarter" idx="49" hasCustomPrompt="1"/>
          </p:nvPr>
        </p:nvSpPr>
        <p:spPr>
          <a:xfrm>
            <a:off x="7099885" y="2079363"/>
            <a:ext cx="828000" cy="828000"/>
          </a:xfrm>
          <a:prstGeom prst="ellipse">
            <a:avLst/>
          </a:prstGeom>
          <a:solidFill>
            <a:schemeClr val="accent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8" name="Text Placeholder 10">
            <a:extLst>
              <a:ext uri="{FF2B5EF4-FFF2-40B4-BE49-F238E27FC236}">
                <a16:creationId xmlns:a16="http://schemas.microsoft.com/office/drawing/2014/main" id="{8FD4303F-49FA-457B-B244-4E8B906863CA}"/>
              </a:ext>
            </a:extLst>
          </p:cNvPr>
          <p:cNvSpPr>
            <a:spLocks noGrp="1"/>
          </p:cNvSpPr>
          <p:nvPr>
            <p:ph type="body" sz="quarter" idx="50" hasCustomPrompt="1"/>
          </p:nvPr>
        </p:nvSpPr>
        <p:spPr>
          <a:xfrm>
            <a:off x="8986744"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9" name="Content Placeholder 18">
            <a:extLst>
              <a:ext uri="{FF2B5EF4-FFF2-40B4-BE49-F238E27FC236}">
                <a16:creationId xmlns:a16="http://schemas.microsoft.com/office/drawing/2014/main" id="{03E82EC9-6A37-4D1E-933C-F9272C7F54EE}"/>
              </a:ext>
            </a:extLst>
          </p:cNvPr>
          <p:cNvSpPr>
            <a:spLocks noGrp="1"/>
          </p:cNvSpPr>
          <p:nvPr>
            <p:ph sz="quarter" idx="51" hasCustomPrompt="1"/>
          </p:nvPr>
        </p:nvSpPr>
        <p:spPr>
          <a:xfrm>
            <a:off x="8986744"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 name="Text Placeholder 6">
            <a:extLst>
              <a:ext uri="{FF2B5EF4-FFF2-40B4-BE49-F238E27FC236}">
                <a16:creationId xmlns:a16="http://schemas.microsoft.com/office/drawing/2014/main" id="{0169E3EB-3F89-482B-9603-7497CA07EED3}"/>
              </a:ext>
            </a:extLst>
          </p:cNvPr>
          <p:cNvSpPr>
            <a:spLocks noGrp="1"/>
          </p:cNvSpPr>
          <p:nvPr>
            <p:ph type="body" sz="quarter" idx="52" hasCustomPrompt="1"/>
          </p:nvPr>
        </p:nvSpPr>
        <p:spPr>
          <a:xfrm>
            <a:off x="9935659" y="2079363"/>
            <a:ext cx="828000" cy="828000"/>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 name="Date Placeholder 4">
            <a:extLst>
              <a:ext uri="{FF2B5EF4-FFF2-40B4-BE49-F238E27FC236}">
                <a16:creationId xmlns:a16="http://schemas.microsoft.com/office/drawing/2014/main" id="{7381527C-8083-4F64-ACF8-D0782F8C892E}"/>
              </a:ext>
            </a:extLst>
          </p:cNvPr>
          <p:cNvSpPr>
            <a:spLocks noGrp="1"/>
          </p:cNvSpPr>
          <p:nvPr>
            <p:ph type="dt" sz="half" idx="53"/>
          </p:nvPr>
        </p:nvSpPr>
        <p:spPr/>
        <p:txBody>
          <a:bodyPr/>
          <a:lstStyle/>
          <a:p>
            <a:fld id="{A0ABC626-455B-41B0-A0E7-A5E156590607}" type="datetime1">
              <a:rPr lang="en-US" smtClean="0"/>
              <a:pPr/>
              <a:t>2/1/2024</a:t>
            </a:fld>
            <a:endParaRPr lang="en-US"/>
          </a:p>
        </p:txBody>
      </p:sp>
      <p:sp>
        <p:nvSpPr>
          <p:cNvPr id="6" name="Footer Placeholder 5">
            <a:extLst>
              <a:ext uri="{FF2B5EF4-FFF2-40B4-BE49-F238E27FC236}">
                <a16:creationId xmlns:a16="http://schemas.microsoft.com/office/drawing/2014/main" id="{77F89F93-34D9-4219-91BC-313CBE6E7366}"/>
              </a:ext>
            </a:extLst>
          </p:cNvPr>
          <p:cNvSpPr>
            <a:spLocks noGrp="1"/>
          </p:cNvSpPr>
          <p:nvPr>
            <p:ph type="ftr" sz="quarter" idx="54"/>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1C6A6AB2-CD6B-4C00-BDB7-580562DE15F6}"/>
              </a:ext>
            </a:extLst>
          </p:cNvPr>
          <p:cNvSpPr>
            <a:spLocks noGrp="1"/>
          </p:cNvSpPr>
          <p:nvPr>
            <p:ph type="sldNum" sz="quarter" idx="55"/>
          </p:nvPr>
        </p:nvSpPr>
        <p:spPr/>
        <p:txBody>
          <a:bodyPr/>
          <a:lstStyle/>
          <a:p>
            <a:fld id="{6C385236-B7BA-4938-9EA6-6DEC8CA653D7}" type="slidenum">
              <a:rPr lang="en-US" smtClean="0"/>
              <a:pPr/>
              <a:t>‹#›</a:t>
            </a:fld>
            <a:endParaRPr lang="en-US"/>
          </a:p>
        </p:txBody>
      </p:sp>
      <p:sp>
        <p:nvSpPr>
          <p:cNvPr id="22" name="Text Placeholder 7">
            <a:extLst>
              <a:ext uri="{FF2B5EF4-FFF2-40B4-BE49-F238E27FC236}">
                <a16:creationId xmlns:a16="http://schemas.microsoft.com/office/drawing/2014/main" id="{B42607E9-9610-476B-930F-0A9576413139}"/>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3" name="Title Placeholder 1">
            <a:extLst>
              <a:ext uri="{FF2B5EF4-FFF2-40B4-BE49-F238E27FC236}">
                <a16:creationId xmlns:a16="http://schemas.microsoft.com/office/drawing/2014/main" id="{26FADBE2-42E3-44BC-9BB9-E8F8F24A893E}"/>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368611993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 y="0"/>
            <a:ext cx="12191999" cy="6283325"/>
          </a:xfrm>
          <a:solidFill>
            <a:schemeClr val="tx1"/>
          </a:solidFill>
        </p:spPr>
        <p:txBody>
          <a:bodyPr vert="horz" lIns="396000" tIns="1188000" rIns="0" bIns="0" rtlCol="0" anchor="t">
            <a:noAutofit/>
          </a:bodyPr>
          <a:lstStyle>
            <a:lvl1pPr>
              <a:defRPr lang="en-US" sz="11200">
                <a:solidFill>
                  <a:schemeClr val="bg1"/>
                </a:solidFill>
              </a:defRPr>
            </a:lvl1pPr>
          </a:lstStyle>
          <a:p>
            <a:pPr marL="0" lvl="0"/>
            <a:r>
              <a:rPr lang="en-US" noProof="0"/>
              <a:t>No.</a:t>
            </a:r>
          </a:p>
        </p:txBody>
      </p:sp>
      <p:sp>
        <p:nvSpPr>
          <p:cNvPr id="4" name="Pladsholder til tekst 3">
            <a:extLst>
              <a:ext uri="{FF2B5EF4-FFF2-40B4-BE49-F238E27FC236}">
                <a16:creationId xmlns:a16="http://schemas.microsoft.com/office/drawing/2014/main" id="{9E59AC80-2065-4B79-ABB9-E0090AED5764}"/>
              </a:ext>
            </a:extLst>
          </p:cNvPr>
          <p:cNvSpPr>
            <a:spLocks noGrp="1"/>
          </p:cNvSpPr>
          <p:nvPr>
            <p:ph type="body" sz="quarter" idx="13" hasCustomPrompt="1"/>
          </p:nvPr>
        </p:nvSpPr>
        <p:spPr>
          <a:xfrm>
            <a:off x="479425" y="1905581"/>
            <a:ext cx="4533899" cy="3355393"/>
          </a:xfrm>
        </p:spPr>
        <p:txBody>
          <a:bodyPr/>
          <a:lstStyle>
            <a:lvl1pPr marL="0" indent="0">
              <a:buNone/>
              <a:defRPr sz="2400" b="0">
                <a:solidFill>
                  <a:schemeClr val="bg1"/>
                </a:solidFill>
              </a:defRPr>
            </a:lvl1pPr>
            <a:lvl2pPr marL="199104" indent="0">
              <a:buNone/>
              <a:defRPr sz="2400" b="1">
                <a:solidFill>
                  <a:schemeClr val="bg1"/>
                </a:solidFill>
              </a:defRPr>
            </a:lvl2pPr>
            <a:lvl3pPr marL="398209" indent="0">
              <a:buNone/>
              <a:defRPr sz="2400" b="1">
                <a:solidFill>
                  <a:schemeClr val="bg1"/>
                </a:solidFill>
              </a:defRPr>
            </a:lvl3pPr>
            <a:lvl4pPr marL="597314" indent="0">
              <a:buNone/>
              <a:defRPr sz="2400" b="1">
                <a:solidFill>
                  <a:schemeClr val="bg1"/>
                </a:solidFill>
              </a:defRPr>
            </a:lvl4pPr>
            <a:lvl5pPr marL="810640" indent="0">
              <a:buNone/>
              <a:defRPr sz="2400" b="1">
                <a:solidFill>
                  <a:schemeClr val="bg1"/>
                </a:solidFill>
              </a:defRPr>
            </a:lvl5pPr>
          </a:lstStyle>
          <a:p>
            <a:pPr lvl="0"/>
            <a:r>
              <a:rPr lang="en-US" noProof="0"/>
              <a:t>Chapter description</a:t>
            </a:r>
          </a:p>
        </p:txBody>
      </p:sp>
      <p:sp>
        <p:nvSpPr>
          <p:cNvPr id="3" name="Date Placeholder 2">
            <a:extLst>
              <a:ext uri="{FF2B5EF4-FFF2-40B4-BE49-F238E27FC236}">
                <a16:creationId xmlns:a16="http://schemas.microsoft.com/office/drawing/2014/main" id="{B69CADED-E389-4A90-8695-2241B35CC4B1}"/>
              </a:ext>
            </a:extLst>
          </p:cNvPr>
          <p:cNvSpPr>
            <a:spLocks noGrp="1"/>
          </p:cNvSpPr>
          <p:nvPr>
            <p:ph type="dt" sz="half" idx="14"/>
          </p:nvPr>
        </p:nvSpPr>
        <p:spPr/>
        <p:txBody>
          <a:bodyPr/>
          <a:lstStyle/>
          <a:p>
            <a:fld id="{A0ABC626-455B-41B0-A0E7-A5E156590607}" type="datetime1">
              <a:rPr lang="en-US" smtClean="0"/>
              <a:pPr/>
              <a:t>2/1/2024</a:t>
            </a:fld>
            <a:endParaRPr lang="en-US"/>
          </a:p>
        </p:txBody>
      </p:sp>
      <p:sp>
        <p:nvSpPr>
          <p:cNvPr id="5" name="Footer Placeholder 4">
            <a:extLst>
              <a:ext uri="{FF2B5EF4-FFF2-40B4-BE49-F238E27FC236}">
                <a16:creationId xmlns:a16="http://schemas.microsoft.com/office/drawing/2014/main" id="{6AA70BB6-25A7-4634-8894-E73E4AFD4075}"/>
              </a:ext>
            </a:extLst>
          </p:cNvPr>
          <p:cNvSpPr>
            <a:spLocks noGrp="1"/>
          </p:cNvSpPr>
          <p:nvPr>
            <p:ph type="ftr" sz="quarter" idx="15"/>
          </p:nvPr>
        </p:nvSpPr>
        <p:spPr/>
        <p:txBody>
          <a:bodyPr/>
          <a:lstStyle/>
          <a:p>
            <a:pPr algn="l"/>
            <a:r>
              <a:rPr lang="en-US"/>
              <a:t>COMPANY CONFIDENTIAL</a:t>
            </a:r>
          </a:p>
        </p:txBody>
      </p:sp>
      <p:sp>
        <p:nvSpPr>
          <p:cNvPr id="6" name="Slide Number Placeholder 5">
            <a:extLst>
              <a:ext uri="{FF2B5EF4-FFF2-40B4-BE49-F238E27FC236}">
                <a16:creationId xmlns:a16="http://schemas.microsoft.com/office/drawing/2014/main" id="{02963D1F-9BC2-4C83-B4E0-D420BF762FF2}"/>
              </a:ext>
            </a:extLst>
          </p:cNvPr>
          <p:cNvSpPr>
            <a:spLocks noGrp="1"/>
          </p:cNvSpPr>
          <p:nvPr>
            <p:ph type="sldNum" sz="quarter" idx="16"/>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406440562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104888757"/>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3" name="Date Placeholder 2">
            <a:extLst>
              <a:ext uri="{FF2B5EF4-FFF2-40B4-BE49-F238E27FC236}">
                <a16:creationId xmlns:a16="http://schemas.microsoft.com/office/drawing/2014/main" id="{1C9D9593-6010-4D84-B698-3916B996FA30}"/>
              </a:ext>
            </a:extLst>
          </p:cNvPr>
          <p:cNvSpPr>
            <a:spLocks noGrp="1"/>
          </p:cNvSpPr>
          <p:nvPr>
            <p:ph type="dt" sz="half" idx="18"/>
          </p:nvPr>
        </p:nvSpPr>
        <p:spPr/>
        <p:txBody>
          <a:bodyPr/>
          <a:lstStyle/>
          <a:p>
            <a:fld id="{A0ABC626-455B-41B0-A0E7-A5E156590607}" type="datetime1">
              <a:rPr lang="en-US" smtClean="0"/>
              <a:pPr/>
              <a:t>2/1/2024</a:t>
            </a:fld>
            <a:endParaRPr lang="en-US"/>
          </a:p>
        </p:txBody>
      </p:sp>
      <p:sp>
        <p:nvSpPr>
          <p:cNvPr id="4" name="Footer Placeholder 3">
            <a:extLst>
              <a:ext uri="{FF2B5EF4-FFF2-40B4-BE49-F238E27FC236}">
                <a16:creationId xmlns:a16="http://schemas.microsoft.com/office/drawing/2014/main" id="{68C73727-0AEF-4180-9A25-9D9E4AA4CDE0}"/>
              </a:ext>
            </a:extLst>
          </p:cNvPr>
          <p:cNvSpPr>
            <a:spLocks noGrp="1"/>
          </p:cNvSpPr>
          <p:nvPr>
            <p:ph type="ftr" sz="quarter" idx="19"/>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40140819-2DD2-4C6A-B2BA-661DD2B0CB85}"/>
              </a:ext>
            </a:extLst>
          </p:cNvPr>
          <p:cNvSpPr>
            <a:spLocks noGrp="1"/>
          </p:cNvSpPr>
          <p:nvPr>
            <p:ph type="sldNum" sz="quarter" idx="20"/>
          </p:nvPr>
        </p:nvSpPr>
        <p:spPr/>
        <p:txBody>
          <a:bodyPr/>
          <a:lstStyle/>
          <a:p>
            <a:fld id="{6C385236-B7BA-4938-9EA6-6DEC8CA653D7}" type="slidenum">
              <a:rPr lang="en-US" smtClean="0"/>
              <a:pPr/>
              <a:t>‹#›</a:t>
            </a:fld>
            <a:endParaRPr lang="en-US"/>
          </a:p>
        </p:txBody>
      </p:sp>
      <p:sp>
        <p:nvSpPr>
          <p:cNvPr id="8" name="Text Placeholder 7">
            <a:extLst>
              <a:ext uri="{FF2B5EF4-FFF2-40B4-BE49-F238E27FC236}">
                <a16:creationId xmlns:a16="http://schemas.microsoft.com/office/drawing/2014/main" id="{59F31923-D926-4EC1-927C-8708EF07DF2D}"/>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9" name="Title Placeholder 1">
            <a:extLst>
              <a:ext uri="{FF2B5EF4-FFF2-40B4-BE49-F238E27FC236}">
                <a16:creationId xmlns:a16="http://schemas.microsoft.com/office/drawing/2014/main" id="{9B7F5197-BFC0-474F-8B91-9B266F1A87C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913059734"/>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icture - Righ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3079569955"/>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7" name="Picture Placeholder 3">
            <a:extLst>
              <a:ext uri="{FF2B5EF4-FFF2-40B4-BE49-F238E27FC236}">
                <a16:creationId xmlns:a16="http://schemas.microsoft.com/office/drawing/2014/main" id="{270A7E1B-06C4-491A-A7D6-5E2BF0B762AA}"/>
              </a:ext>
            </a:extLst>
          </p:cNvPr>
          <p:cNvSpPr>
            <a:spLocks noGrp="1"/>
          </p:cNvSpPr>
          <p:nvPr>
            <p:ph type="pic" sz="quarter" idx="17" hasCustomPrompt="1"/>
          </p:nvPr>
        </p:nvSpPr>
        <p:spPr>
          <a:xfrm>
            <a:off x="6205538" y="0"/>
            <a:ext cx="5986461" cy="6284890"/>
          </a:xfrm>
        </p:spPr>
        <p:txBody>
          <a:bodyPr lIns="60458" tIns="60458" rIns="60458" bIns="6120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13" name="Text Placeholder 18">
            <a:extLst>
              <a:ext uri="{FF2B5EF4-FFF2-40B4-BE49-F238E27FC236}">
                <a16:creationId xmlns:a16="http://schemas.microsoft.com/office/drawing/2014/main" id="{6292EC8F-CA80-4608-8BBB-26EAD8252482}"/>
              </a:ext>
            </a:extLst>
          </p:cNvPr>
          <p:cNvSpPr>
            <a:spLocks noGrp="1"/>
          </p:cNvSpPr>
          <p:nvPr>
            <p:ph type="body" sz="quarter" idx="18"/>
          </p:nvPr>
        </p:nvSpPr>
        <p:spPr>
          <a:xfrm>
            <a:off x="479425" y="1412875"/>
            <a:ext cx="5507038" cy="4870450"/>
          </a:xfrm>
          <a:noFill/>
        </p:spPr>
        <p:txBody>
          <a:bodyPr lIns="0" tIns="0" rIns="0" bIns="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 name="Date Placeholder 2">
            <a:extLst>
              <a:ext uri="{FF2B5EF4-FFF2-40B4-BE49-F238E27FC236}">
                <a16:creationId xmlns:a16="http://schemas.microsoft.com/office/drawing/2014/main" id="{EFD0F7C6-431E-46C4-9429-A3D456CBADBB}"/>
              </a:ext>
            </a:extLst>
          </p:cNvPr>
          <p:cNvSpPr>
            <a:spLocks noGrp="1"/>
          </p:cNvSpPr>
          <p:nvPr>
            <p:ph type="dt" sz="half" idx="20"/>
          </p:nvPr>
        </p:nvSpPr>
        <p:spPr/>
        <p:txBody>
          <a:bodyPr/>
          <a:lstStyle/>
          <a:p>
            <a:fld id="{A0ABC626-455B-41B0-A0E7-A5E156590607}" type="datetime1">
              <a:rPr lang="en-US" smtClean="0"/>
              <a:pPr/>
              <a:t>2/1/2024</a:t>
            </a:fld>
            <a:endParaRPr lang="en-US"/>
          </a:p>
        </p:txBody>
      </p:sp>
      <p:sp>
        <p:nvSpPr>
          <p:cNvPr id="4" name="Footer Placeholder 3">
            <a:extLst>
              <a:ext uri="{FF2B5EF4-FFF2-40B4-BE49-F238E27FC236}">
                <a16:creationId xmlns:a16="http://schemas.microsoft.com/office/drawing/2014/main" id="{D8820383-CC25-496B-BB92-273CBD649C18}"/>
              </a:ext>
            </a:extLst>
          </p:cNvPr>
          <p:cNvSpPr>
            <a:spLocks noGrp="1"/>
          </p:cNvSpPr>
          <p:nvPr>
            <p:ph type="ftr" sz="quarter" idx="21"/>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20F88412-719A-4E27-BE3B-7A6D9C0B356A}"/>
              </a:ext>
            </a:extLst>
          </p:cNvPr>
          <p:cNvSpPr>
            <a:spLocks noGrp="1"/>
          </p:cNvSpPr>
          <p:nvPr>
            <p:ph type="sldNum" sz="quarter" idx="22"/>
          </p:nvPr>
        </p:nvSpPr>
        <p:spPr/>
        <p:txBody>
          <a:bodyPr/>
          <a:lstStyle/>
          <a:p>
            <a:fld id="{6C385236-B7BA-4938-9EA6-6DEC8CA653D7}" type="slidenum">
              <a:rPr lang="en-US" smtClean="0"/>
              <a:pPr/>
              <a:t>‹#›</a:t>
            </a:fld>
            <a:endParaRPr lang="en-US"/>
          </a:p>
        </p:txBody>
      </p:sp>
      <p:sp>
        <p:nvSpPr>
          <p:cNvPr id="10" name="Text Placeholder 7">
            <a:extLst>
              <a:ext uri="{FF2B5EF4-FFF2-40B4-BE49-F238E27FC236}">
                <a16:creationId xmlns:a16="http://schemas.microsoft.com/office/drawing/2014/main" id="{AD0C1278-E9AE-4168-A595-99A55EA23DF8}"/>
              </a:ext>
            </a:extLst>
          </p:cNvPr>
          <p:cNvSpPr>
            <a:spLocks noGrp="1"/>
          </p:cNvSpPr>
          <p:nvPr>
            <p:ph type="body" sz="quarter" idx="14" hasCustomPrompt="1"/>
          </p:nvPr>
        </p:nvSpPr>
        <p:spPr>
          <a:xfrm>
            <a:off x="475521" y="873877"/>
            <a:ext cx="5507038"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1" name="Title Placeholder 1">
            <a:extLst>
              <a:ext uri="{FF2B5EF4-FFF2-40B4-BE49-F238E27FC236}">
                <a16:creationId xmlns:a16="http://schemas.microsoft.com/office/drawing/2014/main" id="{7B0E5E79-8AD5-4282-B864-D586098D06AB}"/>
              </a:ext>
            </a:extLst>
          </p:cNvPr>
          <p:cNvSpPr>
            <a:spLocks noGrp="1"/>
          </p:cNvSpPr>
          <p:nvPr>
            <p:ph type="title" hasCustomPrompt="1"/>
          </p:nvPr>
        </p:nvSpPr>
        <p:spPr>
          <a:xfrm>
            <a:off x="479425" y="494490"/>
            <a:ext cx="5506081"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631301320"/>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icture - Lef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4076385282"/>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13" name="Text Placeholder 18">
            <a:extLst>
              <a:ext uri="{FF2B5EF4-FFF2-40B4-BE49-F238E27FC236}">
                <a16:creationId xmlns:a16="http://schemas.microsoft.com/office/drawing/2014/main" id="{EC72F5BB-D66A-4AE5-BE40-DAC7B5574161}"/>
              </a:ext>
            </a:extLst>
          </p:cNvPr>
          <p:cNvSpPr>
            <a:spLocks noGrp="1"/>
          </p:cNvSpPr>
          <p:nvPr>
            <p:ph type="body" sz="quarter" idx="17"/>
          </p:nvPr>
        </p:nvSpPr>
        <p:spPr>
          <a:xfrm>
            <a:off x="6200776" y="1412875"/>
            <a:ext cx="5511800" cy="4870450"/>
          </a:xfrm>
          <a:noFill/>
        </p:spPr>
        <p:txBody>
          <a:bodyPr lIns="0" tIns="0" rIns="0" bIns="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 name="Picture Placeholder 3">
            <a:extLst>
              <a:ext uri="{FF2B5EF4-FFF2-40B4-BE49-F238E27FC236}">
                <a16:creationId xmlns:a16="http://schemas.microsoft.com/office/drawing/2014/main" id="{B5B7800E-C1F4-4988-9830-63D6CD965A31}"/>
              </a:ext>
            </a:extLst>
          </p:cNvPr>
          <p:cNvSpPr>
            <a:spLocks noGrp="1"/>
          </p:cNvSpPr>
          <p:nvPr>
            <p:ph type="pic" sz="quarter" idx="18" hasCustomPrompt="1"/>
          </p:nvPr>
        </p:nvSpPr>
        <p:spPr>
          <a:xfrm>
            <a:off x="0" y="0"/>
            <a:ext cx="5986463" cy="6283325"/>
          </a:xfrm>
        </p:spPr>
        <p:txBody>
          <a:bodyPr lIns="0" tIns="0" rIns="0" bIns="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3" name="Date Placeholder 2">
            <a:extLst>
              <a:ext uri="{FF2B5EF4-FFF2-40B4-BE49-F238E27FC236}">
                <a16:creationId xmlns:a16="http://schemas.microsoft.com/office/drawing/2014/main" id="{E54AC8E3-7E26-425E-8440-6C36641BAB2B}"/>
              </a:ext>
            </a:extLst>
          </p:cNvPr>
          <p:cNvSpPr>
            <a:spLocks noGrp="1"/>
          </p:cNvSpPr>
          <p:nvPr>
            <p:ph type="dt" sz="half" idx="20"/>
          </p:nvPr>
        </p:nvSpPr>
        <p:spPr/>
        <p:txBody>
          <a:bodyPr/>
          <a:lstStyle/>
          <a:p>
            <a:fld id="{A0ABC626-455B-41B0-A0E7-A5E156590607}" type="datetime1">
              <a:rPr lang="en-US" smtClean="0"/>
              <a:pPr/>
              <a:t>2/1/2024</a:t>
            </a:fld>
            <a:endParaRPr lang="en-US"/>
          </a:p>
        </p:txBody>
      </p:sp>
      <p:sp>
        <p:nvSpPr>
          <p:cNvPr id="4" name="Footer Placeholder 3">
            <a:extLst>
              <a:ext uri="{FF2B5EF4-FFF2-40B4-BE49-F238E27FC236}">
                <a16:creationId xmlns:a16="http://schemas.microsoft.com/office/drawing/2014/main" id="{B22B9DD0-AE94-45C4-ABB9-A2AE218DA704}"/>
              </a:ext>
            </a:extLst>
          </p:cNvPr>
          <p:cNvSpPr>
            <a:spLocks noGrp="1"/>
          </p:cNvSpPr>
          <p:nvPr>
            <p:ph type="ftr" sz="quarter" idx="21"/>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103D825D-904C-4C01-BE1D-29445C0E59F0}"/>
              </a:ext>
            </a:extLst>
          </p:cNvPr>
          <p:cNvSpPr>
            <a:spLocks noGrp="1"/>
          </p:cNvSpPr>
          <p:nvPr>
            <p:ph type="sldNum" sz="quarter" idx="22"/>
          </p:nvPr>
        </p:nvSpPr>
        <p:spPr/>
        <p:txBody>
          <a:bodyPr/>
          <a:lstStyle/>
          <a:p>
            <a:fld id="{6C385236-B7BA-4938-9EA6-6DEC8CA653D7}" type="slidenum">
              <a:rPr lang="en-US" smtClean="0"/>
              <a:pPr/>
              <a:t>‹#›</a:t>
            </a:fld>
            <a:endParaRPr lang="en-US"/>
          </a:p>
        </p:txBody>
      </p:sp>
      <p:sp>
        <p:nvSpPr>
          <p:cNvPr id="10" name="Text Placeholder 7">
            <a:extLst>
              <a:ext uri="{FF2B5EF4-FFF2-40B4-BE49-F238E27FC236}">
                <a16:creationId xmlns:a16="http://schemas.microsoft.com/office/drawing/2014/main" id="{D08A57AA-70F0-446E-8A3A-71C82A9FED97}"/>
              </a:ext>
            </a:extLst>
          </p:cNvPr>
          <p:cNvSpPr>
            <a:spLocks noGrp="1"/>
          </p:cNvSpPr>
          <p:nvPr>
            <p:ph type="body" sz="quarter" idx="14" hasCustomPrompt="1"/>
          </p:nvPr>
        </p:nvSpPr>
        <p:spPr>
          <a:xfrm>
            <a:off x="6205539" y="873877"/>
            <a:ext cx="5505084"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1" name="Title Placeholder 1">
            <a:extLst>
              <a:ext uri="{FF2B5EF4-FFF2-40B4-BE49-F238E27FC236}">
                <a16:creationId xmlns:a16="http://schemas.microsoft.com/office/drawing/2014/main" id="{16E8E331-60E3-42A0-B941-83830F3205B6}"/>
              </a:ext>
            </a:extLst>
          </p:cNvPr>
          <p:cNvSpPr>
            <a:spLocks noGrp="1"/>
          </p:cNvSpPr>
          <p:nvPr>
            <p:ph type="title" hasCustomPrompt="1"/>
          </p:nvPr>
        </p:nvSpPr>
        <p:spPr>
          <a:xfrm>
            <a:off x="6208447" y="494490"/>
            <a:ext cx="5504128"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9173953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hart - Left">
    <p:spTree>
      <p:nvGrpSpPr>
        <p:cNvPr id="1" name=""/>
        <p:cNvGrpSpPr/>
        <p:nvPr/>
      </p:nvGrpSpPr>
      <p:grpSpPr>
        <a:xfrm>
          <a:off x="0" y="0"/>
          <a:ext cx="0" cy="0"/>
          <a:chOff x="0" y="0"/>
          <a:chExt cx="0" cy="0"/>
        </a:xfrm>
      </p:grpSpPr>
      <p:sp>
        <p:nvSpPr>
          <p:cNvPr id="10" name="Text Placeholder 18">
            <a:extLst>
              <a:ext uri="{FF2B5EF4-FFF2-40B4-BE49-F238E27FC236}">
                <a16:creationId xmlns:a16="http://schemas.microsoft.com/office/drawing/2014/main" id="{13F9A983-C937-4508-B213-1A5EC060D737}"/>
              </a:ext>
            </a:extLst>
          </p:cNvPr>
          <p:cNvSpPr>
            <a:spLocks noGrp="1"/>
          </p:cNvSpPr>
          <p:nvPr>
            <p:ph type="body" sz="quarter" idx="15"/>
          </p:nvPr>
        </p:nvSpPr>
        <p:spPr>
          <a:xfrm>
            <a:off x="8629649" y="0"/>
            <a:ext cx="3562350" cy="6283325"/>
          </a:xfrm>
          <a:solidFill>
            <a:schemeClr val="bg2">
              <a:lumMod val="20000"/>
              <a:lumOff val="80000"/>
            </a:schemeClr>
          </a:solidFill>
        </p:spPr>
        <p:txBody>
          <a:bodyPr lIns="288000" tIns="1692000" rIns="432000" bIns="18000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Chart Placeholder 3">
            <a:extLst>
              <a:ext uri="{FF2B5EF4-FFF2-40B4-BE49-F238E27FC236}">
                <a16:creationId xmlns:a16="http://schemas.microsoft.com/office/drawing/2014/main" id="{BD4EEDF5-749A-4E0A-9F2C-5DB6EC42D113}"/>
              </a:ext>
            </a:extLst>
          </p:cNvPr>
          <p:cNvSpPr>
            <a:spLocks noGrp="1"/>
          </p:cNvSpPr>
          <p:nvPr>
            <p:ph type="chart" sz="quarter" idx="17"/>
          </p:nvPr>
        </p:nvSpPr>
        <p:spPr>
          <a:xfrm>
            <a:off x="473569" y="1412875"/>
            <a:ext cx="7692236" cy="4870449"/>
          </a:xfrm>
        </p:spPr>
        <p:txBody>
          <a:bodyPr/>
          <a:lstStyle/>
          <a:p>
            <a:r>
              <a:rPr lang="en-US"/>
              <a:t>Click icon to add chart</a:t>
            </a:r>
          </a:p>
        </p:txBody>
      </p:sp>
      <p:sp>
        <p:nvSpPr>
          <p:cNvPr id="2" name="Date Placeholder 1">
            <a:extLst>
              <a:ext uri="{FF2B5EF4-FFF2-40B4-BE49-F238E27FC236}">
                <a16:creationId xmlns:a16="http://schemas.microsoft.com/office/drawing/2014/main" id="{41B3F6EE-929F-475B-BA0D-BAE5642C0B50}"/>
              </a:ext>
            </a:extLst>
          </p:cNvPr>
          <p:cNvSpPr>
            <a:spLocks noGrp="1"/>
          </p:cNvSpPr>
          <p:nvPr>
            <p:ph type="dt" sz="half" idx="18"/>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7356A101-CC96-4EEA-A848-52CCEB16DA27}"/>
              </a:ext>
            </a:extLst>
          </p:cNvPr>
          <p:cNvSpPr>
            <a:spLocks noGrp="1"/>
          </p:cNvSpPr>
          <p:nvPr>
            <p:ph type="ftr" sz="quarter" idx="19"/>
          </p:nvPr>
        </p:nvSpPr>
        <p:spPr/>
        <p:txBody>
          <a:bodyPr/>
          <a:lstStyle/>
          <a:p>
            <a:pPr algn="l"/>
            <a:r>
              <a:rPr lang="en-US"/>
              <a:t>COMPANY CONFIDENTIAL</a:t>
            </a:r>
          </a:p>
        </p:txBody>
      </p:sp>
      <p:sp>
        <p:nvSpPr>
          <p:cNvPr id="4" name="Slide Number Placeholder 3">
            <a:extLst>
              <a:ext uri="{FF2B5EF4-FFF2-40B4-BE49-F238E27FC236}">
                <a16:creationId xmlns:a16="http://schemas.microsoft.com/office/drawing/2014/main" id="{68E14E5D-3CDA-4372-B95E-72D345C3A38C}"/>
              </a:ext>
            </a:extLst>
          </p:cNvPr>
          <p:cNvSpPr>
            <a:spLocks noGrp="1"/>
          </p:cNvSpPr>
          <p:nvPr>
            <p:ph type="sldNum" sz="quarter" idx="20"/>
          </p:nvPr>
        </p:nvSpPr>
        <p:spPr/>
        <p:txBody>
          <a:bodyPr/>
          <a:lstStyle/>
          <a:p>
            <a:fld id="{6C385236-B7BA-4938-9EA6-6DEC8CA653D7}" type="slidenum">
              <a:rPr lang="en-US" smtClean="0"/>
              <a:pPr/>
              <a:t>‹#›</a:t>
            </a:fld>
            <a:endParaRPr lang="en-US"/>
          </a:p>
        </p:txBody>
      </p:sp>
      <p:sp>
        <p:nvSpPr>
          <p:cNvPr id="11" name="Text Placeholder 7">
            <a:extLst>
              <a:ext uri="{FF2B5EF4-FFF2-40B4-BE49-F238E27FC236}">
                <a16:creationId xmlns:a16="http://schemas.microsoft.com/office/drawing/2014/main" id="{3F8C0934-E3E7-4664-8099-283D222151C8}"/>
              </a:ext>
            </a:extLst>
          </p:cNvPr>
          <p:cNvSpPr>
            <a:spLocks noGrp="1"/>
          </p:cNvSpPr>
          <p:nvPr>
            <p:ph type="body" sz="quarter" idx="14" hasCustomPrompt="1"/>
          </p:nvPr>
        </p:nvSpPr>
        <p:spPr>
          <a:xfrm>
            <a:off x="475521" y="873877"/>
            <a:ext cx="7864216"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4" name="Title Placeholder 1">
            <a:extLst>
              <a:ext uri="{FF2B5EF4-FFF2-40B4-BE49-F238E27FC236}">
                <a16:creationId xmlns:a16="http://schemas.microsoft.com/office/drawing/2014/main" id="{54AC913B-9002-46E4-B468-3AFC28ABEC0B}"/>
              </a:ext>
            </a:extLst>
          </p:cNvPr>
          <p:cNvSpPr>
            <a:spLocks noGrp="1"/>
          </p:cNvSpPr>
          <p:nvPr>
            <p:ph type="title" hasCustomPrompt="1"/>
          </p:nvPr>
        </p:nvSpPr>
        <p:spPr>
          <a:xfrm>
            <a:off x="479425" y="494490"/>
            <a:ext cx="78628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240600368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08B08A26-BAAF-4968-8268-454F68923264}"/>
              </a:ext>
            </a:extLst>
          </p:cNvPr>
          <p:cNvSpPr>
            <a:spLocks noGrp="1"/>
          </p:cNvSpPr>
          <p:nvPr>
            <p:ph type="pic" sz="quarter" idx="18" hasCustomPrompt="1"/>
          </p:nvPr>
        </p:nvSpPr>
        <p:spPr>
          <a:xfrm>
            <a:off x="0" y="1"/>
            <a:ext cx="12192000" cy="6283324"/>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a:t>Click to insert a picture</a:t>
            </a:r>
            <a:br>
              <a:rPr lang="en-US" noProof="0"/>
            </a:br>
            <a:br>
              <a:rPr lang="en-US" noProof="0"/>
            </a:br>
            <a:r>
              <a:rPr lang="en-US" noProof="0"/>
              <a:t>Note that the picture will be inserted on top of the text placeholder.</a:t>
            </a:r>
            <a:br>
              <a:rPr lang="en-US" noProof="0"/>
            </a:br>
            <a:r>
              <a:rPr lang="en-US" noProof="0"/>
              <a:t>Therefore, in order to insert text, right click the picture and choose "Send to back"</a:t>
            </a:r>
          </a:p>
        </p:txBody>
      </p:sp>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2092788071"/>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9" name="Date Placeholder 8">
            <a:extLst>
              <a:ext uri="{FF2B5EF4-FFF2-40B4-BE49-F238E27FC236}">
                <a16:creationId xmlns:a16="http://schemas.microsoft.com/office/drawing/2014/main" id="{2A6F7A33-E8CB-44EE-8CDF-D0B516341419}"/>
              </a:ext>
            </a:extLst>
          </p:cNvPr>
          <p:cNvSpPr>
            <a:spLocks noGrp="1"/>
          </p:cNvSpPr>
          <p:nvPr>
            <p:ph type="dt" sz="half" idx="19"/>
          </p:nvPr>
        </p:nvSpPr>
        <p:spPr/>
        <p:txBody>
          <a:bodyPr/>
          <a:lstStyle/>
          <a:p>
            <a:fld id="{A0ABC626-455B-41B0-A0E7-A5E156590607}" type="datetime1">
              <a:rPr lang="en-US" smtClean="0"/>
              <a:pPr/>
              <a:t>2/1/2024</a:t>
            </a:fld>
            <a:endParaRPr lang="en-US"/>
          </a:p>
        </p:txBody>
      </p:sp>
      <p:sp>
        <p:nvSpPr>
          <p:cNvPr id="13" name="Footer Placeholder 12">
            <a:extLst>
              <a:ext uri="{FF2B5EF4-FFF2-40B4-BE49-F238E27FC236}">
                <a16:creationId xmlns:a16="http://schemas.microsoft.com/office/drawing/2014/main" id="{B7AC1C34-2EEF-4748-B554-904EDB9E2B1A}"/>
              </a:ext>
            </a:extLst>
          </p:cNvPr>
          <p:cNvSpPr>
            <a:spLocks noGrp="1"/>
          </p:cNvSpPr>
          <p:nvPr>
            <p:ph type="ftr" sz="quarter" idx="20"/>
          </p:nvPr>
        </p:nvSpPr>
        <p:spPr/>
        <p:txBody>
          <a:bodyPr/>
          <a:lstStyle/>
          <a:p>
            <a:pPr algn="l"/>
            <a:r>
              <a:rPr lang="en-US"/>
              <a:t>COMPANY CONFIDENTIAL</a:t>
            </a:r>
          </a:p>
        </p:txBody>
      </p:sp>
      <p:sp>
        <p:nvSpPr>
          <p:cNvPr id="14" name="Slide Number Placeholder 13">
            <a:extLst>
              <a:ext uri="{FF2B5EF4-FFF2-40B4-BE49-F238E27FC236}">
                <a16:creationId xmlns:a16="http://schemas.microsoft.com/office/drawing/2014/main" id="{54698D3A-A577-4AD4-9616-F4D5993A770C}"/>
              </a:ext>
            </a:extLst>
          </p:cNvPr>
          <p:cNvSpPr>
            <a:spLocks noGrp="1"/>
          </p:cNvSpPr>
          <p:nvPr>
            <p:ph type="sldNum" sz="quarter" idx="21"/>
          </p:nvPr>
        </p:nvSpPr>
        <p:spPr/>
        <p:txBody>
          <a:bodyPr/>
          <a:lstStyle/>
          <a:p>
            <a:fld id="{6C385236-B7BA-4938-9EA6-6DEC8CA653D7}" type="slidenum">
              <a:rPr lang="en-US" smtClean="0"/>
              <a:pPr/>
              <a:t>‹#›</a:t>
            </a:fld>
            <a:endParaRPr lang="en-US"/>
          </a:p>
        </p:txBody>
      </p:sp>
      <p:sp>
        <p:nvSpPr>
          <p:cNvPr id="15" name="Title 3">
            <a:extLst>
              <a:ext uri="{FF2B5EF4-FFF2-40B4-BE49-F238E27FC236}">
                <a16:creationId xmlns:a16="http://schemas.microsoft.com/office/drawing/2014/main" id="{E5D4A826-2FEC-4303-893D-3DA3EF3C1E33}"/>
              </a:ext>
            </a:extLst>
          </p:cNvPr>
          <p:cNvSpPr>
            <a:spLocks noGrp="1"/>
          </p:cNvSpPr>
          <p:nvPr>
            <p:ph type="title" hasCustomPrompt="1"/>
          </p:nvPr>
        </p:nvSpPr>
        <p:spPr>
          <a:xfrm>
            <a:off x="479425" y="669851"/>
            <a:ext cx="11233150" cy="1169582"/>
          </a:xfrm>
        </p:spPr>
        <p:txBody>
          <a:bodyPr/>
          <a:lstStyle>
            <a:lvl1pPr algn="ctr">
              <a:lnSpc>
                <a:spcPts val="4000"/>
              </a:lnSpc>
              <a:defRPr sz="4000"/>
            </a:lvl1pPr>
          </a:lstStyle>
          <a:p>
            <a:r>
              <a:rPr lang="en-US"/>
              <a:t>Insert closing headline.</a:t>
            </a:r>
            <a:br>
              <a:rPr lang="en-US"/>
            </a:br>
            <a:r>
              <a:rPr lang="en-US"/>
              <a:t>Use white or dark colored text.</a:t>
            </a:r>
          </a:p>
        </p:txBody>
      </p:sp>
    </p:spTree>
    <p:extLst>
      <p:ext uri="{BB962C8B-B14F-4D97-AF65-F5344CB8AC3E}">
        <p14:creationId xmlns:p14="http://schemas.microsoft.com/office/powerpoint/2010/main" val="325102849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ps and corporate guidelines">
    <p:spTree>
      <p:nvGrpSpPr>
        <p:cNvPr id="1" name=""/>
        <p:cNvGrpSpPr/>
        <p:nvPr/>
      </p:nvGrpSpPr>
      <p:grpSpPr>
        <a:xfrm>
          <a:off x="0" y="0"/>
          <a:ext cx="0" cy="0"/>
          <a:chOff x="0" y="0"/>
          <a:chExt cx="0" cy="0"/>
        </a:xfrm>
      </p:grpSpPr>
      <p:sp>
        <p:nvSpPr>
          <p:cNvPr id="97" name="Rectangle 96">
            <a:extLst>
              <a:ext uri="{FF2B5EF4-FFF2-40B4-BE49-F238E27FC236}">
                <a16:creationId xmlns:a16="http://schemas.microsoft.com/office/drawing/2014/main" id="{908D9CAA-34CE-479D-8E34-30EAE7DFFC9C}"/>
              </a:ext>
            </a:extLst>
          </p:cNvPr>
          <p:cNvSpPr/>
          <p:nvPr userDrawn="1"/>
        </p:nvSpPr>
        <p:spPr>
          <a:xfrm>
            <a:off x="6204108" y="1014232"/>
            <a:ext cx="5516547" cy="5192393"/>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96" name="Rectangle 95">
            <a:extLst>
              <a:ext uri="{FF2B5EF4-FFF2-40B4-BE49-F238E27FC236}">
                <a16:creationId xmlns:a16="http://schemas.microsoft.com/office/drawing/2014/main" id="{365DD7DB-93FC-4CE9-BB55-707FAD0F9441}"/>
              </a:ext>
            </a:extLst>
          </p:cNvPr>
          <p:cNvSpPr/>
          <p:nvPr userDrawn="1"/>
        </p:nvSpPr>
        <p:spPr>
          <a:xfrm>
            <a:off x="3574137" y="1014234"/>
            <a:ext cx="2534124" cy="3498544"/>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43" name="Rectangle 42">
            <a:extLst>
              <a:ext uri="{FF2B5EF4-FFF2-40B4-BE49-F238E27FC236}">
                <a16:creationId xmlns:a16="http://schemas.microsoft.com/office/drawing/2014/main" id="{930F4D85-8103-4DAC-83B9-2EA8A555B766}"/>
              </a:ext>
            </a:extLst>
          </p:cNvPr>
          <p:cNvSpPr/>
          <p:nvPr userDrawn="1"/>
        </p:nvSpPr>
        <p:spPr>
          <a:xfrm>
            <a:off x="479425" y="1014232"/>
            <a:ext cx="2999687" cy="34985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pic>
        <p:nvPicPr>
          <p:cNvPr id="42" name="Picture 41">
            <a:extLst>
              <a:ext uri="{FF2B5EF4-FFF2-40B4-BE49-F238E27FC236}">
                <a16:creationId xmlns:a16="http://schemas.microsoft.com/office/drawing/2014/main" id="{C8352981-5F56-444D-A675-E830B4DDC1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469662" y="1607847"/>
            <a:ext cx="1229752" cy="1373815"/>
          </a:xfrm>
          <a:prstGeom prst="rect">
            <a:avLst/>
          </a:prstGeom>
          <a:ln w="3175">
            <a:solidFill>
              <a:schemeClr val="bg2"/>
            </a:solidFill>
          </a:ln>
        </p:spPr>
      </p:pic>
      <p:sp>
        <p:nvSpPr>
          <p:cNvPr id="11" name="TextBox 10"/>
          <p:cNvSpPr txBox="1"/>
          <p:nvPr userDrawn="1"/>
        </p:nvSpPr>
        <p:spPr>
          <a:xfrm>
            <a:off x="2068307" y="1599603"/>
            <a:ext cx="1420105"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SELECT SLIDE LAYOUTS</a:t>
            </a:r>
          </a:p>
        </p:txBody>
      </p:sp>
      <p:sp>
        <p:nvSpPr>
          <p:cNvPr id="12" name="TextBox 11"/>
          <p:cNvSpPr txBox="1"/>
          <p:nvPr userDrawn="1"/>
        </p:nvSpPr>
        <p:spPr>
          <a:xfrm>
            <a:off x="2068308" y="1767283"/>
            <a:ext cx="1366324" cy="369332"/>
          </a:xfrm>
          <a:prstGeom prst="rect">
            <a:avLst/>
          </a:prstGeom>
          <a:noFill/>
        </p:spPr>
        <p:txBody>
          <a:bodyPr wrap="square" lIns="0" tIns="0" rIns="0" bIns="0" rtlCol="0">
            <a:spAutoFit/>
          </a:bodyPr>
          <a:lstStyle/>
          <a:p>
            <a:pPr defTabSz="914400"/>
            <a:r>
              <a:rPr lang="en-US" sz="800">
                <a:solidFill>
                  <a:schemeClr val="tx1"/>
                </a:solidFill>
                <a:cs typeface="Arial" pitchFamily="34" charset="0"/>
              </a:rPr>
              <a:t>Find title, agendas, section header, plain content and picture layouts:</a:t>
            </a:r>
          </a:p>
        </p:txBody>
      </p:sp>
      <p:sp>
        <p:nvSpPr>
          <p:cNvPr id="13" name="TextBox 12"/>
          <p:cNvSpPr txBox="1"/>
          <p:nvPr userDrawn="1"/>
        </p:nvSpPr>
        <p:spPr>
          <a:xfrm>
            <a:off x="2068309" y="2268336"/>
            <a:ext cx="1357023" cy="492443"/>
          </a:xfrm>
          <a:prstGeom prst="rect">
            <a:avLst/>
          </a:prstGeom>
          <a:noFill/>
        </p:spPr>
        <p:txBody>
          <a:bodyPr wrap="square" lIns="0" tIns="0" rIns="0" bIns="0" rtlCol="0">
            <a:spAutoFit/>
          </a:bodyPr>
          <a:lstStyle/>
          <a:p>
            <a:pPr defTabSz="914400"/>
            <a:r>
              <a:rPr lang="en-US" sz="800" b="0">
                <a:solidFill>
                  <a:schemeClr val="tx1"/>
                </a:solidFill>
                <a:latin typeface="+mj-lt"/>
                <a:cs typeface="Arial" pitchFamily="34" charset="0"/>
              </a:rPr>
              <a:t>Home </a:t>
            </a:r>
            <a:r>
              <a:rPr lang="en-US" sz="800" b="0">
                <a:solidFill>
                  <a:schemeClr val="tx1"/>
                </a:solidFill>
                <a:latin typeface="+mj-lt"/>
                <a:cs typeface="Arial" pitchFamily="34" charset="0"/>
                <a:sym typeface="Wingdings 3"/>
              </a:rPr>
              <a:t> </a:t>
            </a:r>
            <a:r>
              <a:rPr lang="en-US" sz="800" b="0">
                <a:solidFill>
                  <a:schemeClr val="tx1"/>
                </a:solidFill>
                <a:latin typeface="+mj-lt"/>
                <a:cs typeface="Arial" pitchFamily="34" charset="0"/>
              </a:rPr>
              <a:t>New Slide</a:t>
            </a:r>
          </a:p>
          <a:p>
            <a:pPr defTabSz="914400"/>
            <a:endParaRPr lang="en-US" sz="800" b="0">
              <a:solidFill>
                <a:schemeClr val="tx1"/>
              </a:solidFill>
              <a:latin typeface="+mj-lt"/>
              <a:cs typeface="Arial" pitchFamily="34" charset="0"/>
            </a:endParaRPr>
          </a:p>
          <a:p>
            <a:pPr defTabSz="914400"/>
            <a:r>
              <a:rPr lang="en-US" sz="800" b="0">
                <a:solidFill>
                  <a:schemeClr val="tx1"/>
                </a:solidFill>
                <a:latin typeface="+mj-lt"/>
                <a:cs typeface="Arial" pitchFamily="34" charset="0"/>
              </a:rPr>
              <a:t>Home </a:t>
            </a:r>
            <a:r>
              <a:rPr lang="en-US" sz="800" b="0">
                <a:solidFill>
                  <a:schemeClr val="tx1"/>
                </a:solidFill>
                <a:latin typeface="+mj-lt"/>
                <a:cs typeface="Arial" pitchFamily="34" charset="0"/>
                <a:sym typeface="Wingdings 3"/>
              </a:rPr>
              <a:t> </a:t>
            </a:r>
            <a:r>
              <a:rPr lang="en-US" sz="800" b="0">
                <a:solidFill>
                  <a:schemeClr val="tx1"/>
                </a:solidFill>
                <a:latin typeface="+mj-lt"/>
                <a:cs typeface="Arial" pitchFamily="34" charset="0"/>
              </a:rPr>
              <a:t>Layout </a:t>
            </a:r>
            <a:r>
              <a:rPr lang="en-US" sz="800" b="0">
                <a:solidFill>
                  <a:schemeClr val="tx1"/>
                </a:solidFill>
                <a:latin typeface="+mn-lt"/>
                <a:cs typeface="Arial" pitchFamily="34" charset="0"/>
              </a:rPr>
              <a:t>(to change existing layout)</a:t>
            </a:r>
          </a:p>
        </p:txBody>
      </p:sp>
      <p:sp>
        <p:nvSpPr>
          <p:cNvPr id="14" name="TextBox 13"/>
          <p:cNvSpPr txBox="1"/>
          <p:nvPr userDrawn="1"/>
        </p:nvSpPr>
        <p:spPr>
          <a:xfrm>
            <a:off x="6359209" y="1177891"/>
            <a:ext cx="5628870" cy="26640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COLORS AND EFFECTS</a:t>
            </a:r>
          </a:p>
        </p:txBody>
      </p:sp>
      <p:sp>
        <p:nvSpPr>
          <p:cNvPr id="17" name="TextBox 16"/>
          <p:cNvSpPr txBox="1"/>
          <p:nvPr userDrawn="1"/>
        </p:nvSpPr>
        <p:spPr>
          <a:xfrm>
            <a:off x="576969" y="1178254"/>
            <a:ext cx="2987868" cy="26546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HOW TO...</a:t>
            </a:r>
          </a:p>
        </p:txBody>
      </p:sp>
      <p:sp>
        <p:nvSpPr>
          <p:cNvPr id="19" name="TextBox 18"/>
          <p:cNvSpPr txBox="1"/>
          <p:nvPr userDrawn="1"/>
        </p:nvSpPr>
        <p:spPr>
          <a:xfrm>
            <a:off x="6486246" y="3549534"/>
            <a:ext cx="2164800"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CHARTS  </a:t>
            </a:r>
            <a:r>
              <a:rPr lang="en-US" sz="800">
                <a:solidFill>
                  <a:schemeClr val="tx1"/>
                </a:solidFill>
                <a:latin typeface="+mn-lt"/>
                <a:cs typeface="Arial" pitchFamily="34" charset="0"/>
              </a:rPr>
              <a:t>– DESIGN AND EFFECTS</a:t>
            </a:r>
          </a:p>
        </p:txBody>
      </p:sp>
      <p:grpSp>
        <p:nvGrpSpPr>
          <p:cNvPr id="27" name="Group 26"/>
          <p:cNvGrpSpPr/>
          <p:nvPr userDrawn="1"/>
        </p:nvGrpSpPr>
        <p:grpSpPr>
          <a:xfrm>
            <a:off x="6443768" y="2745123"/>
            <a:ext cx="1255646" cy="190805"/>
            <a:chOff x="2834640" y="3855720"/>
            <a:chExt cx="708660" cy="228600"/>
          </a:xfrm>
        </p:grpSpPr>
        <p:cxnSp>
          <p:nvCxnSpPr>
            <p:cNvPr id="28" name="Straight Connector 27"/>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36" name="TextBox 35"/>
          <p:cNvSpPr txBox="1"/>
          <p:nvPr userDrawn="1"/>
        </p:nvSpPr>
        <p:spPr>
          <a:xfrm>
            <a:off x="3678523" y="1177891"/>
            <a:ext cx="2287064" cy="26640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TEXT</a:t>
            </a:r>
          </a:p>
        </p:txBody>
      </p:sp>
      <p:sp>
        <p:nvSpPr>
          <p:cNvPr id="37" name="TextBox 36"/>
          <p:cNvSpPr txBox="1"/>
          <p:nvPr userDrawn="1"/>
        </p:nvSpPr>
        <p:spPr>
          <a:xfrm>
            <a:off x="3802777" y="1599603"/>
            <a:ext cx="1924081" cy="123111"/>
          </a:xfrm>
          <a:prstGeom prst="rect">
            <a:avLst/>
          </a:prstGeom>
          <a:noFill/>
        </p:spPr>
        <p:txBody>
          <a:bodyPr wrap="square" lIns="0" tIns="0" rIns="0" bIns="0" rtlCol="0" anchor="b">
            <a:spAutoFit/>
          </a:bodyPr>
          <a:lstStyle/>
          <a:p>
            <a:pPr defTabSz="914400"/>
            <a:r>
              <a:rPr lang="en-US" sz="800" b="0" kern="1200">
                <a:solidFill>
                  <a:srgbClr val="000000"/>
                </a:solidFill>
                <a:latin typeface="+mj-lt"/>
                <a:ea typeface="+mn-ea"/>
                <a:cs typeface="Arial" pitchFamily="34" charset="0"/>
              </a:rPr>
              <a:t>FONT</a:t>
            </a:r>
          </a:p>
        </p:txBody>
      </p:sp>
      <p:sp>
        <p:nvSpPr>
          <p:cNvPr id="38" name="TextBox 37"/>
          <p:cNvSpPr txBox="1"/>
          <p:nvPr userDrawn="1"/>
        </p:nvSpPr>
        <p:spPr>
          <a:xfrm>
            <a:off x="3802541" y="1760575"/>
            <a:ext cx="2270378" cy="123111"/>
          </a:xfrm>
          <a:prstGeom prst="rect">
            <a:avLst/>
          </a:prstGeom>
          <a:noFill/>
        </p:spPr>
        <p:txBody>
          <a:bodyPr wrap="square" lIns="0" tIns="0" rIns="0" bIns="0" rtlCol="0">
            <a:spAutoFit/>
          </a:bodyPr>
          <a:lstStyle/>
          <a:p>
            <a:pPr defTabSz="914400"/>
            <a:r>
              <a:rPr lang="en-US" sz="800">
                <a:solidFill>
                  <a:srgbClr val="000000"/>
                </a:solidFill>
                <a:cs typeface="Arial" pitchFamily="34" charset="0"/>
              </a:rPr>
              <a:t>Roboto is used for all text</a:t>
            </a:r>
          </a:p>
        </p:txBody>
      </p:sp>
      <p:sp>
        <p:nvSpPr>
          <p:cNvPr id="39" name="TextBox 38"/>
          <p:cNvSpPr txBox="1"/>
          <p:nvPr userDrawn="1"/>
        </p:nvSpPr>
        <p:spPr>
          <a:xfrm>
            <a:off x="3802541" y="2073987"/>
            <a:ext cx="1924081" cy="123111"/>
          </a:xfrm>
          <a:prstGeom prst="rect">
            <a:avLst/>
          </a:prstGeom>
          <a:noFill/>
        </p:spPr>
        <p:txBody>
          <a:bodyPr wrap="square" lIns="0" tIns="0" rIns="0" bIns="0" rtlCol="0" anchor="b">
            <a:spAutoFit/>
          </a:bodyPr>
          <a:lstStyle/>
          <a:p>
            <a:pPr marL="0" algn="l" defTabSz="914400" rtl="0" eaLnBrk="1" latinLnBrk="0" hangingPunct="1"/>
            <a:r>
              <a:rPr lang="en-US" sz="800" b="0" kern="1200">
                <a:solidFill>
                  <a:srgbClr val="000000"/>
                </a:solidFill>
                <a:latin typeface="+mj-lt"/>
                <a:ea typeface="+mn-ea"/>
                <a:cs typeface="Arial" pitchFamily="34" charset="0"/>
              </a:rPr>
              <a:t>STYLE AND SIZES</a:t>
            </a:r>
          </a:p>
        </p:txBody>
      </p:sp>
      <p:sp>
        <p:nvSpPr>
          <p:cNvPr id="40" name="TextBox 39"/>
          <p:cNvSpPr txBox="1"/>
          <p:nvPr userDrawn="1"/>
        </p:nvSpPr>
        <p:spPr>
          <a:xfrm>
            <a:off x="3802541" y="2250050"/>
            <a:ext cx="1922209" cy="471924"/>
          </a:xfrm>
          <a:prstGeom prst="rect">
            <a:avLst/>
          </a:prstGeom>
          <a:noFill/>
        </p:spPr>
        <p:txBody>
          <a:bodyPr wrap="square" lIns="0" tIns="0" rIns="0" bIns="0" rtlCol="0">
            <a:spAutoFit/>
          </a:bodyPr>
          <a:lstStyle/>
          <a:p>
            <a:pPr defTabSz="914400">
              <a:spcAft>
                <a:spcPts val="400"/>
              </a:spcAft>
            </a:pPr>
            <a:r>
              <a:rPr lang="en-US" sz="800">
                <a:solidFill>
                  <a:srgbClr val="000000"/>
                </a:solidFill>
                <a:cs typeface="Arial" pitchFamily="34" charset="0"/>
              </a:rPr>
              <a:t>Headline: Roboto Bold, size 34</a:t>
            </a:r>
          </a:p>
          <a:p>
            <a:pPr defTabSz="914400">
              <a:spcAft>
                <a:spcPts val="400"/>
              </a:spcAft>
            </a:pPr>
            <a:r>
              <a:rPr lang="en-US" sz="800">
                <a:solidFill>
                  <a:srgbClr val="000000"/>
                </a:solidFill>
                <a:cs typeface="Arial" pitchFamily="34" charset="0"/>
              </a:rPr>
              <a:t>Sub-headline: Roboto Light, size 20</a:t>
            </a:r>
          </a:p>
          <a:p>
            <a:pPr defTabSz="914400">
              <a:spcAft>
                <a:spcPts val="400"/>
              </a:spcAft>
            </a:pPr>
            <a:r>
              <a:rPr lang="en-US" sz="800">
                <a:solidFill>
                  <a:srgbClr val="000000"/>
                </a:solidFill>
                <a:cs typeface="Arial" pitchFamily="34" charset="0"/>
              </a:rPr>
              <a:t>Body text: Roboto Light, size 14</a:t>
            </a:r>
          </a:p>
        </p:txBody>
      </p:sp>
      <p:sp>
        <p:nvSpPr>
          <p:cNvPr id="44" name="TextBox 43"/>
          <p:cNvSpPr txBox="1"/>
          <p:nvPr userDrawn="1"/>
        </p:nvSpPr>
        <p:spPr>
          <a:xfrm>
            <a:off x="2062808" y="3216109"/>
            <a:ext cx="1362524"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DISPLAY GUIDES </a:t>
            </a:r>
          </a:p>
        </p:txBody>
      </p:sp>
      <p:sp>
        <p:nvSpPr>
          <p:cNvPr id="45" name="TextBox 44"/>
          <p:cNvSpPr txBox="1"/>
          <p:nvPr userDrawn="1"/>
        </p:nvSpPr>
        <p:spPr>
          <a:xfrm>
            <a:off x="2062810" y="3445206"/>
            <a:ext cx="1302435" cy="492443"/>
          </a:xfrm>
          <a:prstGeom prst="rect">
            <a:avLst/>
          </a:prstGeom>
          <a:noFill/>
        </p:spPr>
        <p:txBody>
          <a:bodyPr wrap="square" lIns="0" tIns="0" rIns="0" bIns="0" rtlCol="0">
            <a:spAutoFit/>
          </a:bodyPr>
          <a:lstStyle/>
          <a:p>
            <a:pPr defTabSz="914400"/>
            <a:r>
              <a:rPr lang="en-US" sz="800">
                <a:solidFill>
                  <a:schemeClr val="tx1"/>
                </a:solidFill>
                <a:cs typeface="Arial" pitchFamily="34" charset="0"/>
              </a:rPr>
              <a:t>Display guides on the screen to view the content area. All content should be inside the red guides.</a:t>
            </a:r>
          </a:p>
        </p:txBody>
      </p:sp>
      <p:sp>
        <p:nvSpPr>
          <p:cNvPr id="46" name="TextBox 45"/>
          <p:cNvSpPr txBox="1"/>
          <p:nvPr userDrawn="1"/>
        </p:nvSpPr>
        <p:spPr>
          <a:xfrm>
            <a:off x="2062809" y="3997816"/>
            <a:ext cx="1285966" cy="123111"/>
          </a:xfrm>
          <a:prstGeom prst="rect">
            <a:avLst/>
          </a:prstGeom>
          <a:noFill/>
        </p:spPr>
        <p:txBody>
          <a:bodyPr wrap="square" lIns="0" tIns="0" rIns="0" bIns="0" rtlCol="0">
            <a:spAutoFit/>
          </a:bodyPr>
          <a:lstStyle/>
          <a:p>
            <a:pPr defTabSz="914400"/>
            <a:r>
              <a:rPr lang="en-US" sz="800" b="0">
                <a:solidFill>
                  <a:schemeClr val="tx1"/>
                </a:solidFill>
                <a:latin typeface="+mj-lt"/>
                <a:cs typeface="Arial" pitchFamily="34" charset="0"/>
              </a:rPr>
              <a:t>View  </a:t>
            </a:r>
            <a:r>
              <a:rPr lang="en-US" sz="800" b="0">
                <a:solidFill>
                  <a:schemeClr val="tx1"/>
                </a:solidFill>
                <a:latin typeface="+mj-lt"/>
                <a:cs typeface="Arial" pitchFamily="34" charset="0"/>
                <a:sym typeface="Wingdings 3"/>
              </a:rPr>
              <a:t> Guides</a:t>
            </a:r>
            <a:endParaRPr lang="en-US" sz="800" b="0">
              <a:solidFill>
                <a:schemeClr val="tx1"/>
              </a:solidFill>
              <a:latin typeface="+mj-lt"/>
              <a:cs typeface="Arial" pitchFamily="34" charset="0"/>
            </a:endParaRPr>
          </a:p>
        </p:txBody>
      </p:sp>
      <p:sp>
        <p:nvSpPr>
          <p:cNvPr id="47" name="TextBox 46"/>
          <p:cNvSpPr txBox="1"/>
          <p:nvPr userDrawn="1"/>
        </p:nvSpPr>
        <p:spPr>
          <a:xfrm>
            <a:off x="8258296" y="1599603"/>
            <a:ext cx="1488000" cy="123111"/>
          </a:xfrm>
          <a:prstGeom prst="rect">
            <a:avLst/>
          </a:prstGeom>
          <a:noFill/>
        </p:spPr>
        <p:txBody>
          <a:bodyPr wrap="square" lIns="0" tIns="0" rIns="0" bIns="0" rtlCol="0" anchor="b">
            <a:spAutoFit/>
          </a:bodyPr>
          <a:lstStyle/>
          <a:p>
            <a:pPr defTabSz="914400"/>
            <a:r>
              <a:rPr lang="en-US" sz="800" b="0">
                <a:solidFill>
                  <a:srgbClr val="000000"/>
                </a:solidFill>
                <a:latin typeface="+mj-lt"/>
                <a:cs typeface="Arial" pitchFamily="34" charset="0"/>
              </a:rPr>
              <a:t>PRIMARY COLORS</a:t>
            </a:r>
          </a:p>
        </p:txBody>
      </p:sp>
      <p:sp>
        <p:nvSpPr>
          <p:cNvPr id="48" name="TextBox 47"/>
          <p:cNvSpPr txBox="1"/>
          <p:nvPr userDrawn="1"/>
        </p:nvSpPr>
        <p:spPr>
          <a:xfrm>
            <a:off x="9849330" y="1602000"/>
            <a:ext cx="1584000" cy="246221"/>
          </a:xfrm>
          <a:prstGeom prst="rect">
            <a:avLst/>
          </a:prstGeom>
          <a:noFill/>
        </p:spPr>
        <p:txBody>
          <a:bodyPr wrap="square" lIns="0" tIns="0" rIns="0" bIns="0" rtlCol="0" anchor="b">
            <a:spAutoFit/>
          </a:bodyPr>
          <a:lstStyle/>
          <a:p>
            <a:pPr defTabSz="914400"/>
            <a:r>
              <a:rPr lang="en-US" sz="800" b="0">
                <a:solidFill>
                  <a:srgbClr val="000000"/>
                </a:solidFill>
                <a:latin typeface="+mj-lt"/>
                <a:cs typeface="Arial" pitchFamily="34" charset="0"/>
              </a:rPr>
              <a:t>SECONDARY COLORS FOR CHARTS &amp; DIAGRAMS</a:t>
            </a:r>
          </a:p>
        </p:txBody>
      </p:sp>
      <p:sp>
        <p:nvSpPr>
          <p:cNvPr id="50" name="TextBox 49"/>
          <p:cNvSpPr txBox="1"/>
          <p:nvPr/>
        </p:nvSpPr>
        <p:spPr>
          <a:xfrm>
            <a:off x="8582916" y="182636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Dark</a:t>
            </a:r>
          </a:p>
        </p:txBody>
      </p:sp>
      <p:sp>
        <p:nvSpPr>
          <p:cNvPr id="51" name="Rektangel 11"/>
          <p:cNvSpPr>
            <a:spLocks noChangeAspect="1"/>
          </p:cNvSpPr>
          <p:nvPr/>
        </p:nvSpPr>
        <p:spPr bwMode="auto">
          <a:xfrm>
            <a:off x="9849332" y="1921624"/>
            <a:ext cx="244800" cy="183600"/>
          </a:xfrm>
          <a:prstGeom prst="rect">
            <a:avLst/>
          </a:prstGeom>
          <a:solidFill>
            <a:schemeClr val="accent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2" name="TextBox 51"/>
          <p:cNvSpPr txBox="1"/>
          <p:nvPr/>
        </p:nvSpPr>
        <p:spPr>
          <a:xfrm>
            <a:off x="10168721" y="1951870"/>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1: Grey/Blue</a:t>
            </a:r>
          </a:p>
        </p:txBody>
      </p:sp>
      <p:sp>
        <p:nvSpPr>
          <p:cNvPr id="53" name="Rektangel 18"/>
          <p:cNvSpPr/>
          <p:nvPr/>
        </p:nvSpPr>
        <p:spPr bwMode="auto">
          <a:xfrm>
            <a:off x="8258297" y="1796117"/>
            <a:ext cx="244800" cy="183600"/>
          </a:xfrm>
          <a:prstGeom prst="rect">
            <a:avLst/>
          </a:prstGeom>
          <a:solidFill>
            <a:schemeClr val="tx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5" name="TextBox 54"/>
          <p:cNvSpPr txBox="1"/>
          <p:nvPr/>
        </p:nvSpPr>
        <p:spPr>
          <a:xfrm>
            <a:off x="8582916" y="206336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Blue</a:t>
            </a:r>
          </a:p>
        </p:txBody>
      </p:sp>
      <p:sp>
        <p:nvSpPr>
          <p:cNvPr id="56" name="Rektangel 7"/>
          <p:cNvSpPr>
            <a:spLocks noChangeAspect="1"/>
          </p:cNvSpPr>
          <p:nvPr/>
        </p:nvSpPr>
        <p:spPr bwMode="auto">
          <a:xfrm>
            <a:off x="9849332" y="2158624"/>
            <a:ext cx="244800" cy="183600"/>
          </a:xfrm>
          <a:prstGeom prst="rect">
            <a:avLst/>
          </a:prstGeom>
          <a:solidFill>
            <a:schemeClr val="accent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7" name="TextBox 56"/>
          <p:cNvSpPr txBox="1"/>
          <p:nvPr/>
        </p:nvSpPr>
        <p:spPr>
          <a:xfrm>
            <a:off x="10168721" y="2188870"/>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2: Dark blue</a:t>
            </a:r>
          </a:p>
        </p:txBody>
      </p:sp>
      <p:sp>
        <p:nvSpPr>
          <p:cNvPr id="58" name="Rektangel 18"/>
          <p:cNvSpPr/>
          <p:nvPr/>
        </p:nvSpPr>
        <p:spPr bwMode="auto">
          <a:xfrm>
            <a:off x="8258297" y="2033117"/>
            <a:ext cx="244800" cy="183600"/>
          </a:xfrm>
          <a:prstGeom prst="rect">
            <a:avLst/>
          </a:prstGeom>
          <a:solidFill>
            <a:schemeClr val="accent3"/>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63" name="Rektangel 18"/>
          <p:cNvSpPr/>
          <p:nvPr/>
        </p:nvSpPr>
        <p:spPr bwMode="auto">
          <a:xfrm>
            <a:off x="3802541" y="3117398"/>
            <a:ext cx="325435" cy="264226"/>
          </a:xfrm>
          <a:prstGeom prst="rect">
            <a:avLst/>
          </a:prstGeom>
          <a:solidFill>
            <a:schemeClr val="tx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chemeClr val="tx1"/>
              </a:solidFill>
            </a:endParaRPr>
          </a:p>
        </p:txBody>
      </p:sp>
      <p:sp>
        <p:nvSpPr>
          <p:cNvPr id="64" name="TextBox 63"/>
          <p:cNvSpPr txBox="1"/>
          <p:nvPr/>
        </p:nvSpPr>
        <p:spPr>
          <a:xfrm>
            <a:off x="4235215" y="3145852"/>
            <a:ext cx="1454281" cy="24622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Dark is the default color for headlines and body text. </a:t>
            </a:r>
          </a:p>
        </p:txBody>
      </p:sp>
      <p:grpSp>
        <p:nvGrpSpPr>
          <p:cNvPr id="118" name="Group 117">
            <a:extLst>
              <a:ext uri="{FF2B5EF4-FFF2-40B4-BE49-F238E27FC236}">
                <a16:creationId xmlns:a16="http://schemas.microsoft.com/office/drawing/2014/main" id="{5E6F26DC-ED06-4AE5-BB8F-0CC90D2A969E}"/>
              </a:ext>
            </a:extLst>
          </p:cNvPr>
          <p:cNvGrpSpPr/>
          <p:nvPr userDrawn="1"/>
        </p:nvGrpSpPr>
        <p:grpSpPr>
          <a:xfrm>
            <a:off x="3796272" y="3597708"/>
            <a:ext cx="584370" cy="366154"/>
            <a:chOff x="3776319" y="3799737"/>
            <a:chExt cx="642807" cy="402769"/>
          </a:xfrm>
        </p:grpSpPr>
        <p:sp>
          <p:nvSpPr>
            <p:cNvPr id="68" name="Rektangel 22"/>
            <p:cNvSpPr/>
            <p:nvPr/>
          </p:nvSpPr>
          <p:spPr bwMode="auto">
            <a:xfrm>
              <a:off x="3776319" y="3799737"/>
              <a:ext cx="342913" cy="257185"/>
            </a:xfrm>
            <a:prstGeom prst="rect">
              <a:avLst/>
            </a:prstGeom>
            <a:solidFill>
              <a:schemeClr val="accent3"/>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69" name="Rektangel 11"/>
            <p:cNvSpPr>
              <a:spLocks noChangeAspect="1"/>
            </p:cNvSpPr>
            <p:nvPr/>
          </p:nvSpPr>
          <p:spPr bwMode="auto">
            <a:xfrm>
              <a:off x="3876284" y="3848265"/>
              <a:ext cx="342913" cy="257185"/>
            </a:xfrm>
            <a:prstGeom prst="rect">
              <a:avLst/>
            </a:prstGeom>
            <a:solidFill>
              <a:schemeClr val="bg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0" name="Rektangel 7"/>
            <p:cNvSpPr>
              <a:spLocks noChangeAspect="1"/>
            </p:cNvSpPr>
            <p:nvPr/>
          </p:nvSpPr>
          <p:spPr bwMode="auto">
            <a:xfrm>
              <a:off x="3976249" y="3896792"/>
              <a:ext cx="342913" cy="257185"/>
            </a:xfrm>
            <a:prstGeom prst="rect">
              <a:avLst/>
            </a:prstGeom>
            <a:solidFill>
              <a:schemeClr val="tx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1" name="Rektangel 9"/>
            <p:cNvSpPr>
              <a:spLocks noChangeAspect="1"/>
            </p:cNvSpPr>
            <p:nvPr/>
          </p:nvSpPr>
          <p:spPr bwMode="auto">
            <a:xfrm>
              <a:off x="4076213" y="3945321"/>
              <a:ext cx="342913" cy="257185"/>
            </a:xfrm>
            <a:prstGeom prst="rect">
              <a:avLst/>
            </a:prstGeom>
            <a:solidFill>
              <a:schemeClr val="bg1"/>
            </a:solidFill>
            <a:ln w="3175" cap="flat" cmpd="sng" algn="ctr">
              <a:solidFill>
                <a:schemeClr val="bg2"/>
              </a:solid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grpSp>
      <p:sp>
        <p:nvSpPr>
          <p:cNvPr id="72" name="TextBox 71"/>
          <p:cNvSpPr txBox="1"/>
          <p:nvPr userDrawn="1"/>
        </p:nvSpPr>
        <p:spPr>
          <a:xfrm>
            <a:off x="4539038" y="3521694"/>
            <a:ext cx="1426550" cy="738664"/>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Feel free to change the body text color to white or one of the other primary colors in order to create emphasis, highlight or better contrast between text and background.</a:t>
            </a:r>
          </a:p>
        </p:txBody>
      </p:sp>
      <p:sp>
        <p:nvSpPr>
          <p:cNvPr id="73" name="Rektangel 22"/>
          <p:cNvSpPr/>
          <p:nvPr userDrawn="1"/>
        </p:nvSpPr>
        <p:spPr bwMode="auto">
          <a:xfrm>
            <a:off x="8258296" y="2270116"/>
            <a:ext cx="244800" cy="183600"/>
          </a:xfrm>
          <a:prstGeom prst="rect">
            <a:avLst/>
          </a:prstGeom>
          <a:solidFill>
            <a:schemeClr val="bg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4" name="TextBox 73"/>
          <p:cNvSpPr txBox="1"/>
          <p:nvPr userDrawn="1"/>
        </p:nvSpPr>
        <p:spPr>
          <a:xfrm>
            <a:off x="8582915" y="230036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Accent 1</a:t>
            </a:r>
          </a:p>
        </p:txBody>
      </p:sp>
      <p:sp>
        <p:nvSpPr>
          <p:cNvPr id="75" name="Rektangel 9"/>
          <p:cNvSpPr>
            <a:spLocks noChangeAspect="1"/>
          </p:cNvSpPr>
          <p:nvPr userDrawn="1"/>
        </p:nvSpPr>
        <p:spPr bwMode="auto">
          <a:xfrm>
            <a:off x="9849330" y="2395623"/>
            <a:ext cx="244800" cy="183600"/>
          </a:xfrm>
          <a:prstGeom prst="rect">
            <a:avLst/>
          </a:prstGeom>
          <a:solidFill>
            <a:schemeClr val="accent4"/>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6" name="TextBox 75"/>
          <p:cNvSpPr txBox="1"/>
          <p:nvPr userDrawn="1"/>
        </p:nvSpPr>
        <p:spPr>
          <a:xfrm>
            <a:off x="10168720" y="2425871"/>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4: Ocean blue</a:t>
            </a:r>
          </a:p>
        </p:txBody>
      </p:sp>
      <p:sp>
        <p:nvSpPr>
          <p:cNvPr id="81" name="Content Placeholder 5"/>
          <p:cNvSpPr txBox="1">
            <a:spLocks/>
          </p:cNvSpPr>
          <p:nvPr userDrawn="1"/>
        </p:nvSpPr>
        <p:spPr>
          <a:xfrm>
            <a:off x="6474281" y="3081964"/>
            <a:ext cx="1436029" cy="123111"/>
          </a:xfrm>
          <a:prstGeom prst="rect">
            <a:avLst/>
          </a:prstGeom>
        </p:spPr>
        <p:txBody>
          <a:bodyPr wrap="square" lIns="0" tIns="0" rIns="0" bIns="0">
            <a:spAutoFit/>
          </a:bodyPr>
          <a:lstStyle>
            <a:lvl1pPr marL="199105" indent="-199105" algn="l" defTabSz="102396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buNone/>
            </a:pPr>
            <a:r>
              <a:rPr lang="en-US" sz="800">
                <a:solidFill>
                  <a:schemeClr val="tx1"/>
                </a:solidFill>
              </a:rPr>
              <a:t>Never use the Standard Colors</a:t>
            </a:r>
          </a:p>
        </p:txBody>
      </p:sp>
      <p:cxnSp>
        <p:nvCxnSpPr>
          <p:cNvPr id="82" name="Straight Connector 81"/>
          <p:cNvCxnSpPr>
            <a:cxnSpLocks/>
          </p:cNvCxnSpPr>
          <p:nvPr userDrawn="1"/>
        </p:nvCxnSpPr>
        <p:spPr>
          <a:xfrm>
            <a:off x="6474281" y="3361226"/>
            <a:ext cx="4959049"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6" name="Title 1"/>
          <p:cNvSpPr txBox="1">
            <a:spLocks/>
          </p:cNvSpPr>
          <p:nvPr userDrawn="1"/>
        </p:nvSpPr>
        <p:spPr>
          <a:xfrm>
            <a:off x="558868" y="885750"/>
            <a:ext cx="11171767" cy="689910"/>
          </a:xfrm>
          <a:prstGeom prst="rect">
            <a:avLst/>
          </a:prstGeom>
        </p:spPr>
        <p:txBody>
          <a:bodyPr vert="horz" lIns="0" tIns="0" rIns="0" bIns="0" rtlCol="0" anchor="t">
            <a:noAutofit/>
          </a:bodyPr>
          <a:lstStyle>
            <a:lvl1pPr algn="l" defTabSz="1023967" rtl="0" eaLnBrk="1" latinLnBrk="0" hangingPunct="1">
              <a:spcBef>
                <a:spcPct val="0"/>
              </a:spcBef>
              <a:buNone/>
              <a:defRPr sz="2400" b="1" kern="1200">
                <a:solidFill>
                  <a:schemeClr val="tx2"/>
                </a:solidFill>
                <a:latin typeface="+mj-lt"/>
                <a:ea typeface="+mj-ea"/>
                <a:cs typeface="+mj-cs"/>
              </a:defRPr>
            </a:lvl1pPr>
          </a:lstStyle>
          <a:p>
            <a:endParaRPr lang="en-US" sz="2800" b="1" kern="1200">
              <a:solidFill>
                <a:schemeClr val="tx1"/>
              </a:solidFill>
              <a:latin typeface="+mj-lt"/>
              <a:ea typeface="+mj-ea"/>
              <a:cs typeface="+mj-cs"/>
            </a:endParaRPr>
          </a:p>
        </p:txBody>
      </p:sp>
      <p:sp>
        <p:nvSpPr>
          <p:cNvPr id="83" name="Date Placeholder 8">
            <a:extLst>
              <a:ext uri="{FF2B5EF4-FFF2-40B4-BE49-F238E27FC236}">
                <a16:creationId xmlns:a16="http://schemas.microsoft.com/office/drawing/2014/main" id="{FE12C273-601D-40AF-BD56-6F1846451924}"/>
              </a:ext>
            </a:extLst>
          </p:cNvPr>
          <p:cNvSpPr>
            <a:spLocks noGrp="1"/>
          </p:cNvSpPr>
          <p:nvPr userDrawn="1">
            <p:ph type="dt" sz="half" idx="19"/>
          </p:nvPr>
        </p:nvSpPr>
        <p:spPr>
          <a:xfrm>
            <a:off x="3008551" y="6529068"/>
            <a:ext cx="759950" cy="153888"/>
          </a:xfrm>
        </p:spPr>
        <p:txBody>
          <a:bodyPr/>
          <a:lstStyle/>
          <a:p>
            <a:fld id="{A0ABC626-455B-41B0-A0E7-A5E156590607}" type="datetime1">
              <a:rPr lang="en-US" smtClean="0"/>
              <a:pPr/>
              <a:t>2/1/2024</a:t>
            </a:fld>
            <a:endParaRPr lang="en-US"/>
          </a:p>
        </p:txBody>
      </p:sp>
      <p:sp>
        <p:nvSpPr>
          <p:cNvPr id="84" name="Footer Placeholder 12">
            <a:extLst>
              <a:ext uri="{FF2B5EF4-FFF2-40B4-BE49-F238E27FC236}">
                <a16:creationId xmlns:a16="http://schemas.microsoft.com/office/drawing/2014/main" id="{5E3596F1-2045-40CC-A80E-499FCE019B3A}"/>
              </a:ext>
            </a:extLst>
          </p:cNvPr>
          <p:cNvSpPr>
            <a:spLocks noGrp="1"/>
          </p:cNvSpPr>
          <p:nvPr userDrawn="1">
            <p:ph type="ftr" sz="quarter" idx="20"/>
          </p:nvPr>
        </p:nvSpPr>
        <p:spPr>
          <a:xfrm>
            <a:off x="920896" y="6529068"/>
            <a:ext cx="2087655" cy="153888"/>
          </a:xfrm>
        </p:spPr>
        <p:txBody>
          <a:bodyPr/>
          <a:lstStyle/>
          <a:p>
            <a:pPr algn="l"/>
            <a:r>
              <a:rPr lang="en-US"/>
              <a:t>COMPANY CONFIDENTIAL</a:t>
            </a:r>
          </a:p>
        </p:txBody>
      </p:sp>
      <p:sp>
        <p:nvSpPr>
          <p:cNvPr id="85" name="Slide Number Placeholder 13">
            <a:extLst>
              <a:ext uri="{FF2B5EF4-FFF2-40B4-BE49-F238E27FC236}">
                <a16:creationId xmlns:a16="http://schemas.microsoft.com/office/drawing/2014/main" id="{6A79043F-E70A-4446-8650-0C2A2B7B0881}"/>
              </a:ext>
            </a:extLst>
          </p:cNvPr>
          <p:cNvSpPr>
            <a:spLocks noGrp="1"/>
          </p:cNvSpPr>
          <p:nvPr userDrawn="1">
            <p:ph type="sldNum" sz="quarter" idx="21"/>
          </p:nvPr>
        </p:nvSpPr>
        <p:spPr>
          <a:xfrm>
            <a:off x="479426" y="6529068"/>
            <a:ext cx="270170" cy="153888"/>
          </a:xfrm>
        </p:spPr>
        <p:txBody>
          <a:bodyPr/>
          <a:lstStyle/>
          <a:p>
            <a:fld id="{6C385236-B7BA-4938-9EA6-6DEC8CA653D7}" type="slidenum">
              <a:rPr lang="en-US" smtClean="0"/>
              <a:pPr/>
              <a:t>‹#›</a:t>
            </a:fld>
            <a:endParaRPr lang="en-US"/>
          </a:p>
        </p:txBody>
      </p:sp>
      <p:sp>
        <p:nvSpPr>
          <p:cNvPr id="87" name="Rektangel 22">
            <a:extLst>
              <a:ext uri="{FF2B5EF4-FFF2-40B4-BE49-F238E27FC236}">
                <a16:creationId xmlns:a16="http://schemas.microsoft.com/office/drawing/2014/main" id="{94B553FC-3AAD-430C-8BBF-3DF9335D0629}"/>
              </a:ext>
            </a:extLst>
          </p:cNvPr>
          <p:cNvSpPr/>
          <p:nvPr userDrawn="1"/>
        </p:nvSpPr>
        <p:spPr bwMode="auto">
          <a:xfrm>
            <a:off x="8258296" y="2511626"/>
            <a:ext cx="244800" cy="183600"/>
          </a:xfrm>
          <a:prstGeom prst="rect">
            <a:avLst/>
          </a:prstGeom>
          <a:solidFill>
            <a:schemeClr val="tx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0" name="TextBox 89">
            <a:extLst>
              <a:ext uri="{FF2B5EF4-FFF2-40B4-BE49-F238E27FC236}">
                <a16:creationId xmlns:a16="http://schemas.microsoft.com/office/drawing/2014/main" id="{52ECF2D3-E70D-444B-A194-20FBB4EF8314}"/>
              </a:ext>
            </a:extLst>
          </p:cNvPr>
          <p:cNvSpPr txBox="1"/>
          <p:nvPr userDrawn="1"/>
        </p:nvSpPr>
        <p:spPr>
          <a:xfrm>
            <a:off x="8582915" y="254187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Accent 2</a:t>
            </a:r>
          </a:p>
        </p:txBody>
      </p:sp>
      <p:sp>
        <p:nvSpPr>
          <p:cNvPr id="92" name="Rektangel 9">
            <a:extLst>
              <a:ext uri="{FF2B5EF4-FFF2-40B4-BE49-F238E27FC236}">
                <a16:creationId xmlns:a16="http://schemas.microsoft.com/office/drawing/2014/main" id="{C6A9245E-199C-439D-8F58-D6A26180CCF2}"/>
              </a:ext>
            </a:extLst>
          </p:cNvPr>
          <p:cNvSpPr>
            <a:spLocks noChangeAspect="1"/>
          </p:cNvSpPr>
          <p:nvPr userDrawn="1"/>
        </p:nvSpPr>
        <p:spPr bwMode="auto">
          <a:xfrm>
            <a:off x="9849330" y="2629249"/>
            <a:ext cx="244800" cy="183600"/>
          </a:xfrm>
          <a:prstGeom prst="rect">
            <a:avLst/>
          </a:prstGeom>
          <a:solidFill>
            <a:schemeClr val="accent5"/>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3" name="TextBox 92">
            <a:extLst>
              <a:ext uri="{FF2B5EF4-FFF2-40B4-BE49-F238E27FC236}">
                <a16:creationId xmlns:a16="http://schemas.microsoft.com/office/drawing/2014/main" id="{A25B0928-DFF1-4B6F-8C9F-7FE6579D5FCC}"/>
              </a:ext>
            </a:extLst>
          </p:cNvPr>
          <p:cNvSpPr txBox="1"/>
          <p:nvPr userDrawn="1"/>
        </p:nvSpPr>
        <p:spPr>
          <a:xfrm>
            <a:off x="10168720" y="2659497"/>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5: Green</a:t>
            </a:r>
          </a:p>
        </p:txBody>
      </p:sp>
      <p:sp>
        <p:nvSpPr>
          <p:cNvPr id="94" name="Rektangel 9">
            <a:extLst>
              <a:ext uri="{FF2B5EF4-FFF2-40B4-BE49-F238E27FC236}">
                <a16:creationId xmlns:a16="http://schemas.microsoft.com/office/drawing/2014/main" id="{37D8958A-387C-45BD-83D0-DBC3BB0017DA}"/>
              </a:ext>
            </a:extLst>
          </p:cNvPr>
          <p:cNvSpPr>
            <a:spLocks noChangeAspect="1"/>
          </p:cNvSpPr>
          <p:nvPr userDrawn="1"/>
        </p:nvSpPr>
        <p:spPr bwMode="auto">
          <a:xfrm>
            <a:off x="9849330" y="2853321"/>
            <a:ext cx="244800" cy="183600"/>
          </a:xfrm>
          <a:prstGeom prst="rect">
            <a:avLst/>
          </a:prstGeom>
          <a:solidFill>
            <a:schemeClr val="accent6"/>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5" name="TextBox 94">
            <a:extLst>
              <a:ext uri="{FF2B5EF4-FFF2-40B4-BE49-F238E27FC236}">
                <a16:creationId xmlns:a16="http://schemas.microsoft.com/office/drawing/2014/main" id="{F2D3E017-96F6-423B-9145-008DB23FF524}"/>
              </a:ext>
            </a:extLst>
          </p:cNvPr>
          <p:cNvSpPr txBox="1"/>
          <p:nvPr userDrawn="1"/>
        </p:nvSpPr>
        <p:spPr>
          <a:xfrm>
            <a:off x="10168720" y="2883569"/>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6: Red Alert</a:t>
            </a:r>
          </a:p>
        </p:txBody>
      </p:sp>
      <p:pic>
        <p:nvPicPr>
          <p:cNvPr id="102" name="Picture 101">
            <a:extLst>
              <a:ext uri="{FF2B5EF4-FFF2-40B4-BE49-F238E27FC236}">
                <a16:creationId xmlns:a16="http://schemas.microsoft.com/office/drawing/2014/main" id="{1ABD7990-89CC-49DB-AA0A-0AC2D5EF726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86246" y="3852045"/>
            <a:ext cx="1815300" cy="1222363"/>
          </a:xfrm>
          <a:prstGeom prst="rect">
            <a:avLst/>
          </a:prstGeom>
        </p:spPr>
      </p:pic>
      <p:pic>
        <p:nvPicPr>
          <p:cNvPr id="103" name="Picture 102">
            <a:extLst>
              <a:ext uri="{FF2B5EF4-FFF2-40B4-BE49-F238E27FC236}">
                <a16:creationId xmlns:a16="http://schemas.microsoft.com/office/drawing/2014/main" id="{6546A0DA-94D1-4668-A757-FF579938F67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503096" y="3878959"/>
            <a:ext cx="1797056" cy="1215521"/>
          </a:xfrm>
          <a:prstGeom prst="rect">
            <a:avLst/>
          </a:prstGeom>
        </p:spPr>
      </p:pic>
      <p:sp>
        <p:nvSpPr>
          <p:cNvPr id="18" name="TextBox 17"/>
          <p:cNvSpPr txBox="1"/>
          <p:nvPr userDrawn="1"/>
        </p:nvSpPr>
        <p:spPr>
          <a:xfrm>
            <a:off x="6463409" y="5337962"/>
            <a:ext cx="2680591"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SMARTART </a:t>
            </a:r>
            <a:r>
              <a:rPr lang="en-US" sz="800">
                <a:solidFill>
                  <a:schemeClr val="tx1"/>
                </a:solidFill>
                <a:latin typeface="+mn-lt"/>
                <a:cs typeface="Arial" pitchFamily="34" charset="0"/>
              </a:rPr>
              <a:t>– DESIGN AND EFFECTS</a:t>
            </a:r>
          </a:p>
        </p:txBody>
      </p:sp>
      <p:grpSp>
        <p:nvGrpSpPr>
          <p:cNvPr id="105" name="Group 104">
            <a:extLst>
              <a:ext uri="{FF2B5EF4-FFF2-40B4-BE49-F238E27FC236}">
                <a16:creationId xmlns:a16="http://schemas.microsoft.com/office/drawing/2014/main" id="{03585E07-6B11-4B4F-AE56-460E3215EDE8}"/>
              </a:ext>
            </a:extLst>
          </p:cNvPr>
          <p:cNvGrpSpPr/>
          <p:nvPr userDrawn="1"/>
        </p:nvGrpSpPr>
        <p:grpSpPr>
          <a:xfrm>
            <a:off x="8513102" y="4099093"/>
            <a:ext cx="1730876" cy="944549"/>
            <a:chOff x="2834640" y="3855720"/>
            <a:chExt cx="708660" cy="228600"/>
          </a:xfrm>
        </p:grpSpPr>
        <p:cxnSp>
          <p:nvCxnSpPr>
            <p:cNvPr id="106" name="Straight Connector 105">
              <a:extLst>
                <a:ext uri="{FF2B5EF4-FFF2-40B4-BE49-F238E27FC236}">
                  <a16:creationId xmlns:a16="http://schemas.microsoft.com/office/drawing/2014/main" id="{9809A7F2-F48F-4F60-957B-2DB7F7B34D5A}"/>
                </a:ext>
              </a:extLst>
            </p:cNvPr>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6614DE27-4BEA-4798-AF7D-67C66CD04692}"/>
                </a:ext>
              </a:extLst>
            </p:cNvPr>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pic>
        <p:nvPicPr>
          <p:cNvPr id="109" name="Picture 108">
            <a:extLst>
              <a:ext uri="{FF2B5EF4-FFF2-40B4-BE49-F238E27FC236}">
                <a16:creationId xmlns:a16="http://schemas.microsoft.com/office/drawing/2014/main" id="{0B27BA4E-0BF4-4C02-940E-C2B8347325A4}"/>
              </a:ext>
            </a:extLst>
          </p:cNvPr>
          <p:cNvPicPr>
            <a:picLocks noChangeAspect="1"/>
          </p:cNvPicPr>
          <p:nvPr userDrawn="1"/>
        </p:nvPicPr>
        <p:blipFill>
          <a:blip r:embed="rId5"/>
          <a:stretch>
            <a:fillRect/>
          </a:stretch>
        </p:blipFill>
        <p:spPr>
          <a:xfrm>
            <a:off x="6463409" y="5577357"/>
            <a:ext cx="4969921" cy="443263"/>
          </a:xfrm>
          <a:prstGeom prst="rect">
            <a:avLst/>
          </a:prstGeom>
        </p:spPr>
      </p:pic>
      <p:grpSp>
        <p:nvGrpSpPr>
          <p:cNvPr id="111" name="Group 110">
            <a:extLst>
              <a:ext uri="{FF2B5EF4-FFF2-40B4-BE49-F238E27FC236}">
                <a16:creationId xmlns:a16="http://schemas.microsoft.com/office/drawing/2014/main" id="{94A9BDE5-F054-4AD6-B204-D8056D976AEC}"/>
              </a:ext>
            </a:extLst>
          </p:cNvPr>
          <p:cNvGrpSpPr/>
          <p:nvPr userDrawn="1"/>
        </p:nvGrpSpPr>
        <p:grpSpPr>
          <a:xfrm>
            <a:off x="7019925" y="5670940"/>
            <a:ext cx="4375305" cy="217835"/>
            <a:chOff x="2834640" y="3855720"/>
            <a:chExt cx="708660" cy="228600"/>
          </a:xfrm>
        </p:grpSpPr>
        <p:cxnSp>
          <p:nvCxnSpPr>
            <p:cNvPr id="112" name="Straight Connector 111">
              <a:extLst>
                <a:ext uri="{FF2B5EF4-FFF2-40B4-BE49-F238E27FC236}">
                  <a16:creationId xmlns:a16="http://schemas.microsoft.com/office/drawing/2014/main" id="{F45128B7-C518-458F-B497-DBD7A8897B75}"/>
                </a:ext>
              </a:extLst>
            </p:cNvPr>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B1651C43-F09B-4205-ABB2-EAC554A231A2}"/>
                </a:ext>
              </a:extLst>
            </p:cNvPr>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14" name="TextBox 113">
            <a:extLst>
              <a:ext uri="{FF2B5EF4-FFF2-40B4-BE49-F238E27FC236}">
                <a16:creationId xmlns:a16="http://schemas.microsoft.com/office/drawing/2014/main" id="{39575785-35B6-49AB-9E5B-A44383234BA4}"/>
              </a:ext>
            </a:extLst>
          </p:cNvPr>
          <p:cNvSpPr txBox="1"/>
          <p:nvPr userDrawn="1"/>
        </p:nvSpPr>
        <p:spPr>
          <a:xfrm>
            <a:off x="10495883" y="3991118"/>
            <a:ext cx="1064838" cy="738664"/>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Keep charts and SmartArt simple and minimalistic. </a:t>
            </a:r>
            <a:br>
              <a:rPr lang="en-US" sz="800">
                <a:solidFill>
                  <a:schemeClr val="tx1"/>
                </a:solidFill>
                <a:cs typeface="Arial" pitchFamily="34" charset="0"/>
              </a:rPr>
            </a:br>
            <a:endParaRPr lang="en-US" sz="800">
              <a:solidFill>
                <a:schemeClr val="tx1"/>
              </a:solidFill>
              <a:cs typeface="Arial" pitchFamily="34" charset="0"/>
            </a:endParaRPr>
          </a:p>
          <a:p>
            <a:pPr defTabSz="914400"/>
            <a:r>
              <a:rPr lang="en-US" sz="800">
                <a:solidFill>
                  <a:schemeClr val="tx1"/>
                </a:solidFill>
                <a:cs typeface="Arial" pitchFamily="34" charset="0"/>
              </a:rPr>
              <a:t>Avoid bevel, emboss and 3D effects.</a:t>
            </a:r>
          </a:p>
        </p:txBody>
      </p:sp>
      <p:sp>
        <p:nvSpPr>
          <p:cNvPr id="115" name="Rectangle 114">
            <a:extLst>
              <a:ext uri="{FF2B5EF4-FFF2-40B4-BE49-F238E27FC236}">
                <a16:creationId xmlns:a16="http://schemas.microsoft.com/office/drawing/2014/main" id="{2B4EC30E-B7CE-4A68-8E8B-D5254BC914CC}"/>
              </a:ext>
            </a:extLst>
          </p:cNvPr>
          <p:cNvSpPr/>
          <p:nvPr userDrawn="1"/>
        </p:nvSpPr>
        <p:spPr>
          <a:xfrm>
            <a:off x="479425" y="4611253"/>
            <a:ext cx="5628836" cy="1588341"/>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16" name="TextBox 115">
            <a:extLst>
              <a:ext uri="{FF2B5EF4-FFF2-40B4-BE49-F238E27FC236}">
                <a16:creationId xmlns:a16="http://schemas.microsoft.com/office/drawing/2014/main" id="{FD99C6E9-148D-4428-B5D8-6AD43505DA41}"/>
              </a:ext>
            </a:extLst>
          </p:cNvPr>
          <p:cNvSpPr txBox="1"/>
          <p:nvPr userDrawn="1"/>
        </p:nvSpPr>
        <p:spPr>
          <a:xfrm>
            <a:off x="558868" y="4773728"/>
            <a:ext cx="2287064" cy="26640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CALL OUTS</a:t>
            </a:r>
          </a:p>
        </p:txBody>
      </p:sp>
      <p:sp>
        <p:nvSpPr>
          <p:cNvPr id="117" name="TextBox 116">
            <a:extLst>
              <a:ext uri="{FF2B5EF4-FFF2-40B4-BE49-F238E27FC236}">
                <a16:creationId xmlns:a16="http://schemas.microsoft.com/office/drawing/2014/main" id="{C1335B58-8355-4223-9A0F-3FB094B7984A}"/>
              </a:ext>
            </a:extLst>
          </p:cNvPr>
          <p:cNvSpPr txBox="1"/>
          <p:nvPr userDrawn="1"/>
        </p:nvSpPr>
        <p:spPr>
          <a:xfrm>
            <a:off x="3802541" y="2920536"/>
            <a:ext cx="1924081" cy="123111"/>
          </a:xfrm>
          <a:prstGeom prst="rect">
            <a:avLst/>
          </a:prstGeom>
          <a:noFill/>
        </p:spPr>
        <p:txBody>
          <a:bodyPr wrap="square" lIns="0" tIns="0" rIns="0" bIns="0" rtlCol="0" anchor="b">
            <a:spAutoFit/>
          </a:bodyPr>
          <a:lstStyle/>
          <a:p>
            <a:pPr marL="0" algn="l" defTabSz="914400" rtl="0" eaLnBrk="1" latinLnBrk="0" hangingPunct="1"/>
            <a:r>
              <a:rPr lang="en-US" sz="800" b="0" kern="1200">
                <a:solidFill>
                  <a:srgbClr val="000000"/>
                </a:solidFill>
                <a:latin typeface="+mj-lt"/>
                <a:ea typeface="+mn-ea"/>
                <a:cs typeface="Arial" pitchFamily="34" charset="0"/>
              </a:rPr>
              <a:t>TEXT COLOR</a:t>
            </a:r>
          </a:p>
        </p:txBody>
      </p:sp>
      <p:pic>
        <p:nvPicPr>
          <p:cNvPr id="120" name="Picture 119">
            <a:extLst>
              <a:ext uri="{FF2B5EF4-FFF2-40B4-BE49-F238E27FC236}">
                <a16:creationId xmlns:a16="http://schemas.microsoft.com/office/drawing/2014/main" id="{EA7DB651-0930-424D-8AAB-494794615B2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694112" y="1513060"/>
            <a:ext cx="1225191" cy="1407314"/>
          </a:xfrm>
          <a:prstGeom prst="rect">
            <a:avLst/>
          </a:prstGeom>
        </p:spPr>
      </p:pic>
      <p:sp>
        <p:nvSpPr>
          <p:cNvPr id="124" name="Oval 123">
            <a:extLst>
              <a:ext uri="{FF2B5EF4-FFF2-40B4-BE49-F238E27FC236}">
                <a16:creationId xmlns:a16="http://schemas.microsoft.com/office/drawing/2014/main" id="{F7AB58B9-3487-4503-98A3-261B6871E0AB}"/>
              </a:ext>
            </a:extLst>
          </p:cNvPr>
          <p:cNvSpPr/>
          <p:nvPr userDrawn="1"/>
        </p:nvSpPr>
        <p:spPr>
          <a:xfrm>
            <a:off x="3076416" y="4919253"/>
            <a:ext cx="951609" cy="951609"/>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a:solidFill>
                  <a:schemeClr val="bg1"/>
                </a:solidFill>
              </a:rPr>
              <a:t>Call-out text here</a:t>
            </a:r>
          </a:p>
        </p:txBody>
      </p:sp>
      <p:sp>
        <p:nvSpPr>
          <p:cNvPr id="127" name="Rectangle: Rounded Corners 126">
            <a:extLst>
              <a:ext uri="{FF2B5EF4-FFF2-40B4-BE49-F238E27FC236}">
                <a16:creationId xmlns:a16="http://schemas.microsoft.com/office/drawing/2014/main" id="{B6CD54A2-4412-4A84-AF5A-DACAD97CBE74}"/>
              </a:ext>
            </a:extLst>
          </p:cNvPr>
          <p:cNvSpPr/>
          <p:nvPr userDrawn="1"/>
        </p:nvSpPr>
        <p:spPr>
          <a:xfrm>
            <a:off x="4222590" y="5306886"/>
            <a:ext cx="1667164" cy="323268"/>
          </a:xfrm>
          <a:prstGeom prst="roundRect">
            <a:avLst>
              <a:gd name="adj" fmla="val 50000"/>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solidFill>
              </a:rPr>
              <a:t>Call out text here</a:t>
            </a:r>
          </a:p>
        </p:txBody>
      </p:sp>
      <p:sp>
        <p:nvSpPr>
          <p:cNvPr id="128" name="TextBox 127">
            <a:extLst>
              <a:ext uri="{FF2B5EF4-FFF2-40B4-BE49-F238E27FC236}">
                <a16:creationId xmlns:a16="http://schemas.microsoft.com/office/drawing/2014/main" id="{5C803F96-D305-4337-A4A7-EF0BCC606DD0}"/>
              </a:ext>
            </a:extLst>
          </p:cNvPr>
          <p:cNvSpPr txBox="1"/>
          <p:nvPr userDrawn="1"/>
        </p:nvSpPr>
        <p:spPr>
          <a:xfrm>
            <a:off x="688006" y="5335884"/>
            <a:ext cx="2120985"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Circles and race-track shapes are preferred</a:t>
            </a:r>
          </a:p>
        </p:txBody>
      </p:sp>
      <p:sp>
        <p:nvSpPr>
          <p:cNvPr id="129" name="TextBox 128">
            <a:extLst>
              <a:ext uri="{FF2B5EF4-FFF2-40B4-BE49-F238E27FC236}">
                <a16:creationId xmlns:a16="http://schemas.microsoft.com/office/drawing/2014/main" id="{26944829-53C6-4832-B927-4DF77768AF22}"/>
              </a:ext>
            </a:extLst>
          </p:cNvPr>
          <p:cNvSpPr txBox="1"/>
          <p:nvPr userDrawn="1"/>
        </p:nvSpPr>
        <p:spPr>
          <a:xfrm>
            <a:off x="686640" y="5170041"/>
            <a:ext cx="1362524"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SHAPES</a:t>
            </a:r>
          </a:p>
        </p:txBody>
      </p:sp>
      <p:sp>
        <p:nvSpPr>
          <p:cNvPr id="130" name="TextBox 129">
            <a:extLst>
              <a:ext uri="{FF2B5EF4-FFF2-40B4-BE49-F238E27FC236}">
                <a16:creationId xmlns:a16="http://schemas.microsoft.com/office/drawing/2014/main" id="{501F335D-AC9C-4F79-BE6D-7BFEDF74FE27}"/>
              </a:ext>
            </a:extLst>
          </p:cNvPr>
          <p:cNvSpPr txBox="1"/>
          <p:nvPr userDrawn="1"/>
        </p:nvSpPr>
        <p:spPr>
          <a:xfrm>
            <a:off x="688007" y="5769347"/>
            <a:ext cx="2193844" cy="24622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Use a bright color as Nilfisk Blue, if an alert call out is needed then use the Red Alert color</a:t>
            </a:r>
          </a:p>
        </p:txBody>
      </p:sp>
      <p:sp>
        <p:nvSpPr>
          <p:cNvPr id="131" name="TextBox 130">
            <a:extLst>
              <a:ext uri="{FF2B5EF4-FFF2-40B4-BE49-F238E27FC236}">
                <a16:creationId xmlns:a16="http://schemas.microsoft.com/office/drawing/2014/main" id="{9E6CBA77-60E5-4B50-BBFC-943B830A4FB8}"/>
              </a:ext>
            </a:extLst>
          </p:cNvPr>
          <p:cNvSpPr txBox="1"/>
          <p:nvPr userDrawn="1"/>
        </p:nvSpPr>
        <p:spPr>
          <a:xfrm>
            <a:off x="686640" y="5597590"/>
            <a:ext cx="1362524"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COLORS</a:t>
            </a:r>
          </a:p>
        </p:txBody>
      </p:sp>
      <p:pic>
        <p:nvPicPr>
          <p:cNvPr id="133" name="Picture 132">
            <a:extLst>
              <a:ext uri="{FF2B5EF4-FFF2-40B4-BE49-F238E27FC236}">
                <a16:creationId xmlns:a16="http://schemas.microsoft.com/office/drawing/2014/main" id="{DBC42F93-7A2E-45E5-BF9E-672AE70AF541}"/>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a:off x="686641" y="3203941"/>
            <a:ext cx="1205207" cy="951982"/>
          </a:xfrm>
          <a:prstGeom prst="rect">
            <a:avLst/>
          </a:prstGeom>
        </p:spPr>
      </p:pic>
      <p:sp>
        <p:nvSpPr>
          <p:cNvPr id="89" name="TextBox 88">
            <a:extLst>
              <a:ext uri="{FF2B5EF4-FFF2-40B4-BE49-F238E27FC236}">
                <a16:creationId xmlns:a16="http://schemas.microsoft.com/office/drawing/2014/main" id="{FB05DA62-B4C6-45AC-9BFB-A0E475FE9E84}"/>
              </a:ext>
            </a:extLst>
          </p:cNvPr>
          <p:cNvSpPr txBox="1"/>
          <p:nvPr userDrawn="1"/>
        </p:nvSpPr>
        <p:spPr>
          <a:xfrm>
            <a:off x="484566" y="420116"/>
            <a:ext cx="7304039" cy="523220"/>
          </a:xfrm>
          <a:prstGeom prst="rect">
            <a:avLst/>
          </a:prstGeom>
          <a:noFill/>
        </p:spPr>
        <p:txBody>
          <a:bodyPr wrap="square" lIns="0">
            <a:spAutoFit/>
          </a:bodyPr>
          <a:lstStyle/>
          <a:p>
            <a:r>
              <a:rPr lang="en-US" sz="2800" noProof="0">
                <a:latin typeface="+mj-lt"/>
              </a:rPr>
              <a:t>Nilfisk presentation guidelines and tips</a:t>
            </a:r>
            <a:endParaRPr lang="en-US" sz="2800">
              <a:latin typeface="+mj-lt"/>
            </a:endParaRPr>
          </a:p>
        </p:txBody>
      </p:sp>
    </p:spTree>
    <p:extLst>
      <p:ext uri="{BB962C8B-B14F-4D97-AF65-F5344CB8AC3E}">
        <p14:creationId xmlns:p14="http://schemas.microsoft.com/office/powerpoint/2010/main" val="349016345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4" name="Pladsholder til billede 3">
            <a:extLst>
              <a:ext uri="{FF2B5EF4-FFF2-40B4-BE49-F238E27FC236}">
                <a16:creationId xmlns:a16="http://schemas.microsoft.com/office/drawing/2014/main" id="{4B4BFD70-DB4E-40A7-BB2B-CDCE358B2D10}"/>
              </a:ext>
            </a:extLst>
          </p:cNvPr>
          <p:cNvSpPr>
            <a:spLocks noGrp="1"/>
          </p:cNvSpPr>
          <p:nvPr>
            <p:ph type="pic" sz="quarter" idx="13" hasCustomPrompt="1"/>
          </p:nvPr>
        </p:nvSpPr>
        <p:spPr>
          <a:xfrm>
            <a:off x="0" y="0"/>
            <a:ext cx="12192000" cy="6283325"/>
          </a:xfrm>
        </p:spPr>
        <p:txBody>
          <a:bodyPr anchor="ctr"/>
          <a:lstStyle>
            <a:lvl1pPr marL="0" indent="0" algn="ctr">
              <a:buNone/>
              <a:defRPr/>
            </a:lvl1pPr>
          </a:lstStyle>
          <a:p>
            <a:r>
              <a:rPr lang="en-US" noProof="0"/>
              <a:t>Click to insert a picture</a:t>
            </a:r>
          </a:p>
        </p:txBody>
      </p:sp>
      <p:sp>
        <p:nvSpPr>
          <p:cNvPr id="2" name="Date Placeholder 1">
            <a:extLst>
              <a:ext uri="{FF2B5EF4-FFF2-40B4-BE49-F238E27FC236}">
                <a16:creationId xmlns:a16="http://schemas.microsoft.com/office/drawing/2014/main" id="{44F308AD-319A-4257-8F36-D8EC672BBAF8}"/>
              </a:ext>
            </a:extLst>
          </p:cNvPr>
          <p:cNvSpPr>
            <a:spLocks noGrp="1"/>
          </p:cNvSpPr>
          <p:nvPr>
            <p:ph type="dt" sz="half" idx="14"/>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BE2CDDB3-FE79-401E-B3FC-2814F04A41DE}"/>
              </a:ext>
            </a:extLst>
          </p:cNvPr>
          <p:cNvSpPr>
            <a:spLocks noGrp="1"/>
          </p:cNvSpPr>
          <p:nvPr>
            <p:ph type="ftr" sz="quarter" idx="15"/>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986AB3FD-5A37-415A-B656-2C687E1EE8C3}"/>
              </a:ext>
            </a:extLst>
          </p:cNvPr>
          <p:cNvSpPr>
            <a:spLocks noGrp="1"/>
          </p:cNvSpPr>
          <p:nvPr>
            <p:ph type="sldNum" sz="quarter" idx="16"/>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1019510376"/>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648012001"/>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663" imgH="659" progId="TCLayout.ActiveDocument.1">
                  <p:embed/>
                </p:oleObj>
              </mc:Choice>
              <mc:Fallback>
                <p:oleObj name="think-cell Slide" r:id="rId3" imgW="663" imgH="659" progId="TCLayout.ActiveDocument.1">
                  <p:embed/>
                  <p:pic>
                    <p:nvPicPr>
                      <p:cNvPr id="3" name="Object 2"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12" name="Content Placeholder 11"/>
          <p:cNvSpPr>
            <a:spLocks noGrp="1"/>
          </p:cNvSpPr>
          <p:nvPr>
            <p:ph sz="quarter" idx="13"/>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7">
            <a:extLst>
              <a:ext uri="{FF2B5EF4-FFF2-40B4-BE49-F238E27FC236}">
                <a16:creationId xmlns:a16="http://schemas.microsoft.com/office/drawing/2014/main" id="{FB898C72-7053-41C8-962D-E7ABA07F07D3}"/>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0" name="Title Placeholder 1">
            <a:extLst>
              <a:ext uri="{FF2B5EF4-FFF2-40B4-BE49-F238E27FC236}">
                <a16:creationId xmlns:a16="http://schemas.microsoft.com/office/drawing/2014/main" id="{DF8D286F-0631-4A74-BC0F-B8FAF09572F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
        <p:nvSpPr>
          <p:cNvPr id="2" name="Date Placeholder 1">
            <a:extLst>
              <a:ext uri="{FF2B5EF4-FFF2-40B4-BE49-F238E27FC236}">
                <a16:creationId xmlns:a16="http://schemas.microsoft.com/office/drawing/2014/main" id="{A08CF4EB-E2D2-439D-9045-B7CD284FB983}"/>
              </a:ext>
            </a:extLst>
          </p:cNvPr>
          <p:cNvSpPr>
            <a:spLocks noGrp="1"/>
          </p:cNvSpPr>
          <p:nvPr>
            <p:ph type="dt" sz="half" idx="15"/>
          </p:nvPr>
        </p:nvSpPr>
        <p:spPr/>
        <p:txBody>
          <a:bodyPr/>
          <a:lstStyle/>
          <a:p>
            <a:fld id="{A0ABC626-455B-41B0-A0E7-A5E156590607}" type="datetime1">
              <a:rPr lang="en-US" smtClean="0"/>
              <a:pPr/>
              <a:t>2/1/2024</a:t>
            </a:fld>
            <a:endParaRPr lang="en-US"/>
          </a:p>
        </p:txBody>
      </p:sp>
      <p:sp>
        <p:nvSpPr>
          <p:cNvPr id="7" name="Footer Placeholder 6">
            <a:extLst>
              <a:ext uri="{FF2B5EF4-FFF2-40B4-BE49-F238E27FC236}">
                <a16:creationId xmlns:a16="http://schemas.microsoft.com/office/drawing/2014/main" id="{958D13E1-3A34-43A4-9A9E-36AA97573910}"/>
              </a:ext>
            </a:extLst>
          </p:cNvPr>
          <p:cNvSpPr>
            <a:spLocks noGrp="1"/>
          </p:cNvSpPr>
          <p:nvPr>
            <p:ph type="ftr" sz="quarter" idx="16"/>
          </p:nvPr>
        </p:nvSpPr>
        <p:spPr/>
        <p:txBody>
          <a:bodyPr/>
          <a:lstStyle/>
          <a:p>
            <a:pPr algn="l"/>
            <a:r>
              <a:rPr lang="en-US"/>
              <a:t>COMPANY CONFIDENTIAL</a:t>
            </a:r>
          </a:p>
        </p:txBody>
      </p:sp>
      <p:sp>
        <p:nvSpPr>
          <p:cNvPr id="9" name="Slide Number Placeholder 8">
            <a:extLst>
              <a:ext uri="{FF2B5EF4-FFF2-40B4-BE49-F238E27FC236}">
                <a16:creationId xmlns:a16="http://schemas.microsoft.com/office/drawing/2014/main" id="{C779AEF6-0861-4BED-8DBA-F8E201DBF67A}"/>
              </a:ext>
            </a:extLst>
          </p:cNvPr>
          <p:cNvSpPr>
            <a:spLocks noGrp="1"/>
          </p:cNvSpPr>
          <p:nvPr>
            <p:ph type="sldNum" sz="quarter" idx="17"/>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272501491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6B0225-7039-48B3-98CA-F9C79F378E5B}"/>
              </a:ext>
            </a:extLst>
          </p:cNvPr>
          <p:cNvSpPr>
            <a:spLocks noGrp="1"/>
          </p:cNvSpPr>
          <p:nvPr>
            <p:ph type="dt" sz="half" idx="20"/>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782861D1-EF2F-4EB2-AEF2-E522D67DA9D4}"/>
              </a:ext>
            </a:extLst>
          </p:cNvPr>
          <p:cNvSpPr>
            <a:spLocks noGrp="1"/>
          </p:cNvSpPr>
          <p:nvPr>
            <p:ph type="ftr" sz="quarter" idx="21"/>
          </p:nvPr>
        </p:nvSpPr>
        <p:spPr/>
        <p:txBody>
          <a:bodyPr/>
          <a:lstStyle/>
          <a:p>
            <a:pPr algn="l"/>
            <a:r>
              <a:rPr lang="en-US"/>
              <a:t>COMPANY CONFIDENTIAL</a:t>
            </a:r>
          </a:p>
        </p:txBody>
      </p:sp>
      <p:sp>
        <p:nvSpPr>
          <p:cNvPr id="4" name="Slide Number Placeholder 3">
            <a:extLst>
              <a:ext uri="{FF2B5EF4-FFF2-40B4-BE49-F238E27FC236}">
                <a16:creationId xmlns:a16="http://schemas.microsoft.com/office/drawing/2014/main" id="{53C9D6DA-69E9-442F-A773-A891DDE182EB}"/>
              </a:ext>
            </a:extLst>
          </p:cNvPr>
          <p:cNvSpPr>
            <a:spLocks noGrp="1"/>
          </p:cNvSpPr>
          <p:nvPr>
            <p:ph type="sldNum" sz="quarter" idx="22"/>
          </p:nvPr>
        </p:nvSpPr>
        <p:spPr/>
        <p:txBody>
          <a:bodyPr/>
          <a:lstStyle/>
          <a:p>
            <a:fld id="{6C385236-B7BA-4938-9EA6-6DEC8CA653D7}" type="slidenum">
              <a:rPr lang="en-US" smtClean="0"/>
              <a:pPr/>
              <a:t>‹#›</a:t>
            </a:fld>
            <a:endParaRPr lang="en-US"/>
          </a:p>
        </p:txBody>
      </p:sp>
      <p:sp>
        <p:nvSpPr>
          <p:cNvPr id="14" name="Content Placeholder 15">
            <a:extLst>
              <a:ext uri="{FF2B5EF4-FFF2-40B4-BE49-F238E27FC236}">
                <a16:creationId xmlns:a16="http://schemas.microsoft.com/office/drawing/2014/main" id="{0E30B8C3-99BC-4EA8-9F51-16441ACFF127}"/>
              </a:ext>
            </a:extLst>
          </p:cNvPr>
          <p:cNvSpPr>
            <a:spLocks noGrp="1"/>
          </p:cNvSpPr>
          <p:nvPr>
            <p:ph sz="quarter" idx="18"/>
          </p:nvPr>
        </p:nvSpPr>
        <p:spPr>
          <a:xfrm>
            <a:off x="479425" y="1520455"/>
            <a:ext cx="5453230"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Content Placeholder 15">
            <a:extLst>
              <a:ext uri="{FF2B5EF4-FFF2-40B4-BE49-F238E27FC236}">
                <a16:creationId xmlns:a16="http://schemas.microsoft.com/office/drawing/2014/main" id="{75D73B26-0895-4883-BA0C-764814FBE6E2}"/>
              </a:ext>
            </a:extLst>
          </p:cNvPr>
          <p:cNvSpPr>
            <a:spLocks noGrp="1"/>
          </p:cNvSpPr>
          <p:nvPr>
            <p:ph sz="quarter" idx="23"/>
          </p:nvPr>
        </p:nvSpPr>
        <p:spPr>
          <a:xfrm>
            <a:off x="6257393" y="1520455"/>
            <a:ext cx="5453230"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7">
            <a:extLst>
              <a:ext uri="{FF2B5EF4-FFF2-40B4-BE49-F238E27FC236}">
                <a16:creationId xmlns:a16="http://schemas.microsoft.com/office/drawing/2014/main" id="{5933180D-75FE-4F14-8D5E-D9A2074AA930}"/>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0" name="Title Placeholder 1">
            <a:extLst>
              <a:ext uri="{FF2B5EF4-FFF2-40B4-BE49-F238E27FC236}">
                <a16:creationId xmlns:a16="http://schemas.microsoft.com/office/drawing/2014/main" id="{D00FB905-32CD-42E9-8258-F12B297987F6}"/>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12185494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6" name="Content Placeholder 15"/>
          <p:cNvSpPr>
            <a:spLocks noGrp="1"/>
          </p:cNvSpPr>
          <p:nvPr>
            <p:ph sz="quarter" idx="18"/>
          </p:nvPr>
        </p:nvSpPr>
        <p:spPr>
          <a:xfrm>
            <a:off x="479425"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Content Placeholder 15">
            <a:extLst>
              <a:ext uri="{FF2B5EF4-FFF2-40B4-BE49-F238E27FC236}">
                <a16:creationId xmlns:a16="http://schemas.microsoft.com/office/drawing/2014/main" id="{0B733BB0-DDF7-43FE-8650-14ED80168530}"/>
              </a:ext>
            </a:extLst>
          </p:cNvPr>
          <p:cNvSpPr>
            <a:spLocks noGrp="1"/>
          </p:cNvSpPr>
          <p:nvPr>
            <p:ph sz="quarter" idx="21"/>
          </p:nvPr>
        </p:nvSpPr>
        <p:spPr>
          <a:xfrm>
            <a:off x="4316412"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Content Placeholder 15">
            <a:extLst>
              <a:ext uri="{FF2B5EF4-FFF2-40B4-BE49-F238E27FC236}">
                <a16:creationId xmlns:a16="http://schemas.microsoft.com/office/drawing/2014/main" id="{40624097-47BA-486C-B254-5708E62FF98C}"/>
              </a:ext>
            </a:extLst>
          </p:cNvPr>
          <p:cNvSpPr>
            <a:spLocks noGrp="1"/>
          </p:cNvSpPr>
          <p:nvPr>
            <p:ph sz="quarter" idx="22"/>
          </p:nvPr>
        </p:nvSpPr>
        <p:spPr>
          <a:xfrm>
            <a:off x="8153400"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Date Placeholder 1">
            <a:extLst>
              <a:ext uri="{FF2B5EF4-FFF2-40B4-BE49-F238E27FC236}">
                <a16:creationId xmlns:a16="http://schemas.microsoft.com/office/drawing/2014/main" id="{05A9E12F-56E6-4CE7-AC36-74FAA7DC90B1}"/>
              </a:ext>
            </a:extLst>
          </p:cNvPr>
          <p:cNvSpPr>
            <a:spLocks noGrp="1"/>
          </p:cNvSpPr>
          <p:nvPr>
            <p:ph type="dt" sz="half" idx="23"/>
          </p:nvPr>
        </p:nvSpPr>
        <p:spPr/>
        <p:txBody>
          <a:bodyPr/>
          <a:lstStyle/>
          <a:p>
            <a:fld id="{A0ABC626-455B-41B0-A0E7-A5E156590607}" type="datetime1">
              <a:rPr lang="en-US" smtClean="0"/>
              <a:pPr/>
              <a:t>2/1/2024</a:t>
            </a:fld>
            <a:endParaRPr lang="en-US"/>
          </a:p>
        </p:txBody>
      </p:sp>
      <p:sp>
        <p:nvSpPr>
          <p:cNvPr id="3" name="Footer Placeholder 2">
            <a:extLst>
              <a:ext uri="{FF2B5EF4-FFF2-40B4-BE49-F238E27FC236}">
                <a16:creationId xmlns:a16="http://schemas.microsoft.com/office/drawing/2014/main" id="{05FCB355-B74E-4957-8F6A-00F07C389E77}"/>
              </a:ext>
            </a:extLst>
          </p:cNvPr>
          <p:cNvSpPr>
            <a:spLocks noGrp="1"/>
          </p:cNvSpPr>
          <p:nvPr>
            <p:ph type="ftr" sz="quarter" idx="24"/>
          </p:nvPr>
        </p:nvSpPr>
        <p:spPr/>
        <p:txBody>
          <a:bodyPr/>
          <a:lstStyle/>
          <a:p>
            <a:pPr algn="l"/>
            <a:r>
              <a:rPr lang="en-US"/>
              <a:t>COMPANY CONFIDENTIAL</a:t>
            </a:r>
          </a:p>
        </p:txBody>
      </p:sp>
      <p:sp>
        <p:nvSpPr>
          <p:cNvPr id="4" name="Slide Number Placeholder 3">
            <a:extLst>
              <a:ext uri="{FF2B5EF4-FFF2-40B4-BE49-F238E27FC236}">
                <a16:creationId xmlns:a16="http://schemas.microsoft.com/office/drawing/2014/main" id="{2EA9B464-C3D1-4C04-9D0D-15CDD8B1CFE8}"/>
              </a:ext>
            </a:extLst>
          </p:cNvPr>
          <p:cNvSpPr>
            <a:spLocks noGrp="1"/>
          </p:cNvSpPr>
          <p:nvPr>
            <p:ph type="sldNum" sz="quarter" idx="25"/>
          </p:nvPr>
        </p:nvSpPr>
        <p:spPr/>
        <p:txBody>
          <a:bodyPr/>
          <a:lstStyle/>
          <a:p>
            <a:fld id="{6C385236-B7BA-4938-9EA6-6DEC8CA653D7}" type="slidenum">
              <a:rPr lang="en-US" smtClean="0"/>
              <a:pPr/>
              <a:t>‹#›</a:t>
            </a:fld>
            <a:endParaRPr lang="en-US"/>
          </a:p>
        </p:txBody>
      </p:sp>
      <p:sp>
        <p:nvSpPr>
          <p:cNvPr id="11" name="Text Placeholder 7">
            <a:extLst>
              <a:ext uri="{FF2B5EF4-FFF2-40B4-BE49-F238E27FC236}">
                <a16:creationId xmlns:a16="http://schemas.microsoft.com/office/drawing/2014/main" id="{3BD1A00F-254A-4998-AD1B-BC5B24CBC075}"/>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2" name="Title Placeholder 1">
            <a:extLst>
              <a:ext uri="{FF2B5EF4-FFF2-40B4-BE49-F238E27FC236}">
                <a16:creationId xmlns:a16="http://schemas.microsoft.com/office/drawing/2014/main" id="{C65BD86D-DE0C-4FF1-A7AE-72A2DA524962}"/>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2833670356"/>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oleObject" Target="../embeddings/oleObject1.bin"/><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ags" Target="../tags/tag12.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heme" Target="../theme/theme2.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image" Target="../media/image2.png"/><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image" Target="../media/image1.emf"/><Relationship Id="rId10" Type="http://schemas.openxmlformats.org/officeDocument/2006/relationships/slideLayout" Target="../slideLayouts/slideLayout28.xml"/><Relationship Id="rId19" Type="http://schemas.openxmlformats.org/officeDocument/2006/relationships/slideLayout" Target="../slideLayouts/slideLayout37.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oleObject" Target="../embeddings/oleObject11.bin"/></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21" Type="http://schemas.openxmlformats.org/officeDocument/2006/relationships/oleObject" Target="../embeddings/oleObject21.bin"/><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tags" Target="../tags/tag22.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image" Target="../media/image2.png"/><Relationship Id="rId10" Type="http://schemas.openxmlformats.org/officeDocument/2006/relationships/slideLayout" Target="../slideLayouts/slideLayout47.xml"/><Relationship Id="rId19" Type="http://schemas.openxmlformats.org/officeDocument/2006/relationships/theme" Target="../theme/theme3.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0"/>
            </p:custDataLst>
            <p:extLst>
              <p:ext uri="{D42A27DB-BD31-4B8C-83A1-F6EECF244321}">
                <p14:modId xmlns:p14="http://schemas.microsoft.com/office/powerpoint/2010/main" val="3594057031"/>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21" imgW="270" imgH="270" progId="TCLayout.ActiveDocument.1">
                  <p:embed/>
                </p:oleObj>
              </mc:Choice>
              <mc:Fallback>
                <p:oleObj name="think-cell Slide" r:id="rId21" imgW="270" imgH="270" progId="TCLayout.ActiveDocument.1">
                  <p:embed/>
                  <p:pic>
                    <p:nvPicPr>
                      <p:cNvPr id="7" name="Object 6" hidden="1"/>
                      <p:cNvPicPr/>
                      <p:nvPr/>
                    </p:nvPicPr>
                    <p:blipFill>
                      <a:blip r:embed="rId22"/>
                      <a:stretch>
                        <a:fillRect/>
                      </a:stretch>
                    </p:blipFill>
                    <p:spPr>
                      <a:xfrm>
                        <a:off x="2119" y="2118"/>
                        <a:ext cx="2116" cy="2116"/>
                      </a:xfrm>
                      <a:prstGeom prst="rect">
                        <a:avLst/>
                      </a:prstGeom>
                    </p:spPr>
                  </p:pic>
                </p:oleObj>
              </mc:Fallback>
            </mc:AlternateContent>
          </a:graphicData>
        </a:graphic>
      </p:graphicFrame>
      <p:sp>
        <p:nvSpPr>
          <p:cNvPr id="2" name="Title Placeholder 1"/>
          <p:cNvSpPr>
            <a:spLocks noGrp="1"/>
          </p:cNvSpPr>
          <p:nvPr>
            <p:ph type="title"/>
          </p:nvPr>
        </p:nvSpPr>
        <p:spPr>
          <a:xfrm>
            <a:off x="479425" y="494490"/>
            <a:ext cx="11233150" cy="451808"/>
          </a:xfrm>
          <a:prstGeom prst="rect">
            <a:avLst/>
          </a:prstGeom>
        </p:spPr>
        <p:txBody>
          <a:bodyPr vert="horz" lIns="0" tIns="0" rIns="0" bIns="0" rtlCol="0" anchor="t">
            <a:noAutofit/>
          </a:bodyPr>
          <a:lstStyle/>
          <a:p>
            <a:r>
              <a:rPr lang="en-US" noProof="0"/>
              <a:t>Click to edit headline</a:t>
            </a:r>
          </a:p>
        </p:txBody>
      </p:sp>
      <p:sp>
        <p:nvSpPr>
          <p:cNvPr id="3" name="Text Placeholder 2"/>
          <p:cNvSpPr>
            <a:spLocks noGrp="1"/>
          </p:cNvSpPr>
          <p:nvPr>
            <p:ph type="body" idx="1"/>
          </p:nvPr>
        </p:nvSpPr>
        <p:spPr>
          <a:xfrm>
            <a:off x="479425" y="1416345"/>
            <a:ext cx="11235102" cy="4863764"/>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p:cNvSpPr>
            <a:spLocks noGrp="1"/>
          </p:cNvSpPr>
          <p:nvPr>
            <p:ph type="dt" sz="half" idx="2"/>
          </p:nvPr>
        </p:nvSpPr>
        <p:spPr>
          <a:xfrm>
            <a:off x="3008551" y="6529068"/>
            <a:ext cx="759950" cy="153888"/>
          </a:xfrm>
          <a:prstGeom prst="rect">
            <a:avLst/>
          </a:prstGeom>
        </p:spPr>
        <p:txBody>
          <a:bodyPr vert="horz" wrap="square" lIns="0" tIns="0" rIns="0" bIns="0" rtlCol="0" anchor="ctr">
            <a:spAutoFit/>
          </a:bodyPr>
          <a:lstStyle>
            <a:lvl1pPr algn="l">
              <a:defRPr sz="1000">
                <a:solidFill>
                  <a:schemeClr val="bg2"/>
                </a:solidFill>
              </a:defRPr>
            </a:lvl1pPr>
          </a:lstStyle>
          <a:p>
            <a:fld id="{A0ABC626-455B-41B0-A0E7-A5E156590607}" type="datetime1">
              <a:rPr lang="en-US" smtClean="0"/>
              <a:pPr/>
              <a:t>2/1/2024</a:t>
            </a:fld>
            <a:endParaRPr lang="en-US"/>
          </a:p>
        </p:txBody>
      </p:sp>
      <p:sp>
        <p:nvSpPr>
          <p:cNvPr id="5" name="Footer Placeholder 4"/>
          <p:cNvSpPr>
            <a:spLocks noGrp="1"/>
          </p:cNvSpPr>
          <p:nvPr>
            <p:ph type="ftr" sz="quarter" idx="3"/>
          </p:nvPr>
        </p:nvSpPr>
        <p:spPr>
          <a:xfrm>
            <a:off x="920896" y="6529068"/>
            <a:ext cx="2087655" cy="153888"/>
          </a:xfrm>
          <a:prstGeom prst="rect">
            <a:avLst/>
          </a:prstGeom>
        </p:spPr>
        <p:txBody>
          <a:bodyPr vert="horz" wrap="square" lIns="0" tIns="0" rIns="0" bIns="0" rtlCol="0" anchor="ctr">
            <a:spAutoFit/>
          </a:bodyPr>
          <a:lstStyle>
            <a:lvl1pPr algn="ctr">
              <a:defRPr sz="1000">
                <a:solidFill>
                  <a:schemeClr val="bg2"/>
                </a:solidFill>
              </a:defRPr>
            </a:lvl1pPr>
          </a:lstStyle>
          <a:p>
            <a:pPr algn="l"/>
            <a:r>
              <a:rPr lang="en-US"/>
              <a:t>COMPANY CONFIDENTIAL</a:t>
            </a:r>
          </a:p>
        </p:txBody>
      </p:sp>
      <p:sp>
        <p:nvSpPr>
          <p:cNvPr id="6" name="Slide Number Placeholder 5"/>
          <p:cNvSpPr>
            <a:spLocks noGrp="1"/>
          </p:cNvSpPr>
          <p:nvPr>
            <p:ph type="sldNum" sz="quarter" idx="4"/>
          </p:nvPr>
        </p:nvSpPr>
        <p:spPr>
          <a:xfrm>
            <a:off x="479426" y="6529068"/>
            <a:ext cx="270170" cy="153888"/>
          </a:xfrm>
          <a:prstGeom prst="rect">
            <a:avLst/>
          </a:prstGeom>
        </p:spPr>
        <p:txBody>
          <a:bodyPr vert="horz" wrap="square" lIns="0" tIns="0" rIns="0" bIns="0" rtlCol="0" anchor="ctr">
            <a:spAutoFit/>
          </a:bodyPr>
          <a:lstStyle>
            <a:lvl1pPr algn="l">
              <a:defRPr sz="1000">
                <a:solidFill>
                  <a:schemeClr val="bg2"/>
                </a:solidFill>
              </a:defRPr>
            </a:lvl1pPr>
          </a:lstStyle>
          <a:p>
            <a:fld id="{6C385236-B7BA-4938-9EA6-6DEC8CA653D7}" type="slidenum">
              <a:rPr lang="en-US" smtClean="0"/>
              <a:pPr/>
              <a:t>‹#›</a:t>
            </a:fld>
            <a:endParaRPr lang="en-US"/>
          </a:p>
        </p:txBody>
      </p:sp>
      <p:pic>
        <p:nvPicPr>
          <p:cNvPr id="60" name="Picture 59">
            <a:extLst>
              <a:ext uri="{FF2B5EF4-FFF2-40B4-BE49-F238E27FC236}">
                <a16:creationId xmlns:a16="http://schemas.microsoft.com/office/drawing/2014/main" id="{E554F899-0C42-4584-AB31-B3CB5C39A5FE}"/>
              </a:ext>
            </a:extLst>
          </p:cNvPr>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a:xfrm>
            <a:off x="10221763" y="6280109"/>
            <a:ext cx="1698923" cy="578036"/>
          </a:xfrm>
          <a:prstGeom prst="rect">
            <a:avLst/>
          </a:prstGeom>
        </p:spPr>
      </p:pic>
      <p:cxnSp>
        <p:nvCxnSpPr>
          <p:cNvPr id="9" name="Straight Connector 8">
            <a:extLst>
              <a:ext uri="{FF2B5EF4-FFF2-40B4-BE49-F238E27FC236}">
                <a16:creationId xmlns:a16="http://schemas.microsoft.com/office/drawing/2014/main" id="{79F4330D-ED58-4D57-AF19-921FEB513F99}"/>
              </a:ext>
            </a:extLst>
          </p:cNvPr>
          <p:cNvCxnSpPr/>
          <p:nvPr userDrawn="1"/>
        </p:nvCxnSpPr>
        <p:spPr>
          <a:xfrm>
            <a:off x="759891" y="6529068"/>
            <a:ext cx="0" cy="153888"/>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565658"/>
      </p:ext>
    </p:extLst>
  </p:cSld>
  <p:clrMap bg1="lt1" tx1="dk1" bg2="lt2" tx2="dk2" accent1="accent1" accent2="accent2" accent3="accent3" accent4="accent4" accent5="accent5" accent6="accent6" hlink="hlink" folHlink="folHlink"/>
  <p:sldLayoutIdLst>
    <p:sldLayoutId id="2147483649" r:id="rId1"/>
    <p:sldLayoutId id="2147483697" r:id="rId2"/>
    <p:sldLayoutId id="2147483735" r:id="rId3"/>
    <p:sldLayoutId id="2147483698" r:id="rId4"/>
    <p:sldLayoutId id="2147483660" r:id="rId5"/>
    <p:sldLayoutId id="2147483725" r:id="rId6"/>
    <p:sldLayoutId id="2147483650" r:id="rId7"/>
    <p:sldLayoutId id="2147483652" r:id="rId8"/>
    <p:sldLayoutId id="2147483721" r:id="rId9"/>
    <p:sldLayoutId id="2147483724" r:id="rId10"/>
    <p:sldLayoutId id="2147483653" r:id="rId11"/>
    <p:sldLayoutId id="2147483723" r:id="rId12"/>
    <p:sldLayoutId id="2147483654" r:id="rId13"/>
    <p:sldLayoutId id="2147483732" r:id="rId14"/>
    <p:sldLayoutId id="2147483731" r:id="rId15"/>
    <p:sldLayoutId id="2147483728" r:id="rId16"/>
    <p:sldLayoutId id="2147483736" r:id="rId17"/>
    <p:sldLayoutId id="2147483720" r:id="rId18"/>
  </p:sldLayoutIdLst>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hf hdr="0" dt="0"/>
  <p:txStyles>
    <p:titleStyle>
      <a:lvl1pPr algn="l" defTabSz="1023967" rtl="0" eaLnBrk="1" latinLnBrk="0" hangingPunct="1">
        <a:lnSpc>
          <a:spcPts val="3100"/>
        </a:lnSpc>
        <a:spcBef>
          <a:spcPct val="0"/>
        </a:spcBef>
        <a:spcAft>
          <a:spcPts val="400"/>
        </a:spcAft>
        <a:buNone/>
        <a:tabLst>
          <a:tab pos="989013" algn="l"/>
        </a:tabLst>
        <a:defRPr sz="2800" b="1" kern="1200">
          <a:solidFill>
            <a:schemeClr val="tx1"/>
          </a:solidFill>
          <a:latin typeface="+mj-lt"/>
          <a:ea typeface="+mj-ea"/>
          <a:cs typeface="+mj-cs"/>
        </a:defRPr>
      </a:lvl1pPr>
    </p:titleStyle>
    <p:body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en-US"/>
      </a:defPPr>
      <a:lvl1pPr marL="0" algn="l" defTabSz="1023967" rtl="0" eaLnBrk="1" latinLnBrk="0" hangingPunct="1">
        <a:defRPr sz="2000" kern="1200">
          <a:solidFill>
            <a:schemeClr val="tx1"/>
          </a:solidFill>
          <a:latin typeface="+mn-lt"/>
          <a:ea typeface="+mn-ea"/>
          <a:cs typeface="+mn-cs"/>
        </a:defRPr>
      </a:lvl1pPr>
      <a:lvl2pPr marL="511984" algn="l" defTabSz="1023967" rtl="0" eaLnBrk="1" latinLnBrk="0" hangingPunct="1">
        <a:defRPr sz="2000" kern="1200">
          <a:solidFill>
            <a:schemeClr val="tx1"/>
          </a:solidFill>
          <a:latin typeface="+mn-lt"/>
          <a:ea typeface="+mn-ea"/>
          <a:cs typeface="+mn-cs"/>
        </a:defRPr>
      </a:lvl2pPr>
      <a:lvl3pPr marL="1023967" algn="l" defTabSz="1023967" rtl="0" eaLnBrk="1" latinLnBrk="0" hangingPunct="1">
        <a:defRPr sz="2000" kern="1200">
          <a:solidFill>
            <a:schemeClr val="tx1"/>
          </a:solidFill>
          <a:latin typeface="+mn-lt"/>
          <a:ea typeface="+mn-ea"/>
          <a:cs typeface="+mn-cs"/>
        </a:defRPr>
      </a:lvl3pPr>
      <a:lvl4pPr marL="1535951" algn="l" defTabSz="1023967" rtl="0" eaLnBrk="1" latinLnBrk="0" hangingPunct="1">
        <a:defRPr sz="2000" kern="1200">
          <a:solidFill>
            <a:schemeClr val="tx1"/>
          </a:solidFill>
          <a:latin typeface="+mn-lt"/>
          <a:ea typeface="+mn-ea"/>
          <a:cs typeface="+mn-cs"/>
        </a:defRPr>
      </a:lvl4pPr>
      <a:lvl5pPr marL="2047934" algn="l" defTabSz="1023967" rtl="0" eaLnBrk="1" latinLnBrk="0" hangingPunct="1">
        <a:defRPr sz="2000" kern="1200">
          <a:solidFill>
            <a:schemeClr val="tx1"/>
          </a:solidFill>
          <a:latin typeface="+mn-lt"/>
          <a:ea typeface="+mn-ea"/>
          <a:cs typeface="+mn-cs"/>
        </a:defRPr>
      </a:lvl5pPr>
      <a:lvl6pPr marL="2559918" algn="l" defTabSz="1023967" rtl="0" eaLnBrk="1" latinLnBrk="0" hangingPunct="1">
        <a:defRPr sz="2000" kern="1200">
          <a:solidFill>
            <a:schemeClr val="tx1"/>
          </a:solidFill>
          <a:latin typeface="+mn-lt"/>
          <a:ea typeface="+mn-ea"/>
          <a:cs typeface="+mn-cs"/>
        </a:defRPr>
      </a:lvl6pPr>
      <a:lvl7pPr marL="3071901" algn="l" defTabSz="1023967" rtl="0" eaLnBrk="1" latinLnBrk="0" hangingPunct="1">
        <a:defRPr sz="2000" kern="1200">
          <a:solidFill>
            <a:schemeClr val="tx1"/>
          </a:solidFill>
          <a:latin typeface="+mn-lt"/>
          <a:ea typeface="+mn-ea"/>
          <a:cs typeface="+mn-cs"/>
        </a:defRPr>
      </a:lvl7pPr>
      <a:lvl8pPr marL="3583884" algn="l" defTabSz="1023967" rtl="0" eaLnBrk="1" latinLnBrk="0" hangingPunct="1">
        <a:defRPr sz="2000" kern="1200">
          <a:solidFill>
            <a:schemeClr val="tx1"/>
          </a:solidFill>
          <a:latin typeface="+mn-lt"/>
          <a:ea typeface="+mn-ea"/>
          <a:cs typeface="+mn-cs"/>
        </a:defRPr>
      </a:lvl8pPr>
      <a:lvl9pPr marL="4095868" algn="l" defTabSz="1023967" rtl="0" eaLnBrk="1" latinLnBrk="0" hangingPunct="1">
        <a:defRPr sz="20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userDrawn="1">
          <p15:clr>
            <a:srgbClr val="F26B43"/>
          </p15:clr>
        </p15:guide>
        <p15:guide id="2" pos="302" userDrawn="1">
          <p15:clr>
            <a:srgbClr val="F26B43"/>
          </p15:clr>
        </p15:guide>
        <p15:guide id="4" orient="horz" pos="3952" userDrawn="1">
          <p15:clr>
            <a:srgbClr val="F26B43"/>
          </p15:clr>
        </p15:guide>
        <p15:guide id="5" pos="7378" userDrawn="1">
          <p15:clr>
            <a:srgbClr val="F26B43"/>
          </p15:clr>
        </p15:guide>
        <p15:guide id="10" orient="horz" pos="890" userDrawn="1">
          <p15:clr>
            <a:srgbClr val="F26B43"/>
          </p15:clr>
        </p15:guide>
        <p15:guide id="18" pos="1317" userDrawn="1">
          <p15:clr>
            <a:srgbClr val="A4A3A4"/>
          </p15:clr>
        </p15:guide>
        <p15:guide id="19" pos="1452" userDrawn="1">
          <p15:clr>
            <a:srgbClr val="A4A3A4"/>
          </p15:clr>
        </p15:guide>
        <p15:guide id="22" pos="2544" userDrawn="1">
          <p15:clr>
            <a:srgbClr val="A4A3A4"/>
          </p15:clr>
        </p15:guide>
        <p15:guide id="23" pos="2679" userDrawn="1">
          <p15:clr>
            <a:srgbClr val="A4A3A4"/>
          </p15:clr>
        </p15:guide>
        <p15:guide id="26" pos="3771" userDrawn="1">
          <p15:clr>
            <a:srgbClr val="A4A3A4"/>
          </p15:clr>
        </p15:guide>
        <p15:guide id="27" pos="3906" userDrawn="1">
          <p15:clr>
            <a:srgbClr val="A4A3A4"/>
          </p15:clr>
        </p15:guide>
        <p15:guide id="30" pos="4998" userDrawn="1">
          <p15:clr>
            <a:srgbClr val="A4A3A4"/>
          </p15:clr>
        </p15:guide>
        <p15:guide id="31" pos="5133" userDrawn="1">
          <p15:clr>
            <a:srgbClr val="A4A3A4"/>
          </p15:clr>
        </p15:guide>
        <p15:guide id="34" pos="6225" userDrawn="1">
          <p15:clr>
            <a:srgbClr val="A4A3A4"/>
          </p15:clr>
        </p15:guide>
        <p15:guide id="35" pos="636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1"/>
            </p:custDataLst>
            <p:extLst>
              <p:ext uri="{D42A27DB-BD31-4B8C-83A1-F6EECF244321}">
                <p14:modId xmlns:p14="http://schemas.microsoft.com/office/powerpoint/2010/main" val="3594057031"/>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22" imgW="270" imgH="270" progId="TCLayout.ActiveDocument.1">
                  <p:embed/>
                </p:oleObj>
              </mc:Choice>
              <mc:Fallback>
                <p:oleObj name="think-cell Slide" r:id="rId22" imgW="270" imgH="270" progId="TCLayout.ActiveDocument.1">
                  <p:embed/>
                  <p:pic>
                    <p:nvPicPr>
                      <p:cNvPr id="7" name="Object 6" hidden="1"/>
                      <p:cNvPicPr/>
                      <p:nvPr/>
                    </p:nvPicPr>
                    <p:blipFill>
                      <a:blip r:embed="rId23"/>
                      <a:stretch>
                        <a:fillRect/>
                      </a:stretch>
                    </p:blipFill>
                    <p:spPr>
                      <a:xfrm>
                        <a:off x="2119" y="2118"/>
                        <a:ext cx="2116" cy="2116"/>
                      </a:xfrm>
                      <a:prstGeom prst="rect">
                        <a:avLst/>
                      </a:prstGeom>
                    </p:spPr>
                  </p:pic>
                </p:oleObj>
              </mc:Fallback>
            </mc:AlternateContent>
          </a:graphicData>
        </a:graphic>
      </p:graphicFrame>
      <p:sp>
        <p:nvSpPr>
          <p:cNvPr id="2" name="Title Placeholder 1"/>
          <p:cNvSpPr>
            <a:spLocks noGrp="1"/>
          </p:cNvSpPr>
          <p:nvPr>
            <p:ph type="title"/>
          </p:nvPr>
        </p:nvSpPr>
        <p:spPr>
          <a:xfrm>
            <a:off x="479425" y="494490"/>
            <a:ext cx="11233150" cy="451808"/>
          </a:xfrm>
          <a:prstGeom prst="rect">
            <a:avLst/>
          </a:prstGeom>
        </p:spPr>
        <p:txBody>
          <a:bodyPr vert="horz" lIns="0" tIns="0" rIns="0" bIns="0" rtlCol="0" anchor="t">
            <a:noAutofit/>
          </a:bodyPr>
          <a:lstStyle/>
          <a:p>
            <a:r>
              <a:rPr lang="en-US" noProof="0"/>
              <a:t>Click to edit headline</a:t>
            </a:r>
          </a:p>
        </p:txBody>
      </p:sp>
      <p:sp>
        <p:nvSpPr>
          <p:cNvPr id="3" name="Text Placeholder 2"/>
          <p:cNvSpPr>
            <a:spLocks noGrp="1"/>
          </p:cNvSpPr>
          <p:nvPr>
            <p:ph type="body" idx="1"/>
          </p:nvPr>
        </p:nvSpPr>
        <p:spPr>
          <a:xfrm>
            <a:off x="479425" y="1416345"/>
            <a:ext cx="11235102" cy="4863764"/>
          </a:xfrm>
          <a:prstGeom prst="rect">
            <a:avLst/>
          </a:prstGeom>
        </p:spPr>
        <p:txBody>
          <a:bodyPr vert="horz" lIns="0" tIns="0" rIns="0" bIns="0" rtlCol="0">
            <a:noAutofit/>
          </a:body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endParaRPr lang="en-US" noProof="0"/>
          </a:p>
        </p:txBody>
      </p:sp>
      <p:sp>
        <p:nvSpPr>
          <p:cNvPr id="4" name="Date Placeholder 3"/>
          <p:cNvSpPr>
            <a:spLocks noGrp="1"/>
          </p:cNvSpPr>
          <p:nvPr>
            <p:ph type="dt" sz="half" idx="2"/>
          </p:nvPr>
        </p:nvSpPr>
        <p:spPr>
          <a:xfrm>
            <a:off x="3008551" y="6529068"/>
            <a:ext cx="759950" cy="153888"/>
          </a:xfrm>
          <a:prstGeom prst="rect">
            <a:avLst/>
          </a:prstGeom>
        </p:spPr>
        <p:txBody>
          <a:bodyPr vert="horz" wrap="square" lIns="0" tIns="0" rIns="0" bIns="0" rtlCol="0" anchor="ctr">
            <a:spAutoFit/>
          </a:bodyPr>
          <a:lstStyle>
            <a:lvl1pPr algn="l">
              <a:defRPr sz="1000">
                <a:solidFill>
                  <a:schemeClr val="bg2"/>
                </a:solidFill>
              </a:defRPr>
            </a:lvl1pPr>
          </a:lstStyle>
          <a:p>
            <a:fld id="{A0ABC626-455B-41B0-A0E7-A5E156590607}" type="datetime1">
              <a:rPr lang="en-US" smtClean="0"/>
              <a:pPr/>
              <a:t>2/1/2024</a:t>
            </a:fld>
            <a:endParaRPr lang="en-US"/>
          </a:p>
        </p:txBody>
      </p:sp>
      <p:sp>
        <p:nvSpPr>
          <p:cNvPr id="5" name="Footer Placeholder 4"/>
          <p:cNvSpPr>
            <a:spLocks noGrp="1"/>
          </p:cNvSpPr>
          <p:nvPr>
            <p:ph type="ftr" sz="quarter" idx="3"/>
          </p:nvPr>
        </p:nvSpPr>
        <p:spPr>
          <a:xfrm>
            <a:off x="920896" y="6529068"/>
            <a:ext cx="2087655" cy="153888"/>
          </a:xfrm>
          <a:prstGeom prst="rect">
            <a:avLst/>
          </a:prstGeom>
        </p:spPr>
        <p:txBody>
          <a:bodyPr vert="horz" wrap="square" lIns="0" tIns="0" rIns="0" bIns="0" rtlCol="0" anchor="ctr">
            <a:spAutoFit/>
          </a:bodyPr>
          <a:lstStyle>
            <a:lvl1pPr algn="ctr">
              <a:defRPr sz="1000">
                <a:solidFill>
                  <a:schemeClr val="bg2"/>
                </a:solidFill>
              </a:defRPr>
            </a:lvl1pPr>
          </a:lstStyle>
          <a:p>
            <a:pPr algn="l"/>
            <a:r>
              <a:rPr lang="en-US"/>
              <a:t>COMPANY CONFIDENTIAL</a:t>
            </a:r>
          </a:p>
        </p:txBody>
      </p:sp>
      <p:sp>
        <p:nvSpPr>
          <p:cNvPr id="6" name="Slide Number Placeholder 5"/>
          <p:cNvSpPr>
            <a:spLocks noGrp="1"/>
          </p:cNvSpPr>
          <p:nvPr>
            <p:ph type="sldNum" sz="quarter" idx="4"/>
          </p:nvPr>
        </p:nvSpPr>
        <p:spPr>
          <a:xfrm>
            <a:off x="479426" y="6529068"/>
            <a:ext cx="270170" cy="153888"/>
          </a:xfrm>
          <a:prstGeom prst="rect">
            <a:avLst/>
          </a:prstGeom>
        </p:spPr>
        <p:txBody>
          <a:bodyPr vert="horz" wrap="square" lIns="0" tIns="0" rIns="0" bIns="0" rtlCol="0" anchor="ctr">
            <a:spAutoFit/>
          </a:bodyPr>
          <a:lstStyle>
            <a:lvl1pPr algn="l">
              <a:defRPr sz="1000">
                <a:solidFill>
                  <a:schemeClr val="bg2"/>
                </a:solidFill>
              </a:defRPr>
            </a:lvl1pPr>
          </a:lstStyle>
          <a:p>
            <a:fld id="{6C385236-B7BA-4938-9EA6-6DEC8CA653D7}" type="slidenum">
              <a:rPr lang="en-US" smtClean="0"/>
              <a:pPr/>
              <a:t>‹#›</a:t>
            </a:fld>
            <a:endParaRPr lang="en-US"/>
          </a:p>
        </p:txBody>
      </p:sp>
      <p:pic>
        <p:nvPicPr>
          <p:cNvPr id="60" name="Picture 59">
            <a:extLst>
              <a:ext uri="{FF2B5EF4-FFF2-40B4-BE49-F238E27FC236}">
                <a16:creationId xmlns:a16="http://schemas.microsoft.com/office/drawing/2014/main" id="{E554F899-0C42-4584-AB31-B3CB5C39A5FE}"/>
              </a:ext>
            </a:extLst>
          </p:cNvPr>
          <p:cNvPicPr>
            <a:picLocks noChangeAspect="1"/>
          </p:cNvPicPr>
          <p:nvPr userDrawn="1"/>
        </p:nvPicPr>
        <p:blipFill>
          <a:blip r:embed="rId24" cstate="screen">
            <a:extLst>
              <a:ext uri="{28A0092B-C50C-407E-A947-70E740481C1C}">
                <a14:useLocalDpi xmlns:a14="http://schemas.microsoft.com/office/drawing/2010/main"/>
              </a:ext>
            </a:extLst>
          </a:blip>
          <a:stretch>
            <a:fillRect/>
          </a:stretch>
        </p:blipFill>
        <p:spPr>
          <a:xfrm>
            <a:off x="10221763" y="6280109"/>
            <a:ext cx="1698923" cy="578036"/>
          </a:xfrm>
          <a:prstGeom prst="rect">
            <a:avLst/>
          </a:prstGeom>
        </p:spPr>
      </p:pic>
      <p:cxnSp>
        <p:nvCxnSpPr>
          <p:cNvPr id="9" name="Straight Connector 8">
            <a:extLst>
              <a:ext uri="{FF2B5EF4-FFF2-40B4-BE49-F238E27FC236}">
                <a16:creationId xmlns:a16="http://schemas.microsoft.com/office/drawing/2014/main" id="{79F4330D-ED58-4D57-AF19-921FEB513F99}"/>
              </a:ext>
            </a:extLst>
          </p:cNvPr>
          <p:cNvCxnSpPr/>
          <p:nvPr userDrawn="1"/>
        </p:nvCxnSpPr>
        <p:spPr>
          <a:xfrm>
            <a:off x="759891" y="6529068"/>
            <a:ext cx="0" cy="153888"/>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4783465"/>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 id="2147483755" r:id="rId18"/>
    <p:sldLayoutId id="2147483756" r:id="rId19"/>
  </p:sldLayoutIdLst>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hf hdr="0" dt="0"/>
  <p:txStyles>
    <p:titleStyle>
      <a:lvl1pPr algn="l" defTabSz="1023967" rtl="0" eaLnBrk="1" latinLnBrk="0" hangingPunct="1">
        <a:lnSpc>
          <a:spcPts val="3100"/>
        </a:lnSpc>
        <a:spcBef>
          <a:spcPct val="0"/>
        </a:spcBef>
        <a:spcAft>
          <a:spcPts val="400"/>
        </a:spcAft>
        <a:buNone/>
        <a:tabLst>
          <a:tab pos="989013" algn="l"/>
        </a:tabLst>
        <a:defRPr sz="2800" b="1" kern="1200">
          <a:solidFill>
            <a:schemeClr val="tx1"/>
          </a:solidFill>
          <a:latin typeface="+mj-lt"/>
          <a:ea typeface="+mj-ea"/>
          <a:cs typeface="+mj-cs"/>
        </a:defRPr>
      </a:lvl1pPr>
    </p:titleStyle>
    <p:body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en-US"/>
      </a:defPPr>
      <a:lvl1pPr marL="0" algn="l" defTabSz="1023967" rtl="0" eaLnBrk="1" latinLnBrk="0" hangingPunct="1">
        <a:defRPr sz="2000" kern="1200">
          <a:solidFill>
            <a:schemeClr val="tx1"/>
          </a:solidFill>
          <a:latin typeface="+mn-lt"/>
          <a:ea typeface="+mn-ea"/>
          <a:cs typeface="+mn-cs"/>
        </a:defRPr>
      </a:lvl1pPr>
      <a:lvl2pPr marL="511984" algn="l" defTabSz="1023967" rtl="0" eaLnBrk="1" latinLnBrk="0" hangingPunct="1">
        <a:defRPr sz="2000" kern="1200">
          <a:solidFill>
            <a:schemeClr val="tx1"/>
          </a:solidFill>
          <a:latin typeface="+mn-lt"/>
          <a:ea typeface="+mn-ea"/>
          <a:cs typeface="+mn-cs"/>
        </a:defRPr>
      </a:lvl2pPr>
      <a:lvl3pPr marL="1023967" algn="l" defTabSz="1023967" rtl="0" eaLnBrk="1" latinLnBrk="0" hangingPunct="1">
        <a:defRPr sz="2000" kern="1200">
          <a:solidFill>
            <a:schemeClr val="tx1"/>
          </a:solidFill>
          <a:latin typeface="+mn-lt"/>
          <a:ea typeface="+mn-ea"/>
          <a:cs typeface="+mn-cs"/>
        </a:defRPr>
      </a:lvl3pPr>
      <a:lvl4pPr marL="1535951" algn="l" defTabSz="1023967" rtl="0" eaLnBrk="1" latinLnBrk="0" hangingPunct="1">
        <a:defRPr sz="2000" kern="1200">
          <a:solidFill>
            <a:schemeClr val="tx1"/>
          </a:solidFill>
          <a:latin typeface="+mn-lt"/>
          <a:ea typeface="+mn-ea"/>
          <a:cs typeface="+mn-cs"/>
        </a:defRPr>
      </a:lvl4pPr>
      <a:lvl5pPr marL="2047934" algn="l" defTabSz="1023967" rtl="0" eaLnBrk="1" latinLnBrk="0" hangingPunct="1">
        <a:defRPr sz="2000" kern="1200">
          <a:solidFill>
            <a:schemeClr val="tx1"/>
          </a:solidFill>
          <a:latin typeface="+mn-lt"/>
          <a:ea typeface="+mn-ea"/>
          <a:cs typeface="+mn-cs"/>
        </a:defRPr>
      </a:lvl5pPr>
      <a:lvl6pPr marL="2559918" algn="l" defTabSz="1023967" rtl="0" eaLnBrk="1" latinLnBrk="0" hangingPunct="1">
        <a:defRPr sz="2000" kern="1200">
          <a:solidFill>
            <a:schemeClr val="tx1"/>
          </a:solidFill>
          <a:latin typeface="+mn-lt"/>
          <a:ea typeface="+mn-ea"/>
          <a:cs typeface="+mn-cs"/>
        </a:defRPr>
      </a:lvl6pPr>
      <a:lvl7pPr marL="3071901" algn="l" defTabSz="1023967" rtl="0" eaLnBrk="1" latinLnBrk="0" hangingPunct="1">
        <a:defRPr sz="2000" kern="1200">
          <a:solidFill>
            <a:schemeClr val="tx1"/>
          </a:solidFill>
          <a:latin typeface="+mn-lt"/>
          <a:ea typeface="+mn-ea"/>
          <a:cs typeface="+mn-cs"/>
        </a:defRPr>
      </a:lvl7pPr>
      <a:lvl8pPr marL="3583884" algn="l" defTabSz="1023967" rtl="0" eaLnBrk="1" latinLnBrk="0" hangingPunct="1">
        <a:defRPr sz="2000" kern="1200">
          <a:solidFill>
            <a:schemeClr val="tx1"/>
          </a:solidFill>
          <a:latin typeface="+mn-lt"/>
          <a:ea typeface="+mn-ea"/>
          <a:cs typeface="+mn-cs"/>
        </a:defRPr>
      </a:lvl8pPr>
      <a:lvl9pPr marL="4095868" algn="l" defTabSz="1023967" rtl="0" eaLnBrk="1" latinLnBrk="0" hangingPunct="1">
        <a:defRPr sz="20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F26B43"/>
          </p15:clr>
        </p15:guide>
        <p15:guide id="2" pos="302">
          <p15:clr>
            <a:srgbClr val="F26B43"/>
          </p15:clr>
        </p15:guide>
        <p15:guide id="4" orient="horz" pos="3952">
          <p15:clr>
            <a:srgbClr val="F26B43"/>
          </p15:clr>
        </p15:guide>
        <p15:guide id="5" pos="7378">
          <p15:clr>
            <a:srgbClr val="F26B43"/>
          </p15:clr>
        </p15:guide>
        <p15:guide id="10" orient="horz" pos="890">
          <p15:clr>
            <a:srgbClr val="F26B43"/>
          </p15:clr>
        </p15:guide>
        <p15:guide id="18" pos="1317">
          <p15:clr>
            <a:srgbClr val="A4A3A4"/>
          </p15:clr>
        </p15:guide>
        <p15:guide id="19" pos="1452">
          <p15:clr>
            <a:srgbClr val="A4A3A4"/>
          </p15:clr>
        </p15:guide>
        <p15:guide id="22" pos="2544">
          <p15:clr>
            <a:srgbClr val="A4A3A4"/>
          </p15:clr>
        </p15:guide>
        <p15:guide id="23" pos="2679">
          <p15:clr>
            <a:srgbClr val="A4A3A4"/>
          </p15:clr>
        </p15:guide>
        <p15:guide id="26" pos="3771">
          <p15:clr>
            <a:srgbClr val="A4A3A4"/>
          </p15:clr>
        </p15:guide>
        <p15:guide id="27" pos="3906">
          <p15:clr>
            <a:srgbClr val="A4A3A4"/>
          </p15:clr>
        </p15:guide>
        <p15:guide id="30" pos="4998">
          <p15:clr>
            <a:srgbClr val="A4A3A4"/>
          </p15:clr>
        </p15:guide>
        <p15:guide id="31" pos="5133">
          <p15:clr>
            <a:srgbClr val="A4A3A4"/>
          </p15:clr>
        </p15:guide>
        <p15:guide id="34" pos="6225">
          <p15:clr>
            <a:srgbClr val="A4A3A4"/>
          </p15:clr>
        </p15:guide>
        <p15:guide id="35" pos="636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0"/>
            </p:custDataLst>
            <p:extLst>
              <p:ext uri="{D42A27DB-BD31-4B8C-83A1-F6EECF244321}">
                <p14:modId xmlns:p14="http://schemas.microsoft.com/office/powerpoint/2010/main" val="283079862"/>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21" imgW="270" imgH="270" progId="TCLayout.ActiveDocument.1">
                  <p:embed/>
                </p:oleObj>
              </mc:Choice>
              <mc:Fallback>
                <p:oleObj name="think-cell Slide" r:id="rId21" imgW="270" imgH="270" progId="TCLayout.ActiveDocument.1">
                  <p:embed/>
                  <p:pic>
                    <p:nvPicPr>
                      <p:cNvPr id="7" name="Object 6" hidden="1"/>
                      <p:cNvPicPr/>
                      <p:nvPr/>
                    </p:nvPicPr>
                    <p:blipFill>
                      <a:blip r:embed="rId22"/>
                      <a:stretch>
                        <a:fillRect/>
                      </a:stretch>
                    </p:blipFill>
                    <p:spPr>
                      <a:xfrm>
                        <a:off x="2119" y="2118"/>
                        <a:ext cx="2116" cy="2116"/>
                      </a:xfrm>
                      <a:prstGeom prst="rect">
                        <a:avLst/>
                      </a:prstGeom>
                    </p:spPr>
                  </p:pic>
                </p:oleObj>
              </mc:Fallback>
            </mc:AlternateContent>
          </a:graphicData>
        </a:graphic>
      </p:graphicFrame>
      <p:sp>
        <p:nvSpPr>
          <p:cNvPr id="2" name="Title Placeholder 1"/>
          <p:cNvSpPr>
            <a:spLocks noGrp="1"/>
          </p:cNvSpPr>
          <p:nvPr>
            <p:ph type="title"/>
          </p:nvPr>
        </p:nvSpPr>
        <p:spPr>
          <a:xfrm>
            <a:off x="479425" y="494490"/>
            <a:ext cx="11233150" cy="451808"/>
          </a:xfrm>
          <a:prstGeom prst="rect">
            <a:avLst/>
          </a:prstGeom>
        </p:spPr>
        <p:txBody>
          <a:bodyPr vert="horz" lIns="0" tIns="0" rIns="0" bIns="0" rtlCol="0" anchor="t">
            <a:noAutofit/>
          </a:bodyPr>
          <a:lstStyle/>
          <a:p>
            <a:r>
              <a:rPr lang="en-US" noProof="0"/>
              <a:t>Click to edit headline</a:t>
            </a:r>
          </a:p>
        </p:txBody>
      </p:sp>
      <p:sp>
        <p:nvSpPr>
          <p:cNvPr id="3" name="Text Placeholder 2"/>
          <p:cNvSpPr>
            <a:spLocks noGrp="1"/>
          </p:cNvSpPr>
          <p:nvPr>
            <p:ph type="body" idx="1"/>
          </p:nvPr>
        </p:nvSpPr>
        <p:spPr>
          <a:xfrm>
            <a:off x="479425" y="1416345"/>
            <a:ext cx="11235102" cy="4863764"/>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p:cNvSpPr>
            <a:spLocks noGrp="1"/>
          </p:cNvSpPr>
          <p:nvPr>
            <p:ph type="dt" sz="half" idx="2"/>
          </p:nvPr>
        </p:nvSpPr>
        <p:spPr>
          <a:xfrm>
            <a:off x="3008551" y="6529068"/>
            <a:ext cx="759950" cy="153888"/>
          </a:xfrm>
          <a:prstGeom prst="rect">
            <a:avLst/>
          </a:prstGeom>
        </p:spPr>
        <p:txBody>
          <a:bodyPr vert="horz" wrap="square" lIns="0" tIns="0" rIns="0" bIns="0" rtlCol="0" anchor="ctr">
            <a:spAutoFit/>
          </a:bodyPr>
          <a:lstStyle>
            <a:lvl1pPr algn="l">
              <a:defRPr sz="1000">
                <a:solidFill>
                  <a:schemeClr val="bg2"/>
                </a:solidFill>
              </a:defRPr>
            </a:lvl1pPr>
          </a:lstStyle>
          <a:p>
            <a:fld id="{A0ABC626-455B-41B0-A0E7-A5E156590607}" type="datetime1">
              <a:rPr lang="en-US" smtClean="0"/>
              <a:pPr/>
              <a:t>2/1/2024</a:t>
            </a:fld>
            <a:endParaRPr lang="en-US"/>
          </a:p>
        </p:txBody>
      </p:sp>
      <p:sp>
        <p:nvSpPr>
          <p:cNvPr id="5" name="Footer Placeholder 4"/>
          <p:cNvSpPr>
            <a:spLocks noGrp="1"/>
          </p:cNvSpPr>
          <p:nvPr>
            <p:ph type="ftr" sz="quarter" idx="3"/>
          </p:nvPr>
        </p:nvSpPr>
        <p:spPr>
          <a:xfrm>
            <a:off x="920896" y="6529068"/>
            <a:ext cx="2087655" cy="153888"/>
          </a:xfrm>
          <a:prstGeom prst="rect">
            <a:avLst/>
          </a:prstGeom>
        </p:spPr>
        <p:txBody>
          <a:bodyPr vert="horz" wrap="square" lIns="0" tIns="0" rIns="0" bIns="0" rtlCol="0" anchor="ctr">
            <a:spAutoFit/>
          </a:bodyPr>
          <a:lstStyle>
            <a:lvl1pPr algn="ctr">
              <a:defRPr sz="1000">
                <a:solidFill>
                  <a:schemeClr val="bg2"/>
                </a:solidFill>
              </a:defRPr>
            </a:lvl1pPr>
          </a:lstStyle>
          <a:p>
            <a:pPr algn="l"/>
            <a:r>
              <a:rPr lang="en-US"/>
              <a:t>COMPANY CONFIDENTIAL</a:t>
            </a:r>
          </a:p>
        </p:txBody>
      </p:sp>
      <p:sp>
        <p:nvSpPr>
          <p:cNvPr id="6" name="Slide Number Placeholder 5"/>
          <p:cNvSpPr>
            <a:spLocks noGrp="1"/>
          </p:cNvSpPr>
          <p:nvPr>
            <p:ph type="sldNum" sz="quarter" idx="4"/>
          </p:nvPr>
        </p:nvSpPr>
        <p:spPr>
          <a:xfrm>
            <a:off x="479426" y="6529068"/>
            <a:ext cx="270170" cy="153888"/>
          </a:xfrm>
          <a:prstGeom prst="rect">
            <a:avLst/>
          </a:prstGeom>
        </p:spPr>
        <p:txBody>
          <a:bodyPr vert="horz" wrap="square" lIns="0" tIns="0" rIns="0" bIns="0" rtlCol="0" anchor="ctr">
            <a:spAutoFit/>
          </a:bodyPr>
          <a:lstStyle>
            <a:lvl1pPr algn="l">
              <a:defRPr sz="1000">
                <a:solidFill>
                  <a:schemeClr val="bg2"/>
                </a:solidFill>
              </a:defRPr>
            </a:lvl1pPr>
          </a:lstStyle>
          <a:p>
            <a:fld id="{6C385236-B7BA-4938-9EA6-6DEC8CA653D7}" type="slidenum">
              <a:rPr lang="en-US" smtClean="0"/>
              <a:pPr/>
              <a:t>‹#›</a:t>
            </a:fld>
            <a:endParaRPr lang="en-US"/>
          </a:p>
        </p:txBody>
      </p:sp>
      <p:pic>
        <p:nvPicPr>
          <p:cNvPr id="60" name="Picture 59">
            <a:extLst>
              <a:ext uri="{FF2B5EF4-FFF2-40B4-BE49-F238E27FC236}">
                <a16:creationId xmlns:a16="http://schemas.microsoft.com/office/drawing/2014/main" id="{E554F899-0C42-4584-AB31-B3CB5C39A5FE}"/>
              </a:ext>
            </a:extLst>
          </p:cNvPr>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a:xfrm>
            <a:off x="10221763" y="6280109"/>
            <a:ext cx="1698923" cy="578036"/>
          </a:xfrm>
          <a:prstGeom prst="rect">
            <a:avLst/>
          </a:prstGeom>
        </p:spPr>
      </p:pic>
      <p:cxnSp>
        <p:nvCxnSpPr>
          <p:cNvPr id="9" name="Straight Connector 8">
            <a:extLst>
              <a:ext uri="{FF2B5EF4-FFF2-40B4-BE49-F238E27FC236}">
                <a16:creationId xmlns:a16="http://schemas.microsoft.com/office/drawing/2014/main" id="{79F4330D-ED58-4D57-AF19-921FEB513F99}"/>
              </a:ext>
            </a:extLst>
          </p:cNvPr>
          <p:cNvCxnSpPr/>
          <p:nvPr userDrawn="1"/>
        </p:nvCxnSpPr>
        <p:spPr>
          <a:xfrm>
            <a:off x="759891" y="6529068"/>
            <a:ext cx="0" cy="153888"/>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565658"/>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Lst>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hf hdr="0" dt="0"/>
  <p:txStyles>
    <p:titleStyle>
      <a:lvl1pPr algn="l" defTabSz="1023967" rtl="0" eaLnBrk="1" latinLnBrk="0" hangingPunct="1">
        <a:lnSpc>
          <a:spcPts val="3100"/>
        </a:lnSpc>
        <a:spcBef>
          <a:spcPct val="0"/>
        </a:spcBef>
        <a:spcAft>
          <a:spcPts val="400"/>
        </a:spcAft>
        <a:buNone/>
        <a:tabLst>
          <a:tab pos="989013" algn="l"/>
        </a:tabLst>
        <a:defRPr sz="2800" b="1" kern="1200">
          <a:solidFill>
            <a:schemeClr val="tx1"/>
          </a:solidFill>
          <a:latin typeface="+mj-lt"/>
          <a:ea typeface="+mj-ea"/>
          <a:cs typeface="+mj-cs"/>
        </a:defRPr>
      </a:lvl1pPr>
    </p:titleStyle>
    <p:body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en-US"/>
      </a:defPPr>
      <a:lvl1pPr marL="0" algn="l" defTabSz="1023967" rtl="0" eaLnBrk="1" latinLnBrk="0" hangingPunct="1">
        <a:defRPr sz="2000" kern="1200">
          <a:solidFill>
            <a:schemeClr val="tx1"/>
          </a:solidFill>
          <a:latin typeface="+mn-lt"/>
          <a:ea typeface="+mn-ea"/>
          <a:cs typeface="+mn-cs"/>
        </a:defRPr>
      </a:lvl1pPr>
      <a:lvl2pPr marL="511984" algn="l" defTabSz="1023967" rtl="0" eaLnBrk="1" latinLnBrk="0" hangingPunct="1">
        <a:defRPr sz="2000" kern="1200">
          <a:solidFill>
            <a:schemeClr val="tx1"/>
          </a:solidFill>
          <a:latin typeface="+mn-lt"/>
          <a:ea typeface="+mn-ea"/>
          <a:cs typeface="+mn-cs"/>
        </a:defRPr>
      </a:lvl2pPr>
      <a:lvl3pPr marL="1023967" algn="l" defTabSz="1023967" rtl="0" eaLnBrk="1" latinLnBrk="0" hangingPunct="1">
        <a:defRPr sz="2000" kern="1200">
          <a:solidFill>
            <a:schemeClr val="tx1"/>
          </a:solidFill>
          <a:latin typeface="+mn-lt"/>
          <a:ea typeface="+mn-ea"/>
          <a:cs typeface="+mn-cs"/>
        </a:defRPr>
      </a:lvl3pPr>
      <a:lvl4pPr marL="1535951" algn="l" defTabSz="1023967" rtl="0" eaLnBrk="1" latinLnBrk="0" hangingPunct="1">
        <a:defRPr sz="2000" kern="1200">
          <a:solidFill>
            <a:schemeClr val="tx1"/>
          </a:solidFill>
          <a:latin typeface="+mn-lt"/>
          <a:ea typeface="+mn-ea"/>
          <a:cs typeface="+mn-cs"/>
        </a:defRPr>
      </a:lvl4pPr>
      <a:lvl5pPr marL="2047934" algn="l" defTabSz="1023967" rtl="0" eaLnBrk="1" latinLnBrk="0" hangingPunct="1">
        <a:defRPr sz="2000" kern="1200">
          <a:solidFill>
            <a:schemeClr val="tx1"/>
          </a:solidFill>
          <a:latin typeface="+mn-lt"/>
          <a:ea typeface="+mn-ea"/>
          <a:cs typeface="+mn-cs"/>
        </a:defRPr>
      </a:lvl5pPr>
      <a:lvl6pPr marL="2559918" algn="l" defTabSz="1023967" rtl="0" eaLnBrk="1" latinLnBrk="0" hangingPunct="1">
        <a:defRPr sz="2000" kern="1200">
          <a:solidFill>
            <a:schemeClr val="tx1"/>
          </a:solidFill>
          <a:latin typeface="+mn-lt"/>
          <a:ea typeface="+mn-ea"/>
          <a:cs typeface="+mn-cs"/>
        </a:defRPr>
      </a:lvl6pPr>
      <a:lvl7pPr marL="3071901" algn="l" defTabSz="1023967" rtl="0" eaLnBrk="1" latinLnBrk="0" hangingPunct="1">
        <a:defRPr sz="2000" kern="1200">
          <a:solidFill>
            <a:schemeClr val="tx1"/>
          </a:solidFill>
          <a:latin typeface="+mn-lt"/>
          <a:ea typeface="+mn-ea"/>
          <a:cs typeface="+mn-cs"/>
        </a:defRPr>
      </a:lvl7pPr>
      <a:lvl8pPr marL="3583884" algn="l" defTabSz="1023967" rtl="0" eaLnBrk="1" latinLnBrk="0" hangingPunct="1">
        <a:defRPr sz="2000" kern="1200">
          <a:solidFill>
            <a:schemeClr val="tx1"/>
          </a:solidFill>
          <a:latin typeface="+mn-lt"/>
          <a:ea typeface="+mn-ea"/>
          <a:cs typeface="+mn-cs"/>
        </a:defRPr>
      </a:lvl8pPr>
      <a:lvl9pPr marL="4095868" algn="l" defTabSz="1023967" rtl="0" eaLnBrk="1" latinLnBrk="0" hangingPunct="1">
        <a:defRPr sz="20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userDrawn="1">
          <p15:clr>
            <a:srgbClr val="F26B43"/>
          </p15:clr>
        </p15:guide>
        <p15:guide id="2" pos="302" userDrawn="1">
          <p15:clr>
            <a:srgbClr val="F26B43"/>
          </p15:clr>
        </p15:guide>
        <p15:guide id="4" orient="horz" pos="3952" userDrawn="1">
          <p15:clr>
            <a:srgbClr val="F26B43"/>
          </p15:clr>
        </p15:guide>
        <p15:guide id="5" pos="7378" userDrawn="1">
          <p15:clr>
            <a:srgbClr val="F26B43"/>
          </p15:clr>
        </p15:guide>
        <p15:guide id="10" orient="horz" pos="890" userDrawn="1">
          <p15:clr>
            <a:srgbClr val="F26B43"/>
          </p15:clr>
        </p15:guide>
        <p15:guide id="18" pos="1317" userDrawn="1">
          <p15:clr>
            <a:srgbClr val="A4A3A4"/>
          </p15:clr>
        </p15:guide>
        <p15:guide id="19" pos="1452" userDrawn="1">
          <p15:clr>
            <a:srgbClr val="A4A3A4"/>
          </p15:clr>
        </p15:guide>
        <p15:guide id="22" pos="2544" userDrawn="1">
          <p15:clr>
            <a:srgbClr val="A4A3A4"/>
          </p15:clr>
        </p15:guide>
        <p15:guide id="23" pos="2679" userDrawn="1">
          <p15:clr>
            <a:srgbClr val="A4A3A4"/>
          </p15:clr>
        </p15:guide>
        <p15:guide id="26" pos="3771" userDrawn="1">
          <p15:clr>
            <a:srgbClr val="A4A3A4"/>
          </p15:clr>
        </p15:guide>
        <p15:guide id="27" pos="3906" userDrawn="1">
          <p15:clr>
            <a:srgbClr val="A4A3A4"/>
          </p15:clr>
        </p15:guide>
        <p15:guide id="30" pos="4998" userDrawn="1">
          <p15:clr>
            <a:srgbClr val="A4A3A4"/>
          </p15:clr>
        </p15:guide>
        <p15:guide id="31" pos="5133" userDrawn="1">
          <p15:clr>
            <a:srgbClr val="A4A3A4"/>
          </p15:clr>
        </p15:guide>
        <p15:guide id="34" pos="6225" userDrawn="1">
          <p15:clr>
            <a:srgbClr val="A4A3A4"/>
          </p15:clr>
        </p15:guide>
        <p15:guide id="35" pos="6360" userDrawn="1">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video" Target="../media/media4.mp4"/><Relationship Id="rId3" Type="http://schemas.microsoft.com/office/2007/relationships/media" Target="../media/media2.mp4"/><Relationship Id="rId7" Type="http://schemas.microsoft.com/office/2007/relationships/media" Target="../media/media4.mp4"/><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11.png"/><Relationship Id="rId5" Type="http://schemas.microsoft.com/office/2007/relationships/media" Target="../media/media3.mp4"/><Relationship Id="rId10" Type="http://schemas.openxmlformats.org/officeDocument/2006/relationships/image" Target="../media/image10.png"/><Relationship Id="rId4" Type="http://schemas.openxmlformats.org/officeDocument/2006/relationships/video" Target="../media/media2.mp4"/><Relationship Id="rId9"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644D89C-7D93-4D9F-A84C-4ABEA3541DE0}"/>
              </a:ext>
            </a:extLst>
          </p:cNvPr>
          <p:cNvSpPr>
            <a:spLocks noGrp="1"/>
          </p:cNvSpPr>
          <p:nvPr>
            <p:ph type="ftr" sz="quarter" idx="24"/>
          </p:nvPr>
        </p:nvSpPr>
        <p:spPr/>
        <p:txBody>
          <a:bodyPr/>
          <a:lstStyle/>
          <a:p>
            <a:pPr algn="l" rtl="0"/>
            <a:r>
              <a:rPr lang="el" b="0" i="0" u="none" baseline="0"/>
              <a:t>ΕΜΠΙΣΤΕΥΤΙΚΕΣ ΠΛΗΡΟΦΟΡΙΕΣ ΕΤΑΙΡΕΙΑΣ</a:t>
            </a:r>
          </a:p>
        </p:txBody>
      </p:sp>
      <p:sp>
        <p:nvSpPr>
          <p:cNvPr id="6" name="Slide Number Placeholder 5">
            <a:extLst>
              <a:ext uri="{FF2B5EF4-FFF2-40B4-BE49-F238E27FC236}">
                <a16:creationId xmlns:a16="http://schemas.microsoft.com/office/drawing/2014/main" id="{9B8AC754-E674-4461-BE79-4325CF02600A}"/>
              </a:ext>
            </a:extLst>
          </p:cNvPr>
          <p:cNvSpPr>
            <a:spLocks noGrp="1"/>
          </p:cNvSpPr>
          <p:nvPr>
            <p:ph type="sldNum" sz="quarter" idx="25"/>
          </p:nvPr>
        </p:nvSpPr>
        <p:spPr/>
        <p:txBody>
          <a:bodyPr/>
          <a:lstStyle/>
          <a:p>
            <a:pPr algn="l" rtl="0"/>
            <a:fld id="{6C385236-B7BA-4938-9EA6-6DEC8CA653D7}" type="slidenum">
              <a:rPr/>
              <a:pPr/>
              <a:t>1</a:t>
            </a:fld>
            <a:endParaRPr lang="el"/>
          </a:p>
        </p:txBody>
      </p:sp>
      <p:sp>
        <p:nvSpPr>
          <p:cNvPr id="8" name="Title 7">
            <a:extLst>
              <a:ext uri="{FF2B5EF4-FFF2-40B4-BE49-F238E27FC236}">
                <a16:creationId xmlns:a16="http://schemas.microsoft.com/office/drawing/2014/main" id="{D3D41EB4-D042-4C09-9C93-4869340DBE39}"/>
              </a:ext>
            </a:extLst>
          </p:cNvPr>
          <p:cNvSpPr>
            <a:spLocks noGrp="1"/>
          </p:cNvSpPr>
          <p:nvPr>
            <p:ph type="title"/>
          </p:nvPr>
        </p:nvSpPr>
        <p:spPr/>
        <p:txBody>
          <a:bodyPr/>
          <a:lstStyle/>
          <a:p>
            <a:pPr algn="l" rtl="0"/>
            <a:r>
              <a:rPr lang="el" b="1" i="0" u="none" baseline="0"/>
              <a:t>DP SoMe – </a:t>
            </a:r>
            <a:r>
              <a:rPr lang="el" b="0" i="0" u="none" baseline="0">
                <a:solidFill>
                  <a:schemeClr val="accent1"/>
                </a:solidFill>
                <a:latin typeface="+mn-lt"/>
              </a:rPr>
              <a:t>Αντιπρόσωπος</a:t>
            </a:r>
            <a:endParaRPr lang="el"/>
          </a:p>
        </p:txBody>
      </p:sp>
      <p:pic>
        <p:nvPicPr>
          <p:cNvPr id="28" name="Billede 27" descr="Et billede, der indeholder Mobiltelefon, Kommunikationsenhed, Transportabel kommunikationsenhed, Mobilenhed&#10;&#10;Automatisk genereret beskrivelse">
            <a:extLst>
              <a:ext uri="{FF2B5EF4-FFF2-40B4-BE49-F238E27FC236}">
                <a16:creationId xmlns:a16="http://schemas.microsoft.com/office/drawing/2014/main" id="{330D58E7-3780-6D01-13DC-273F89A0C05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661380" y="938927"/>
            <a:ext cx="3123860" cy="5553529"/>
          </a:xfrm>
          <a:prstGeom prst="rect">
            <a:avLst/>
          </a:prstGeom>
        </p:spPr>
      </p:pic>
      <p:pic>
        <p:nvPicPr>
          <p:cNvPr id="18" name="Billede 17" descr="Et billede, der indeholder Mobiltelefon, Kommunikationsenhed, Transportabel kommunikationsenhed, Mobilenhed&#10;&#10;Automatisk genereret beskrivelse">
            <a:extLst>
              <a:ext uri="{FF2B5EF4-FFF2-40B4-BE49-F238E27FC236}">
                <a16:creationId xmlns:a16="http://schemas.microsoft.com/office/drawing/2014/main" id="{A5F3B852-78F6-94FB-5384-F90159C6FB9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861370" y="938927"/>
            <a:ext cx="3123860" cy="5553529"/>
          </a:xfrm>
          <a:prstGeom prst="rect">
            <a:avLst/>
          </a:prstGeom>
        </p:spPr>
      </p:pic>
      <p:pic>
        <p:nvPicPr>
          <p:cNvPr id="12" name="Billede 11" descr="Et billede, der indeholder Mobiltelefon, Kommunikationsenhed, Transportabel kommunikationsenhed, Mobilenhed&#10;&#10;Automatisk genereret beskrivelse">
            <a:extLst>
              <a:ext uri="{FF2B5EF4-FFF2-40B4-BE49-F238E27FC236}">
                <a16:creationId xmlns:a16="http://schemas.microsoft.com/office/drawing/2014/main" id="{AB2BEC34-067B-71C5-3CEB-7F41294A7D8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046820" y="938927"/>
            <a:ext cx="3123860" cy="5553529"/>
          </a:xfrm>
          <a:prstGeom prst="rect">
            <a:avLst/>
          </a:prstGeom>
        </p:spPr>
      </p:pic>
      <p:pic>
        <p:nvPicPr>
          <p:cNvPr id="24" name="Billede 23" descr="Et billede, der indeholder Mobiltelefon, Kommunikationsenhed, Transportabel kommunikationsenhed, Mobilenhed&#10;&#10;Automatisk genereret beskrivelse">
            <a:extLst>
              <a:ext uri="{FF2B5EF4-FFF2-40B4-BE49-F238E27FC236}">
                <a16:creationId xmlns:a16="http://schemas.microsoft.com/office/drawing/2014/main" id="{15977169-EAA5-4FE2-40A5-3CF0B554CAF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29538" y="946963"/>
            <a:ext cx="3123860" cy="5553529"/>
          </a:xfrm>
          <a:prstGeom prst="rect">
            <a:avLst/>
          </a:prstGeom>
        </p:spPr>
      </p:pic>
      <p:sp>
        <p:nvSpPr>
          <p:cNvPr id="21" name="Tekstfelt 20">
            <a:extLst>
              <a:ext uri="{FF2B5EF4-FFF2-40B4-BE49-F238E27FC236}">
                <a16:creationId xmlns:a16="http://schemas.microsoft.com/office/drawing/2014/main" id="{97BC00C3-A3E0-5A27-8D41-A049C74CDE7B}"/>
              </a:ext>
            </a:extLst>
          </p:cNvPr>
          <p:cNvSpPr txBox="1"/>
          <p:nvPr/>
        </p:nvSpPr>
        <p:spPr>
          <a:xfrm>
            <a:off x="3179750" y="2483843"/>
            <a:ext cx="2175357" cy="123111"/>
          </a:xfrm>
          <a:prstGeom prst="rect">
            <a:avLst/>
          </a:prstGeom>
          <a:noFill/>
        </p:spPr>
        <p:txBody>
          <a:bodyPr wrap="square" lIns="0" tIns="0" rIns="0" bIns="0" rtlCol="0" anchor="t">
            <a:spAutoFit/>
          </a:bodyPr>
          <a:lstStyle/>
          <a:p>
            <a:pPr algn="l" rtl="0"/>
            <a:endParaRPr lang="el" sz="800">
              <a:solidFill>
                <a:srgbClr val="242424"/>
              </a:solidFill>
              <a:latin typeface="Arial"/>
              <a:ea typeface="Roboto Light"/>
              <a:cs typeface="Arial"/>
            </a:endParaRPr>
          </a:p>
        </p:txBody>
      </p:sp>
      <p:sp>
        <p:nvSpPr>
          <p:cNvPr id="26" name="Tekstfelt 25">
            <a:extLst>
              <a:ext uri="{FF2B5EF4-FFF2-40B4-BE49-F238E27FC236}">
                <a16:creationId xmlns:a16="http://schemas.microsoft.com/office/drawing/2014/main" id="{3343E163-CC72-4F0F-9CF9-CC98D6673080}"/>
              </a:ext>
            </a:extLst>
          </p:cNvPr>
          <p:cNvSpPr txBox="1"/>
          <p:nvPr/>
        </p:nvSpPr>
        <p:spPr>
          <a:xfrm>
            <a:off x="696421" y="3217487"/>
            <a:ext cx="2175368" cy="253916"/>
          </a:xfrm>
          <a:prstGeom prst="rect">
            <a:avLst/>
          </a:prstGeom>
          <a:noFill/>
        </p:spPr>
        <p:txBody>
          <a:bodyPr wrap="square" lIns="0" tIns="0" rIns="0" bIns="0" rtlCol="0" anchor="t">
            <a:spAutoFit/>
          </a:bodyPr>
          <a:lstStyle/>
          <a:p>
            <a:pPr algn="l" rtl="0"/>
            <a:r>
              <a:rPr lang="el" sz="800" b="1" i="0" u="none" baseline="0">
                <a:solidFill>
                  <a:schemeClr val="accent3"/>
                </a:solidFill>
                <a:latin typeface="Arial"/>
                <a:cs typeface="Arial"/>
              </a:rPr>
              <a:t>Επικοινωνία</a:t>
            </a:r>
            <a:endParaRPr lang="el" sz="800">
              <a:solidFill>
                <a:schemeClr val="accent3"/>
              </a:solidFill>
              <a:latin typeface="Arial"/>
              <a:cs typeface="Arial"/>
            </a:endParaRPr>
          </a:p>
          <a:p>
            <a:pPr algn="l" rtl="0"/>
            <a:endParaRPr lang="el" sz="800" b="1">
              <a:solidFill>
                <a:schemeClr val="accent3"/>
              </a:solidFill>
              <a:latin typeface="Arial" panose="020B0604020202020204" pitchFamily="34" charset="0"/>
              <a:cs typeface="Arial" panose="020B0604020202020204" pitchFamily="34" charset="0"/>
            </a:endParaRPr>
          </a:p>
        </p:txBody>
      </p:sp>
      <p:sp>
        <p:nvSpPr>
          <p:cNvPr id="16" name="Tekstfelt 15">
            <a:extLst>
              <a:ext uri="{FF2B5EF4-FFF2-40B4-BE49-F238E27FC236}">
                <a16:creationId xmlns:a16="http://schemas.microsoft.com/office/drawing/2014/main" id="{1E8FF8BE-DBDC-C9B1-28C0-7894C4C62053}"/>
              </a:ext>
            </a:extLst>
          </p:cNvPr>
          <p:cNvSpPr txBox="1"/>
          <p:nvPr/>
        </p:nvSpPr>
        <p:spPr>
          <a:xfrm>
            <a:off x="3521073" y="3236251"/>
            <a:ext cx="2175368" cy="253916"/>
          </a:xfrm>
          <a:prstGeom prst="rect">
            <a:avLst/>
          </a:prstGeom>
          <a:noFill/>
        </p:spPr>
        <p:txBody>
          <a:bodyPr wrap="square" lIns="0" tIns="0" rIns="0" bIns="0" rtlCol="0" anchor="t">
            <a:spAutoFit/>
          </a:bodyPr>
          <a:lstStyle/>
          <a:p>
            <a:pPr algn="l" rtl="0"/>
            <a:r>
              <a:rPr lang="el" sz="800" b="1" i="0" u="none" baseline="0">
                <a:solidFill>
                  <a:schemeClr val="accent3"/>
                </a:solidFill>
                <a:latin typeface="Arial"/>
                <a:cs typeface="Arial"/>
              </a:rPr>
              <a:t>Επικοινωνία</a:t>
            </a:r>
            <a:endParaRPr lang="el" sz="800">
              <a:solidFill>
                <a:schemeClr val="accent3"/>
              </a:solidFill>
              <a:latin typeface="Arial"/>
              <a:cs typeface="Arial"/>
            </a:endParaRPr>
          </a:p>
          <a:p>
            <a:pPr algn="l" rtl="0"/>
            <a:endParaRPr lang="el" sz="800" b="1">
              <a:solidFill>
                <a:schemeClr val="accent3"/>
              </a:solidFill>
              <a:latin typeface="Arial" panose="020B0604020202020204" pitchFamily="34" charset="0"/>
              <a:cs typeface="Arial" panose="020B0604020202020204" pitchFamily="34" charset="0"/>
            </a:endParaRPr>
          </a:p>
        </p:txBody>
      </p:sp>
      <p:sp>
        <p:nvSpPr>
          <p:cNvPr id="23" name="Tekstfelt 22">
            <a:extLst>
              <a:ext uri="{FF2B5EF4-FFF2-40B4-BE49-F238E27FC236}">
                <a16:creationId xmlns:a16="http://schemas.microsoft.com/office/drawing/2014/main" id="{DA9B9D14-E5CE-B780-236A-E28D2660C87A}"/>
              </a:ext>
            </a:extLst>
          </p:cNvPr>
          <p:cNvSpPr txBox="1"/>
          <p:nvPr/>
        </p:nvSpPr>
        <p:spPr>
          <a:xfrm>
            <a:off x="6326215" y="3229825"/>
            <a:ext cx="2175368" cy="253916"/>
          </a:xfrm>
          <a:prstGeom prst="rect">
            <a:avLst/>
          </a:prstGeom>
          <a:noFill/>
        </p:spPr>
        <p:txBody>
          <a:bodyPr wrap="square" lIns="0" tIns="0" rIns="0" bIns="0" rtlCol="0" anchor="t">
            <a:spAutoFit/>
          </a:bodyPr>
          <a:lstStyle/>
          <a:p>
            <a:pPr algn="l" rtl="0"/>
            <a:r>
              <a:rPr lang="el" sz="800" b="1" i="0" u="none" baseline="0">
                <a:solidFill>
                  <a:schemeClr val="accent3"/>
                </a:solidFill>
                <a:latin typeface="Arial"/>
                <a:cs typeface="Arial"/>
              </a:rPr>
              <a:t>Επικοινωνία</a:t>
            </a:r>
            <a:endParaRPr lang="el" sz="800">
              <a:solidFill>
                <a:schemeClr val="accent3"/>
              </a:solidFill>
              <a:latin typeface="Arial"/>
              <a:cs typeface="Arial"/>
            </a:endParaRPr>
          </a:p>
          <a:p>
            <a:pPr algn="l" rtl="0"/>
            <a:endParaRPr lang="el" sz="800" b="1">
              <a:solidFill>
                <a:schemeClr val="accent3"/>
              </a:solidFill>
              <a:latin typeface="Arial" panose="020B0604020202020204" pitchFamily="34" charset="0"/>
              <a:cs typeface="Arial" panose="020B0604020202020204" pitchFamily="34" charset="0"/>
            </a:endParaRPr>
          </a:p>
        </p:txBody>
      </p:sp>
      <p:sp>
        <p:nvSpPr>
          <p:cNvPr id="33" name="Tekstfelt 32">
            <a:extLst>
              <a:ext uri="{FF2B5EF4-FFF2-40B4-BE49-F238E27FC236}">
                <a16:creationId xmlns:a16="http://schemas.microsoft.com/office/drawing/2014/main" id="{0A46E4FD-37F1-2D20-3E6D-94469AB06E2B}"/>
              </a:ext>
            </a:extLst>
          </p:cNvPr>
          <p:cNvSpPr txBox="1"/>
          <p:nvPr/>
        </p:nvSpPr>
        <p:spPr>
          <a:xfrm>
            <a:off x="9201485" y="3228927"/>
            <a:ext cx="2175368" cy="253916"/>
          </a:xfrm>
          <a:prstGeom prst="rect">
            <a:avLst/>
          </a:prstGeom>
          <a:noFill/>
        </p:spPr>
        <p:txBody>
          <a:bodyPr wrap="square" lIns="0" tIns="0" rIns="0" bIns="0" rtlCol="0" anchor="t">
            <a:spAutoFit/>
          </a:bodyPr>
          <a:lstStyle/>
          <a:p>
            <a:pPr algn="l" rtl="0"/>
            <a:r>
              <a:rPr lang="el" sz="800" b="1" i="0" u="none" baseline="0">
                <a:solidFill>
                  <a:schemeClr val="accent3"/>
                </a:solidFill>
                <a:latin typeface="Arial"/>
                <a:cs typeface="Arial"/>
              </a:rPr>
              <a:t>Επικοινωνία</a:t>
            </a:r>
            <a:endParaRPr lang="el" sz="800">
              <a:solidFill>
                <a:schemeClr val="accent3"/>
              </a:solidFill>
              <a:latin typeface="Arial"/>
              <a:cs typeface="Arial"/>
            </a:endParaRPr>
          </a:p>
          <a:p>
            <a:pPr algn="l" rtl="0"/>
            <a:endParaRPr lang="el" sz="800" b="1">
              <a:solidFill>
                <a:schemeClr val="accent3"/>
              </a:solidFill>
              <a:latin typeface="Arial" panose="020B0604020202020204" pitchFamily="34" charset="0"/>
              <a:cs typeface="Arial" panose="020B0604020202020204" pitchFamily="34" charset="0"/>
            </a:endParaRPr>
          </a:p>
        </p:txBody>
      </p:sp>
      <p:sp>
        <p:nvSpPr>
          <p:cNvPr id="11" name="Tekstfelt 10">
            <a:extLst>
              <a:ext uri="{FF2B5EF4-FFF2-40B4-BE49-F238E27FC236}">
                <a16:creationId xmlns:a16="http://schemas.microsoft.com/office/drawing/2014/main" id="{EF4AF639-DA5E-B9C4-11E9-824C2EB7DAE8}"/>
              </a:ext>
            </a:extLst>
          </p:cNvPr>
          <p:cNvSpPr txBox="1"/>
          <p:nvPr/>
        </p:nvSpPr>
        <p:spPr>
          <a:xfrm>
            <a:off x="713619" y="2319674"/>
            <a:ext cx="2175357" cy="746358"/>
          </a:xfrm>
          <a:prstGeom prst="rect">
            <a:avLst/>
          </a:prstGeom>
          <a:noFill/>
        </p:spPr>
        <p:txBody>
          <a:bodyPr wrap="square" lIns="0" tIns="0" rIns="0" bIns="0" rtlCol="0" anchor="t">
            <a:spAutoFit/>
          </a:bodyPr>
          <a:lstStyle/>
          <a:p>
            <a:pPr algn="l" rtl="0"/>
            <a:r>
              <a:rPr lang="el" sz="800" b="0" i="0" u="none" baseline="0">
                <a:effectLst/>
                <a:latin typeface="Helvetica"/>
                <a:cs typeface="Helvetica"/>
              </a:rPr>
              <a:t>Παρουσιάζουμε το ολοκαίνουργιο αναβαθμισμένο Nilfisk VP930 Ο αθόρυβος καθαρισμός συναντά τη μέγιστη ισχύ. Ενισχύστε το φιλτράρισμα έως και 10% με νέες σακούλες φλις. Ένα απαραίτητο εργαλείο για τις εταιρείες υπηρεσιών καθαρισμού και τους επιχειρηματικούς πελάτες σας.</a:t>
            </a:r>
            <a:endParaRPr lang="el" sz="850" b="1">
              <a:solidFill>
                <a:srgbClr val="000000"/>
              </a:solidFill>
              <a:latin typeface="Helvetica"/>
              <a:cs typeface="Helvetica"/>
            </a:endParaRPr>
          </a:p>
          <a:p>
            <a:pPr algn="l" rtl="0"/>
            <a:endParaRPr lang="el" sz="850" b="1">
              <a:solidFill>
                <a:srgbClr val="000000"/>
              </a:solidFill>
              <a:latin typeface="Arial" panose="020B0604020202020204" pitchFamily="34" charset="0"/>
              <a:cs typeface="Arial" panose="020B0604020202020204" pitchFamily="34" charset="0"/>
            </a:endParaRPr>
          </a:p>
        </p:txBody>
      </p:sp>
      <p:sp>
        <p:nvSpPr>
          <p:cNvPr id="15" name="Tekstfelt 14">
            <a:extLst>
              <a:ext uri="{FF2B5EF4-FFF2-40B4-BE49-F238E27FC236}">
                <a16:creationId xmlns:a16="http://schemas.microsoft.com/office/drawing/2014/main" id="{4F10A5C8-794A-CD45-839A-7913ABB8C6FC}"/>
              </a:ext>
            </a:extLst>
          </p:cNvPr>
          <p:cNvSpPr txBox="1"/>
          <p:nvPr/>
        </p:nvSpPr>
        <p:spPr>
          <a:xfrm>
            <a:off x="3518166" y="2302543"/>
            <a:ext cx="2175357" cy="615553"/>
          </a:xfrm>
          <a:prstGeom prst="rect">
            <a:avLst/>
          </a:prstGeom>
          <a:noFill/>
        </p:spPr>
        <p:txBody>
          <a:bodyPr wrap="square" lIns="0" tIns="0" rIns="0" bIns="0" rtlCol="0">
            <a:spAutoFit/>
          </a:bodyPr>
          <a:lstStyle/>
          <a:p>
            <a:pPr algn="l" rtl="0"/>
            <a:r>
              <a:rPr lang="el" sz="800" b="0" i="0" u="none" baseline="0">
                <a:solidFill>
                  <a:srgbClr val="242424"/>
                </a:solidFill>
                <a:effectLst/>
                <a:latin typeface="Arial" panose="020B0604020202020204" pitchFamily="34" charset="0"/>
                <a:ea typeface="Roboto Light" panose="02000000000000000000" pitchFamily="2" charset="0"/>
                <a:cs typeface="Arial" panose="020B0604020202020204" pitchFamily="34" charset="0"/>
              </a:rPr>
              <a:t>Παρουσιάζουμε το ολοκαίνουργιο αναβαθμισμένο Nilfisk VP930 Ο αθόρυβος καθαρισμός συναντά τη μέγιστη ισχύ.</a:t>
            </a:r>
          </a:p>
          <a:p>
            <a:pPr algn="l" rtl="0"/>
            <a:r>
              <a:rPr lang="el" sz="800" b="0" i="0" u="none" baseline="0">
                <a:solidFill>
                  <a:srgbClr val="242424"/>
                </a:solidFill>
                <a:effectLst/>
                <a:latin typeface="Arial" panose="020B0604020202020204" pitchFamily="34" charset="0"/>
                <a:ea typeface="Roboto Light" panose="02000000000000000000" pitchFamily="2" charset="0"/>
                <a:cs typeface="Arial" panose="020B0604020202020204" pitchFamily="34" charset="0"/>
              </a:rPr>
              <a:t>Καθαρίστε οποτεδήποτε, οπουδήποτε, μέρα ή νύχτα χωρίς να ενοχλείτε κανέναν. </a:t>
            </a:r>
            <a:r>
              <a:rPr lang="el" sz="800" b="0" i="0" u="none" baseline="0">
                <a:latin typeface="Helvetica" pitchFamily="2" charset="0"/>
              </a:rPr>
              <a:t>Ένα απαραίτητο εργαλείο για τις εταιρείες υπηρεσιών καθαρισμού και τους επιχειρηματικούς πελάτες σας.</a:t>
            </a:r>
            <a:endParaRPr lang="el" sz="850" b="1">
              <a:solidFill>
                <a:srgbClr val="000000"/>
              </a:solidFill>
              <a:latin typeface="Arial" panose="020B0604020202020204" pitchFamily="34" charset="0"/>
              <a:cs typeface="Arial" panose="020B0604020202020204" pitchFamily="34" charset="0"/>
            </a:endParaRPr>
          </a:p>
        </p:txBody>
      </p:sp>
      <p:sp>
        <p:nvSpPr>
          <p:cNvPr id="19" name="Tekstfelt 18">
            <a:extLst>
              <a:ext uri="{FF2B5EF4-FFF2-40B4-BE49-F238E27FC236}">
                <a16:creationId xmlns:a16="http://schemas.microsoft.com/office/drawing/2014/main" id="{4668E9F8-51BE-4036-C6E9-0791CF614556}"/>
              </a:ext>
            </a:extLst>
          </p:cNvPr>
          <p:cNvSpPr txBox="1"/>
          <p:nvPr/>
        </p:nvSpPr>
        <p:spPr>
          <a:xfrm>
            <a:off x="6340472" y="2251278"/>
            <a:ext cx="2175357" cy="746358"/>
          </a:xfrm>
          <a:prstGeom prst="rect">
            <a:avLst/>
          </a:prstGeom>
          <a:noFill/>
        </p:spPr>
        <p:txBody>
          <a:bodyPr wrap="square" lIns="0" tIns="0" rIns="0" bIns="0" rtlCol="0" anchor="t">
            <a:spAutoFit/>
          </a:bodyPr>
          <a:lstStyle/>
          <a:p>
            <a:pPr algn="l" rtl="0"/>
            <a:r>
              <a:rPr lang="el" sz="800" b="0" i="0" u="none" baseline="0">
                <a:solidFill>
                  <a:srgbClr val="242424"/>
                </a:solidFill>
                <a:effectLst/>
                <a:latin typeface="Arial"/>
                <a:ea typeface="Roboto Light"/>
                <a:cs typeface="Arial"/>
              </a:rPr>
              <a:t>Παρουσιάζουμε το ολοκαίνουργιο αναβαθμισμένο Nilfisk VP930 Ο αθόρυβος καθαρισμός συναντά τη μέγιστη ισχύ. Τώρα με αποσπώμενο καλώδιο για την αποφυγή δαπανηρών επισκευών και χρόνου παραμονής εκτός λειτουργίας. Ένα απαραίτητο εργαλείο για τις εταιρείες υπηρεσιών καθαρισμού και τους επιχειρηματικούς πελάτες σας.</a:t>
            </a:r>
          </a:p>
          <a:p>
            <a:pPr algn="l" rtl="0"/>
            <a:endParaRPr lang="el" sz="850" b="1">
              <a:solidFill>
                <a:srgbClr val="000000"/>
              </a:solidFill>
              <a:latin typeface="Arial" panose="020B0604020202020204" pitchFamily="34" charset="0"/>
              <a:cs typeface="Arial" panose="020B0604020202020204" pitchFamily="34" charset="0"/>
            </a:endParaRPr>
          </a:p>
        </p:txBody>
      </p:sp>
      <p:sp>
        <p:nvSpPr>
          <p:cNvPr id="27" name="Tekstfelt 26">
            <a:extLst>
              <a:ext uri="{FF2B5EF4-FFF2-40B4-BE49-F238E27FC236}">
                <a16:creationId xmlns:a16="http://schemas.microsoft.com/office/drawing/2014/main" id="{BC3282A4-49D5-1E04-1E6A-DF184117AADE}"/>
              </a:ext>
            </a:extLst>
          </p:cNvPr>
          <p:cNvSpPr txBox="1"/>
          <p:nvPr/>
        </p:nvSpPr>
        <p:spPr>
          <a:xfrm>
            <a:off x="9135632" y="2251278"/>
            <a:ext cx="2175357" cy="615553"/>
          </a:xfrm>
          <a:prstGeom prst="rect">
            <a:avLst/>
          </a:prstGeom>
          <a:noFill/>
        </p:spPr>
        <p:txBody>
          <a:bodyPr wrap="square" lIns="0" tIns="0" rIns="0" bIns="0" rtlCol="0">
            <a:spAutoFit/>
          </a:bodyPr>
          <a:lstStyle/>
          <a:p>
            <a:pPr algn="l" rtl="0"/>
            <a:r>
              <a:rPr lang="el" sz="800" b="0" i="0" u="none" baseline="0">
                <a:latin typeface="Helvetica" pitchFamily="2" charset="0"/>
              </a:rPr>
              <a:t>Παρουσιάζουμε το ολοκαίνουργιο αναβαθμισμένο VP930 Ο αθόρυβος καθαρισμός συναντά τη μέγιστη ισχύ. Εξοικονομήστε χρόνο για τον χειριστή και μειώστε τα κόστη με μεγαλύτερης χωρητικότητας σακούλες σκόνης 15 L. </a:t>
            </a:r>
            <a:r>
              <a:rPr lang="el" sz="800" b="0" i="0" u="none" baseline="0">
                <a:solidFill>
                  <a:srgbClr val="242424"/>
                </a:solidFill>
                <a:effectLst/>
                <a:latin typeface="Arial" panose="020B0604020202020204" pitchFamily="34" charset="0"/>
                <a:ea typeface="Roboto Light" panose="02000000000000000000" pitchFamily="2" charset="0"/>
                <a:cs typeface="Arial" panose="020B0604020202020204" pitchFamily="34" charset="0"/>
              </a:rPr>
              <a:t>Ένα απαραίτητο εργαλείο για τις εταιρείες υπηρεσιών καθαρισμού και τους επιχειρηματικούς πελάτες σας.</a:t>
            </a:r>
            <a:endParaRPr lang="el" sz="800">
              <a:effectLst/>
              <a:latin typeface="Helvetica" pitchFamily="2" charset="0"/>
            </a:endParaRPr>
          </a:p>
        </p:txBody>
      </p:sp>
      <p:pic>
        <p:nvPicPr>
          <p:cNvPr id="3" name="N113_0059_SoMe_3_DETACHABLE_2009_2023_2">
            <a:hlinkClick r:id="" action="ppaction://media"/>
            <a:extLst>
              <a:ext uri="{FF2B5EF4-FFF2-40B4-BE49-F238E27FC236}">
                <a16:creationId xmlns:a16="http://schemas.microsoft.com/office/drawing/2014/main" id="{0985B7B7-ABB2-6E58-E72E-B2DE58D399E5}"/>
              </a:ext>
            </a:extLst>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9062950" y="3482843"/>
            <a:ext cx="2298832" cy="2298832"/>
          </a:xfrm>
          <a:prstGeom prst="rect">
            <a:avLst/>
          </a:prstGeom>
        </p:spPr>
      </p:pic>
      <p:pic>
        <p:nvPicPr>
          <p:cNvPr id="4" name="N113_0059_SoMe_3_DETACHABLE_2009_2023_22">
            <a:hlinkClick r:id="" action="ppaction://media"/>
            <a:extLst>
              <a:ext uri="{FF2B5EF4-FFF2-40B4-BE49-F238E27FC236}">
                <a16:creationId xmlns:a16="http://schemas.microsoft.com/office/drawing/2014/main" id="{FCA273ED-5EED-179E-A2CE-579B263E91AC}"/>
              </a:ext>
            </a:extLst>
          </p:cNvPr>
          <p:cNvPicPr>
            <a:picLocks noChangeAspect="1"/>
          </p:cNvPicPr>
          <p:nvPr>
            <a:videoFile r:link="rId4"/>
            <p:extLst>
              <p:ext uri="{DAA4B4D4-6D71-4841-9C94-3DE7FCFB9230}">
                <p14:media xmlns:p14="http://schemas.microsoft.com/office/powerpoint/2010/main" r:embed="rId3"/>
              </p:ext>
            </p:extLst>
          </p:nvPr>
        </p:nvPicPr>
        <p:blipFill>
          <a:blip r:embed="rId11"/>
          <a:stretch>
            <a:fillRect/>
          </a:stretch>
        </p:blipFill>
        <p:spPr>
          <a:xfrm>
            <a:off x="3454787" y="3465809"/>
            <a:ext cx="2312513" cy="2312513"/>
          </a:xfrm>
          <a:prstGeom prst="rect">
            <a:avLst/>
          </a:prstGeom>
        </p:spPr>
      </p:pic>
      <p:pic>
        <p:nvPicPr>
          <p:cNvPr id="7" name="N113_0059_SoMe_3_DETACHABLE_2009_2023_3">
            <a:hlinkClick r:id="" action="ppaction://media"/>
            <a:extLst>
              <a:ext uri="{FF2B5EF4-FFF2-40B4-BE49-F238E27FC236}">
                <a16:creationId xmlns:a16="http://schemas.microsoft.com/office/drawing/2014/main" id="{17165791-048A-5FA7-B642-0BFF23951AE1}"/>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6272069" y="3490167"/>
            <a:ext cx="2295909" cy="2295909"/>
          </a:xfrm>
          <a:prstGeom prst="rect">
            <a:avLst/>
          </a:prstGeom>
        </p:spPr>
      </p:pic>
      <p:pic>
        <p:nvPicPr>
          <p:cNvPr id="2" name="N113_0059_SoMe_3_DETACHABLE_2009_2023_1">
            <a:hlinkClick r:id="" action="ppaction://media"/>
            <a:extLst>
              <a:ext uri="{FF2B5EF4-FFF2-40B4-BE49-F238E27FC236}">
                <a16:creationId xmlns:a16="http://schemas.microsoft.com/office/drawing/2014/main" id="{CD3C6526-8945-DCAF-34E7-E09500280C05}"/>
              </a:ext>
            </a:extLst>
          </p:cNvPr>
          <p:cNvPicPr>
            <a:picLocks noChangeAspect="1"/>
          </p:cNvPicPr>
          <p:nvPr>
            <a:videoFile r:link="rId8"/>
            <p:extLst>
              <p:ext uri="{DAA4B4D4-6D71-4841-9C94-3DE7FCFB9230}">
                <p14:media xmlns:p14="http://schemas.microsoft.com/office/powerpoint/2010/main" r:embed="rId7"/>
              </p:ext>
            </p:extLst>
          </p:nvPr>
        </p:nvPicPr>
        <p:blipFill>
          <a:blip r:embed="rId11"/>
          <a:stretch>
            <a:fillRect/>
          </a:stretch>
        </p:blipFill>
        <p:spPr>
          <a:xfrm>
            <a:off x="624247" y="3484650"/>
            <a:ext cx="2321184" cy="2257277"/>
          </a:xfrm>
          <a:prstGeom prst="rect">
            <a:avLst/>
          </a:prstGeom>
        </p:spPr>
      </p:pic>
    </p:spTree>
    <p:extLst>
      <p:ext uri="{BB962C8B-B14F-4D97-AF65-F5344CB8AC3E}">
        <p14:creationId xmlns:p14="http://schemas.microsoft.com/office/powerpoint/2010/main" val="118784579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829"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5829"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5829" fill="hold"/>
                                        <p:tgtEl>
                                          <p:spTgt spid="7"/>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34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3"/>
                </p:tgtEl>
              </p:cMediaNode>
            </p:video>
            <p:seq concurrent="1" nextAc="seek">
              <p:cTn id="20" restart="whenNotActive" fill="hold" evtFilter="cancelBubble" nodeType="interactiveSeq">
                <p:stCondLst>
                  <p:cond evt="onClick" delay="0">
                    <p:tgtEl>
                      <p:spTgt spid="3"/>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3"/>
                                        </p:tgtEl>
                                      </p:cBhvr>
                                    </p:cmd>
                                  </p:childTnLst>
                                </p:cTn>
                              </p:par>
                            </p:childTnLst>
                          </p:cTn>
                        </p:par>
                      </p:childTnLst>
                    </p:cTn>
                  </p:par>
                </p:childTnLst>
              </p:cTn>
              <p:nextCondLst>
                <p:cond evt="onClick" delay="0">
                  <p:tgtEl>
                    <p:spTgt spid="3"/>
                  </p:tgtEl>
                </p:cond>
              </p:nextCondLst>
            </p:seq>
            <p:video>
              <p:cMediaNode vol="80000">
                <p:cTn id="25" fill="hold" display="0">
                  <p:stCondLst>
                    <p:cond delay="indefinite"/>
                  </p:stCondLst>
                </p:cTn>
                <p:tgtEl>
                  <p:spTgt spid="4"/>
                </p:tgtEl>
              </p:cMediaNode>
            </p:video>
            <p:seq concurrent="1" nextAc="seek">
              <p:cTn id="26" restart="whenNotActive" fill="hold" evtFilter="cancelBubble" nodeType="interactiveSeq">
                <p:stCondLst>
                  <p:cond evt="onClick" delay="0">
                    <p:tgtEl>
                      <p:spTgt spid="4"/>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4"/>
                                        </p:tgtEl>
                                      </p:cBhvr>
                                    </p:cmd>
                                  </p:childTnLst>
                                </p:cTn>
                              </p:par>
                            </p:childTnLst>
                          </p:cTn>
                        </p:par>
                      </p:childTnLst>
                    </p:cTn>
                  </p:par>
                </p:childTnLst>
              </p:cTn>
              <p:nextCondLst>
                <p:cond evt="onClick" delay="0">
                  <p:tgtEl>
                    <p:spTgt spid="4"/>
                  </p:tgtEl>
                </p:cond>
              </p:nextCondLst>
            </p:seq>
            <p:video>
              <p:cMediaNode vol="80000">
                <p:cTn id="31" fill="hold" display="0">
                  <p:stCondLst>
                    <p:cond delay="indefinite"/>
                  </p:stCondLst>
                </p:cTn>
                <p:tgtEl>
                  <p:spTgt spid="7"/>
                </p:tgtEl>
              </p:cMediaNode>
            </p:video>
            <p:seq concurrent="1" nextAc="seek">
              <p:cTn id="32" restart="whenNotActive" fill="hold" evtFilter="cancelBubble" nodeType="interactiveSeq">
                <p:stCondLst>
                  <p:cond evt="onClick" delay="0">
                    <p:tgtEl>
                      <p:spTgt spid="7"/>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7"/>
                                        </p:tgtEl>
                                      </p:cBhvr>
                                    </p:cmd>
                                  </p:childTnLst>
                                </p:cTn>
                              </p:par>
                            </p:childTnLst>
                          </p:cTn>
                        </p:par>
                      </p:childTnLst>
                    </p:cTn>
                  </p:par>
                </p:childTnLst>
              </p:cTn>
              <p:nextCondLst>
                <p:cond evt="onClick" delay="0">
                  <p:tgtEl>
                    <p:spTgt spid="7"/>
                  </p:tgtEl>
                </p:cond>
              </p:nextCondLst>
            </p:seq>
            <p:video>
              <p:cMediaNode vol="80000">
                <p:cTn id="37" fill="hold" display="0">
                  <p:stCondLst>
                    <p:cond delay="indefinite"/>
                  </p:stCondLst>
                </p:cTn>
                <p:tgtEl>
                  <p:spTgt spid="2"/>
                </p:tgtEl>
              </p:cMediaNode>
            </p:video>
            <p:seq concurrent="1" nextAc="seek">
              <p:cTn id="38" restart="whenNotActive" fill="hold" evtFilter="cancelBubble" nodeType="interactiveSeq">
                <p:stCondLst>
                  <p:cond evt="onClick" delay="0">
                    <p:tgtEl>
                      <p:spTgt spid="2"/>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p:cTn id="4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Nilfisk Toolbox_Standard_4-3">
  <a:themeElements>
    <a:clrScheme name="Nilfisk Color-theme">
      <a:dk1>
        <a:srgbClr val="28313F"/>
      </a:dk1>
      <a:lt1>
        <a:srgbClr val="FFFFFF"/>
      </a:lt1>
      <a:dk2>
        <a:srgbClr val="8997A4"/>
      </a:dk2>
      <a:lt2>
        <a:srgbClr val="B3BBC5"/>
      </a:lt2>
      <a:accent1>
        <a:srgbClr val="6194AA"/>
      </a:accent1>
      <a:accent2>
        <a:srgbClr val="2496BE"/>
      </a:accent2>
      <a:accent3>
        <a:srgbClr val="38AFD9"/>
      </a:accent3>
      <a:accent4>
        <a:srgbClr val="38A8B4"/>
      </a:accent4>
      <a:accent5>
        <a:srgbClr val="68C18B"/>
      </a:accent5>
      <a:accent6>
        <a:srgbClr val="F47358"/>
      </a:accent6>
      <a:hlink>
        <a:srgbClr val="38AFD9"/>
      </a:hlink>
      <a:folHlink>
        <a:srgbClr val="38AFD9"/>
      </a:folHlink>
    </a:clrScheme>
    <a:fontScheme name="Nilfisk">
      <a:majorFont>
        <a:latin typeface="Roboto Bold"/>
        <a:ea typeface=""/>
        <a:cs typeface=""/>
      </a:majorFont>
      <a:minorFont>
        <a:latin typeface="Robo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ctr"/>
      <a:lstStyle>
        <a:defPPr algn="ctr">
          <a:defRPr sz="200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a:defPPr>
      </a:lstStyle>
    </a:txDef>
  </a:objectDefaults>
  <a:extraClrSchemeLst/>
  <a:extLst>
    <a:ext uri="{05A4C25C-085E-4340-85A3-A5531E510DB2}">
      <thm15:themeFamily xmlns:thm15="http://schemas.microsoft.com/office/thememl/2012/main" name="Updated PowerPoint template 07-03-2022" id="{9E190E2A-A7A5-4E87-8010-778499B664C6}" vid="{A3FD54EC-67ED-411F-96C2-E7386872FA95}"/>
    </a:ext>
  </a:extLst>
</a:theme>
</file>

<file path=ppt/theme/theme2.xml><?xml version="1.0" encoding="utf-8"?>
<a:theme xmlns:a="http://schemas.openxmlformats.org/drawingml/2006/main" name="1_Nilfisk Toolbox_Standard_4-3">
  <a:themeElements>
    <a:clrScheme name="Nilfisk Color-theme">
      <a:dk1>
        <a:srgbClr val="28313F"/>
      </a:dk1>
      <a:lt1>
        <a:srgbClr val="FFFFFF"/>
      </a:lt1>
      <a:dk2>
        <a:srgbClr val="8997A4"/>
      </a:dk2>
      <a:lt2>
        <a:srgbClr val="B3BBC5"/>
      </a:lt2>
      <a:accent1>
        <a:srgbClr val="6194AA"/>
      </a:accent1>
      <a:accent2>
        <a:srgbClr val="2496BE"/>
      </a:accent2>
      <a:accent3>
        <a:srgbClr val="38AFD9"/>
      </a:accent3>
      <a:accent4>
        <a:srgbClr val="38A8B4"/>
      </a:accent4>
      <a:accent5>
        <a:srgbClr val="68C18B"/>
      </a:accent5>
      <a:accent6>
        <a:srgbClr val="F47358"/>
      </a:accent6>
      <a:hlink>
        <a:srgbClr val="38AFD9"/>
      </a:hlink>
      <a:folHlink>
        <a:srgbClr val="38AFD9"/>
      </a:folHlink>
    </a:clrScheme>
    <a:fontScheme name="Nilfisk">
      <a:majorFont>
        <a:latin typeface="Roboto Bold"/>
        <a:ea typeface=""/>
        <a:cs typeface=""/>
      </a:majorFont>
      <a:minorFont>
        <a:latin typeface="Robo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ctr"/>
      <a:lstStyle>
        <a:defPPr algn="ctr">
          <a:defRPr sz="200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a:defPPr>
      </a:lstStyle>
    </a:txDef>
  </a:objectDefaults>
  <a:extraClrSchemeLst/>
  <a:extLst>
    <a:ext uri="{05A4C25C-085E-4340-85A3-A5531E510DB2}">
      <thm15:themeFamily xmlns:thm15="http://schemas.microsoft.com/office/thememl/2012/main" name="Updated PowerPoint template 07-03-2022" id="{9E190E2A-A7A5-4E87-8010-778499B664C6}" vid="{A3FD54EC-67ED-411F-96C2-E7386872FA95}"/>
    </a:ext>
  </a:extLst>
</a:theme>
</file>

<file path=ppt/theme/theme3.xml><?xml version="1.0" encoding="utf-8"?>
<a:theme xmlns:a="http://schemas.openxmlformats.org/drawingml/2006/main" name="Nilfisk Toolbox_Standard_4-3">
  <a:themeElements>
    <a:clrScheme name="Nilfisk Color-theme">
      <a:dk1>
        <a:srgbClr val="28313F"/>
      </a:dk1>
      <a:lt1>
        <a:srgbClr val="FFFFFF"/>
      </a:lt1>
      <a:dk2>
        <a:srgbClr val="8997A4"/>
      </a:dk2>
      <a:lt2>
        <a:srgbClr val="B3BBC5"/>
      </a:lt2>
      <a:accent1>
        <a:srgbClr val="6194AA"/>
      </a:accent1>
      <a:accent2>
        <a:srgbClr val="2496BE"/>
      </a:accent2>
      <a:accent3>
        <a:srgbClr val="38AFD9"/>
      </a:accent3>
      <a:accent4>
        <a:srgbClr val="38A8B4"/>
      </a:accent4>
      <a:accent5>
        <a:srgbClr val="68C18B"/>
      </a:accent5>
      <a:accent6>
        <a:srgbClr val="F47358"/>
      </a:accent6>
      <a:hlink>
        <a:srgbClr val="38AFD9"/>
      </a:hlink>
      <a:folHlink>
        <a:srgbClr val="38AFD9"/>
      </a:folHlink>
    </a:clrScheme>
    <a:fontScheme name="Nilfisk">
      <a:majorFont>
        <a:latin typeface="Roboto Bold"/>
        <a:ea typeface=""/>
        <a:cs typeface=""/>
      </a:majorFont>
      <a:minorFont>
        <a:latin typeface="Robo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ctr"/>
      <a:lstStyle>
        <a:defPPr algn="ctr">
          <a:defRPr sz="200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a:defPPr>
      </a:lstStyle>
    </a:txDef>
  </a:objectDefaults>
  <a:extraClrSchemeLst/>
  <a:extLst>
    <a:ext uri="{05A4C25C-085E-4340-85A3-A5531E510DB2}">
      <thm15:themeFamily xmlns:thm15="http://schemas.microsoft.com/office/thememl/2012/main" name="Updated PowerPoint template 07-03-2022" id="{9E190E2A-A7A5-4E87-8010-778499B664C6}" vid="{A3FD54EC-67ED-411F-96C2-E7386872FA9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End_x0020_Date xmlns="a51901c0-0402-4d12-9849-aea77cadd7ee" xsi:nil="true"/>
    <TaxCatchAll xmlns="6957957d-4a92-4580-a2cf-b69d4e975ccd"/>
    <Start_x0020_Date xmlns="a51901c0-0402-4d12-9849-aea77cadd7ee">2015-12-13T16:03:17+00:00</Start_x0020_Date>
    <Ref_x0020_No xmlns="a51901c0-0402-4d12-9849-aea77cadd7ee" xsi:nil="true"/>
    <Short_x0020_Description xmlns="1b808c17-2139-49cd-a317-8fc80a969d6a" xsi:nil="true"/>
    <Business_x0020_Unit xmlns="a51901c0-0402-4d12-9849-aea77cadd7ee">Corporate</Business_x0020_Unit>
    <CountryTaxHTField4 xmlns="4CFF4DF0-C362-4CE3-BC8D-D55629784E08" xsi:nil="true"/>
    <Category xmlns="a51901c0-0402-4d12-9849-aea77cadd7ee" xsi:nil="true"/>
    <BusinessUnitTaxHTField4 xmlns="4CFF4DF0-C362-4CE3-BC8D-D55629784E08" xsi:nil="true"/>
    <Location xmlns="a51901c0-0402-4d12-9849-aea77cadd7ee">Group (Multi Regional)</Location>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B10C45875EB9C45930C1340D32F4992" ma:contentTypeVersion="12" ma:contentTypeDescription="Create a new document." ma:contentTypeScope="" ma:versionID="ab61a0d07b159b33a70e1036829fe638">
  <xsd:schema xmlns:xsd="http://www.w3.org/2001/XMLSchema" xmlns:xs="http://www.w3.org/2001/XMLSchema" xmlns:p="http://schemas.microsoft.com/office/2006/metadata/properties" xmlns:ns2="a51901c0-0402-4d12-9849-aea77cadd7ee" xmlns:ns3="1b808c17-2139-49cd-a317-8fc80a969d6a" xmlns:ns4="4CFF4DF0-C362-4CE3-BC8D-D55629784E08" xmlns:ns5="6957957d-4a92-4580-a2cf-b69d4e975ccd" targetNamespace="http://schemas.microsoft.com/office/2006/metadata/properties" ma:root="true" ma:fieldsID="b079ea1a03d5db3d3d69ab606f044afe" ns2:_="" ns3:_="" ns4:_="" ns5:_="">
    <xsd:import namespace="a51901c0-0402-4d12-9849-aea77cadd7ee"/>
    <xsd:import namespace="1b808c17-2139-49cd-a317-8fc80a969d6a"/>
    <xsd:import namespace="4CFF4DF0-C362-4CE3-BC8D-D55629784E08"/>
    <xsd:import namespace="6957957d-4a92-4580-a2cf-b69d4e975ccd"/>
    <xsd:element name="properties">
      <xsd:complexType>
        <xsd:sequence>
          <xsd:element name="documentManagement">
            <xsd:complexType>
              <xsd:all>
                <xsd:element ref="ns2:Category" minOccurs="0"/>
                <xsd:element ref="ns2:Location" minOccurs="0"/>
                <xsd:element ref="ns2:Business_x0020_Unit" minOccurs="0"/>
                <xsd:element ref="ns2:Start_x0020_Date" minOccurs="0"/>
                <xsd:element ref="ns2:End_x0020_Date" minOccurs="0"/>
                <xsd:element ref="ns2:Ref_x0020_No" minOccurs="0"/>
                <xsd:element ref="ns3:Short_x0020_Description" minOccurs="0"/>
                <xsd:element ref="ns4:CountryTaxHTField4" minOccurs="0"/>
                <xsd:element ref="ns5:TaxCatchAll" minOccurs="0"/>
                <xsd:element ref="ns4:BusinessUnitTaxHTField4"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1901c0-0402-4d12-9849-aea77cadd7ee" elementFormDefault="qualified">
    <xsd:import namespace="http://schemas.microsoft.com/office/2006/documentManagement/types"/>
    <xsd:import namespace="http://schemas.microsoft.com/office/infopath/2007/PartnerControls"/>
    <xsd:element name="Category" ma:index="2" nillable="true" ma:displayName="Category" ma:description="Pricelist, quotation, user manual, guidelines, etc" ma:indexed="true" ma:internalName="Category">
      <xsd:simpleType>
        <xsd:restriction base="dms:Text">
          <xsd:maxLength value="100"/>
        </xsd:restriction>
      </xsd:simpleType>
    </xsd:element>
    <xsd:element name="Location" ma:index="3" nillable="true" ma:displayName="Location" ma:default="Group (Multi Regional)" ma:description="Regional or Subsidiary category document applies to" ma:format="Dropdown" ma:indexed="true" ma:internalName="Location">
      <xsd:simpleType>
        <xsd:restriction base="dms:Choice">
          <xsd:enumeration value="Group (Multi Regional)"/>
          <xsd:enumeration value="Americas (Regional)"/>
          <xsd:enumeration value="APAC (Regional)"/>
          <xsd:enumeration value="EMEA (Regional)"/>
          <xsd:enumeration value="Aalborg"/>
          <xsd:enumeration value="Almere"/>
          <xsd:enumeration value="Amal"/>
          <xsd:enumeration value="Athens"/>
          <xsd:enumeration value="Bangkok"/>
          <xsd:enumeration value="Barcelona"/>
          <xsd:enumeration value="Bellenberg"/>
          <xsd:enumeration value="Bruxelles"/>
          <xsd:enumeration value="Bury St. Edmonds"/>
          <xsd:enumeration value="Broendby"/>
          <xsd:enumeration value="Chu Hung Park"/>
          <xsd:enumeration value="Cour d'Alene"/>
          <xsd:enumeration value="Courtaboeuf Cedex"/>
          <xsd:enumeration value="Dublin"/>
          <xsd:enumeration value="Enkoping"/>
          <xsd:enumeration value="Entzheim"/>
          <xsd:enumeration value="Espoo"/>
          <xsd:enumeration value="Gelnhausen"/>
          <xsd:enumeration value="Guardamiglio"/>
          <xsd:enumeration value="Hadsund"/>
          <xsd:enumeration value="Istanbul"/>
          <xsd:enumeration value="Kuala Lumpur"/>
          <xsd:enumeration value="Kwai Chung"/>
          <xsd:enumeration value="Legnano"/>
          <xsd:enumeration value="Malvern"/>
          <xsd:enumeration value="Mexico City"/>
          <xsd:enumeration value="Molndal"/>
          <xsd:enumeration value="Moscow"/>
          <xsd:enumeration value="Nagy"/>
          <xsd:enumeration value="Ningbo"/>
          <xsd:enumeration value="Nississagua, Ontario"/>
          <xsd:enumeration value="Oslo"/>
          <xsd:enumeration value="Penrith"/>
          <xsd:enumeration value="Penrose"/>
          <xsd:enumeration value="Plymouth"/>
          <xsd:enumeration value="Praha"/>
          <xsd:enumeration value="Pruszkow"/>
          <xsd:enumeration value="Rellingen"/>
          <xsd:enumeration value="Remagen"/>
          <xsd:enumeration value="Rexdale, Ontario"/>
          <xsd:enumeration value="Saltzburg"/>
          <xsd:enumeration value="Shenzhen"/>
          <xsd:enumeration value="Silverwater"/>
          <xsd:enumeration value="Singapore"/>
          <xsd:enumeration value="Sintra"/>
          <xsd:enumeration value="Springdale"/>
          <xsd:enumeration value="Stockholm"/>
          <xsd:enumeration value="Suzhou"/>
          <xsd:enumeration value="Sziget"/>
          <xsd:enumeration value="Taipei"/>
          <xsd:enumeration value="Villepreux"/>
          <xsd:enumeration value="Wil"/>
          <xsd:enumeration value="Yokohama"/>
          <xsd:enumeration value="Zocca"/>
        </xsd:restriction>
      </xsd:simpleType>
    </xsd:element>
    <xsd:element name="Business_x0020_Unit" ma:index="4" nillable="true" ma:displayName="Business Unit" ma:default="Corporate" ma:description="Business Unit document applies to" ma:format="Dropdown" ma:indexed="true" ma:internalName="Business_x0020_Unit">
      <xsd:simpleType>
        <xsd:restriction base="dms:Choice">
          <xsd:enumeration value="Corporate"/>
          <xsd:enumeration value="Finance"/>
          <xsd:enumeration value="HR"/>
          <xsd:enumeration value="IT"/>
          <xsd:enumeration value="Logistics"/>
          <xsd:enumeration value="Management"/>
          <xsd:enumeration value="Marketing"/>
          <xsd:enumeration value="Production/Operations"/>
          <xsd:enumeration value="Sales"/>
          <xsd:enumeration value="Tech. Service"/>
        </xsd:restriction>
      </xsd:simpleType>
    </xsd:element>
    <xsd:element name="Start_x0020_Date" ma:index="5" nillable="true" ma:displayName="Start Date" ma:default="[today]" ma:description="Date document becomes effective" ma:format="DateOnly" ma:internalName="Start_x0020_Date">
      <xsd:simpleType>
        <xsd:restriction base="dms:DateTime"/>
      </xsd:simpleType>
    </xsd:element>
    <xsd:element name="End_x0020_Date" ma:index="6" nillable="true" ma:displayName="End Date" ma:description="Date document expires" ma:format="DateOnly" ma:internalName="End_x0020_Date">
      <xsd:simpleType>
        <xsd:restriction base="dms:DateTime"/>
      </xsd:simpleType>
    </xsd:element>
    <xsd:element name="Ref_x0020_No" ma:index="7" nillable="true" ma:displayName="Ref No" ma:description="Product no, customer no, project no, etc." ma:internalName="Ref_x0020_No">
      <xsd:simpleType>
        <xsd:restriction base="dms:Text">
          <xsd:maxLength value="100"/>
        </xsd:restriction>
      </xsd:simpleType>
    </xsd:element>
  </xsd:schema>
  <xsd:schema xmlns:xsd="http://www.w3.org/2001/XMLSchema" xmlns:xs="http://www.w3.org/2001/XMLSchema" xmlns:dms="http://schemas.microsoft.com/office/2006/documentManagement/types" xmlns:pc="http://schemas.microsoft.com/office/infopath/2007/PartnerControls" targetNamespace="1b808c17-2139-49cd-a317-8fc80a969d6a" elementFormDefault="qualified">
    <xsd:import namespace="http://schemas.microsoft.com/office/2006/documentManagement/types"/>
    <xsd:import namespace="http://schemas.microsoft.com/office/infopath/2007/PartnerControls"/>
    <xsd:element name="Short_x0020_Description" ma:index="14" nillable="true" ma:displayName="Short Description" ma:internalName="Short_x0020_Description">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CFF4DF0-C362-4CE3-BC8D-D55629784E08" elementFormDefault="qualified">
    <xsd:import namespace="http://schemas.microsoft.com/office/2006/documentManagement/types"/>
    <xsd:import namespace="http://schemas.microsoft.com/office/infopath/2007/PartnerControls"/>
    <xsd:element name="CountryTaxHTField4" ma:index="15" nillable="true" ma:displayName="Country_4" ma:internalName="m40bd53583c942d49d71f1b1fe49cc78" ma:readOnly="false">
      <xsd:simpleType>
        <xsd:restriction base="dms:Note">
          <xsd:maxLength value="255"/>
        </xsd:restriction>
      </xsd:simpleType>
    </xsd:element>
    <xsd:element name="BusinessUnitTaxHTField4" ma:index="17" nillable="true" ma:displayName="BusinessUnit_4" ma:internalName="h2ab4404e86040a487fa62c05e5079f5"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957957d-4a92-4580-a2cf-b69d4e975ccd"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415580aa-faea-413b-9f8b-1899b28ec469}" ma:internalName="TaxCatchAll" ma:showField="CatchAllData" ma:web="6957957d-4a92-4580-a2cf-b69d4e975cc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0" ma:displayName="Content Type"/>
        <xsd:element ref="dc:title" minOccurs="0" maxOccurs="1" ma:index="1" ma:displayName="Short Description"/>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35D97F-54F6-4139-90B1-4BC360E16E53}">
  <ds:schemaRefs>
    <ds:schemaRef ds:uri="1b808c17-2139-49cd-a317-8fc80a969d6a"/>
    <ds:schemaRef ds:uri="4CFF4DF0-C362-4CE3-BC8D-D55629784E08"/>
    <ds:schemaRef ds:uri="6957957d-4a92-4580-a2cf-b69d4e975ccd"/>
    <ds:schemaRef ds:uri="a51901c0-0402-4d12-9849-aea77cadd7e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8D9CF25-2968-4E35-9D7F-AFFFC6CD9F65}">
  <ds:schemaRefs>
    <ds:schemaRef ds:uri="http://schemas.microsoft.com/sharepoint/v3/contenttype/forms"/>
  </ds:schemaRefs>
</ds:datastoreItem>
</file>

<file path=customXml/itemProps3.xml><?xml version="1.0" encoding="utf-8"?>
<ds:datastoreItem xmlns:ds="http://schemas.openxmlformats.org/officeDocument/2006/customXml" ds:itemID="{FBDEF237-6544-48C6-B50C-ACB151439500}">
  <ds:schemaRefs>
    <ds:schemaRef ds:uri="1b808c17-2139-49cd-a317-8fc80a969d6a"/>
    <ds:schemaRef ds:uri="4CFF4DF0-C362-4CE3-BC8D-D55629784E08"/>
    <ds:schemaRef ds:uri="6957957d-4a92-4580-a2cf-b69d4e975ccd"/>
    <ds:schemaRef ds:uri="a51901c0-0402-4d12-9849-aea77cadd7e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blank</Template>
  <TotalTime>1</TotalTime>
  <Words>180</Words>
  <Application>Microsoft Office PowerPoint</Application>
  <PresentationFormat>Widescreen</PresentationFormat>
  <Paragraphs>12</Paragraphs>
  <Slides>1</Slides>
  <Notes>0</Notes>
  <HiddenSlides>0</HiddenSlides>
  <MMClips>4</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1</vt:i4>
      </vt:variant>
    </vt:vector>
  </HeadingPairs>
  <TitlesOfParts>
    <vt:vector size="12" baseType="lpstr">
      <vt:lpstr>Arial</vt:lpstr>
      <vt:lpstr>Calibri</vt:lpstr>
      <vt:lpstr>Courier New</vt:lpstr>
      <vt:lpstr>Helvetica</vt:lpstr>
      <vt:lpstr>Roboto Black</vt:lpstr>
      <vt:lpstr>Roboto Bold</vt:lpstr>
      <vt:lpstr>Roboto Light</vt:lpstr>
      <vt:lpstr>Nilfisk Toolbox_Standard_4-3</vt:lpstr>
      <vt:lpstr>1_Nilfisk Toolbox_Standard_4-3</vt:lpstr>
      <vt:lpstr>Nilfisk Toolbox_Standard_4-3</vt:lpstr>
      <vt:lpstr>think-cell Slide</vt:lpstr>
      <vt:lpstr>DP SoMe – Αντιπρόσωπος</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VP930 CREATIVE PRESENTATION</dc:title>
  <dc:creator>Kennedy Jones</dc:creator>
  <cp:lastModifiedBy>Anastasia Droungani</cp:lastModifiedBy>
  <cp:revision>5</cp:revision>
  <dcterms:created xsi:type="dcterms:W3CDTF">2023-08-23T08:26:31Z</dcterms:created>
  <dcterms:modified xsi:type="dcterms:W3CDTF">2024-02-01T14:31:18Z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2578482</vt:lpwstr>
  </property>
  <property fmtid="{D5CDD505-2E9C-101B-9397-08002B2CF9AE}" pid="3" name="NXPowerLiteSettings">
    <vt:lpwstr>A74006B004C800</vt:lpwstr>
  </property>
  <property fmtid="{D5CDD505-2E9C-101B-9397-08002B2CF9AE}" pid="4" name="NXPowerLiteVersion">
    <vt:lpwstr>D5.0.2</vt:lpwstr>
  </property>
  <property fmtid="{D5CDD505-2E9C-101B-9397-08002B2CF9AE}" pid="5" name="ContentTypeId">
    <vt:lpwstr>0x0101009B10C45875EB9C45930C1340D32F4992</vt:lpwstr>
  </property>
  <property fmtid="{D5CDD505-2E9C-101B-9397-08002B2CF9AE}" pid="6" name="MSIP_Label_8af657d4-2045-4871-9872-e323e3545d60_Enabled">
    <vt:lpwstr>true</vt:lpwstr>
  </property>
  <property fmtid="{D5CDD505-2E9C-101B-9397-08002B2CF9AE}" pid="7" name="MSIP_Label_8af657d4-2045-4871-9872-e323e3545d60_SetDate">
    <vt:lpwstr>2022-03-07T09:52:37Z</vt:lpwstr>
  </property>
  <property fmtid="{D5CDD505-2E9C-101B-9397-08002B2CF9AE}" pid="8" name="MSIP_Label_8af657d4-2045-4871-9872-e323e3545d60_Method">
    <vt:lpwstr>Privileged</vt:lpwstr>
  </property>
  <property fmtid="{D5CDD505-2E9C-101B-9397-08002B2CF9AE}" pid="9" name="MSIP_Label_8af657d4-2045-4871-9872-e323e3545d60_Name">
    <vt:lpwstr>Open sublabel</vt:lpwstr>
  </property>
  <property fmtid="{D5CDD505-2E9C-101B-9397-08002B2CF9AE}" pid="10" name="MSIP_Label_8af657d4-2045-4871-9872-e323e3545d60_SiteId">
    <vt:lpwstr>753c5d99-05be-4237-b4c5-fdb2e6b32ab2</vt:lpwstr>
  </property>
  <property fmtid="{D5CDD505-2E9C-101B-9397-08002B2CF9AE}" pid="11" name="MSIP_Label_8af657d4-2045-4871-9872-e323e3545d60_ActionId">
    <vt:lpwstr>dc55aacb-2282-478e-992e-416176343d0e</vt:lpwstr>
  </property>
  <property fmtid="{D5CDD505-2E9C-101B-9397-08002B2CF9AE}" pid="12" name="MSIP_Label_8af657d4-2045-4871-9872-e323e3545d60_ContentBits">
    <vt:lpwstr>0</vt:lpwstr>
  </property>
</Properties>
</file>