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2.xml" ContentType="application/vnd.openxmlformats-officedocument.theme+xml"/>
  <Override PartName="/ppt/ink/ink1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37"/>
  </p:notesMasterIdLst>
  <p:sldIdLst>
    <p:sldId id="2147481280" r:id="rId5"/>
    <p:sldId id="2147481282" r:id="rId6"/>
    <p:sldId id="289" r:id="rId7"/>
    <p:sldId id="2147481281" r:id="rId8"/>
    <p:sldId id="292" r:id="rId9"/>
    <p:sldId id="2147481283" r:id="rId10"/>
    <p:sldId id="2147481284" r:id="rId11"/>
    <p:sldId id="299" r:id="rId12"/>
    <p:sldId id="2147481291" r:id="rId13"/>
    <p:sldId id="2147481292" r:id="rId14"/>
    <p:sldId id="2147474650" r:id="rId15"/>
    <p:sldId id="2147481288" r:id="rId16"/>
    <p:sldId id="2147481289" r:id="rId17"/>
    <p:sldId id="2147481290" r:id="rId18"/>
    <p:sldId id="2147474655" r:id="rId19"/>
    <p:sldId id="2147481311" r:id="rId20"/>
    <p:sldId id="2147481312" r:id="rId21"/>
    <p:sldId id="2147474658" r:id="rId22"/>
    <p:sldId id="2147481296" r:id="rId23"/>
    <p:sldId id="2147481315" r:id="rId24"/>
    <p:sldId id="2147481279" r:id="rId25"/>
    <p:sldId id="2147481299" r:id="rId26"/>
    <p:sldId id="2147481316" r:id="rId27"/>
    <p:sldId id="2147481317" r:id="rId28"/>
    <p:sldId id="2147481318" r:id="rId29"/>
    <p:sldId id="2147481264" r:id="rId30"/>
    <p:sldId id="2147481330" r:id="rId31"/>
    <p:sldId id="2147481331" r:id="rId32"/>
    <p:sldId id="2147481332" r:id="rId33"/>
    <p:sldId id="2147481270" r:id="rId34"/>
    <p:sldId id="2147481333" r:id="rId35"/>
    <p:sldId id="2147481334" r:id="rId36"/>
  </p:sldIdLst>
  <p:sldSz cx="12192000" cy="6858000"/>
  <p:notesSz cx="6797675" cy="9872663"/>
  <p:custDataLst>
    <p:tags r:id="rId38"/>
  </p:custDataLst>
  <p:defaultTextStyle>
    <a:defPPr>
      <a:defRPr lang="en-US"/>
    </a:defPPr>
    <a:lvl1pPr marL="0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198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23967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35951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4793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59918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71901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8388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95868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267D357A-736E-4419-8F31-7020650603D7}">
          <p14:sldIdLst>
            <p14:sldId id="2147481280"/>
            <p14:sldId id="2147481282"/>
            <p14:sldId id="289"/>
            <p14:sldId id="2147481281"/>
            <p14:sldId id="292"/>
            <p14:sldId id="2147481283"/>
            <p14:sldId id="2147481284"/>
          </p14:sldIdLst>
        </p14:section>
        <p14:section name="Jobs &amp; Segments" id="{5CC4C4A8-6306-4AD3-803E-567528FEFB90}">
          <p14:sldIdLst>
            <p14:sldId id="299"/>
            <p14:sldId id="2147481291"/>
            <p14:sldId id="2147481292"/>
          </p14:sldIdLst>
        </p14:section>
        <p14:section name="Key features and benefits" id="{08291303-A424-41CB-8576-974414D055D5}">
          <p14:sldIdLst>
            <p14:sldId id="2147474650"/>
            <p14:sldId id="2147481288"/>
            <p14:sldId id="2147481289"/>
            <p14:sldId id="2147481290"/>
            <p14:sldId id="2147474655"/>
            <p14:sldId id="2147481311"/>
            <p14:sldId id="2147481312"/>
          </p14:sldIdLst>
        </p14:section>
        <p14:section name="Accessories" id="{9B3353F0-CE91-46F3-A4DA-DA0AF38AE365}">
          <p14:sldIdLst>
            <p14:sldId id="2147474658"/>
            <p14:sldId id="2147481296"/>
            <p14:sldId id="2147481315"/>
            <p14:sldId id="2147481279"/>
            <p14:sldId id="2147481299"/>
            <p14:sldId id="2147481316"/>
            <p14:sldId id="2147481317"/>
            <p14:sldId id="2147481318"/>
          </p14:sldIdLst>
        </p14:section>
        <p14:section name="Technical data" id="{3ABD5D4D-2C0C-449C-A140-446C246F69B2}">
          <p14:sldIdLst>
            <p14:sldId id="2147481264"/>
            <p14:sldId id="2147481330"/>
            <p14:sldId id="2147481331"/>
            <p14:sldId id="2147481332"/>
          </p14:sldIdLst>
        </p14:section>
        <p14:section name="Naming Hierarchy and Pns" id="{62B1CAA5-0D26-47DB-B9FC-3CBFC7F3FAE0}">
          <p14:sldIdLst>
            <p14:sldId id="2147481270"/>
            <p14:sldId id="2147481333"/>
            <p14:sldId id="2147481334"/>
          </p14:sldIdLst>
        </p14:section>
      </p14:sectionLst>
    </p:ext>
    <p:ext uri="{EFAFB233-063F-42B5-8137-9DF3F51BA10A}">
      <p15:sldGuideLst xmlns:p15="http://schemas.microsoft.com/office/powerpoint/2012/main">
        <p15:guide id="1" pos="2976" userDrawn="1">
          <p15:clr>
            <a:srgbClr val="A4A3A4"/>
          </p15:clr>
        </p15:guide>
        <p15:guide id="2" pos="6792" userDrawn="1">
          <p15:clr>
            <a:srgbClr val="A4A3A4"/>
          </p15:clr>
        </p15:guide>
        <p15:guide id="4" orient="horz" pos="1224" userDrawn="1">
          <p15:clr>
            <a:srgbClr val="A4A3A4"/>
          </p15:clr>
        </p15:guide>
        <p15:guide id="5" orient="horz" pos="2736" userDrawn="1">
          <p15:clr>
            <a:srgbClr val="A4A3A4"/>
          </p15:clr>
        </p15:guide>
        <p15:guide id="6" orient="horz" pos="3528" userDrawn="1">
          <p15:clr>
            <a:srgbClr val="A4A3A4"/>
          </p15:clr>
        </p15:guide>
        <p15:guide id="7" orient="horz" pos="14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rlotte Vittrup" initials="CV" lastIdx="44" clrIdx="0">
    <p:extLst>
      <p:ext uri="{19B8F6BF-5375-455C-9EA6-DF929625EA0E}">
        <p15:presenceInfo xmlns:p15="http://schemas.microsoft.com/office/powerpoint/2012/main" userId="S-1-5-21-2455030247-886758136-1406340923-94286" providerId="AD"/>
      </p:ext>
    </p:extLst>
  </p:cmAuthor>
  <p:cmAuthor id="2" name="Lars Chrois" initials="LC" lastIdx="26" clrIdx="1">
    <p:extLst>
      <p:ext uri="{19B8F6BF-5375-455C-9EA6-DF929625EA0E}">
        <p15:presenceInfo xmlns:p15="http://schemas.microsoft.com/office/powerpoint/2012/main" userId="3ee1608269410e27" providerId="Windows Live"/>
      </p:ext>
    </p:extLst>
  </p:cmAuthor>
  <p:cmAuthor id="3" name="eetoan nguyen quoc" initials="enq" lastIdx="2" clrIdx="2">
    <p:extLst>
      <p:ext uri="{19B8F6BF-5375-455C-9EA6-DF929625EA0E}">
        <p15:presenceInfo xmlns:p15="http://schemas.microsoft.com/office/powerpoint/2012/main" userId="68d412884baf018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BBC5"/>
    <a:srgbClr val="8997A4"/>
    <a:srgbClr val="7C878E"/>
    <a:srgbClr val="000000"/>
    <a:srgbClr val="979797"/>
    <a:srgbClr val="4B4F54"/>
    <a:srgbClr val="606A70"/>
    <a:srgbClr val="D4CFBE"/>
    <a:srgbClr val="82827E"/>
    <a:srgbClr val="DDC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305069-87C8-4B0D-8EA3-D94DF739450E}" v="3" dt="2024-05-30T15:31:04.6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72" autoAdjust="0"/>
    <p:restoredTop sz="92949" autoAdjust="0"/>
  </p:normalViewPr>
  <p:slideViewPr>
    <p:cSldViewPr snapToGrid="0">
      <p:cViewPr varScale="1">
        <p:scale>
          <a:sx n="107" d="100"/>
          <a:sy n="107" d="100"/>
        </p:scale>
        <p:origin x="726" y="126"/>
      </p:cViewPr>
      <p:guideLst>
        <p:guide pos="2976"/>
        <p:guide pos="6792"/>
        <p:guide orient="horz" pos="1224"/>
        <p:guide orient="horz" pos="2736"/>
        <p:guide orient="horz" pos="3528"/>
        <p:guide orient="horz" pos="14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8" d="100"/>
          <a:sy n="88" d="100"/>
        </p:scale>
        <p:origin x="6630" y="90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commentAuthors" Target="commentAuthor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lentin Lungu" userId="1bb29f78-a695-49e5-8ae6-5b8eebafc728" providerId="ADAL" clId="{0F305069-87C8-4B0D-8EA3-D94DF739450E}"/>
    <pc:docChg chg="undo custSel modSld">
      <pc:chgData name="Valentin Lungu" userId="1bb29f78-a695-49e5-8ae6-5b8eebafc728" providerId="ADAL" clId="{0F305069-87C8-4B0D-8EA3-D94DF739450E}" dt="2024-05-30T15:41:44.623" v="2154" actId="20577"/>
      <pc:docMkLst>
        <pc:docMk/>
      </pc:docMkLst>
      <pc:sldChg chg="modSp mod">
        <pc:chgData name="Valentin Lungu" userId="1bb29f78-a695-49e5-8ae6-5b8eebafc728" providerId="ADAL" clId="{0F305069-87C8-4B0D-8EA3-D94DF739450E}" dt="2024-05-30T15:37:40.134" v="2114" actId="20577"/>
        <pc:sldMkLst>
          <pc:docMk/>
          <pc:sldMk cId="1274695021" sldId="292"/>
        </pc:sldMkLst>
        <pc:spChg chg="mod">
          <ac:chgData name="Valentin Lungu" userId="1bb29f78-a695-49e5-8ae6-5b8eebafc728" providerId="ADAL" clId="{0F305069-87C8-4B0D-8EA3-D94DF739450E}" dt="2024-05-30T13:33:18.253" v="592" actId="20577"/>
          <ac:spMkLst>
            <pc:docMk/>
            <pc:sldMk cId="1274695021" sldId="292"/>
            <ac:spMk id="9" creationId="{B0BA59D5-BE35-2F30-8D0F-195889EA0555}"/>
          </ac:spMkLst>
        </pc:spChg>
        <pc:spChg chg="mod">
          <ac:chgData name="Valentin Lungu" userId="1bb29f78-a695-49e5-8ae6-5b8eebafc728" providerId="ADAL" clId="{0F305069-87C8-4B0D-8EA3-D94DF739450E}" dt="2024-05-30T15:37:40.134" v="2114" actId="20577"/>
          <ac:spMkLst>
            <pc:docMk/>
            <pc:sldMk cId="1274695021" sldId="292"/>
            <ac:spMk id="25" creationId="{D47A9C56-430B-697A-5F2D-D0CFC857BA80}"/>
          </ac:spMkLst>
        </pc:spChg>
      </pc:sldChg>
      <pc:sldChg chg="modSp mod">
        <pc:chgData name="Valentin Lungu" userId="1bb29f78-a695-49e5-8ae6-5b8eebafc728" providerId="ADAL" clId="{0F305069-87C8-4B0D-8EA3-D94DF739450E}" dt="2024-05-30T14:06:22.732" v="1301" actId="20577"/>
        <pc:sldMkLst>
          <pc:docMk/>
          <pc:sldMk cId="2039973297" sldId="2147474655"/>
        </pc:sldMkLst>
        <pc:spChg chg="mod">
          <ac:chgData name="Valentin Lungu" userId="1bb29f78-a695-49e5-8ae6-5b8eebafc728" providerId="ADAL" clId="{0F305069-87C8-4B0D-8EA3-D94DF739450E}" dt="2024-05-30T14:01:01.674" v="1174" actId="20577"/>
          <ac:spMkLst>
            <pc:docMk/>
            <pc:sldMk cId="2039973297" sldId="2147474655"/>
            <ac:spMk id="9" creationId="{124B920A-F5ED-2F19-FAEA-E8A2BEEF8708}"/>
          </ac:spMkLst>
        </pc:spChg>
        <pc:spChg chg="mod">
          <ac:chgData name="Valentin Lungu" userId="1bb29f78-a695-49e5-8ae6-5b8eebafc728" providerId="ADAL" clId="{0F305069-87C8-4B0D-8EA3-D94DF739450E}" dt="2024-05-30T14:03:10.163" v="1262" actId="20577"/>
          <ac:spMkLst>
            <pc:docMk/>
            <pc:sldMk cId="2039973297" sldId="2147474655"/>
            <ac:spMk id="10" creationId="{6BBCFC5B-D7E8-D9EA-2E37-64817C79D9C9}"/>
          </ac:spMkLst>
        </pc:spChg>
        <pc:spChg chg="mod">
          <ac:chgData name="Valentin Lungu" userId="1bb29f78-a695-49e5-8ae6-5b8eebafc728" providerId="ADAL" clId="{0F305069-87C8-4B0D-8EA3-D94DF739450E}" dt="2024-05-30T14:06:03.629" v="1283" actId="20577"/>
          <ac:spMkLst>
            <pc:docMk/>
            <pc:sldMk cId="2039973297" sldId="2147474655"/>
            <ac:spMk id="12" creationId="{A0543E58-8E9B-0041-0C7C-855A05BE5A2D}"/>
          </ac:spMkLst>
        </pc:spChg>
        <pc:spChg chg="mod">
          <ac:chgData name="Valentin Lungu" userId="1bb29f78-a695-49e5-8ae6-5b8eebafc728" providerId="ADAL" clId="{0F305069-87C8-4B0D-8EA3-D94DF739450E}" dt="2024-05-30T14:06:22.732" v="1301" actId="20577"/>
          <ac:spMkLst>
            <pc:docMk/>
            <pc:sldMk cId="2039973297" sldId="2147474655"/>
            <ac:spMk id="33" creationId="{96681025-9403-407C-EEE5-3A4E471BBBDB}"/>
          </ac:spMkLst>
        </pc:spChg>
      </pc:sldChg>
      <pc:sldChg chg="modSp mod">
        <pc:chgData name="Valentin Lungu" userId="1bb29f78-a695-49e5-8ae6-5b8eebafc728" providerId="ADAL" clId="{0F305069-87C8-4B0D-8EA3-D94DF739450E}" dt="2024-05-30T14:25:20.999" v="1685" actId="20577"/>
        <pc:sldMkLst>
          <pc:docMk/>
          <pc:sldMk cId="1369684093" sldId="2147481279"/>
        </pc:sldMkLst>
        <pc:spChg chg="mod">
          <ac:chgData name="Valentin Lungu" userId="1bb29f78-a695-49e5-8ae6-5b8eebafc728" providerId="ADAL" clId="{0F305069-87C8-4B0D-8EA3-D94DF739450E}" dt="2024-05-30T14:25:05.399" v="1683"/>
          <ac:spMkLst>
            <pc:docMk/>
            <pc:sldMk cId="1369684093" sldId="2147481279"/>
            <ac:spMk id="39" creationId="{A20F8566-0B07-5704-CE30-B30CCC68BAB2}"/>
          </ac:spMkLst>
        </pc:spChg>
        <pc:spChg chg="mod">
          <ac:chgData name="Valentin Lungu" userId="1bb29f78-a695-49e5-8ae6-5b8eebafc728" providerId="ADAL" clId="{0F305069-87C8-4B0D-8EA3-D94DF739450E}" dt="2024-05-30T14:25:20.999" v="1685" actId="20577"/>
          <ac:spMkLst>
            <pc:docMk/>
            <pc:sldMk cId="1369684093" sldId="2147481279"/>
            <ac:spMk id="40" creationId="{F54F36BE-2F29-9E97-F5D6-1457148F1A0A}"/>
          </ac:spMkLst>
        </pc:spChg>
      </pc:sldChg>
      <pc:sldChg chg="modSp mod">
        <pc:chgData name="Valentin Lungu" userId="1bb29f78-a695-49e5-8ae6-5b8eebafc728" providerId="ADAL" clId="{0F305069-87C8-4B0D-8EA3-D94DF739450E}" dt="2024-05-30T15:41:44.623" v="2154" actId="20577"/>
        <pc:sldMkLst>
          <pc:docMk/>
          <pc:sldMk cId="3233596772" sldId="2147481281"/>
        </pc:sldMkLst>
        <pc:spChg chg="mod">
          <ac:chgData name="Valentin Lungu" userId="1bb29f78-a695-49e5-8ae6-5b8eebafc728" providerId="ADAL" clId="{0F305069-87C8-4B0D-8EA3-D94DF739450E}" dt="2024-05-30T15:41:44.623" v="2154" actId="20577"/>
          <ac:spMkLst>
            <pc:docMk/>
            <pc:sldMk cId="3233596772" sldId="2147481281"/>
            <ac:spMk id="9" creationId="{B0BA59D5-BE35-2F30-8D0F-195889EA0555}"/>
          </ac:spMkLst>
        </pc:spChg>
        <pc:spChg chg="mod">
          <ac:chgData name="Valentin Lungu" userId="1bb29f78-a695-49e5-8ae6-5b8eebafc728" providerId="ADAL" clId="{0F305069-87C8-4B0D-8EA3-D94DF739450E}" dt="2024-05-30T13:22:14.372" v="181" actId="20577"/>
          <ac:spMkLst>
            <pc:docMk/>
            <pc:sldMk cId="3233596772" sldId="2147481281"/>
            <ac:spMk id="16" creationId="{F5A91030-8F7C-9A8A-6225-492EED48EC43}"/>
          </ac:spMkLst>
        </pc:spChg>
        <pc:spChg chg="mod">
          <ac:chgData name="Valentin Lungu" userId="1bb29f78-a695-49e5-8ae6-5b8eebafc728" providerId="ADAL" clId="{0F305069-87C8-4B0D-8EA3-D94DF739450E}" dt="2024-05-30T15:37:34.034" v="2112" actId="20577"/>
          <ac:spMkLst>
            <pc:docMk/>
            <pc:sldMk cId="3233596772" sldId="2147481281"/>
            <ac:spMk id="25" creationId="{D47A9C56-430B-697A-5F2D-D0CFC857BA80}"/>
          </ac:spMkLst>
        </pc:spChg>
      </pc:sldChg>
      <pc:sldChg chg="modSp mod">
        <pc:chgData name="Valentin Lungu" userId="1bb29f78-a695-49e5-8ae6-5b8eebafc728" providerId="ADAL" clId="{0F305069-87C8-4B0D-8EA3-D94DF739450E}" dt="2024-05-30T13:34:10.164" v="615" actId="20577"/>
        <pc:sldMkLst>
          <pc:docMk/>
          <pc:sldMk cId="1816531038" sldId="2147481283"/>
        </pc:sldMkLst>
        <pc:spChg chg="mod">
          <ac:chgData name="Valentin Lungu" userId="1bb29f78-a695-49e5-8ae6-5b8eebafc728" providerId="ADAL" clId="{0F305069-87C8-4B0D-8EA3-D94DF739450E}" dt="2024-05-30T13:34:10.164" v="615" actId="20577"/>
          <ac:spMkLst>
            <pc:docMk/>
            <pc:sldMk cId="1816531038" sldId="2147481283"/>
            <ac:spMk id="55" creationId="{0274B8B1-F20E-D8F8-C04A-45EC27ECF3C0}"/>
          </ac:spMkLst>
        </pc:spChg>
      </pc:sldChg>
      <pc:sldChg chg="modSp mod">
        <pc:chgData name="Valentin Lungu" userId="1bb29f78-a695-49e5-8ae6-5b8eebafc728" providerId="ADAL" clId="{0F305069-87C8-4B0D-8EA3-D94DF739450E}" dt="2024-05-30T13:34:51.119" v="646" actId="20577"/>
        <pc:sldMkLst>
          <pc:docMk/>
          <pc:sldMk cId="2144106137" sldId="2147481284"/>
        </pc:sldMkLst>
        <pc:spChg chg="mod">
          <ac:chgData name="Valentin Lungu" userId="1bb29f78-a695-49e5-8ae6-5b8eebafc728" providerId="ADAL" clId="{0F305069-87C8-4B0D-8EA3-D94DF739450E}" dt="2024-05-30T13:34:39.439" v="625" actId="20577"/>
          <ac:spMkLst>
            <pc:docMk/>
            <pc:sldMk cId="2144106137" sldId="2147481284"/>
            <ac:spMk id="8" creationId="{698A7D0E-9D7C-D45C-CC33-CAC26E302862}"/>
          </ac:spMkLst>
        </pc:spChg>
        <pc:spChg chg="mod">
          <ac:chgData name="Valentin Lungu" userId="1bb29f78-a695-49e5-8ae6-5b8eebafc728" providerId="ADAL" clId="{0F305069-87C8-4B0D-8EA3-D94DF739450E}" dt="2024-05-30T13:34:51.119" v="646" actId="20577"/>
          <ac:spMkLst>
            <pc:docMk/>
            <pc:sldMk cId="2144106137" sldId="2147481284"/>
            <ac:spMk id="55" creationId="{0274B8B1-F20E-D8F8-C04A-45EC27ECF3C0}"/>
          </ac:spMkLst>
        </pc:spChg>
      </pc:sldChg>
      <pc:sldChg chg="modSp mod">
        <pc:chgData name="Valentin Lungu" userId="1bb29f78-a695-49e5-8ae6-5b8eebafc728" providerId="ADAL" clId="{0F305069-87C8-4B0D-8EA3-D94DF739450E}" dt="2024-05-30T13:59:00.324" v="1110" actId="20577"/>
        <pc:sldMkLst>
          <pc:docMk/>
          <pc:sldMk cId="4139457217" sldId="2147481288"/>
        </pc:sldMkLst>
        <pc:spChg chg="mod">
          <ac:chgData name="Valentin Lungu" userId="1bb29f78-a695-49e5-8ae6-5b8eebafc728" providerId="ADAL" clId="{0F305069-87C8-4B0D-8EA3-D94DF739450E}" dt="2024-05-30T13:59:00.324" v="1110" actId="20577"/>
          <ac:spMkLst>
            <pc:docMk/>
            <pc:sldMk cId="4139457217" sldId="2147481288"/>
            <ac:spMk id="12" creationId="{C93DB031-D64E-8EAD-261B-B6C3861CEEC6}"/>
          </ac:spMkLst>
        </pc:spChg>
        <pc:spChg chg="mod">
          <ac:chgData name="Valentin Lungu" userId="1bb29f78-a695-49e5-8ae6-5b8eebafc728" providerId="ADAL" clId="{0F305069-87C8-4B0D-8EA3-D94DF739450E}" dt="2024-05-30T13:48:55.216" v="879" actId="20577"/>
          <ac:spMkLst>
            <pc:docMk/>
            <pc:sldMk cId="4139457217" sldId="2147481288"/>
            <ac:spMk id="25" creationId="{08B97BA7-51E7-2099-AF08-192D4669682B}"/>
          </ac:spMkLst>
        </pc:spChg>
        <pc:spChg chg="mod">
          <ac:chgData name="Valentin Lungu" userId="1bb29f78-a695-49e5-8ae6-5b8eebafc728" providerId="ADAL" clId="{0F305069-87C8-4B0D-8EA3-D94DF739450E}" dt="2024-05-30T13:48:48.917" v="876" actId="20577"/>
          <ac:spMkLst>
            <pc:docMk/>
            <pc:sldMk cId="4139457217" sldId="2147481288"/>
            <ac:spMk id="36" creationId="{D998A648-00F5-CFE4-F05D-ED8E8755E54B}"/>
          </ac:spMkLst>
        </pc:spChg>
        <pc:spChg chg="mod">
          <ac:chgData name="Valentin Lungu" userId="1bb29f78-a695-49e5-8ae6-5b8eebafc728" providerId="ADAL" clId="{0F305069-87C8-4B0D-8EA3-D94DF739450E}" dt="2024-05-30T13:49:49.396" v="908" actId="20577"/>
          <ac:spMkLst>
            <pc:docMk/>
            <pc:sldMk cId="4139457217" sldId="2147481288"/>
            <ac:spMk id="38" creationId="{80764611-337F-9EF3-4A28-7506ED623C20}"/>
          </ac:spMkLst>
        </pc:spChg>
        <pc:spChg chg="mod">
          <ac:chgData name="Valentin Lungu" userId="1bb29f78-a695-49e5-8ae6-5b8eebafc728" providerId="ADAL" clId="{0F305069-87C8-4B0D-8EA3-D94DF739450E}" dt="2024-05-30T13:45:17.787" v="750" actId="20577"/>
          <ac:spMkLst>
            <pc:docMk/>
            <pc:sldMk cId="4139457217" sldId="2147481288"/>
            <ac:spMk id="69" creationId="{FD4B4397-88CC-B2C5-A45F-4DC1D17B5F38}"/>
          </ac:spMkLst>
        </pc:spChg>
        <pc:spChg chg="mod">
          <ac:chgData name="Valentin Lungu" userId="1bb29f78-a695-49e5-8ae6-5b8eebafc728" providerId="ADAL" clId="{0F305069-87C8-4B0D-8EA3-D94DF739450E}" dt="2024-05-30T13:45:36.427" v="772" actId="20577"/>
          <ac:spMkLst>
            <pc:docMk/>
            <pc:sldMk cId="4139457217" sldId="2147481288"/>
            <ac:spMk id="73" creationId="{8E80E876-EFCE-3325-7351-3C5CE1FF9054}"/>
          </ac:spMkLst>
        </pc:spChg>
        <pc:spChg chg="mod">
          <ac:chgData name="Valentin Lungu" userId="1bb29f78-a695-49e5-8ae6-5b8eebafc728" providerId="ADAL" clId="{0F305069-87C8-4B0D-8EA3-D94DF739450E}" dt="2024-05-30T13:46:39.845" v="804" actId="20577"/>
          <ac:spMkLst>
            <pc:docMk/>
            <pc:sldMk cId="4139457217" sldId="2147481288"/>
            <ac:spMk id="76" creationId="{9DB329AB-231D-1B77-9ACC-65D5F29D13D2}"/>
          </ac:spMkLst>
        </pc:spChg>
        <pc:spChg chg="mod">
          <ac:chgData name="Valentin Lungu" userId="1bb29f78-a695-49e5-8ae6-5b8eebafc728" providerId="ADAL" clId="{0F305069-87C8-4B0D-8EA3-D94DF739450E}" dt="2024-05-30T13:52:08.616" v="970" actId="20577"/>
          <ac:spMkLst>
            <pc:docMk/>
            <pc:sldMk cId="4139457217" sldId="2147481288"/>
            <ac:spMk id="77" creationId="{8EF934E6-3209-AB8B-D801-208D63D8F447}"/>
          </ac:spMkLst>
        </pc:spChg>
        <pc:spChg chg="mod">
          <ac:chgData name="Valentin Lungu" userId="1bb29f78-a695-49e5-8ae6-5b8eebafc728" providerId="ADAL" clId="{0F305069-87C8-4B0D-8EA3-D94DF739450E}" dt="2024-05-30T13:53:01.855" v="975" actId="1076"/>
          <ac:spMkLst>
            <pc:docMk/>
            <pc:sldMk cId="4139457217" sldId="2147481288"/>
            <ac:spMk id="143" creationId="{1CC98AC8-2C0C-1497-DB11-2A534257958F}"/>
          </ac:spMkLst>
        </pc:spChg>
      </pc:sldChg>
      <pc:sldChg chg="modSp mod">
        <pc:chgData name="Valentin Lungu" userId="1bb29f78-a695-49e5-8ae6-5b8eebafc728" providerId="ADAL" clId="{0F305069-87C8-4B0D-8EA3-D94DF739450E}" dt="2024-05-30T13:59:14.864" v="1131" actId="20577"/>
        <pc:sldMkLst>
          <pc:docMk/>
          <pc:sldMk cId="2470638057" sldId="2147481289"/>
        </pc:sldMkLst>
        <pc:spChg chg="mod">
          <ac:chgData name="Valentin Lungu" userId="1bb29f78-a695-49e5-8ae6-5b8eebafc728" providerId="ADAL" clId="{0F305069-87C8-4B0D-8EA3-D94DF739450E}" dt="2024-05-30T13:59:14.864" v="1131" actId="20577"/>
          <ac:spMkLst>
            <pc:docMk/>
            <pc:sldMk cId="2470638057" sldId="2147481289"/>
            <ac:spMk id="28" creationId="{3CCD2B4F-3875-2DBE-ADED-22579C0FFD99}"/>
          </ac:spMkLst>
        </pc:spChg>
        <pc:spChg chg="mod">
          <ac:chgData name="Valentin Lungu" userId="1bb29f78-a695-49e5-8ae6-5b8eebafc728" providerId="ADAL" clId="{0F305069-87C8-4B0D-8EA3-D94DF739450E}" dt="2024-05-30T13:54:47.737" v="980"/>
          <ac:spMkLst>
            <pc:docMk/>
            <pc:sldMk cId="2470638057" sldId="2147481289"/>
            <ac:spMk id="38" creationId="{80764611-337F-9EF3-4A28-7506ED623C20}"/>
          </ac:spMkLst>
        </pc:spChg>
        <pc:spChg chg="mod">
          <ac:chgData name="Valentin Lungu" userId="1bb29f78-a695-49e5-8ae6-5b8eebafc728" providerId="ADAL" clId="{0F305069-87C8-4B0D-8EA3-D94DF739450E}" dt="2024-05-30T13:54:08.495" v="979" actId="120"/>
          <ac:spMkLst>
            <pc:docMk/>
            <pc:sldMk cId="2470638057" sldId="2147481289"/>
            <ac:spMk id="40" creationId="{87CA2174-E7B8-E7DC-2946-BEF34AF16B4F}"/>
          </ac:spMkLst>
        </pc:spChg>
        <pc:spChg chg="mod">
          <ac:chgData name="Valentin Lungu" userId="1bb29f78-a695-49e5-8ae6-5b8eebafc728" providerId="ADAL" clId="{0F305069-87C8-4B0D-8EA3-D94DF739450E}" dt="2024-05-30T13:51:18.816" v="935" actId="20577"/>
          <ac:spMkLst>
            <pc:docMk/>
            <pc:sldMk cId="2470638057" sldId="2147481289"/>
            <ac:spMk id="69" creationId="{FD4B4397-88CC-B2C5-A45F-4DC1D17B5F38}"/>
          </ac:spMkLst>
        </pc:spChg>
        <pc:spChg chg="mod">
          <ac:chgData name="Valentin Lungu" userId="1bb29f78-a695-49e5-8ae6-5b8eebafc728" providerId="ADAL" clId="{0F305069-87C8-4B0D-8EA3-D94DF739450E}" dt="2024-05-30T13:51:28.956" v="957" actId="20577"/>
          <ac:spMkLst>
            <pc:docMk/>
            <pc:sldMk cId="2470638057" sldId="2147481289"/>
            <ac:spMk id="73" creationId="{8E80E876-EFCE-3325-7351-3C5CE1FF9054}"/>
          </ac:spMkLst>
        </pc:spChg>
        <pc:spChg chg="mod">
          <ac:chgData name="Valentin Lungu" userId="1bb29f78-a695-49e5-8ae6-5b8eebafc728" providerId="ADAL" clId="{0F305069-87C8-4B0D-8EA3-D94DF739450E}" dt="2024-05-30T13:52:34.916" v="974" actId="1076"/>
          <ac:spMkLst>
            <pc:docMk/>
            <pc:sldMk cId="2470638057" sldId="2147481289"/>
            <ac:spMk id="76" creationId="{9DB329AB-231D-1B77-9ACC-65D5F29D13D2}"/>
          </ac:spMkLst>
        </pc:spChg>
        <pc:spChg chg="mod">
          <ac:chgData name="Valentin Lungu" userId="1bb29f78-a695-49e5-8ae6-5b8eebafc728" providerId="ADAL" clId="{0F305069-87C8-4B0D-8EA3-D94DF739450E}" dt="2024-05-30T13:53:29.605" v="977" actId="1076"/>
          <ac:spMkLst>
            <pc:docMk/>
            <pc:sldMk cId="2470638057" sldId="2147481289"/>
            <ac:spMk id="143" creationId="{1CC98AC8-2C0C-1497-DB11-2A534257958F}"/>
          </ac:spMkLst>
        </pc:spChg>
      </pc:sldChg>
      <pc:sldChg chg="modSp mod">
        <pc:chgData name="Valentin Lungu" userId="1bb29f78-a695-49e5-8ae6-5b8eebafc728" providerId="ADAL" clId="{0F305069-87C8-4B0D-8EA3-D94DF739450E}" dt="2024-05-30T13:59:57.814" v="1144" actId="20577"/>
        <pc:sldMkLst>
          <pc:docMk/>
          <pc:sldMk cId="2635075055" sldId="2147481290"/>
        </pc:sldMkLst>
        <pc:spChg chg="mod">
          <ac:chgData name="Valentin Lungu" userId="1bb29f78-a695-49e5-8ae6-5b8eebafc728" providerId="ADAL" clId="{0F305069-87C8-4B0D-8EA3-D94DF739450E}" dt="2024-05-30T13:58:20.015" v="1080" actId="20577"/>
          <ac:spMkLst>
            <pc:docMk/>
            <pc:sldMk cId="2635075055" sldId="2147481290"/>
            <ac:spMk id="20" creationId="{89FA1E7E-BFF2-F8DD-9D20-1375909A87B3}"/>
          </ac:spMkLst>
        </pc:spChg>
        <pc:spChg chg="mod">
          <ac:chgData name="Valentin Lungu" userId="1bb29f78-a695-49e5-8ae6-5b8eebafc728" providerId="ADAL" clId="{0F305069-87C8-4B0D-8EA3-D94DF739450E}" dt="2024-05-30T13:56:10.505" v="1007" actId="20577"/>
          <ac:spMkLst>
            <pc:docMk/>
            <pc:sldMk cId="2635075055" sldId="2147481290"/>
            <ac:spMk id="79" creationId="{D0F2E366-235F-765E-7BBC-484D3436D5FA}"/>
          </ac:spMkLst>
        </pc:spChg>
        <pc:graphicFrameChg chg="modGraphic">
          <ac:chgData name="Valentin Lungu" userId="1bb29f78-a695-49e5-8ae6-5b8eebafc728" providerId="ADAL" clId="{0F305069-87C8-4B0D-8EA3-D94DF739450E}" dt="2024-05-30T13:59:57.814" v="1144" actId="20577"/>
          <ac:graphicFrameMkLst>
            <pc:docMk/>
            <pc:sldMk cId="2635075055" sldId="2147481290"/>
            <ac:graphicFrameMk id="11" creationId="{70CF7521-F278-6473-2566-A28F69D91A30}"/>
          </ac:graphicFrameMkLst>
        </pc:graphicFrameChg>
      </pc:sldChg>
      <pc:sldChg chg="modSp mod">
        <pc:chgData name="Valentin Lungu" userId="1bb29f78-a695-49e5-8ae6-5b8eebafc728" providerId="ADAL" clId="{0F305069-87C8-4B0D-8EA3-D94DF739450E}" dt="2024-05-30T13:36:39.769" v="689" actId="6549"/>
        <pc:sldMkLst>
          <pc:docMk/>
          <pc:sldMk cId="3519092384" sldId="2147481291"/>
        </pc:sldMkLst>
        <pc:spChg chg="mod">
          <ac:chgData name="Valentin Lungu" userId="1bb29f78-a695-49e5-8ae6-5b8eebafc728" providerId="ADAL" clId="{0F305069-87C8-4B0D-8EA3-D94DF739450E}" dt="2024-05-30T13:36:05.389" v="667" actId="20577"/>
          <ac:spMkLst>
            <pc:docMk/>
            <pc:sldMk cId="3519092384" sldId="2147481291"/>
            <ac:spMk id="10" creationId="{6BBCFC5B-D7E8-D9EA-2E37-64817C79D9C9}"/>
          </ac:spMkLst>
        </pc:spChg>
        <pc:spChg chg="mod">
          <ac:chgData name="Valentin Lungu" userId="1bb29f78-a695-49e5-8ae6-5b8eebafc728" providerId="ADAL" clId="{0F305069-87C8-4B0D-8EA3-D94DF739450E}" dt="2024-05-30T13:36:39.769" v="689" actId="6549"/>
          <ac:spMkLst>
            <pc:docMk/>
            <pc:sldMk cId="3519092384" sldId="2147481291"/>
            <ac:spMk id="12" creationId="{A0543E58-8E9B-0041-0C7C-855A05BE5A2D}"/>
          </ac:spMkLst>
        </pc:spChg>
      </pc:sldChg>
      <pc:sldChg chg="modSp mod">
        <pc:chgData name="Valentin Lungu" userId="1bb29f78-a695-49e5-8ae6-5b8eebafc728" providerId="ADAL" clId="{0F305069-87C8-4B0D-8EA3-D94DF739450E}" dt="2024-05-30T13:38:25.189" v="718" actId="20577"/>
        <pc:sldMkLst>
          <pc:docMk/>
          <pc:sldMk cId="3324306503" sldId="2147481292"/>
        </pc:sldMkLst>
        <pc:spChg chg="mod">
          <ac:chgData name="Valentin Lungu" userId="1bb29f78-a695-49e5-8ae6-5b8eebafc728" providerId="ADAL" clId="{0F305069-87C8-4B0D-8EA3-D94DF739450E}" dt="2024-05-30T13:38:25.189" v="718" actId="20577"/>
          <ac:spMkLst>
            <pc:docMk/>
            <pc:sldMk cId="3324306503" sldId="2147481292"/>
            <ac:spMk id="36" creationId="{93DF0EB6-30E1-C4CF-6F6E-D10F1E82F908}"/>
          </ac:spMkLst>
        </pc:spChg>
      </pc:sldChg>
      <pc:sldChg chg="modSp mod">
        <pc:chgData name="Valentin Lungu" userId="1bb29f78-a695-49e5-8ae6-5b8eebafc728" providerId="ADAL" clId="{0F305069-87C8-4B0D-8EA3-D94DF739450E}" dt="2024-05-30T14:18:33.380" v="1564" actId="20577"/>
        <pc:sldMkLst>
          <pc:docMk/>
          <pc:sldMk cId="122245133" sldId="2147481296"/>
        </pc:sldMkLst>
        <pc:spChg chg="mod">
          <ac:chgData name="Valentin Lungu" userId="1bb29f78-a695-49e5-8ae6-5b8eebafc728" providerId="ADAL" clId="{0F305069-87C8-4B0D-8EA3-D94DF739450E}" dt="2024-05-30T14:18:33.380" v="1564" actId="20577"/>
          <ac:spMkLst>
            <pc:docMk/>
            <pc:sldMk cId="122245133" sldId="2147481296"/>
            <ac:spMk id="15" creationId="{ADE39C95-756A-6DFA-7C51-E8899F758B77}"/>
          </ac:spMkLst>
        </pc:spChg>
      </pc:sldChg>
      <pc:sldChg chg="modSp mod">
        <pc:chgData name="Valentin Lungu" userId="1bb29f78-a695-49e5-8ae6-5b8eebafc728" providerId="ADAL" clId="{0F305069-87C8-4B0D-8EA3-D94DF739450E}" dt="2024-05-30T14:48:12.079" v="1934" actId="20577"/>
        <pc:sldMkLst>
          <pc:docMk/>
          <pc:sldMk cId="794979799" sldId="2147481299"/>
        </pc:sldMkLst>
        <pc:spChg chg="mod">
          <ac:chgData name="Valentin Lungu" userId="1bb29f78-a695-49e5-8ae6-5b8eebafc728" providerId="ADAL" clId="{0F305069-87C8-4B0D-8EA3-D94DF739450E}" dt="2024-05-30T14:48:12.079" v="1934" actId="20577"/>
          <ac:spMkLst>
            <pc:docMk/>
            <pc:sldMk cId="794979799" sldId="2147481299"/>
            <ac:spMk id="8" creationId="{D8D729D7-81E1-9BA9-AA78-0759FE2CAA46}"/>
          </ac:spMkLst>
        </pc:spChg>
        <pc:spChg chg="mod">
          <ac:chgData name="Valentin Lungu" userId="1bb29f78-a695-49e5-8ae6-5b8eebafc728" providerId="ADAL" clId="{0F305069-87C8-4B0D-8EA3-D94DF739450E}" dt="2024-05-30T14:27:57.358" v="1743"/>
          <ac:spMkLst>
            <pc:docMk/>
            <pc:sldMk cId="794979799" sldId="2147481299"/>
            <ac:spMk id="108" creationId="{A6E38FB1-5F44-E83E-AAD8-E3DF3E0E7EFA}"/>
          </ac:spMkLst>
        </pc:spChg>
        <pc:spChg chg="mod">
          <ac:chgData name="Valentin Lungu" userId="1bb29f78-a695-49e5-8ae6-5b8eebafc728" providerId="ADAL" clId="{0F305069-87C8-4B0D-8EA3-D94DF739450E}" dt="2024-05-30T14:27:03.358" v="1721" actId="20577"/>
          <ac:spMkLst>
            <pc:docMk/>
            <pc:sldMk cId="794979799" sldId="2147481299"/>
            <ac:spMk id="109" creationId="{EB5C1652-9474-E39F-CCE4-CE13F70F8396}"/>
          </ac:spMkLst>
        </pc:spChg>
        <pc:spChg chg="mod">
          <ac:chgData name="Valentin Lungu" userId="1bb29f78-a695-49e5-8ae6-5b8eebafc728" providerId="ADAL" clId="{0F305069-87C8-4B0D-8EA3-D94DF739450E}" dt="2024-05-30T14:29:27.498" v="1798" actId="20577"/>
          <ac:spMkLst>
            <pc:docMk/>
            <pc:sldMk cId="794979799" sldId="2147481299"/>
            <ac:spMk id="110" creationId="{31808E27-3884-733B-B6AA-2A4EE002D9D4}"/>
          </ac:spMkLst>
        </pc:spChg>
        <pc:spChg chg="mod">
          <ac:chgData name="Valentin Lungu" userId="1bb29f78-a695-49e5-8ae6-5b8eebafc728" providerId="ADAL" clId="{0F305069-87C8-4B0D-8EA3-D94DF739450E}" dt="2024-05-30T14:47:06.784" v="1858" actId="20577"/>
          <ac:spMkLst>
            <pc:docMk/>
            <pc:sldMk cId="794979799" sldId="2147481299"/>
            <ac:spMk id="111" creationId="{AFF3087D-58DC-BE4B-2795-377AFA9DB197}"/>
          </ac:spMkLst>
        </pc:spChg>
        <pc:spChg chg="mod">
          <ac:chgData name="Valentin Lungu" userId="1bb29f78-a695-49e5-8ae6-5b8eebafc728" providerId="ADAL" clId="{0F305069-87C8-4B0D-8EA3-D94DF739450E}" dt="2024-05-30T14:31:55.884" v="1811" actId="20577"/>
          <ac:spMkLst>
            <pc:docMk/>
            <pc:sldMk cId="794979799" sldId="2147481299"/>
            <ac:spMk id="112" creationId="{745A131C-7446-9112-D4EB-7122D6E68F35}"/>
          </ac:spMkLst>
        </pc:spChg>
        <pc:spChg chg="mod">
          <ac:chgData name="Valentin Lungu" userId="1bb29f78-a695-49e5-8ae6-5b8eebafc728" providerId="ADAL" clId="{0F305069-87C8-4B0D-8EA3-D94DF739450E}" dt="2024-05-30T14:43:28.041" v="1824" actId="20577"/>
          <ac:spMkLst>
            <pc:docMk/>
            <pc:sldMk cId="794979799" sldId="2147481299"/>
            <ac:spMk id="113" creationId="{6F1B662A-0EDC-314F-C908-3BAEF2F7CE11}"/>
          </ac:spMkLst>
        </pc:spChg>
        <pc:spChg chg="mod">
          <ac:chgData name="Valentin Lungu" userId="1bb29f78-a695-49e5-8ae6-5b8eebafc728" providerId="ADAL" clId="{0F305069-87C8-4B0D-8EA3-D94DF739450E}" dt="2024-05-30T14:27:26.070" v="1737" actId="20577"/>
          <ac:spMkLst>
            <pc:docMk/>
            <pc:sldMk cId="794979799" sldId="2147481299"/>
            <ac:spMk id="115" creationId="{88AD791B-DCC1-5DF3-E641-A637F3BEFE36}"/>
          </ac:spMkLst>
        </pc:spChg>
        <pc:spChg chg="mod">
          <ac:chgData name="Valentin Lungu" userId="1bb29f78-a695-49e5-8ae6-5b8eebafc728" providerId="ADAL" clId="{0F305069-87C8-4B0D-8EA3-D94DF739450E}" dt="2024-05-30T14:28:27.658" v="1760" actId="20577"/>
          <ac:spMkLst>
            <pc:docMk/>
            <pc:sldMk cId="794979799" sldId="2147481299"/>
            <ac:spMk id="116" creationId="{BD5F590C-2052-5E6D-E117-AD68FC349069}"/>
          </ac:spMkLst>
        </pc:spChg>
        <pc:spChg chg="mod">
          <ac:chgData name="Valentin Lungu" userId="1bb29f78-a695-49e5-8ae6-5b8eebafc728" providerId="ADAL" clId="{0F305069-87C8-4B0D-8EA3-D94DF739450E}" dt="2024-05-30T14:29:14.817" v="1790" actId="20577"/>
          <ac:spMkLst>
            <pc:docMk/>
            <pc:sldMk cId="794979799" sldId="2147481299"/>
            <ac:spMk id="117" creationId="{8D79FE71-9364-46C7-432D-18FACBBD65DC}"/>
          </ac:spMkLst>
        </pc:spChg>
        <pc:spChg chg="mod">
          <ac:chgData name="Valentin Lungu" userId="1bb29f78-a695-49e5-8ae6-5b8eebafc728" providerId="ADAL" clId="{0F305069-87C8-4B0D-8EA3-D94DF739450E}" dt="2024-05-30T14:28:51.068" v="1775" actId="20577"/>
          <ac:spMkLst>
            <pc:docMk/>
            <pc:sldMk cId="794979799" sldId="2147481299"/>
            <ac:spMk id="118" creationId="{7BEEC7E4-D129-44B4-3A87-A4483232CADE}"/>
          </ac:spMkLst>
        </pc:spChg>
        <pc:spChg chg="mod">
          <ac:chgData name="Valentin Lungu" userId="1bb29f78-a695-49e5-8ae6-5b8eebafc728" providerId="ADAL" clId="{0F305069-87C8-4B0D-8EA3-D94DF739450E}" dt="2024-05-30T14:45:12.724" v="1826" actId="20577"/>
          <ac:spMkLst>
            <pc:docMk/>
            <pc:sldMk cId="794979799" sldId="2147481299"/>
            <ac:spMk id="120" creationId="{F9AAAEE8-4B29-3A42-A6FA-15F88300140C}"/>
          </ac:spMkLst>
        </pc:spChg>
      </pc:sldChg>
      <pc:sldChg chg="modSp mod">
        <pc:chgData name="Valentin Lungu" userId="1bb29f78-a695-49e5-8ae6-5b8eebafc728" providerId="ADAL" clId="{0F305069-87C8-4B0D-8EA3-D94DF739450E}" dt="2024-05-30T14:09:46.193" v="1383" actId="20577"/>
        <pc:sldMkLst>
          <pc:docMk/>
          <pc:sldMk cId="207865114" sldId="2147481311"/>
        </pc:sldMkLst>
        <pc:spChg chg="mod">
          <ac:chgData name="Valentin Lungu" userId="1bb29f78-a695-49e5-8ae6-5b8eebafc728" providerId="ADAL" clId="{0F305069-87C8-4B0D-8EA3-D94DF739450E}" dt="2024-05-30T14:06:42.772" v="1302" actId="20577"/>
          <ac:spMkLst>
            <pc:docMk/>
            <pc:sldMk cId="207865114" sldId="2147481311"/>
            <ac:spMk id="14" creationId="{E4219006-A81E-BFA6-E94A-CA42B670B233}"/>
          </ac:spMkLst>
        </pc:spChg>
        <pc:spChg chg="mod">
          <ac:chgData name="Valentin Lungu" userId="1bb29f78-a695-49e5-8ae6-5b8eebafc728" providerId="ADAL" clId="{0F305069-87C8-4B0D-8EA3-D94DF739450E}" dt="2024-05-30T14:09:46.193" v="1383" actId="20577"/>
          <ac:spMkLst>
            <pc:docMk/>
            <pc:sldMk cId="207865114" sldId="2147481311"/>
            <ac:spMk id="15" creationId="{ADE39C95-756A-6DFA-7C51-E8899F758B77}"/>
          </ac:spMkLst>
        </pc:spChg>
      </pc:sldChg>
      <pc:sldChg chg="modSp mod">
        <pc:chgData name="Valentin Lungu" userId="1bb29f78-a695-49e5-8ae6-5b8eebafc728" providerId="ADAL" clId="{0F305069-87C8-4B0D-8EA3-D94DF739450E}" dt="2024-05-30T14:14:47.191" v="1434" actId="20577"/>
        <pc:sldMkLst>
          <pc:docMk/>
          <pc:sldMk cId="2097364013" sldId="2147481312"/>
        </pc:sldMkLst>
        <pc:spChg chg="mod">
          <ac:chgData name="Valentin Lungu" userId="1bb29f78-a695-49e5-8ae6-5b8eebafc728" providerId="ADAL" clId="{0F305069-87C8-4B0D-8EA3-D94DF739450E}" dt="2024-05-30T14:11:44.812" v="1397" actId="14100"/>
          <ac:spMkLst>
            <pc:docMk/>
            <pc:sldMk cId="2097364013" sldId="2147481312"/>
            <ac:spMk id="14" creationId="{E4219006-A81E-BFA6-E94A-CA42B670B233}"/>
          </ac:spMkLst>
        </pc:spChg>
        <pc:spChg chg="mod">
          <ac:chgData name="Valentin Lungu" userId="1bb29f78-a695-49e5-8ae6-5b8eebafc728" providerId="ADAL" clId="{0F305069-87C8-4B0D-8EA3-D94DF739450E}" dt="2024-05-30T14:14:47.191" v="1434" actId="20577"/>
          <ac:spMkLst>
            <pc:docMk/>
            <pc:sldMk cId="2097364013" sldId="2147481312"/>
            <ac:spMk id="15" creationId="{ADE39C95-756A-6DFA-7C51-E8899F758B77}"/>
          </ac:spMkLst>
        </pc:spChg>
        <pc:spChg chg="mod">
          <ac:chgData name="Valentin Lungu" userId="1bb29f78-a695-49e5-8ae6-5b8eebafc728" providerId="ADAL" clId="{0F305069-87C8-4B0D-8EA3-D94DF739450E}" dt="2024-05-30T14:12:04.916" v="1399" actId="1076"/>
          <ac:spMkLst>
            <pc:docMk/>
            <pc:sldMk cId="2097364013" sldId="2147481312"/>
            <ac:spMk id="16" creationId="{56A62366-BB2E-846F-909F-AAE134CB43FA}"/>
          </ac:spMkLst>
        </pc:spChg>
      </pc:sldChg>
      <pc:sldChg chg="addSp modSp mod">
        <pc:chgData name="Valentin Lungu" userId="1bb29f78-a695-49e5-8ae6-5b8eebafc728" providerId="ADAL" clId="{0F305069-87C8-4B0D-8EA3-D94DF739450E}" dt="2024-05-30T14:22:18.959" v="1681" actId="20577"/>
        <pc:sldMkLst>
          <pc:docMk/>
          <pc:sldMk cId="4206594385" sldId="2147481315"/>
        </pc:sldMkLst>
        <pc:spChg chg="mod">
          <ac:chgData name="Valentin Lungu" userId="1bb29f78-a695-49e5-8ae6-5b8eebafc728" providerId="ADAL" clId="{0F305069-87C8-4B0D-8EA3-D94DF739450E}" dt="2024-05-30T14:21:36.470" v="1631" actId="20577"/>
          <ac:spMkLst>
            <pc:docMk/>
            <pc:sldMk cId="4206594385" sldId="2147481315"/>
            <ac:spMk id="4" creationId="{D479D79C-E131-A829-FE81-7882AA0E28BF}"/>
          </ac:spMkLst>
        </pc:spChg>
        <pc:spChg chg="mod">
          <ac:chgData name="Valentin Lungu" userId="1bb29f78-a695-49e5-8ae6-5b8eebafc728" providerId="ADAL" clId="{0F305069-87C8-4B0D-8EA3-D94DF739450E}" dt="2024-05-30T14:19:18.590" v="1580" actId="20577"/>
          <ac:spMkLst>
            <pc:docMk/>
            <pc:sldMk cId="4206594385" sldId="2147481315"/>
            <ac:spMk id="5" creationId="{D175DEC5-5E78-4BC4-6E12-B544CD027208}"/>
          </ac:spMkLst>
        </pc:spChg>
        <pc:spChg chg="mod">
          <ac:chgData name="Valentin Lungu" userId="1bb29f78-a695-49e5-8ae6-5b8eebafc728" providerId="ADAL" clId="{0F305069-87C8-4B0D-8EA3-D94DF739450E}" dt="2024-05-30T14:21:50.086" v="1648" actId="20577"/>
          <ac:spMkLst>
            <pc:docMk/>
            <pc:sldMk cId="4206594385" sldId="2147481315"/>
            <ac:spMk id="6" creationId="{4E7C6C2C-6E89-D155-EFC6-97ED5AD05591}"/>
          </ac:spMkLst>
        </pc:spChg>
        <pc:spChg chg="mod">
          <ac:chgData name="Valentin Lungu" userId="1bb29f78-a695-49e5-8ae6-5b8eebafc728" providerId="ADAL" clId="{0F305069-87C8-4B0D-8EA3-D94DF739450E}" dt="2024-05-30T14:22:18.959" v="1681" actId="20577"/>
          <ac:spMkLst>
            <pc:docMk/>
            <pc:sldMk cId="4206594385" sldId="2147481315"/>
            <ac:spMk id="8" creationId="{CCFE5D43-A53C-3D54-0472-6084E44637CF}"/>
          </ac:spMkLst>
        </pc:spChg>
        <pc:spChg chg="mod">
          <ac:chgData name="Valentin Lungu" userId="1bb29f78-a695-49e5-8ae6-5b8eebafc728" providerId="ADAL" clId="{0F305069-87C8-4B0D-8EA3-D94DF739450E}" dt="2024-05-30T14:21:00.010" v="1598" actId="1076"/>
          <ac:spMkLst>
            <pc:docMk/>
            <pc:sldMk cId="4206594385" sldId="2147481315"/>
            <ac:spMk id="37" creationId="{6453A155-6DA6-91DD-F7EF-90E644391B26}"/>
          </ac:spMkLst>
        </pc:spChg>
        <pc:picChg chg="add mod">
          <ac:chgData name="Valentin Lungu" userId="1bb29f78-a695-49e5-8ae6-5b8eebafc728" providerId="ADAL" clId="{0F305069-87C8-4B0D-8EA3-D94DF739450E}" dt="2024-05-30T14:20:49.259" v="1597" actId="1076"/>
          <ac:picMkLst>
            <pc:docMk/>
            <pc:sldMk cId="4206594385" sldId="2147481315"/>
            <ac:picMk id="10" creationId="{496C4CB9-E3D0-4812-F9E3-DF0F6232C71B}"/>
          </ac:picMkLst>
        </pc:picChg>
      </pc:sldChg>
      <pc:sldChg chg="modSp mod">
        <pc:chgData name="Valentin Lungu" userId="1bb29f78-a695-49e5-8ae6-5b8eebafc728" providerId="ADAL" clId="{0F305069-87C8-4B0D-8EA3-D94DF739450E}" dt="2024-05-30T14:51:02.683" v="2067" actId="20577"/>
        <pc:sldMkLst>
          <pc:docMk/>
          <pc:sldMk cId="1312044807" sldId="2147481316"/>
        </pc:sldMkLst>
        <pc:spChg chg="mod">
          <ac:chgData name="Valentin Lungu" userId="1bb29f78-a695-49e5-8ae6-5b8eebafc728" providerId="ADAL" clId="{0F305069-87C8-4B0D-8EA3-D94DF739450E}" dt="2024-05-30T14:48:25.884" v="1964" actId="20577"/>
          <ac:spMkLst>
            <pc:docMk/>
            <pc:sldMk cId="1312044807" sldId="2147481316"/>
            <ac:spMk id="2" creationId="{4A30FB51-869C-C29F-F988-581FA5B04B25}"/>
          </ac:spMkLst>
        </pc:spChg>
        <pc:spChg chg="mod">
          <ac:chgData name="Valentin Lungu" userId="1bb29f78-a695-49e5-8ae6-5b8eebafc728" providerId="ADAL" clId="{0F305069-87C8-4B0D-8EA3-D94DF739450E}" dt="2024-05-30T14:48:43.384" v="1979" actId="20577"/>
          <ac:spMkLst>
            <pc:docMk/>
            <pc:sldMk cId="1312044807" sldId="2147481316"/>
            <ac:spMk id="17" creationId="{7CA1884D-3A5B-10D7-7DDD-2A049A3672D7}"/>
          </ac:spMkLst>
        </pc:spChg>
        <pc:spChg chg="mod">
          <ac:chgData name="Valentin Lungu" userId="1bb29f78-a695-49e5-8ae6-5b8eebafc728" providerId="ADAL" clId="{0F305069-87C8-4B0D-8EA3-D94DF739450E}" dt="2024-05-30T14:49:28.623" v="2010" actId="20577"/>
          <ac:spMkLst>
            <pc:docMk/>
            <pc:sldMk cId="1312044807" sldId="2147481316"/>
            <ac:spMk id="18" creationId="{901B60B5-57B3-4B8C-4E77-D7570445E0AF}"/>
          </ac:spMkLst>
        </pc:spChg>
        <pc:spChg chg="mod">
          <ac:chgData name="Valentin Lungu" userId="1bb29f78-a695-49e5-8ae6-5b8eebafc728" providerId="ADAL" clId="{0F305069-87C8-4B0D-8EA3-D94DF739450E}" dt="2024-05-30T14:50:40.123" v="2051" actId="20577"/>
          <ac:spMkLst>
            <pc:docMk/>
            <pc:sldMk cId="1312044807" sldId="2147481316"/>
            <ac:spMk id="44" creationId="{FE8F4C17-896A-66CA-5C32-A3FCB3697FA0}"/>
          </ac:spMkLst>
        </pc:spChg>
        <pc:spChg chg="mod">
          <ac:chgData name="Valentin Lungu" userId="1bb29f78-a695-49e5-8ae6-5b8eebafc728" providerId="ADAL" clId="{0F305069-87C8-4B0D-8EA3-D94DF739450E}" dt="2024-05-30T14:51:02.683" v="2067" actId="20577"/>
          <ac:spMkLst>
            <pc:docMk/>
            <pc:sldMk cId="1312044807" sldId="2147481316"/>
            <ac:spMk id="45" creationId="{C00F38CE-2B79-7845-772F-FF3CB2EEFDE1}"/>
          </ac:spMkLst>
        </pc:spChg>
        <pc:spChg chg="mod">
          <ac:chgData name="Valentin Lungu" userId="1bb29f78-a695-49e5-8ae6-5b8eebafc728" providerId="ADAL" clId="{0F305069-87C8-4B0D-8EA3-D94DF739450E}" dt="2024-05-30T14:50:55.005" v="2052"/>
          <ac:spMkLst>
            <pc:docMk/>
            <pc:sldMk cId="1312044807" sldId="2147481316"/>
            <ac:spMk id="46" creationId="{A97883A2-C7E0-5A8F-72B8-E80530A98242}"/>
          </ac:spMkLst>
        </pc:spChg>
        <pc:spChg chg="mod">
          <ac:chgData name="Valentin Lungu" userId="1bb29f78-a695-49e5-8ae6-5b8eebafc728" providerId="ADAL" clId="{0F305069-87C8-4B0D-8EA3-D94DF739450E}" dt="2024-05-30T14:50:33.333" v="2036" actId="20577"/>
          <ac:spMkLst>
            <pc:docMk/>
            <pc:sldMk cId="1312044807" sldId="2147481316"/>
            <ac:spMk id="47" creationId="{DD1FDCE8-FA12-E50A-505D-DC40D693144E}"/>
          </ac:spMkLst>
        </pc:spChg>
      </pc:sldChg>
      <pc:sldChg chg="modSp mod">
        <pc:chgData name="Valentin Lungu" userId="1bb29f78-a695-49e5-8ae6-5b8eebafc728" providerId="ADAL" clId="{0F305069-87C8-4B0D-8EA3-D94DF739450E}" dt="2024-05-30T15:30:42.865" v="2085" actId="20577"/>
        <pc:sldMkLst>
          <pc:docMk/>
          <pc:sldMk cId="3987143728" sldId="2147481330"/>
        </pc:sldMkLst>
        <pc:graphicFrameChg chg="modGraphic">
          <ac:chgData name="Valentin Lungu" userId="1bb29f78-a695-49e5-8ae6-5b8eebafc728" providerId="ADAL" clId="{0F305069-87C8-4B0D-8EA3-D94DF739450E}" dt="2024-05-30T15:30:42.865" v="2085" actId="20577"/>
          <ac:graphicFrameMkLst>
            <pc:docMk/>
            <pc:sldMk cId="3987143728" sldId="2147481330"/>
            <ac:graphicFrameMk id="9" creationId="{7F0EB44D-598E-464A-A35F-E8B45841A00F}"/>
          </ac:graphicFrameMkLst>
        </pc:graphicFrameChg>
      </pc:sldChg>
      <pc:sldChg chg="modSp">
        <pc:chgData name="Valentin Lungu" userId="1bb29f78-a695-49e5-8ae6-5b8eebafc728" providerId="ADAL" clId="{0F305069-87C8-4B0D-8EA3-D94DF739450E}" dt="2024-05-30T15:30:53.890" v="2086"/>
        <pc:sldMkLst>
          <pc:docMk/>
          <pc:sldMk cId="1248053851" sldId="2147481331"/>
        </pc:sldMkLst>
        <pc:graphicFrameChg chg="mod">
          <ac:chgData name="Valentin Lungu" userId="1bb29f78-a695-49e5-8ae6-5b8eebafc728" providerId="ADAL" clId="{0F305069-87C8-4B0D-8EA3-D94DF739450E}" dt="2024-05-30T15:30:53.890" v="2086"/>
          <ac:graphicFrameMkLst>
            <pc:docMk/>
            <pc:sldMk cId="1248053851" sldId="2147481331"/>
            <ac:graphicFrameMk id="17" creationId="{336B7745-7C26-4ED7-85BF-783D784BC8B4}"/>
          </ac:graphicFrameMkLst>
        </pc:graphicFrameChg>
      </pc:sldChg>
      <pc:sldChg chg="modSp">
        <pc:chgData name="Valentin Lungu" userId="1bb29f78-a695-49e5-8ae6-5b8eebafc728" providerId="ADAL" clId="{0F305069-87C8-4B0D-8EA3-D94DF739450E}" dt="2024-05-30T15:31:04.635" v="2087"/>
        <pc:sldMkLst>
          <pc:docMk/>
          <pc:sldMk cId="1642328655" sldId="2147481332"/>
        </pc:sldMkLst>
        <pc:graphicFrameChg chg="mod">
          <ac:chgData name="Valentin Lungu" userId="1bb29f78-a695-49e5-8ae6-5b8eebafc728" providerId="ADAL" clId="{0F305069-87C8-4B0D-8EA3-D94DF739450E}" dt="2024-05-30T15:31:04.635" v="2087"/>
          <ac:graphicFrameMkLst>
            <pc:docMk/>
            <pc:sldMk cId="1642328655" sldId="2147481332"/>
            <ac:graphicFrameMk id="18" creationId="{E45C7C2B-5C67-41C0-8CAE-50DEB199C441}"/>
          </ac:graphicFrameMkLst>
        </pc:graphicFrameChg>
      </pc:sldChg>
      <pc:sldChg chg="modSp mod">
        <pc:chgData name="Valentin Lungu" userId="1bb29f78-a695-49e5-8ae6-5b8eebafc728" providerId="ADAL" clId="{0F305069-87C8-4B0D-8EA3-D94DF739450E}" dt="2024-05-30T15:35:11.494" v="2110" actId="20577"/>
        <pc:sldMkLst>
          <pc:docMk/>
          <pc:sldMk cId="3696114291" sldId="2147481333"/>
        </pc:sldMkLst>
        <pc:spChg chg="mod">
          <ac:chgData name="Valentin Lungu" userId="1bb29f78-a695-49e5-8ae6-5b8eebafc728" providerId="ADAL" clId="{0F305069-87C8-4B0D-8EA3-D94DF739450E}" dt="2024-05-30T15:35:11.494" v="2110" actId="20577"/>
          <ac:spMkLst>
            <pc:docMk/>
            <pc:sldMk cId="3696114291" sldId="2147481333"/>
            <ac:spMk id="147" creationId="{599039EF-707D-4DA6-92E4-C2DB9569BA24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20T19:20:06.84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 7578,'0'0'1600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77487DA-082B-4712-87EF-A52F989376F6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54CEA7-A081-4B80-B0DE-E1334A21D6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511984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023967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535951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047934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559918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71901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83884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95868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4CEA7-A081-4B80-B0DE-E1334A21D67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066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4CEA7-A081-4B80-B0DE-E1334A21D67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41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6054CEA7-A081-4B80-B0DE-E1334A21D67A}" type="slidenum">
              <a:rPr/>
              <a:t>15</a:t>
            </a:fld>
            <a:endParaRPr lang="ro"/>
          </a:p>
        </p:txBody>
      </p:sp>
    </p:spTree>
    <p:extLst>
      <p:ext uri="{BB962C8B-B14F-4D97-AF65-F5344CB8AC3E}">
        <p14:creationId xmlns:p14="http://schemas.microsoft.com/office/powerpoint/2010/main" val="1770140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3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4" Type="http://schemas.openxmlformats.org/officeDocument/2006/relationships/image" Target="../media/image3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3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4" Type="http://schemas.openxmlformats.org/officeDocument/2006/relationships/image" Target="../media/image3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3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12192000" cy="6273799"/>
          </a:xfrm>
        </p:spPr>
        <p:txBody>
          <a:bodyPr tIns="1249724" anchor="ctr"/>
          <a:lstStyle>
            <a:lvl1pPr marL="0" indent="0" algn="ctr">
              <a:buNone/>
              <a:defRPr sz="1600" i="1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9203801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270" imgH="270" progId="TCLayout.ActiveDocument.1">
                  <p:embed/>
                </p:oleObj>
              </mc:Choice>
              <mc:Fallback>
                <p:oleObj name="Diapositiva think-cell" r:id="rId3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4B69735F-A452-4024-977F-DD52AC156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669851"/>
            <a:ext cx="11233150" cy="1169582"/>
          </a:xfrm>
        </p:spPr>
        <p:txBody>
          <a:bodyPr/>
          <a:lstStyle>
            <a:lvl1pPr algn="ctr">
              <a:lnSpc>
                <a:spcPts val="4000"/>
              </a:lnSpc>
              <a:defRPr sz="4000"/>
            </a:lvl1pPr>
          </a:lstStyle>
          <a:p>
            <a:r>
              <a:rPr lang="en-US" dirty="0"/>
              <a:t>Click to edit Presentation Headline.</a:t>
            </a:r>
            <a:br>
              <a:rPr lang="en-US" dirty="0"/>
            </a:br>
            <a:r>
              <a:rPr lang="en-US" dirty="0"/>
              <a:t>Use White or Nilfisk Dark as text color.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BDEE45-E090-44D1-98D1-825385BC723C}"/>
              </a:ext>
            </a:extLst>
          </p:cNvPr>
          <p:cNvSpPr/>
          <p:nvPr userDrawn="1"/>
        </p:nvSpPr>
        <p:spPr>
          <a:xfrm>
            <a:off x="348343" y="6479177"/>
            <a:ext cx="975360" cy="26996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73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/>
          <p:cNvSpPr>
            <a:spLocks noGrp="1"/>
          </p:cNvSpPr>
          <p:nvPr>
            <p:ph sz="quarter" idx="18"/>
          </p:nvPr>
        </p:nvSpPr>
        <p:spPr>
          <a:xfrm>
            <a:off x="479425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34880018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270" imgH="270" progId="TCLayout.ActiveDocument.1">
                  <p:embed/>
                </p:oleObj>
              </mc:Choice>
              <mc:Fallback>
                <p:oleObj name="Diapositiva think-cell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2" name="Content Placeholder 18">
            <a:extLst>
              <a:ext uri="{FF2B5EF4-FFF2-40B4-BE49-F238E27FC236}">
                <a16:creationId xmlns:a16="http://schemas.microsoft.com/office/drawing/2014/main" id="{6D336ECD-29CC-48D0-B322-298E9D3E152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361796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A89B6B4-D22F-43E5-8EC2-AD07CBFD85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61795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4" name="Content Placeholder 18">
            <a:extLst>
              <a:ext uri="{FF2B5EF4-FFF2-40B4-BE49-F238E27FC236}">
                <a16:creationId xmlns:a16="http://schemas.microsoft.com/office/drawing/2014/main" id="{4CB7A7D7-2A49-427E-874B-C10B706C1E77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244167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706FD9DE-D534-40CE-BADF-4806A01DAC4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4166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6" name="Content Placeholder 18">
            <a:extLst>
              <a:ext uri="{FF2B5EF4-FFF2-40B4-BE49-F238E27FC236}">
                <a16:creationId xmlns:a16="http://schemas.microsoft.com/office/drawing/2014/main" id="{47DA4058-84EF-461D-934F-D341A5BB3D40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9126537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B11B367-A392-4D07-A3AA-FEA082E5DF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26537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D02FB-189A-4BD4-8E2E-B325B0929E8F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E9A3A8B3-AA30-4C88-B478-DBC347AD674E}" type="datetime1">
              <a:rPr lang="en-US" smtClean="0"/>
              <a:t>6/5/2024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36B14F-11E0-4889-A413-CB3C7AFF79B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B28851-AA76-4129-AC91-31C430AE821B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0C4B6512-58D0-4126-A96F-DCE2BC492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164CE1CF-9577-4E95-9A2E-848CA260D9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31259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208B418E-47E7-4CB3-9272-AFFEF9163A3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0" y="1"/>
            <a:ext cx="12192000" cy="2488018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41696195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270" imgH="270" progId="TCLayout.ActiveDocument.1">
                  <p:embed/>
                </p:oleObj>
              </mc:Choice>
              <mc:Fallback>
                <p:oleObj name="Diapositiva think-cell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1064435" y="2805514"/>
            <a:ext cx="4269012" cy="623486"/>
          </a:xfrm>
          <a:noFill/>
        </p:spPr>
        <p:txBody>
          <a:bodyPr lIns="144000" tIns="0" rIns="144000" bIns="0" anchor="ctr">
            <a:noAutofit/>
          </a:bodyPr>
          <a:lstStyle>
            <a:lvl1pPr marL="0" indent="0" algn="ctr">
              <a:lnSpc>
                <a:spcPts val="1700"/>
              </a:lnSpc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</a:t>
            </a:r>
            <a:br>
              <a:rPr lang="en-US" noProof="0" dirty="0"/>
            </a:br>
            <a:r>
              <a:rPr lang="en-US" noProof="0" dirty="0"/>
              <a:t>Master text styles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7" hasCustomPrompt="1"/>
          </p:nvPr>
        </p:nvSpPr>
        <p:spPr>
          <a:xfrm>
            <a:off x="6644154" y="2803583"/>
            <a:ext cx="4267530" cy="622719"/>
          </a:xfrm>
          <a:noFill/>
        </p:spPr>
        <p:txBody>
          <a:bodyPr lIns="144000" tIns="0" rIns="144000" bIns="0" anchor="ctr">
            <a:noAutofit/>
          </a:bodyPr>
          <a:lstStyle>
            <a:lvl1pPr marL="0" indent="0" algn="ctr">
              <a:lnSpc>
                <a:spcPts val="1700"/>
              </a:lnSpc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1064435" y="3429001"/>
            <a:ext cx="4269012" cy="2748516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0" name="Content Placeholder 18"/>
          <p:cNvSpPr>
            <a:spLocks noGrp="1"/>
          </p:cNvSpPr>
          <p:nvPr>
            <p:ph sz="quarter" idx="19" hasCustomPrompt="1"/>
          </p:nvPr>
        </p:nvSpPr>
        <p:spPr>
          <a:xfrm>
            <a:off x="6644154" y="3426304"/>
            <a:ext cx="4267531" cy="2748516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92606E51-302A-402C-B20F-54F37450EF5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824031" y="2079363"/>
            <a:ext cx="698400" cy="6982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A946F2A-6D15-4356-AACE-77B71305244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424045" y="2079363"/>
            <a:ext cx="698400" cy="6982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36295-A04E-410C-BC96-E703F87AF8FB}"/>
              </a:ext>
            </a:extLst>
          </p:cNvPr>
          <p:cNvSpPr>
            <a:spLocks noGrp="1"/>
          </p:cNvSpPr>
          <p:nvPr>
            <p:ph type="dt" sz="half" idx="45"/>
          </p:nvPr>
        </p:nvSpPr>
        <p:spPr/>
        <p:txBody>
          <a:bodyPr/>
          <a:lstStyle/>
          <a:p>
            <a:fld id="{135F5983-2082-4E96-852F-166222D41587}" type="datetime1">
              <a:rPr lang="en-US" smtClean="0"/>
              <a:t>6/5/2024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B2DE98-0117-4A18-88E2-669F6FB209A4}"/>
              </a:ext>
            </a:extLst>
          </p:cNvPr>
          <p:cNvSpPr>
            <a:spLocks noGrp="1"/>
          </p:cNvSpPr>
          <p:nvPr>
            <p:ph type="ftr" sz="quarter" idx="46"/>
          </p:nvPr>
        </p:nvSpPr>
        <p:spPr/>
        <p:txBody>
          <a:bodyPr/>
          <a:lstStyle/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D719EE-E991-4D3D-BAFB-EB072BFB1EEB}"/>
              </a:ext>
            </a:extLst>
          </p:cNvPr>
          <p:cNvSpPr>
            <a:spLocks noGrp="1"/>
          </p:cNvSpPr>
          <p:nvPr>
            <p:ph type="sldNum" sz="quarter" idx="4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FC155D83-CC89-488D-A2E1-DDEE95784B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2" name="Title Placeholder 1">
            <a:extLst>
              <a:ext uri="{FF2B5EF4-FFF2-40B4-BE49-F238E27FC236}">
                <a16:creationId xmlns:a16="http://schemas.microsoft.com/office/drawing/2014/main" id="{2CEEA349-D809-4E4C-BA93-BCE8AF64CA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76169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004E70DC-C3D2-4252-9260-04CDF1B85E16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1"/>
            <a:ext cx="12192000" cy="2488018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03443689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270" imgH="270" progId="TCLayout.ActiveDocument.1">
                  <p:embed/>
                </p:oleObj>
              </mc:Choice>
              <mc:Fallback>
                <p:oleObj name="Diapositiva think-cell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9426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479426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0777F5BC-90F4-414E-B27A-79BDF9D4092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428341" y="2079363"/>
            <a:ext cx="828000" cy="82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BD7EB420-7E8D-454A-92D5-C5091905663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315198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3" name="Content Placeholder 18">
            <a:extLst>
              <a:ext uri="{FF2B5EF4-FFF2-40B4-BE49-F238E27FC236}">
                <a16:creationId xmlns:a16="http://schemas.microsoft.com/office/drawing/2014/main" id="{B228A39C-C8A6-4AC7-96A3-25A525A9A4F2}"/>
              </a:ext>
            </a:extLst>
          </p:cNvPr>
          <p:cNvSpPr>
            <a:spLocks noGrp="1"/>
          </p:cNvSpPr>
          <p:nvPr>
            <p:ph sz="quarter" idx="45" hasCustomPrompt="1"/>
          </p:nvPr>
        </p:nvSpPr>
        <p:spPr>
          <a:xfrm>
            <a:off x="3315199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47F886A1-D69F-4044-9B1C-2C721E721AF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264113" y="2079363"/>
            <a:ext cx="828000" cy="82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B89EAACB-7074-471C-BBA2-8BF0CC3E4EB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150970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6" name="Content Placeholder 18">
            <a:extLst>
              <a:ext uri="{FF2B5EF4-FFF2-40B4-BE49-F238E27FC236}">
                <a16:creationId xmlns:a16="http://schemas.microsoft.com/office/drawing/2014/main" id="{EB79EFFE-A060-4C8D-BD8F-E52045C9C7EF}"/>
              </a:ext>
            </a:extLst>
          </p:cNvPr>
          <p:cNvSpPr>
            <a:spLocks noGrp="1"/>
          </p:cNvSpPr>
          <p:nvPr>
            <p:ph sz="quarter" idx="48" hasCustomPrompt="1"/>
          </p:nvPr>
        </p:nvSpPr>
        <p:spPr>
          <a:xfrm>
            <a:off x="6150972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3BEA2D42-9FD4-4716-AB0B-9632B9F8E37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099885" y="2079363"/>
            <a:ext cx="828000" cy="82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8FD4303F-49FA-457B-B244-4E8B906863C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986744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9" name="Content Placeholder 18">
            <a:extLst>
              <a:ext uri="{FF2B5EF4-FFF2-40B4-BE49-F238E27FC236}">
                <a16:creationId xmlns:a16="http://schemas.microsoft.com/office/drawing/2014/main" id="{03E82EC9-6A37-4D1E-933C-F9272C7F54EE}"/>
              </a:ext>
            </a:extLst>
          </p:cNvPr>
          <p:cNvSpPr>
            <a:spLocks noGrp="1"/>
          </p:cNvSpPr>
          <p:nvPr>
            <p:ph sz="quarter" idx="51" hasCustomPrompt="1"/>
          </p:nvPr>
        </p:nvSpPr>
        <p:spPr>
          <a:xfrm>
            <a:off x="8986744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0169E3EB-3F89-482B-9603-7497CA07EED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935659" y="2079363"/>
            <a:ext cx="828000" cy="82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81527C-8083-4F64-ACF8-D0782F8C892E}"/>
              </a:ext>
            </a:extLst>
          </p:cNvPr>
          <p:cNvSpPr>
            <a:spLocks noGrp="1"/>
          </p:cNvSpPr>
          <p:nvPr>
            <p:ph type="dt" sz="half" idx="53"/>
          </p:nvPr>
        </p:nvSpPr>
        <p:spPr/>
        <p:txBody>
          <a:bodyPr/>
          <a:lstStyle/>
          <a:p>
            <a:fld id="{21328D53-8076-47DD-9B25-D2F5B8EF5A0C}" type="datetime1">
              <a:rPr lang="en-US" smtClean="0"/>
              <a:t>6/5/2024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F89F93-34D9-4219-91BC-313CBE6E7366}"/>
              </a:ext>
            </a:extLst>
          </p:cNvPr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6A6AB2-CD6B-4C00-BDB7-580562DE15F6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B42607E9-9610-476B-930F-0A95764131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26FADBE2-42E3-44BC-9BB9-E8F8F24A89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368611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04888757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530" imgH="528" progId="TCLayout.ActiveDocument.1">
                  <p:embed/>
                </p:oleObj>
              </mc:Choice>
              <mc:Fallback>
                <p:oleObj name="Diapositiva think-cell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9D9593-6010-4D84-B698-3916B996FA30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5D4A63CA-63C2-4F3B-96CE-4B2EB6AA97B7}" type="datetime1">
              <a:rPr lang="en-US" smtClean="0"/>
              <a:t>6/5/2024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C73727-0AEF-4180-9A25-9D9E4AA4CDE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40819-2DD2-4C6A-B2BA-661DD2B0CB8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9F31923-D926-4EC1-927C-8708EF07DF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B7F5197-BFC0-474F-8B91-9B266F1A87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91305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79569955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530" imgH="528" progId="TCLayout.ActiveDocument.1">
                  <p:embed/>
                </p:oleObj>
              </mc:Choice>
              <mc:Fallback>
                <p:oleObj name="Diapositiva think-cell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270A7E1B-06C4-491A-A7D6-5E2BF0B762A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05538" y="0"/>
            <a:ext cx="5986461" cy="6284890"/>
          </a:xfrm>
        </p:spPr>
        <p:txBody>
          <a:bodyPr lIns="60458" tIns="60458" rIns="60458" bIns="6120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6292EC8F-CA80-4608-8BBB-26EAD825248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9425" y="1412875"/>
            <a:ext cx="5507038" cy="4870450"/>
          </a:xfrm>
          <a:noFill/>
        </p:spPr>
        <p:txBody>
          <a:bodyPr lIns="0" tIns="0" rIns="0" bIns="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D0F7C6-431E-46C4-9429-A3D456CBADB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BE07297B-CF09-46B9-B4F3-D0AA6EA33FD5}" type="datetime1">
              <a:rPr lang="en-US" smtClean="0"/>
              <a:t>6/5/2024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820383-CC25-496B-BB92-273CBD649C18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F88412-719A-4E27-BE3B-7A6D9C0B356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AD0C1278-E9AE-4168-A595-99A55EA23DF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5507038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7B0E5E79-8AD5-4282-B864-D586098D06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5506081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63130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76385282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530" imgH="528" progId="TCLayout.ActiveDocument.1">
                  <p:embed/>
                </p:oleObj>
              </mc:Choice>
              <mc:Fallback>
                <p:oleObj name="Diapositiva think-cell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EC72F5BB-D66A-4AE5-BE40-DAC7B55741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00776" y="1412875"/>
            <a:ext cx="5511800" cy="4870450"/>
          </a:xfrm>
          <a:noFill/>
        </p:spPr>
        <p:txBody>
          <a:bodyPr lIns="0" tIns="0" rIns="0" bIns="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B5B7800E-C1F4-4988-9830-63D6CD965A3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5986463" cy="6283325"/>
          </a:xfrm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insert a picture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4AC8E3-7E26-425E-8440-6C36641BAB2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5DF30B9F-A44E-47D2-A521-E4C4D0A081CA}" type="datetime1">
              <a:rPr lang="en-US" smtClean="0"/>
              <a:t>6/5/2024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2B9DD0-AE94-45C4-ABB9-A2AE218DA70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3D825D-904C-4C01-BE1D-29445C0E59F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08A57AA-70F0-446E-8A3A-71C82A9FED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5539" y="873877"/>
            <a:ext cx="5505084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16E8E331-60E3-42A0-B941-83830F3205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08447" y="494490"/>
            <a:ext cx="5504128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9173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13F9A983-C937-4508-B213-1A5EC060D7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629649" y="0"/>
            <a:ext cx="3562350" cy="6283325"/>
          </a:xfrm>
          <a:solidFill>
            <a:schemeClr val="bg2">
              <a:lumMod val="20000"/>
              <a:lumOff val="80000"/>
            </a:schemeClr>
          </a:solidFill>
        </p:spPr>
        <p:txBody>
          <a:bodyPr lIns="288000" tIns="1692000" rIns="432000" bIns="18000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Chart Placeholder 3">
            <a:extLst>
              <a:ext uri="{FF2B5EF4-FFF2-40B4-BE49-F238E27FC236}">
                <a16:creationId xmlns:a16="http://schemas.microsoft.com/office/drawing/2014/main" id="{BD4EEDF5-749A-4E0A-9F2C-5DB6EC42D113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73569" y="1412875"/>
            <a:ext cx="7692236" cy="4870449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B3F6EE-929F-475B-BA0D-BAE5642C0B50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71566423-06BE-4FC3-94DA-85FEEB379C64}" type="datetime1">
              <a:rPr lang="en-US" smtClean="0"/>
              <a:t>6/5/2024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56A101-CC96-4EEA-A848-52CCEB16DA2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E14E5D-3CDA-4372-B95E-72D345C3A38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F8C0934-E3E7-4664-8099-283D222151C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7864216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54AC913B-9002-46E4-B468-3AFC28ABEC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78628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240600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08B08A26-BAAF-4968-8268-454F689232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1"/>
            <a:ext cx="12192000" cy="6283324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92788071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530" imgH="528" progId="TCLayout.ActiveDocument.1">
                  <p:embed/>
                </p:oleObj>
              </mc:Choice>
              <mc:Fallback>
                <p:oleObj name="Diapositiva think-cell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2A6F7A33-E8CB-44EE-8CDF-D0B516341419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28153F51-CB1B-43C3-A495-22D2293AFC99}" type="datetime1">
              <a:rPr lang="en-US" smtClean="0"/>
              <a:t>6/5/2024</a:t>
            </a:fld>
            <a:endParaRPr lang="en-US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7AC1C34-2EEF-4748-B554-904EDB9E2B1A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4698D3A-A577-4AD4-9616-F4D5993A770C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E5D4A826-2FEC-4303-893D-3DA3EF3C1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669851"/>
            <a:ext cx="11233150" cy="1169582"/>
          </a:xfrm>
        </p:spPr>
        <p:txBody>
          <a:bodyPr/>
          <a:lstStyle>
            <a:lvl1pPr algn="ctr">
              <a:lnSpc>
                <a:spcPts val="4000"/>
              </a:lnSpc>
              <a:defRPr sz="4000"/>
            </a:lvl1pPr>
          </a:lstStyle>
          <a:p>
            <a:r>
              <a:rPr lang="en-US" dirty="0"/>
              <a:t>Insert closing headline.</a:t>
            </a:r>
            <a:br>
              <a:rPr lang="en-US" dirty="0"/>
            </a:br>
            <a:r>
              <a:rPr lang="en-US" dirty="0"/>
              <a:t>Use white or dark colored text.</a:t>
            </a:r>
          </a:p>
        </p:txBody>
      </p:sp>
    </p:spTree>
    <p:extLst>
      <p:ext uri="{BB962C8B-B14F-4D97-AF65-F5344CB8AC3E}">
        <p14:creationId xmlns:p14="http://schemas.microsoft.com/office/powerpoint/2010/main" val="325102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ps and corporate 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96">
            <a:extLst>
              <a:ext uri="{FF2B5EF4-FFF2-40B4-BE49-F238E27FC236}">
                <a16:creationId xmlns:a16="http://schemas.microsoft.com/office/drawing/2014/main" id="{908D9CAA-34CE-479D-8E34-30EAE7DFFC9C}"/>
              </a:ext>
            </a:extLst>
          </p:cNvPr>
          <p:cNvSpPr/>
          <p:nvPr userDrawn="1"/>
        </p:nvSpPr>
        <p:spPr>
          <a:xfrm>
            <a:off x="6204108" y="1014232"/>
            <a:ext cx="5516547" cy="519239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65DD7DB-93FC-4CE9-BB55-707FAD0F9441}"/>
              </a:ext>
            </a:extLst>
          </p:cNvPr>
          <p:cNvSpPr/>
          <p:nvPr userDrawn="1"/>
        </p:nvSpPr>
        <p:spPr>
          <a:xfrm>
            <a:off x="3574137" y="1014234"/>
            <a:ext cx="2534124" cy="349854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30F4D85-8103-4DAC-83B9-2EA8A555B766}"/>
              </a:ext>
            </a:extLst>
          </p:cNvPr>
          <p:cNvSpPr/>
          <p:nvPr userDrawn="1"/>
        </p:nvSpPr>
        <p:spPr>
          <a:xfrm>
            <a:off x="479425" y="1014232"/>
            <a:ext cx="2999687" cy="349854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C8352981-5F56-444D-A675-E830B4DDC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9662" y="1607847"/>
            <a:ext cx="1229752" cy="1373815"/>
          </a:xfrm>
          <a:prstGeom prst="rect">
            <a:avLst/>
          </a:prstGeom>
          <a:ln w="3175">
            <a:solidFill>
              <a:schemeClr val="bg2"/>
            </a:solidFill>
          </a:ln>
        </p:spPr>
      </p:pic>
      <p:sp>
        <p:nvSpPr>
          <p:cNvPr id="11" name="TextBox 10"/>
          <p:cNvSpPr txBox="1"/>
          <p:nvPr userDrawn="1"/>
        </p:nvSpPr>
        <p:spPr>
          <a:xfrm>
            <a:off x="2068307" y="1599603"/>
            <a:ext cx="1420105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SELECT SLIDE LAYOUTS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2068308" y="1767283"/>
            <a:ext cx="13663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Find title, agendas, section header, plain content and picture layouts: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068309" y="2268336"/>
            <a:ext cx="135702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Home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New Slide</a:t>
            </a:r>
          </a:p>
          <a:p>
            <a:pPr defTabSz="914400"/>
            <a:endParaRPr lang="en-US" sz="800" b="0" dirty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Home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Layout </a:t>
            </a:r>
            <a:r>
              <a:rPr lang="en-US" sz="800" b="0" dirty="0">
                <a:solidFill>
                  <a:schemeClr val="tx1"/>
                </a:solidFill>
                <a:latin typeface="+mn-lt"/>
                <a:cs typeface="Arial" pitchFamily="34" charset="0"/>
              </a:rPr>
              <a:t>(to change existing layout)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6359209" y="1177891"/>
            <a:ext cx="5628870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COLORS AND EFFECTS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576969" y="1178254"/>
            <a:ext cx="2987868" cy="26546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HOW TO...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6486246" y="3549534"/>
            <a:ext cx="2164800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CHARTS  </a:t>
            </a:r>
            <a:r>
              <a:rPr lang="en-US" sz="800" dirty="0">
                <a:solidFill>
                  <a:schemeClr val="tx1"/>
                </a:solidFill>
                <a:latin typeface="+mn-lt"/>
                <a:cs typeface="Arial" pitchFamily="34" charset="0"/>
              </a:rPr>
              <a:t>– DESIGN AND EFFECTS</a:t>
            </a:r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6443768" y="2745123"/>
            <a:ext cx="1255646" cy="190805"/>
            <a:chOff x="2834640" y="3855720"/>
            <a:chExt cx="708660" cy="228600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 userDrawn="1"/>
        </p:nvSpPr>
        <p:spPr>
          <a:xfrm>
            <a:off x="3678523" y="1177891"/>
            <a:ext cx="2287064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TEXT</a:t>
            </a:r>
          </a:p>
        </p:txBody>
      </p:sp>
      <p:sp>
        <p:nvSpPr>
          <p:cNvPr id="37" name="TextBox 36"/>
          <p:cNvSpPr txBox="1"/>
          <p:nvPr userDrawn="1"/>
        </p:nvSpPr>
        <p:spPr>
          <a:xfrm>
            <a:off x="3802777" y="1599603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FONT</a:t>
            </a:r>
          </a:p>
        </p:txBody>
      </p:sp>
      <p:sp>
        <p:nvSpPr>
          <p:cNvPr id="38" name="TextBox 37"/>
          <p:cNvSpPr txBox="1"/>
          <p:nvPr userDrawn="1"/>
        </p:nvSpPr>
        <p:spPr>
          <a:xfrm>
            <a:off x="3802541" y="1760575"/>
            <a:ext cx="227037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Roboto is used for all text</a:t>
            </a:r>
          </a:p>
        </p:txBody>
      </p:sp>
      <p:sp>
        <p:nvSpPr>
          <p:cNvPr id="39" name="TextBox 38"/>
          <p:cNvSpPr txBox="1"/>
          <p:nvPr userDrawn="1"/>
        </p:nvSpPr>
        <p:spPr>
          <a:xfrm>
            <a:off x="3802541" y="2073987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algn="l" defTabSz="914400" rtl="0" eaLnBrk="1" latinLnBrk="0" hangingPunct="1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STYLE AND SIZES</a:t>
            </a:r>
          </a:p>
        </p:txBody>
      </p:sp>
      <p:sp>
        <p:nvSpPr>
          <p:cNvPr id="40" name="TextBox 39"/>
          <p:cNvSpPr txBox="1"/>
          <p:nvPr userDrawn="1"/>
        </p:nvSpPr>
        <p:spPr>
          <a:xfrm>
            <a:off x="3802541" y="2250050"/>
            <a:ext cx="1922209" cy="471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Headline: Roboto Bold, size 34</a:t>
            </a:r>
          </a:p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Sub-headline: Roboto Light, size 20</a:t>
            </a:r>
          </a:p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Body text: Roboto Light, size 14</a:t>
            </a:r>
          </a:p>
        </p:txBody>
      </p:sp>
      <p:sp>
        <p:nvSpPr>
          <p:cNvPr id="44" name="TextBox 43"/>
          <p:cNvSpPr txBox="1"/>
          <p:nvPr userDrawn="1"/>
        </p:nvSpPr>
        <p:spPr>
          <a:xfrm>
            <a:off x="2062808" y="3216109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DISPLAY GUIDES </a:t>
            </a:r>
          </a:p>
        </p:txBody>
      </p:sp>
      <p:sp>
        <p:nvSpPr>
          <p:cNvPr id="45" name="TextBox 44"/>
          <p:cNvSpPr txBox="1"/>
          <p:nvPr userDrawn="1"/>
        </p:nvSpPr>
        <p:spPr>
          <a:xfrm>
            <a:off x="2062810" y="3445206"/>
            <a:ext cx="130243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Display guides on the screen to view the content area. All content should be inside the red guides.</a:t>
            </a:r>
          </a:p>
        </p:txBody>
      </p:sp>
      <p:sp>
        <p:nvSpPr>
          <p:cNvPr id="46" name="TextBox 45"/>
          <p:cNvSpPr txBox="1"/>
          <p:nvPr userDrawn="1"/>
        </p:nvSpPr>
        <p:spPr>
          <a:xfrm>
            <a:off x="2062809" y="3997816"/>
            <a:ext cx="128596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View 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Guides</a:t>
            </a:r>
            <a:endParaRPr lang="en-US" sz="800" b="0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 userDrawn="1"/>
        </p:nvSpPr>
        <p:spPr>
          <a:xfrm>
            <a:off x="8258296" y="1599603"/>
            <a:ext cx="1488000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dirty="0">
                <a:solidFill>
                  <a:srgbClr val="000000"/>
                </a:solidFill>
                <a:latin typeface="+mj-lt"/>
                <a:cs typeface="Arial" pitchFamily="34" charset="0"/>
              </a:rPr>
              <a:t>PRIMARY COLORS</a:t>
            </a:r>
          </a:p>
        </p:txBody>
      </p:sp>
      <p:sp>
        <p:nvSpPr>
          <p:cNvPr id="48" name="TextBox 47"/>
          <p:cNvSpPr txBox="1"/>
          <p:nvPr userDrawn="1"/>
        </p:nvSpPr>
        <p:spPr>
          <a:xfrm>
            <a:off x="9849330" y="1602000"/>
            <a:ext cx="1584000" cy="24622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dirty="0">
                <a:solidFill>
                  <a:srgbClr val="000000"/>
                </a:solidFill>
                <a:latin typeface="+mj-lt"/>
                <a:cs typeface="Arial" pitchFamily="34" charset="0"/>
              </a:rPr>
              <a:t>SECONDARY COLORS FOR CHARTS &amp; DIAGRAMS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582916" y="1826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Dark</a:t>
            </a:r>
          </a:p>
        </p:txBody>
      </p:sp>
      <p:sp>
        <p:nvSpPr>
          <p:cNvPr id="51" name="Rektangel 11"/>
          <p:cNvSpPr>
            <a:spLocks noChangeAspect="1"/>
          </p:cNvSpPr>
          <p:nvPr/>
        </p:nvSpPr>
        <p:spPr bwMode="auto">
          <a:xfrm>
            <a:off x="9849332" y="1921624"/>
            <a:ext cx="244800" cy="183600"/>
          </a:xfrm>
          <a:prstGeom prst="rect">
            <a:avLst/>
          </a:prstGeom>
          <a:solidFill>
            <a:schemeClr val="accent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168721" y="1951870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1: Grey/Blue</a:t>
            </a:r>
          </a:p>
        </p:txBody>
      </p:sp>
      <p:sp>
        <p:nvSpPr>
          <p:cNvPr id="53" name="Rektangel 18"/>
          <p:cNvSpPr/>
          <p:nvPr/>
        </p:nvSpPr>
        <p:spPr bwMode="auto">
          <a:xfrm>
            <a:off x="8258297" y="1796117"/>
            <a:ext cx="244800" cy="183600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582916" y="2063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Blue</a:t>
            </a:r>
          </a:p>
        </p:txBody>
      </p:sp>
      <p:sp>
        <p:nvSpPr>
          <p:cNvPr id="56" name="Rektangel 7"/>
          <p:cNvSpPr>
            <a:spLocks noChangeAspect="1"/>
          </p:cNvSpPr>
          <p:nvPr/>
        </p:nvSpPr>
        <p:spPr bwMode="auto">
          <a:xfrm>
            <a:off x="9849332" y="2158624"/>
            <a:ext cx="244800" cy="183600"/>
          </a:xfrm>
          <a:prstGeom prst="rect">
            <a:avLst/>
          </a:prstGeom>
          <a:solidFill>
            <a:schemeClr val="accent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168721" y="2188870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2: Dark blue</a:t>
            </a:r>
          </a:p>
        </p:txBody>
      </p:sp>
      <p:sp>
        <p:nvSpPr>
          <p:cNvPr id="58" name="Rektangel 18"/>
          <p:cNvSpPr/>
          <p:nvPr/>
        </p:nvSpPr>
        <p:spPr bwMode="auto">
          <a:xfrm>
            <a:off x="8258297" y="2033117"/>
            <a:ext cx="244800" cy="183600"/>
          </a:xfrm>
          <a:prstGeom prst="rect">
            <a:avLst/>
          </a:prstGeom>
          <a:solidFill>
            <a:schemeClr val="accent3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63" name="Rektangel 18"/>
          <p:cNvSpPr/>
          <p:nvPr/>
        </p:nvSpPr>
        <p:spPr bwMode="auto">
          <a:xfrm>
            <a:off x="3802541" y="3117398"/>
            <a:ext cx="325435" cy="264226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235215" y="3145852"/>
            <a:ext cx="1454281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Dark is the default color for headlines and body text. </a:t>
            </a: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5E6F26DC-ED06-4AE5-BB8F-0CC90D2A969E}"/>
              </a:ext>
            </a:extLst>
          </p:cNvPr>
          <p:cNvGrpSpPr/>
          <p:nvPr userDrawn="1"/>
        </p:nvGrpSpPr>
        <p:grpSpPr>
          <a:xfrm>
            <a:off x="3796272" y="3597708"/>
            <a:ext cx="584370" cy="366154"/>
            <a:chOff x="3776319" y="3799737"/>
            <a:chExt cx="642807" cy="402769"/>
          </a:xfrm>
        </p:grpSpPr>
        <p:sp>
          <p:nvSpPr>
            <p:cNvPr id="68" name="Rektangel 22"/>
            <p:cNvSpPr/>
            <p:nvPr/>
          </p:nvSpPr>
          <p:spPr bwMode="auto">
            <a:xfrm>
              <a:off x="3776319" y="3799737"/>
              <a:ext cx="342913" cy="257185"/>
            </a:xfrm>
            <a:prstGeom prst="rect">
              <a:avLst/>
            </a:prstGeom>
            <a:solidFill>
              <a:schemeClr val="accent3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9" name="Rektangel 11"/>
            <p:cNvSpPr>
              <a:spLocks noChangeAspect="1"/>
            </p:cNvSpPr>
            <p:nvPr/>
          </p:nvSpPr>
          <p:spPr bwMode="auto">
            <a:xfrm>
              <a:off x="3876284" y="3848265"/>
              <a:ext cx="342913" cy="257185"/>
            </a:xfrm>
            <a:prstGeom prst="rect">
              <a:avLst/>
            </a:prstGeom>
            <a:solidFill>
              <a:schemeClr val="bg2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0" name="Rektangel 7"/>
            <p:cNvSpPr>
              <a:spLocks noChangeAspect="1"/>
            </p:cNvSpPr>
            <p:nvPr/>
          </p:nvSpPr>
          <p:spPr bwMode="auto">
            <a:xfrm>
              <a:off x="3976249" y="3896792"/>
              <a:ext cx="342913" cy="257185"/>
            </a:xfrm>
            <a:prstGeom prst="rect">
              <a:avLst/>
            </a:prstGeom>
            <a:solidFill>
              <a:schemeClr val="tx2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1" name="Rektangel 9"/>
            <p:cNvSpPr>
              <a:spLocks noChangeAspect="1"/>
            </p:cNvSpPr>
            <p:nvPr/>
          </p:nvSpPr>
          <p:spPr bwMode="auto">
            <a:xfrm>
              <a:off x="4076213" y="3945321"/>
              <a:ext cx="342913" cy="257185"/>
            </a:xfrm>
            <a:prstGeom prst="rect">
              <a:avLst/>
            </a:prstGeom>
            <a:solidFill>
              <a:schemeClr val="bg1"/>
            </a:solidFill>
            <a:ln w="317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0000"/>
                </a:solidFill>
              </a:endParaRPr>
            </a:p>
          </p:txBody>
        </p:sp>
      </p:grpSp>
      <p:sp>
        <p:nvSpPr>
          <p:cNvPr id="72" name="TextBox 71"/>
          <p:cNvSpPr txBox="1"/>
          <p:nvPr userDrawn="1"/>
        </p:nvSpPr>
        <p:spPr>
          <a:xfrm>
            <a:off x="4539038" y="3521694"/>
            <a:ext cx="1426550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Feel free to change the body text color to white or one of the other primary colors in order to create emphasis, highlight or better contrast between text and background.</a:t>
            </a:r>
          </a:p>
        </p:txBody>
      </p:sp>
      <p:sp>
        <p:nvSpPr>
          <p:cNvPr id="73" name="Rektangel 22"/>
          <p:cNvSpPr/>
          <p:nvPr userDrawn="1"/>
        </p:nvSpPr>
        <p:spPr bwMode="auto">
          <a:xfrm>
            <a:off x="8258296" y="2270116"/>
            <a:ext cx="244800" cy="183600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74" name="TextBox 73"/>
          <p:cNvSpPr txBox="1"/>
          <p:nvPr userDrawn="1"/>
        </p:nvSpPr>
        <p:spPr>
          <a:xfrm>
            <a:off x="8582915" y="2300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Accent 1</a:t>
            </a:r>
          </a:p>
        </p:txBody>
      </p:sp>
      <p:sp>
        <p:nvSpPr>
          <p:cNvPr id="75" name="Rektangel 9"/>
          <p:cNvSpPr>
            <a:spLocks noChangeAspect="1"/>
          </p:cNvSpPr>
          <p:nvPr userDrawn="1"/>
        </p:nvSpPr>
        <p:spPr bwMode="auto">
          <a:xfrm>
            <a:off x="9849330" y="2395623"/>
            <a:ext cx="244800" cy="183600"/>
          </a:xfrm>
          <a:prstGeom prst="rect">
            <a:avLst/>
          </a:prstGeom>
          <a:solidFill>
            <a:schemeClr val="accent4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76" name="TextBox 75"/>
          <p:cNvSpPr txBox="1"/>
          <p:nvPr userDrawn="1"/>
        </p:nvSpPr>
        <p:spPr>
          <a:xfrm>
            <a:off x="10168720" y="2425871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4: Ocean blue</a:t>
            </a:r>
          </a:p>
        </p:txBody>
      </p:sp>
      <p:sp>
        <p:nvSpPr>
          <p:cNvPr id="81" name="Content Placeholder 5"/>
          <p:cNvSpPr txBox="1">
            <a:spLocks/>
          </p:cNvSpPr>
          <p:nvPr userDrawn="1"/>
        </p:nvSpPr>
        <p:spPr>
          <a:xfrm>
            <a:off x="6474281" y="3081964"/>
            <a:ext cx="143602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800" dirty="0">
                <a:solidFill>
                  <a:schemeClr val="tx1"/>
                </a:solidFill>
              </a:rPr>
              <a:t>Never use the Standard Colors</a:t>
            </a:r>
          </a:p>
        </p:txBody>
      </p:sp>
      <p:cxnSp>
        <p:nvCxnSpPr>
          <p:cNvPr id="82" name="Straight Connector 81"/>
          <p:cNvCxnSpPr>
            <a:cxnSpLocks/>
          </p:cNvCxnSpPr>
          <p:nvPr userDrawn="1"/>
        </p:nvCxnSpPr>
        <p:spPr>
          <a:xfrm>
            <a:off x="6474281" y="3361226"/>
            <a:ext cx="4959049" cy="0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itle 1"/>
          <p:cNvSpPr txBox="1">
            <a:spLocks/>
          </p:cNvSpPr>
          <p:nvPr userDrawn="1"/>
        </p:nvSpPr>
        <p:spPr>
          <a:xfrm>
            <a:off x="558868" y="885750"/>
            <a:ext cx="11171767" cy="6899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3" name="Date Placeholder 8">
            <a:extLst>
              <a:ext uri="{FF2B5EF4-FFF2-40B4-BE49-F238E27FC236}">
                <a16:creationId xmlns:a16="http://schemas.microsoft.com/office/drawing/2014/main" id="{FE12C273-601D-40AF-BD56-6F1846451924}"/>
              </a:ext>
            </a:extLst>
          </p:cNvPr>
          <p:cNvSpPr>
            <a:spLocks noGrp="1"/>
          </p:cNvSpPr>
          <p:nvPr userDrawn="1">
            <p:ph type="dt" sz="half" idx="19"/>
          </p:nvPr>
        </p:nvSpPr>
        <p:spPr>
          <a:xfrm>
            <a:off x="3008551" y="6529068"/>
            <a:ext cx="759950" cy="153888"/>
          </a:xfrm>
        </p:spPr>
        <p:txBody>
          <a:bodyPr/>
          <a:lstStyle/>
          <a:p>
            <a:fld id="{18D57546-4FBC-4D42-A3D6-BE9F828C6360}" type="datetime1">
              <a:rPr lang="en-US" smtClean="0"/>
              <a:t>6/5/2024</a:t>
            </a:fld>
            <a:endParaRPr lang="en-US"/>
          </a:p>
        </p:txBody>
      </p:sp>
      <p:sp>
        <p:nvSpPr>
          <p:cNvPr id="84" name="Footer Placeholder 12">
            <a:extLst>
              <a:ext uri="{FF2B5EF4-FFF2-40B4-BE49-F238E27FC236}">
                <a16:creationId xmlns:a16="http://schemas.microsoft.com/office/drawing/2014/main" id="{5E3596F1-2045-40CC-A80E-499FCE019B3A}"/>
              </a:ext>
            </a:extLst>
          </p:cNvPr>
          <p:cNvSpPr>
            <a:spLocks noGrp="1"/>
          </p:cNvSpPr>
          <p:nvPr userDrawn="1">
            <p:ph type="ftr" sz="quarter" idx="20"/>
          </p:nvPr>
        </p:nvSpPr>
        <p:spPr>
          <a:xfrm>
            <a:off x="920896" y="6529068"/>
            <a:ext cx="2087655" cy="153888"/>
          </a:xfrm>
        </p:spPr>
        <p:txBody>
          <a:bodyPr/>
          <a:lstStyle/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85" name="Slide Number Placeholder 13">
            <a:extLst>
              <a:ext uri="{FF2B5EF4-FFF2-40B4-BE49-F238E27FC236}">
                <a16:creationId xmlns:a16="http://schemas.microsoft.com/office/drawing/2014/main" id="{6A79043F-E70A-4446-8650-0C2A2B7B0881}"/>
              </a:ext>
            </a:extLst>
          </p:cNvPr>
          <p:cNvSpPr>
            <a:spLocks noGrp="1"/>
          </p:cNvSpPr>
          <p:nvPr userDrawn="1">
            <p:ph type="sldNum" sz="quarter" idx="21"/>
          </p:nvPr>
        </p:nvSpPr>
        <p:spPr>
          <a:xfrm>
            <a:off x="479426" y="6529068"/>
            <a:ext cx="270170" cy="153888"/>
          </a:xfrm>
        </p:spPr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7" name="Rektangel 22">
            <a:extLst>
              <a:ext uri="{FF2B5EF4-FFF2-40B4-BE49-F238E27FC236}">
                <a16:creationId xmlns:a16="http://schemas.microsoft.com/office/drawing/2014/main" id="{94B553FC-3AAD-430C-8BBF-3DF9335D0629}"/>
              </a:ext>
            </a:extLst>
          </p:cNvPr>
          <p:cNvSpPr/>
          <p:nvPr userDrawn="1"/>
        </p:nvSpPr>
        <p:spPr bwMode="auto">
          <a:xfrm>
            <a:off x="8258296" y="2511626"/>
            <a:ext cx="244800" cy="183600"/>
          </a:xfrm>
          <a:prstGeom prst="rect">
            <a:avLst/>
          </a:prstGeom>
          <a:solidFill>
            <a:schemeClr val="tx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2ECF2D3-E70D-444B-A194-20FBB4EF8314}"/>
              </a:ext>
            </a:extLst>
          </p:cNvPr>
          <p:cNvSpPr txBox="1"/>
          <p:nvPr userDrawn="1"/>
        </p:nvSpPr>
        <p:spPr>
          <a:xfrm>
            <a:off x="8582915" y="254187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Accent 2</a:t>
            </a:r>
          </a:p>
        </p:txBody>
      </p:sp>
      <p:sp>
        <p:nvSpPr>
          <p:cNvPr id="92" name="Rektangel 9">
            <a:extLst>
              <a:ext uri="{FF2B5EF4-FFF2-40B4-BE49-F238E27FC236}">
                <a16:creationId xmlns:a16="http://schemas.microsoft.com/office/drawing/2014/main" id="{C6A9245E-199C-439D-8F58-D6A26180CCF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849330" y="2629249"/>
            <a:ext cx="244800" cy="183600"/>
          </a:xfrm>
          <a:prstGeom prst="rect">
            <a:avLst/>
          </a:prstGeom>
          <a:solidFill>
            <a:schemeClr val="accent5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25B0928-DFF1-4B6F-8C9F-7FE6579D5FCC}"/>
              </a:ext>
            </a:extLst>
          </p:cNvPr>
          <p:cNvSpPr txBox="1"/>
          <p:nvPr userDrawn="1"/>
        </p:nvSpPr>
        <p:spPr>
          <a:xfrm>
            <a:off x="10168720" y="2659497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5: Green</a:t>
            </a:r>
          </a:p>
        </p:txBody>
      </p:sp>
      <p:sp>
        <p:nvSpPr>
          <p:cNvPr id="94" name="Rektangel 9">
            <a:extLst>
              <a:ext uri="{FF2B5EF4-FFF2-40B4-BE49-F238E27FC236}">
                <a16:creationId xmlns:a16="http://schemas.microsoft.com/office/drawing/2014/main" id="{37D8958A-387C-45BD-83D0-DBC3BB0017DA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849330" y="2853321"/>
            <a:ext cx="244800" cy="183600"/>
          </a:xfrm>
          <a:prstGeom prst="rect">
            <a:avLst/>
          </a:prstGeom>
          <a:solidFill>
            <a:schemeClr val="accent6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2D3E017-96F6-423B-9145-008DB23FF524}"/>
              </a:ext>
            </a:extLst>
          </p:cNvPr>
          <p:cNvSpPr txBox="1"/>
          <p:nvPr userDrawn="1"/>
        </p:nvSpPr>
        <p:spPr>
          <a:xfrm>
            <a:off x="10168720" y="2883569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6: Red Alert</a:t>
            </a: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1ABD7990-89CC-49DB-AA0A-0AC2D5EF72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6246" y="3852045"/>
            <a:ext cx="1815300" cy="1222363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6546A0DA-94D1-4668-A757-FF579938F67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3096" y="3878959"/>
            <a:ext cx="1797056" cy="1215521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6463409" y="5337962"/>
            <a:ext cx="268059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SMARTART </a:t>
            </a:r>
            <a:r>
              <a:rPr lang="en-US" sz="800" dirty="0">
                <a:solidFill>
                  <a:schemeClr val="tx1"/>
                </a:solidFill>
                <a:latin typeface="+mn-lt"/>
                <a:cs typeface="Arial" pitchFamily="34" charset="0"/>
              </a:rPr>
              <a:t>– DESIGN AND EFFECTS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03585E07-6B11-4B4F-AE56-460E3215EDE8}"/>
              </a:ext>
            </a:extLst>
          </p:cNvPr>
          <p:cNvGrpSpPr/>
          <p:nvPr userDrawn="1"/>
        </p:nvGrpSpPr>
        <p:grpSpPr>
          <a:xfrm>
            <a:off x="8513102" y="4099093"/>
            <a:ext cx="1730876" cy="944549"/>
            <a:chOff x="2834640" y="3855720"/>
            <a:chExt cx="708660" cy="22860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9809A7F2-F48F-4F60-957B-2DB7F7B34D5A}"/>
                </a:ext>
              </a:extLst>
            </p:cNvPr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6614DE27-4BEA-4798-AF7D-67C66CD04692}"/>
                </a:ext>
              </a:extLst>
            </p:cNvPr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9" name="Picture 108">
            <a:extLst>
              <a:ext uri="{FF2B5EF4-FFF2-40B4-BE49-F238E27FC236}">
                <a16:creationId xmlns:a16="http://schemas.microsoft.com/office/drawing/2014/main" id="{0B27BA4E-0BF4-4C02-940E-C2B8347325A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3409" y="5577357"/>
            <a:ext cx="4969921" cy="443263"/>
          </a:xfrm>
          <a:prstGeom prst="rect">
            <a:avLst/>
          </a:prstGeom>
        </p:spPr>
      </p:pic>
      <p:grpSp>
        <p:nvGrpSpPr>
          <p:cNvPr id="111" name="Group 110">
            <a:extLst>
              <a:ext uri="{FF2B5EF4-FFF2-40B4-BE49-F238E27FC236}">
                <a16:creationId xmlns:a16="http://schemas.microsoft.com/office/drawing/2014/main" id="{94A9BDE5-F054-4AD6-B204-D8056D976AEC}"/>
              </a:ext>
            </a:extLst>
          </p:cNvPr>
          <p:cNvGrpSpPr/>
          <p:nvPr userDrawn="1"/>
        </p:nvGrpSpPr>
        <p:grpSpPr>
          <a:xfrm>
            <a:off x="7019925" y="5670940"/>
            <a:ext cx="4375305" cy="217835"/>
            <a:chOff x="2834640" y="3855720"/>
            <a:chExt cx="708660" cy="228600"/>
          </a:xfrm>
        </p:grpSpPr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F45128B7-C518-458F-B497-DBD7A8897B75}"/>
                </a:ext>
              </a:extLst>
            </p:cNvPr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B1651C43-F09B-4205-ABB2-EAC554A231A2}"/>
                </a:ext>
              </a:extLst>
            </p:cNvPr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TextBox 113">
            <a:extLst>
              <a:ext uri="{FF2B5EF4-FFF2-40B4-BE49-F238E27FC236}">
                <a16:creationId xmlns:a16="http://schemas.microsoft.com/office/drawing/2014/main" id="{39575785-35B6-49AB-9E5B-A44383234BA4}"/>
              </a:ext>
            </a:extLst>
          </p:cNvPr>
          <p:cNvSpPr txBox="1"/>
          <p:nvPr userDrawn="1"/>
        </p:nvSpPr>
        <p:spPr>
          <a:xfrm>
            <a:off x="10495883" y="3991118"/>
            <a:ext cx="1064838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Keep charts and SmartArt simple and minimalistic. </a:t>
            </a:r>
            <a:br>
              <a:rPr lang="en-US" sz="800" dirty="0">
                <a:solidFill>
                  <a:schemeClr val="tx1"/>
                </a:solidFill>
                <a:cs typeface="Arial" pitchFamily="34" charset="0"/>
              </a:rPr>
            </a:br>
            <a:endParaRPr lang="en-US" sz="800" dirty="0">
              <a:solidFill>
                <a:schemeClr val="tx1"/>
              </a:solidFill>
              <a:cs typeface="Arial" pitchFamily="34" charset="0"/>
            </a:endParaRPr>
          </a:p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Avoid bevel, emboss and 3D effects.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2B4EC30E-B7CE-4A68-8E8B-D5254BC914CC}"/>
              </a:ext>
            </a:extLst>
          </p:cNvPr>
          <p:cNvSpPr/>
          <p:nvPr userDrawn="1"/>
        </p:nvSpPr>
        <p:spPr>
          <a:xfrm>
            <a:off x="479425" y="4611253"/>
            <a:ext cx="5628836" cy="158834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FD99C6E9-148D-4428-B5D8-6AD43505DA41}"/>
              </a:ext>
            </a:extLst>
          </p:cNvPr>
          <p:cNvSpPr txBox="1"/>
          <p:nvPr userDrawn="1"/>
        </p:nvSpPr>
        <p:spPr>
          <a:xfrm>
            <a:off x="558868" y="4773728"/>
            <a:ext cx="2287064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CALL OUTS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C1335B58-8355-4223-9A0F-3FB094B7984A}"/>
              </a:ext>
            </a:extLst>
          </p:cNvPr>
          <p:cNvSpPr txBox="1"/>
          <p:nvPr userDrawn="1"/>
        </p:nvSpPr>
        <p:spPr>
          <a:xfrm>
            <a:off x="3802541" y="2920536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algn="l" defTabSz="914400" rtl="0" eaLnBrk="1" latinLnBrk="0" hangingPunct="1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TEXT COLOR</a:t>
            </a:r>
          </a:p>
        </p:txBody>
      </p:sp>
      <p:pic>
        <p:nvPicPr>
          <p:cNvPr id="120" name="Picture 119">
            <a:extLst>
              <a:ext uri="{FF2B5EF4-FFF2-40B4-BE49-F238E27FC236}">
                <a16:creationId xmlns:a16="http://schemas.microsoft.com/office/drawing/2014/main" id="{EA7DB651-0930-424D-8AAB-494794615B2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2" y="1513060"/>
            <a:ext cx="1225191" cy="1407314"/>
          </a:xfrm>
          <a:prstGeom prst="rect">
            <a:avLst/>
          </a:prstGeom>
        </p:spPr>
      </p:pic>
      <p:sp>
        <p:nvSpPr>
          <p:cNvPr id="124" name="Oval 123">
            <a:extLst>
              <a:ext uri="{FF2B5EF4-FFF2-40B4-BE49-F238E27FC236}">
                <a16:creationId xmlns:a16="http://schemas.microsoft.com/office/drawing/2014/main" id="{F7AB58B9-3487-4503-98A3-261B6871E0AB}"/>
              </a:ext>
            </a:extLst>
          </p:cNvPr>
          <p:cNvSpPr/>
          <p:nvPr userDrawn="1"/>
        </p:nvSpPr>
        <p:spPr>
          <a:xfrm>
            <a:off x="3076416" y="4919253"/>
            <a:ext cx="951609" cy="951609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Call-out text here</a:t>
            </a: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B6CD54A2-4412-4A84-AF5A-DACAD97CBE74}"/>
              </a:ext>
            </a:extLst>
          </p:cNvPr>
          <p:cNvSpPr/>
          <p:nvPr userDrawn="1"/>
        </p:nvSpPr>
        <p:spPr>
          <a:xfrm>
            <a:off x="4222590" y="5306886"/>
            <a:ext cx="1667164" cy="3232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Call out text here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5C803F96-D305-4337-A4A7-EF0BCC606DD0}"/>
              </a:ext>
            </a:extLst>
          </p:cNvPr>
          <p:cNvSpPr txBox="1"/>
          <p:nvPr userDrawn="1"/>
        </p:nvSpPr>
        <p:spPr>
          <a:xfrm>
            <a:off x="688006" y="5335884"/>
            <a:ext cx="2120985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Circles and race-track shapes are preferred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26944829-53C6-4832-B927-4DF77768AF22}"/>
              </a:ext>
            </a:extLst>
          </p:cNvPr>
          <p:cNvSpPr txBox="1"/>
          <p:nvPr userDrawn="1"/>
        </p:nvSpPr>
        <p:spPr>
          <a:xfrm>
            <a:off x="686640" y="5170041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SHAPES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501F335D-AC9C-4F79-BE6D-7BFEDF74FE27}"/>
              </a:ext>
            </a:extLst>
          </p:cNvPr>
          <p:cNvSpPr txBox="1"/>
          <p:nvPr userDrawn="1"/>
        </p:nvSpPr>
        <p:spPr>
          <a:xfrm>
            <a:off x="688007" y="5769347"/>
            <a:ext cx="219384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Use a bright color as Nilfisk Blue, if an alert call out is needed then use the Red Alert color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9E6CBA77-60E5-4B50-BBFC-943B830A4FB8}"/>
              </a:ext>
            </a:extLst>
          </p:cNvPr>
          <p:cNvSpPr txBox="1"/>
          <p:nvPr userDrawn="1"/>
        </p:nvSpPr>
        <p:spPr>
          <a:xfrm>
            <a:off x="686640" y="5597590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COLORS</a:t>
            </a:r>
          </a:p>
        </p:txBody>
      </p:sp>
      <p:pic>
        <p:nvPicPr>
          <p:cNvPr id="133" name="Picture 132">
            <a:extLst>
              <a:ext uri="{FF2B5EF4-FFF2-40B4-BE49-F238E27FC236}">
                <a16:creationId xmlns:a16="http://schemas.microsoft.com/office/drawing/2014/main" id="{DBC42F93-7A2E-45E5-BF9E-672AE70AF5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641" y="3203941"/>
            <a:ext cx="1205207" cy="951982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FB05DA62-B4C6-45AC-9BFB-A0E475FE9E84}"/>
              </a:ext>
            </a:extLst>
          </p:cNvPr>
          <p:cNvSpPr txBox="1"/>
          <p:nvPr userDrawn="1"/>
        </p:nvSpPr>
        <p:spPr>
          <a:xfrm>
            <a:off x="484566" y="420116"/>
            <a:ext cx="7304039" cy="523220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2800" noProof="0" dirty="0">
                <a:latin typeface="+mj-lt"/>
              </a:rPr>
              <a:t>Nilfisk presentation guidelines and tips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016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 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6199282" cy="451808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7" hasCustomPrompt="1"/>
          </p:nvPr>
        </p:nvSpPr>
        <p:spPr>
          <a:xfrm>
            <a:off x="1968167" y="1381125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38" hasCustomPrompt="1"/>
          </p:nvPr>
        </p:nvSpPr>
        <p:spPr>
          <a:xfrm>
            <a:off x="1968167" y="2222844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39" hasCustomPrompt="1"/>
          </p:nvPr>
        </p:nvSpPr>
        <p:spPr>
          <a:xfrm>
            <a:off x="1968167" y="3064563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40" hasCustomPrompt="1"/>
          </p:nvPr>
        </p:nvSpPr>
        <p:spPr>
          <a:xfrm>
            <a:off x="1968167" y="3906282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41" hasCustomPrompt="1"/>
          </p:nvPr>
        </p:nvSpPr>
        <p:spPr>
          <a:xfrm>
            <a:off x="1968167" y="4748001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42" hasCustomPrompt="1"/>
          </p:nvPr>
        </p:nvSpPr>
        <p:spPr>
          <a:xfrm>
            <a:off x="1968167" y="5589718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43" hasCustomPrompt="1"/>
          </p:nvPr>
        </p:nvSpPr>
        <p:spPr>
          <a:xfrm>
            <a:off x="1117600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44" hasCustomPrompt="1"/>
          </p:nvPr>
        </p:nvSpPr>
        <p:spPr>
          <a:xfrm>
            <a:off x="1117600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45" hasCustomPrompt="1"/>
          </p:nvPr>
        </p:nvSpPr>
        <p:spPr>
          <a:xfrm>
            <a:off x="1117600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46" hasCustomPrompt="1"/>
          </p:nvPr>
        </p:nvSpPr>
        <p:spPr>
          <a:xfrm>
            <a:off x="1117600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47" hasCustomPrompt="1"/>
          </p:nvPr>
        </p:nvSpPr>
        <p:spPr>
          <a:xfrm>
            <a:off x="1117600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48" hasCustomPrompt="1"/>
          </p:nvPr>
        </p:nvSpPr>
        <p:spPr>
          <a:xfrm>
            <a:off x="1117600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92633BA2-668C-4362-AF86-6885DEF6DFD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929718" y="0"/>
            <a:ext cx="5262281" cy="6273800"/>
          </a:xfrm>
        </p:spPr>
        <p:txBody>
          <a:bodyPr lIns="60458" tIns="60458" rIns="60458" bIns="6120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B7C68E-A9DB-482D-8573-A1E734D89C45}"/>
              </a:ext>
            </a:extLst>
          </p:cNvPr>
          <p:cNvSpPr>
            <a:spLocks noGrp="1"/>
          </p:cNvSpPr>
          <p:nvPr>
            <p:ph type="dt" sz="half" idx="49"/>
          </p:nvPr>
        </p:nvSpPr>
        <p:spPr/>
        <p:txBody>
          <a:bodyPr/>
          <a:lstStyle/>
          <a:p>
            <a:fld id="{D30FCC88-774B-4FE0-B6E3-669C932F844F}" type="datetime1">
              <a:rPr lang="en-US" smtClean="0"/>
              <a:t>6/5/2024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036050-6042-4828-AEF7-BEF88D457057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/>
        <p:txBody>
          <a:bodyPr/>
          <a:lstStyle/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648AB8-957A-40F5-BE6A-A1A7B5839E37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3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 / 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5EC2438A-E891-4FFF-BA92-718E67D50B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6199282" cy="451808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351349A8-F4AD-481C-B833-2018086AEB1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968167" y="1381125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BCB23696-A8EE-4D7D-9CF8-BFE08B462CA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968167" y="2222844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E3258258-BD87-4BF7-A9C9-7E4A20BC8D3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968167" y="3064563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F0CC60F9-E018-493B-A231-1CF8D7DF68A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968167" y="3906282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70697D3F-4B19-4E9B-B001-70DCCED5AAE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968167" y="4748001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87D41523-EEDC-4E02-B090-DC27D43D682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968167" y="5589718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8E766D98-EE19-481A-A53E-6807A968ABA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117600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B2146F9C-B635-4DAF-B173-D1BB2897C7A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117600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4F56AAD3-4EAB-4030-838D-7F5893CBAAF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117600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5C907538-E1C5-4754-89E9-C3EB0BA8E6D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117600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F15BB5B4-070C-45C6-8263-A39458E6957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117600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4794B6D5-516E-4598-95CB-8FACBE449A1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117600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2375903A-F4B6-40A4-9007-A4446B00364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113355" y="1381125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2597909E-9336-428B-BD7D-97A3705EE7B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113355" y="2222844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17599A58-0AE1-48B2-8DB7-C4041E1E228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113355" y="3064563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75E0B5C7-0542-41B5-83BD-F4877256F02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113355" y="3906282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13407488-E31A-4BD6-BA18-CEE59220234C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13355" y="4748001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473C5B7A-5DE6-4EE7-A616-36152F42921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13355" y="5589718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50" name="Text Placeholder 6">
            <a:extLst>
              <a:ext uri="{FF2B5EF4-FFF2-40B4-BE49-F238E27FC236}">
                <a16:creationId xmlns:a16="http://schemas.microsoft.com/office/drawing/2014/main" id="{D32C3EDB-5591-4579-9FE5-7193CC5A5C1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262788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1" name="Text Placeholder 6">
            <a:extLst>
              <a:ext uri="{FF2B5EF4-FFF2-40B4-BE49-F238E27FC236}">
                <a16:creationId xmlns:a16="http://schemas.microsoft.com/office/drawing/2014/main" id="{57A219F9-4663-4810-9DB6-6EA406D3B6C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262788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2" name="Text Placeholder 6">
            <a:extLst>
              <a:ext uri="{FF2B5EF4-FFF2-40B4-BE49-F238E27FC236}">
                <a16:creationId xmlns:a16="http://schemas.microsoft.com/office/drawing/2014/main" id="{BDC7CE9C-FBC7-4161-BD88-75178F21B73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262788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11ACFE30-978D-4A7F-97D7-D7AC99268D5A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62788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CCC62BDF-1677-4A73-8312-A8E0954470A0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262788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5" name="Text Placeholder 6">
            <a:extLst>
              <a:ext uri="{FF2B5EF4-FFF2-40B4-BE49-F238E27FC236}">
                <a16:creationId xmlns:a16="http://schemas.microsoft.com/office/drawing/2014/main" id="{9646ABFE-34F3-4E34-8A80-DF3F4164BB5C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262788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AEA049-3D98-4D27-BBB6-7363FCAE05E4}"/>
              </a:ext>
            </a:extLst>
          </p:cNvPr>
          <p:cNvSpPr>
            <a:spLocks noGrp="1"/>
          </p:cNvSpPr>
          <p:nvPr>
            <p:ph type="dt" sz="half" idx="61"/>
          </p:nvPr>
        </p:nvSpPr>
        <p:spPr/>
        <p:txBody>
          <a:bodyPr/>
          <a:lstStyle/>
          <a:p>
            <a:fld id="{80472D8C-EDF7-4728-A8A8-80DF845A38E1}" type="datetime1">
              <a:rPr lang="en-US" smtClean="0"/>
              <a:t>6/5/2024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6CB17F-ACF8-494F-935E-30DE3EDF065F}"/>
              </a:ext>
            </a:extLst>
          </p:cNvPr>
          <p:cNvSpPr>
            <a:spLocks noGrp="1"/>
          </p:cNvSpPr>
          <p:nvPr>
            <p:ph type="ftr" sz="quarter" idx="62"/>
          </p:nvPr>
        </p:nvSpPr>
        <p:spPr/>
        <p:txBody>
          <a:bodyPr/>
          <a:lstStyle/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133BF0-8957-4E9B-BE04-D45722805AD4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0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/ time slo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41" name="Text Placeholder 6"/>
          <p:cNvSpPr>
            <a:spLocks noGrp="1"/>
          </p:cNvSpPr>
          <p:nvPr>
            <p:ph type="body" sz="quarter" idx="61" hasCustomPrompt="1"/>
          </p:nvPr>
        </p:nvSpPr>
        <p:spPr>
          <a:xfrm>
            <a:off x="479425" y="1669646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time</a:t>
            </a:r>
          </a:p>
        </p:txBody>
      </p:sp>
      <p:sp>
        <p:nvSpPr>
          <p:cNvPr id="42" name="Text Placeholder 6"/>
          <p:cNvSpPr>
            <a:spLocks noGrp="1"/>
          </p:cNvSpPr>
          <p:nvPr>
            <p:ph type="body" sz="quarter" idx="62" hasCustomPrompt="1"/>
          </p:nvPr>
        </p:nvSpPr>
        <p:spPr>
          <a:xfrm>
            <a:off x="2305050" y="1669646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3" name="Text Placeholder 6"/>
          <p:cNvSpPr>
            <a:spLocks noGrp="1"/>
          </p:cNvSpPr>
          <p:nvPr>
            <p:ph type="body" sz="quarter" idx="63" hasCustomPrompt="1"/>
          </p:nvPr>
        </p:nvSpPr>
        <p:spPr>
          <a:xfrm>
            <a:off x="8148638" y="1669646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44" name="Text Placeholder 6"/>
          <p:cNvSpPr>
            <a:spLocks noGrp="1"/>
          </p:cNvSpPr>
          <p:nvPr>
            <p:ph type="body" sz="quarter" idx="64" hasCustomPrompt="1"/>
          </p:nvPr>
        </p:nvSpPr>
        <p:spPr>
          <a:xfrm>
            <a:off x="479425" y="2224867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time</a:t>
            </a:r>
          </a:p>
        </p:txBody>
      </p:sp>
      <p:sp>
        <p:nvSpPr>
          <p:cNvPr id="45" name="Text Placeholder 6"/>
          <p:cNvSpPr>
            <a:spLocks noGrp="1"/>
          </p:cNvSpPr>
          <p:nvPr>
            <p:ph type="body" sz="quarter" idx="65" hasCustomPrompt="1"/>
          </p:nvPr>
        </p:nvSpPr>
        <p:spPr>
          <a:xfrm>
            <a:off x="2305050" y="2224867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6" name="Text Placeholder 6"/>
          <p:cNvSpPr>
            <a:spLocks noGrp="1"/>
          </p:cNvSpPr>
          <p:nvPr>
            <p:ph type="body" sz="quarter" idx="66" hasCustomPrompt="1"/>
          </p:nvPr>
        </p:nvSpPr>
        <p:spPr>
          <a:xfrm>
            <a:off x="8148638" y="2224867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47" name="Text Placeholder 6"/>
          <p:cNvSpPr>
            <a:spLocks noGrp="1"/>
          </p:cNvSpPr>
          <p:nvPr>
            <p:ph type="body" sz="quarter" idx="67" hasCustomPrompt="1"/>
          </p:nvPr>
        </p:nvSpPr>
        <p:spPr>
          <a:xfrm>
            <a:off x="479425" y="2780088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48" name="Text Placeholder 6"/>
          <p:cNvSpPr>
            <a:spLocks noGrp="1"/>
          </p:cNvSpPr>
          <p:nvPr>
            <p:ph type="body" sz="quarter" idx="68" hasCustomPrompt="1"/>
          </p:nvPr>
        </p:nvSpPr>
        <p:spPr>
          <a:xfrm>
            <a:off x="2305050" y="2780088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9" name="Text Placeholder 6"/>
          <p:cNvSpPr>
            <a:spLocks noGrp="1"/>
          </p:cNvSpPr>
          <p:nvPr>
            <p:ph type="body" sz="quarter" idx="69" hasCustomPrompt="1"/>
          </p:nvPr>
        </p:nvSpPr>
        <p:spPr>
          <a:xfrm>
            <a:off x="8148638" y="2780088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0" name="Text Placeholder 6"/>
          <p:cNvSpPr>
            <a:spLocks noGrp="1"/>
          </p:cNvSpPr>
          <p:nvPr>
            <p:ph type="body" sz="quarter" idx="70" hasCustomPrompt="1"/>
          </p:nvPr>
        </p:nvSpPr>
        <p:spPr>
          <a:xfrm>
            <a:off x="479425" y="3335309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1" name="Text Placeholder 6"/>
          <p:cNvSpPr>
            <a:spLocks noGrp="1"/>
          </p:cNvSpPr>
          <p:nvPr>
            <p:ph type="body" sz="quarter" idx="71" hasCustomPrompt="1"/>
          </p:nvPr>
        </p:nvSpPr>
        <p:spPr>
          <a:xfrm>
            <a:off x="2305050" y="3335309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52" name="Text Placeholder 6"/>
          <p:cNvSpPr>
            <a:spLocks noGrp="1"/>
          </p:cNvSpPr>
          <p:nvPr>
            <p:ph type="body" sz="quarter" idx="72" hasCustomPrompt="1"/>
          </p:nvPr>
        </p:nvSpPr>
        <p:spPr>
          <a:xfrm>
            <a:off x="8148638" y="3335309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3" name="Text Placeholder 6"/>
          <p:cNvSpPr>
            <a:spLocks noGrp="1"/>
          </p:cNvSpPr>
          <p:nvPr>
            <p:ph type="body" sz="quarter" idx="73" hasCustomPrompt="1"/>
          </p:nvPr>
        </p:nvSpPr>
        <p:spPr>
          <a:xfrm>
            <a:off x="479425" y="3890530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4" name="Text Placeholder 6"/>
          <p:cNvSpPr>
            <a:spLocks noGrp="1"/>
          </p:cNvSpPr>
          <p:nvPr>
            <p:ph type="body" sz="quarter" idx="74" hasCustomPrompt="1"/>
          </p:nvPr>
        </p:nvSpPr>
        <p:spPr>
          <a:xfrm>
            <a:off x="2305050" y="3890530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55" name="Text Placeholder 6"/>
          <p:cNvSpPr>
            <a:spLocks noGrp="1"/>
          </p:cNvSpPr>
          <p:nvPr>
            <p:ph type="body" sz="quarter" idx="75" hasCustomPrompt="1"/>
          </p:nvPr>
        </p:nvSpPr>
        <p:spPr>
          <a:xfrm>
            <a:off x="8148638" y="3890530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6" name="Text Placeholder 6"/>
          <p:cNvSpPr>
            <a:spLocks noGrp="1"/>
          </p:cNvSpPr>
          <p:nvPr>
            <p:ph type="body" sz="quarter" idx="76" hasCustomPrompt="1"/>
          </p:nvPr>
        </p:nvSpPr>
        <p:spPr>
          <a:xfrm>
            <a:off x="479425" y="4445751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7" name="Text Placeholder 6"/>
          <p:cNvSpPr>
            <a:spLocks noGrp="1"/>
          </p:cNvSpPr>
          <p:nvPr>
            <p:ph type="body" sz="quarter" idx="77" hasCustomPrompt="1"/>
          </p:nvPr>
        </p:nvSpPr>
        <p:spPr>
          <a:xfrm>
            <a:off x="2305050" y="4445751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60" name="Text Placeholder 6"/>
          <p:cNvSpPr>
            <a:spLocks noGrp="1"/>
          </p:cNvSpPr>
          <p:nvPr>
            <p:ph type="body" sz="quarter" idx="78" hasCustomPrompt="1"/>
          </p:nvPr>
        </p:nvSpPr>
        <p:spPr>
          <a:xfrm>
            <a:off x="8148638" y="4445751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61" name="Text Placeholder 6"/>
          <p:cNvSpPr>
            <a:spLocks noGrp="1"/>
          </p:cNvSpPr>
          <p:nvPr>
            <p:ph type="body" sz="quarter" idx="79" hasCustomPrompt="1"/>
          </p:nvPr>
        </p:nvSpPr>
        <p:spPr>
          <a:xfrm>
            <a:off x="479425" y="5000972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62" name="Text Placeholder 6"/>
          <p:cNvSpPr>
            <a:spLocks noGrp="1"/>
          </p:cNvSpPr>
          <p:nvPr>
            <p:ph type="body" sz="quarter" idx="80" hasCustomPrompt="1"/>
          </p:nvPr>
        </p:nvSpPr>
        <p:spPr>
          <a:xfrm>
            <a:off x="2305050" y="5000972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87" name="Text Placeholder 6"/>
          <p:cNvSpPr>
            <a:spLocks noGrp="1"/>
          </p:cNvSpPr>
          <p:nvPr>
            <p:ph type="body" sz="quarter" idx="81" hasCustomPrompt="1"/>
          </p:nvPr>
        </p:nvSpPr>
        <p:spPr>
          <a:xfrm>
            <a:off x="8148638" y="5000972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88" name="Text Placeholder 6"/>
          <p:cNvSpPr>
            <a:spLocks noGrp="1"/>
          </p:cNvSpPr>
          <p:nvPr>
            <p:ph type="body" sz="quarter" idx="82" hasCustomPrompt="1"/>
          </p:nvPr>
        </p:nvSpPr>
        <p:spPr>
          <a:xfrm>
            <a:off x="479425" y="5556195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89" name="Text Placeholder 6"/>
          <p:cNvSpPr>
            <a:spLocks noGrp="1"/>
          </p:cNvSpPr>
          <p:nvPr>
            <p:ph type="body" sz="quarter" idx="83" hasCustomPrompt="1"/>
          </p:nvPr>
        </p:nvSpPr>
        <p:spPr>
          <a:xfrm>
            <a:off x="2305050" y="5556195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topic</a:t>
            </a:r>
          </a:p>
        </p:txBody>
      </p:sp>
      <p:sp>
        <p:nvSpPr>
          <p:cNvPr id="90" name="Text Placeholder 6"/>
          <p:cNvSpPr>
            <a:spLocks noGrp="1"/>
          </p:cNvSpPr>
          <p:nvPr>
            <p:ph type="body" sz="quarter" idx="84" hasCustomPrompt="1"/>
          </p:nvPr>
        </p:nvSpPr>
        <p:spPr>
          <a:xfrm>
            <a:off x="8148638" y="5556195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AF44546-1648-451C-910B-498F6D308F00}"/>
              </a:ext>
            </a:extLst>
          </p:cNvPr>
          <p:cNvGrpSpPr/>
          <p:nvPr userDrawn="1"/>
        </p:nvGrpSpPr>
        <p:grpSpPr>
          <a:xfrm>
            <a:off x="479425" y="2147408"/>
            <a:ext cx="1611313" cy="3869217"/>
            <a:chOff x="479425" y="2414108"/>
            <a:chExt cx="1611313" cy="386921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42555AF-E1A4-47F5-9169-374271B957B4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6555386-084F-44D3-B220-7A39E6783EB0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FC74258-649D-42DB-8F4B-05803E4E7B8D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1A03A7E-9A9A-4333-9151-BC46EA3D27AE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14D6B63-DD53-44E0-AA42-1B8355B27F89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EA73CE9F-97CF-4512-BA54-4F5407269A09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9934C2C-659B-435B-A3B2-493AAA8DE686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D0207F92-367E-4524-AEC3-120A62965AEE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4339DDD-B4E1-4358-B5FA-586443067ECA}"/>
              </a:ext>
            </a:extLst>
          </p:cNvPr>
          <p:cNvGrpSpPr/>
          <p:nvPr userDrawn="1"/>
        </p:nvGrpSpPr>
        <p:grpSpPr>
          <a:xfrm>
            <a:off x="2305050" y="2147408"/>
            <a:ext cx="5629275" cy="3869217"/>
            <a:chOff x="479425" y="2414108"/>
            <a:chExt cx="1611313" cy="3869217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6EBD5BF6-E829-4F5D-A7C5-0B0025A2B99F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D595886B-5507-40D2-BF5B-5383C7AABAD4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9675BA35-8745-48FB-A3AD-4DEF70AC235D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C039D460-405B-4C89-B79D-7C5F880B0C58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A13AA718-6E4C-4272-9664-3EEC7F75FBA9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A585297A-85B5-40D8-B839-32C2284A0177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45BDA541-7155-4EFF-9480-6AE2114A726F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EF7B504-2473-4887-8FC2-1F170BFC35C3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2810FF3-0234-4B54-BE32-7F32EEC9220B}"/>
              </a:ext>
            </a:extLst>
          </p:cNvPr>
          <p:cNvGrpSpPr/>
          <p:nvPr userDrawn="1"/>
        </p:nvGrpSpPr>
        <p:grpSpPr>
          <a:xfrm>
            <a:off x="8148636" y="2147408"/>
            <a:ext cx="3563937" cy="3869217"/>
            <a:chOff x="479425" y="2414108"/>
            <a:chExt cx="1611313" cy="3869217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63DAC0C6-1596-44CF-8D3E-DEECCFCEB7CC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A3FFDAAC-D868-410B-A29F-658E0FAA73D7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AB109B53-EDD2-476E-80A7-AFB992AF7D43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B04AFB6E-1ED5-4909-80A7-0C41EBB886B9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B8D16148-854F-429E-9BE5-ACB42857AFC3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2D279F8E-5166-4C03-A3BF-EE2758DA71B3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A451ACE-7DEC-41A9-A0A0-952E37DFB5A8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4A4AEAD-0AA2-4ADE-A79A-B34BB9BAFAA2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834548-5653-41F2-B56C-2C649F09CA2A}"/>
              </a:ext>
            </a:extLst>
          </p:cNvPr>
          <p:cNvSpPr>
            <a:spLocks noGrp="1"/>
          </p:cNvSpPr>
          <p:nvPr>
            <p:ph type="dt" sz="half" idx="85"/>
          </p:nvPr>
        </p:nvSpPr>
        <p:spPr/>
        <p:txBody>
          <a:bodyPr/>
          <a:lstStyle/>
          <a:p>
            <a:fld id="{48904E36-28F9-46A1-8D51-9E482E9A75D4}" type="datetime1">
              <a:rPr lang="en-US" smtClean="0"/>
              <a:t>6/5/2024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97B84B0-822D-49C6-A34C-86186352F6A5}"/>
              </a:ext>
            </a:extLst>
          </p:cNvPr>
          <p:cNvSpPr>
            <a:spLocks noGrp="1"/>
          </p:cNvSpPr>
          <p:nvPr>
            <p:ph type="ftr" sz="quarter" idx="86"/>
          </p:nvPr>
        </p:nvSpPr>
        <p:spPr/>
        <p:txBody>
          <a:bodyPr/>
          <a:lstStyle/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D0B388B-F2D2-4661-9DC9-E8C0621E3BBE}"/>
              </a:ext>
            </a:extLst>
          </p:cNvPr>
          <p:cNvSpPr>
            <a:spLocks noGrp="1"/>
          </p:cNvSpPr>
          <p:nvPr>
            <p:ph type="sldNum" sz="quarter" idx="8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45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" y="0"/>
            <a:ext cx="12191999" cy="6283325"/>
          </a:xfrm>
          <a:solidFill>
            <a:schemeClr val="tx1"/>
          </a:solidFill>
        </p:spPr>
        <p:txBody>
          <a:bodyPr vert="horz" lIns="396000" tIns="1188000" rIns="0" bIns="0" rtlCol="0" anchor="t">
            <a:noAutofit/>
          </a:bodyPr>
          <a:lstStyle>
            <a:lvl1pPr>
              <a:defRPr lang="en-US" sz="11200">
                <a:solidFill>
                  <a:schemeClr val="bg1"/>
                </a:solidFill>
              </a:defRPr>
            </a:lvl1pPr>
          </a:lstStyle>
          <a:p>
            <a:pPr marL="0" lvl="0"/>
            <a:r>
              <a:rPr lang="en-US" noProof="0" dirty="0"/>
              <a:t>No.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9E59AC80-2065-4B79-ABB9-E0090AED57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905581"/>
            <a:ext cx="4533899" cy="3355393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199104" indent="0">
              <a:buNone/>
              <a:defRPr sz="2400" b="1">
                <a:solidFill>
                  <a:schemeClr val="bg1"/>
                </a:solidFill>
              </a:defRPr>
            </a:lvl2pPr>
            <a:lvl3pPr marL="398209" indent="0">
              <a:buNone/>
              <a:defRPr sz="2400" b="1">
                <a:solidFill>
                  <a:schemeClr val="bg1"/>
                </a:solidFill>
              </a:defRPr>
            </a:lvl3pPr>
            <a:lvl4pPr marL="597314" indent="0">
              <a:buNone/>
              <a:defRPr sz="2400" b="1">
                <a:solidFill>
                  <a:schemeClr val="bg1"/>
                </a:solidFill>
              </a:defRPr>
            </a:lvl4pPr>
            <a:lvl5pPr marL="810640" indent="0">
              <a:buNone/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Chapter description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9CADED-E389-4A90-8695-2241B35CC4B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056D0B9-074C-4E15-8C25-BF2AEDED182B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70BB6-25A7-4634-8894-E73E4AFD407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63D1F-9BC2-4C83-B4E0-D420BF762FF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40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billede 3">
            <a:extLst>
              <a:ext uri="{FF2B5EF4-FFF2-40B4-BE49-F238E27FC236}">
                <a16:creationId xmlns:a16="http://schemas.microsoft.com/office/drawing/2014/main" id="{4B4BFD70-DB4E-40A7-BB2B-CDCE358B2D1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283325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to insert a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F308AD-319A-4257-8F36-D8EC672BBAF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4050839-ACAA-4CC9-BE59-866419CB6D18}" type="datetime1">
              <a:rPr lang="en-US" smtClean="0"/>
              <a:t>6/5/2024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2CDDB3-FE79-401E-B3FC-2814F04A41D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6AB3FD-5A37-415A-B656-2C687E1EE8C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1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48012001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663" imgH="659" progId="TCLayout.ActiveDocument.1">
                  <p:embed/>
                </p:oleObj>
              </mc:Choice>
              <mc:Fallback>
                <p:oleObj name="Diapositiva think-cell" r:id="rId3" imgW="663" imgH="659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898C72-7053-41C8-962D-E7ABA07F07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F8D286F-0631-4A74-BC0F-B8FAF09572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8CF4EB-E2D2-439D-9045-B7CD284FB98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961D8D82-732C-4E5B-A7DE-521CFF3063F7}" type="datetime1">
              <a:rPr lang="en-US" smtClean="0"/>
              <a:t>6/5/2024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58D13E1-3A34-43A4-9A9E-36AA975739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79AEF6-0861-4BED-8DBA-F8E201DBF67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01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6B0225-7039-48B3-98CA-F9C79F378E5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4FAF26A7-5961-432E-A489-19808D43DE12}" type="datetime1">
              <a:rPr lang="en-US" smtClean="0"/>
              <a:t>6/5/2024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2861D1-EF2F-4EB2-AEF2-E522D67DA9D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C9D6DA-69E9-442F-A773-A891DDE182EB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0E30B8C3-99BC-4EA8-9F51-16441ACFF12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9425" y="1520455"/>
            <a:ext cx="5453230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5" name="Content Placeholder 15">
            <a:extLst>
              <a:ext uri="{FF2B5EF4-FFF2-40B4-BE49-F238E27FC236}">
                <a16:creationId xmlns:a16="http://schemas.microsoft.com/office/drawing/2014/main" id="{75D73B26-0895-4883-BA0C-764814FBE6E2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57393" y="1520455"/>
            <a:ext cx="5453230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933180D-75FE-4F14-8D5E-D9A2074AA9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00FB905-32CD-42E9-8258-F12B29798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12185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/>
          <p:cNvSpPr>
            <a:spLocks noGrp="1"/>
          </p:cNvSpPr>
          <p:nvPr>
            <p:ph sz="quarter" idx="18"/>
          </p:nvPr>
        </p:nvSpPr>
        <p:spPr>
          <a:xfrm>
            <a:off x="479425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15">
            <a:extLst>
              <a:ext uri="{FF2B5EF4-FFF2-40B4-BE49-F238E27FC236}">
                <a16:creationId xmlns:a16="http://schemas.microsoft.com/office/drawing/2014/main" id="{0B733BB0-DDF7-43FE-8650-14ED80168530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316412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40624097-47BA-486C-B254-5708E62FF98C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153400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A9E12F-56E6-4CE7-AC36-74FAA7DC90B1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F7D1DEE5-1CDE-463C-A2A6-ED5C8B955B78}" type="datetime1">
              <a:rPr lang="en-US" smtClean="0"/>
              <a:t>6/5/2024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FCB355-B74E-4957-8F6A-00F07C389E7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A9B464-C3D1-4C04-9D0D-15CDD8B1CFE8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BD1A00F-254A-4998-AD1B-BC5B24CBC0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C65BD86D-DE0C-4FF1-A7AE-72A2DA5249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283367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497936925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21" imgW="270" imgH="270" progId="TCLayout.ActiveDocument.1">
                  <p:embed/>
                </p:oleObj>
              </mc:Choice>
              <mc:Fallback>
                <p:oleObj name="Diapositiva think-cell" r:id="rId21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425" y="494490"/>
            <a:ext cx="11233150" cy="451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noProof="0" dirty="0"/>
              <a:t>Click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425" y="1416345"/>
            <a:ext cx="11235102" cy="48637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08551" y="6529068"/>
            <a:ext cx="75995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B0E33BF6-B339-4B3E-B4C2-230D4AF38EDB}" type="datetime1">
              <a:rPr lang="en-US" smtClean="0"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0896" y="6529068"/>
            <a:ext cx="2087655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vi-VN"/>
              <a:t>NHỚ ĐỔI NHE MỌI NGƯỜI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9426" y="6529068"/>
            <a:ext cx="27017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E554F899-0C42-4584-AB31-B3CB5C39A5FE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1763" y="6280109"/>
            <a:ext cx="1698923" cy="57803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9F4330D-ED58-4D57-AF19-921FEB513F99}"/>
              </a:ext>
            </a:extLst>
          </p:cNvPr>
          <p:cNvCxnSpPr/>
          <p:nvPr userDrawn="1"/>
        </p:nvCxnSpPr>
        <p:spPr>
          <a:xfrm>
            <a:off x="759891" y="6529068"/>
            <a:ext cx="0" cy="153888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565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7" r:id="rId2"/>
    <p:sldLayoutId id="2147483735" r:id="rId3"/>
    <p:sldLayoutId id="2147483698" r:id="rId4"/>
    <p:sldLayoutId id="2147483660" r:id="rId5"/>
    <p:sldLayoutId id="2147483725" r:id="rId6"/>
    <p:sldLayoutId id="2147483650" r:id="rId7"/>
    <p:sldLayoutId id="2147483652" r:id="rId8"/>
    <p:sldLayoutId id="2147483721" r:id="rId9"/>
    <p:sldLayoutId id="2147483724" r:id="rId10"/>
    <p:sldLayoutId id="2147483653" r:id="rId11"/>
    <p:sldLayoutId id="2147483723" r:id="rId12"/>
    <p:sldLayoutId id="2147483654" r:id="rId13"/>
    <p:sldLayoutId id="2147483732" r:id="rId14"/>
    <p:sldLayoutId id="2147483731" r:id="rId15"/>
    <p:sldLayoutId id="2147483728" r:id="rId16"/>
    <p:sldLayoutId id="2147483736" r:id="rId17"/>
    <p:sldLayoutId id="2147483720" r:id="rId18"/>
  </p:sldLayoutIdLst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hf hdr="0" dt="0"/>
  <p:txStyles>
    <p:titleStyle>
      <a:lvl1pPr algn="l" defTabSz="1023967" rtl="0" eaLnBrk="1" latinLnBrk="0" hangingPunct="1">
        <a:lnSpc>
          <a:spcPts val="3100"/>
        </a:lnSpc>
        <a:spcBef>
          <a:spcPct val="0"/>
        </a:spcBef>
        <a:spcAft>
          <a:spcPts val="400"/>
        </a:spcAft>
        <a:buNone/>
        <a:tabLst>
          <a:tab pos="989013" algn="l"/>
        </a:tabLs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105" indent="-199105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98209" indent="-199105" algn="l" defTabSz="1023967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97314" indent="-199105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10641" indent="-213327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009745" indent="-199105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5910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7892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9876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51859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98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3967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5951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793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9918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71901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388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5868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 userDrawn="1">
          <p15:clr>
            <a:srgbClr val="F26B43"/>
          </p15:clr>
        </p15:guide>
        <p15:guide id="2" pos="302" userDrawn="1">
          <p15:clr>
            <a:srgbClr val="F26B43"/>
          </p15:clr>
        </p15:guide>
        <p15:guide id="4" orient="horz" pos="3952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10" orient="horz" pos="890" userDrawn="1">
          <p15:clr>
            <a:srgbClr val="F26B43"/>
          </p15:clr>
        </p15:guide>
        <p15:guide id="18" pos="1317" userDrawn="1">
          <p15:clr>
            <a:srgbClr val="A4A3A4"/>
          </p15:clr>
        </p15:guide>
        <p15:guide id="19" pos="1452" userDrawn="1">
          <p15:clr>
            <a:srgbClr val="A4A3A4"/>
          </p15:clr>
        </p15:guide>
        <p15:guide id="22" pos="2544" userDrawn="1">
          <p15:clr>
            <a:srgbClr val="A4A3A4"/>
          </p15:clr>
        </p15:guide>
        <p15:guide id="23" pos="2679" userDrawn="1">
          <p15:clr>
            <a:srgbClr val="A4A3A4"/>
          </p15:clr>
        </p15:guide>
        <p15:guide id="26" pos="3771" userDrawn="1">
          <p15:clr>
            <a:srgbClr val="A4A3A4"/>
          </p15:clr>
        </p15:guide>
        <p15:guide id="27" pos="3906" userDrawn="1">
          <p15:clr>
            <a:srgbClr val="A4A3A4"/>
          </p15:clr>
        </p15:guide>
        <p15:guide id="30" pos="4998" userDrawn="1">
          <p15:clr>
            <a:srgbClr val="A4A3A4"/>
          </p15:clr>
        </p15:guide>
        <p15:guide id="31" pos="5133" userDrawn="1">
          <p15:clr>
            <a:srgbClr val="A4A3A4"/>
          </p15:clr>
        </p15:guide>
        <p15:guide id="34" pos="6225" userDrawn="1">
          <p15:clr>
            <a:srgbClr val="A4A3A4"/>
          </p15:clr>
        </p15:guide>
        <p15:guide id="35" pos="6360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8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sv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3.pn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78.png"/><Relationship Id="rId18" Type="http://schemas.openxmlformats.org/officeDocument/2006/relationships/image" Target="../media/image83.jpeg"/><Relationship Id="rId3" Type="http://schemas.openxmlformats.org/officeDocument/2006/relationships/image" Target="../media/image68.jpe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17" Type="http://schemas.openxmlformats.org/officeDocument/2006/relationships/image" Target="../media/image82.png"/><Relationship Id="rId2" Type="http://schemas.openxmlformats.org/officeDocument/2006/relationships/image" Target="../media/image67.png"/><Relationship Id="rId16" Type="http://schemas.openxmlformats.org/officeDocument/2006/relationships/image" Target="../media/image81.png"/><Relationship Id="rId20" Type="http://schemas.openxmlformats.org/officeDocument/2006/relationships/image" Target="../media/image8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5" Type="http://schemas.openxmlformats.org/officeDocument/2006/relationships/image" Target="../media/image70.png"/><Relationship Id="rId15" Type="http://schemas.openxmlformats.org/officeDocument/2006/relationships/image" Target="../media/image80.png"/><Relationship Id="rId10" Type="http://schemas.openxmlformats.org/officeDocument/2006/relationships/image" Target="../media/image75.jpeg"/><Relationship Id="rId19" Type="http://schemas.openxmlformats.org/officeDocument/2006/relationships/image" Target="../media/image84.tiff"/><Relationship Id="rId4" Type="http://schemas.openxmlformats.org/officeDocument/2006/relationships/image" Target="../media/image69.png"/><Relationship Id="rId9" Type="http://schemas.openxmlformats.org/officeDocument/2006/relationships/image" Target="../media/image74.png"/><Relationship Id="rId14" Type="http://schemas.openxmlformats.org/officeDocument/2006/relationships/image" Target="../media/image7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7.jpeg"/><Relationship Id="rId18" Type="http://schemas.openxmlformats.org/officeDocument/2006/relationships/image" Target="../media/image102.tiff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12" Type="http://schemas.openxmlformats.org/officeDocument/2006/relationships/image" Target="../media/image96.png"/><Relationship Id="rId17" Type="http://schemas.openxmlformats.org/officeDocument/2006/relationships/image" Target="../media/image101.png"/><Relationship Id="rId2" Type="http://schemas.openxmlformats.org/officeDocument/2006/relationships/image" Target="../media/image86.png"/><Relationship Id="rId16" Type="http://schemas.openxmlformats.org/officeDocument/2006/relationships/image" Target="../media/image10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0.png"/><Relationship Id="rId11" Type="http://schemas.openxmlformats.org/officeDocument/2006/relationships/image" Target="../media/image95.png"/><Relationship Id="rId5" Type="http://schemas.openxmlformats.org/officeDocument/2006/relationships/image" Target="../media/image89.png"/><Relationship Id="rId15" Type="http://schemas.openxmlformats.org/officeDocument/2006/relationships/image" Target="../media/image99.png"/><Relationship Id="rId10" Type="http://schemas.openxmlformats.org/officeDocument/2006/relationships/image" Target="../media/image94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Relationship Id="rId14" Type="http://schemas.openxmlformats.org/officeDocument/2006/relationships/image" Target="../media/image98.png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4.png"/><Relationship Id="rId18" Type="http://schemas.openxmlformats.org/officeDocument/2006/relationships/image" Target="../media/image119.png"/><Relationship Id="rId26" Type="http://schemas.openxmlformats.org/officeDocument/2006/relationships/image" Target="../media/image127.png"/><Relationship Id="rId39" Type="http://schemas.openxmlformats.org/officeDocument/2006/relationships/image" Target="../media/image140.png"/><Relationship Id="rId21" Type="http://schemas.openxmlformats.org/officeDocument/2006/relationships/image" Target="../media/image122.png"/><Relationship Id="rId34" Type="http://schemas.openxmlformats.org/officeDocument/2006/relationships/image" Target="../media/image135.png"/><Relationship Id="rId7" Type="http://schemas.openxmlformats.org/officeDocument/2006/relationships/image" Target="../media/image108.png"/><Relationship Id="rId12" Type="http://schemas.openxmlformats.org/officeDocument/2006/relationships/image" Target="../media/image113.png"/><Relationship Id="rId17" Type="http://schemas.openxmlformats.org/officeDocument/2006/relationships/image" Target="../media/image118.png"/><Relationship Id="rId25" Type="http://schemas.openxmlformats.org/officeDocument/2006/relationships/image" Target="../media/image126.png"/><Relationship Id="rId33" Type="http://schemas.openxmlformats.org/officeDocument/2006/relationships/image" Target="../media/image134.png"/><Relationship Id="rId38" Type="http://schemas.openxmlformats.org/officeDocument/2006/relationships/image" Target="../media/image139.png"/><Relationship Id="rId2" Type="http://schemas.openxmlformats.org/officeDocument/2006/relationships/image" Target="../media/image103.png"/><Relationship Id="rId16" Type="http://schemas.openxmlformats.org/officeDocument/2006/relationships/image" Target="../media/image117.png"/><Relationship Id="rId20" Type="http://schemas.openxmlformats.org/officeDocument/2006/relationships/image" Target="../media/image121.png"/><Relationship Id="rId29" Type="http://schemas.openxmlformats.org/officeDocument/2006/relationships/image" Target="../media/image13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7.png"/><Relationship Id="rId11" Type="http://schemas.openxmlformats.org/officeDocument/2006/relationships/image" Target="../media/image112.png"/><Relationship Id="rId24" Type="http://schemas.openxmlformats.org/officeDocument/2006/relationships/image" Target="../media/image125.png"/><Relationship Id="rId32" Type="http://schemas.openxmlformats.org/officeDocument/2006/relationships/image" Target="../media/image133.png"/><Relationship Id="rId37" Type="http://schemas.openxmlformats.org/officeDocument/2006/relationships/image" Target="../media/image138.jpeg"/><Relationship Id="rId40" Type="http://schemas.openxmlformats.org/officeDocument/2006/relationships/image" Target="../media/image141.png"/><Relationship Id="rId5" Type="http://schemas.openxmlformats.org/officeDocument/2006/relationships/image" Target="../media/image106.png"/><Relationship Id="rId15" Type="http://schemas.openxmlformats.org/officeDocument/2006/relationships/image" Target="../media/image116.png"/><Relationship Id="rId23" Type="http://schemas.openxmlformats.org/officeDocument/2006/relationships/image" Target="../media/image124.png"/><Relationship Id="rId28" Type="http://schemas.openxmlformats.org/officeDocument/2006/relationships/image" Target="../media/image129.png"/><Relationship Id="rId36" Type="http://schemas.openxmlformats.org/officeDocument/2006/relationships/image" Target="../media/image137.png"/><Relationship Id="rId10" Type="http://schemas.openxmlformats.org/officeDocument/2006/relationships/image" Target="../media/image111.png"/><Relationship Id="rId19" Type="http://schemas.openxmlformats.org/officeDocument/2006/relationships/image" Target="../media/image120.png"/><Relationship Id="rId31" Type="http://schemas.openxmlformats.org/officeDocument/2006/relationships/image" Target="../media/image132.png"/><Relationship Id="rId4" Type="http://schemas.openxmlformats.org/officeDocument/2006/relationships/image" Target="../media/image105.jpeg"/><Relationship Id="rId9" Type="http://schemas.openxmlformats.org/officeDocument/2006/relationships/image" Target="../media/image110.png"/><Relationship Id="rId14" Type="http://schemas.openxmlformats.org/officeDocument/2006/relationships/image" Target="../media/image115.png"/><Relationship Id="rId22" Type="http://schemas.openxmlformats.org/officeDocument/2006/relationships/image" Target="../media/image123.jpeg"/><Relationship Id="rId27" Type="http://schemas.openxmlformats.org/officeDocument/2006/relationships/image" Target="../media/image128.png"/><Relationship Id="rId30" Type="http://schemas.openxmlformats.org/officeDocument/2006/relationships/image" Target="../media/image131.png"/><Relationship Id="rId35" Type="http://schemas.openxmlformats.org/officeDocument/2006/relationships/image" Target="../media/image136.png"/><Relationship Id="rId8" Type="http://schemas.openxmlformats.org/officeDocument/2006/relationships/image" Target="../media/image109.png"/><Relationship Id="rId3" Type="http://schemas.openxmlformats.org/officeDocument/2006/relationships/image" Target="../media/image10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13" Type="http://schemas.openxmlformats.org/officeDocument/2006/relationships/image" Target="../media/image153.png"/><Relationship Id="rId18" Type="http://schemas.openxmlformats.org/officeDocument/2006/relationships/image" Target="../media/image158.png"/><Relationship Id="rId3" Type="http://schemas.openxmlformats.org/officeDocument/2006/relationships/image" Target="../media/image143.png"/><Relationship Id="rId21" Type="http://schemas.openxmlformats.org/officeDocument/2006/relationships/image" Target="../media/image161.png"/><Relationship Id="rId7" Type="http://schemas.openxmlformats.org/officeDocument/2006/relationships/image" Target="../media/image147.png"/><Relationship Id="rId12" Type="http://schemas.openxmlformats.org/officeDocument/2006/relationships/image" Target="../media/image152.png"/><Relationship Id="rId17" Type="http://schemas.openxmlformats.org/officeDocument/2006/relationships/image" Target="../media/image157.png"/><Relationship Id="rId25" Type="http://schemas.openxmlformats.org/officeDocument/2006/relationships/image" Target="../media/image134.png"/><Relationship Id="rId2" Type="http://schemas.openxmlformats.org/officeDocument/2006/relationships/image" Target="../media/image142.png"/><Relationship Id="rId16" Type="http://schemas.openxmlformats.org/officeDocument/2006/relationships/image" Target="../media/image156.png"/><Relationship Id="rId20" Type="http://schemas.openxmlformats.org/officeDocument/2006/relationships/image" Target="../media/image16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6.png"/><Relationship Id="rId11" Type="http://schemas.openxmlformats.org/officeDocument/2006/relationships/image" Target="../media/image151.png"/><Relationship Id="rId24" Type="http://schemas.openxmlformats.org/officeDocument/2006/relationships/image" Target="../media/image126.png"/><Relationship Id="rId5" Type="http://schemas.openxmlformats.org/officeDocument/2006/relationships/image" Target="../media/image145.png"/><Relationship Id="rId15" Type="http://schemas.openxmlformats.org/officeDocument/2006/relationships/image" Target="../media/image155.png"/><Relationship Id="rId23" Type="http://schemas.openxmlformats.org/officeDocument/2006/relationships/image" Target="../media/image125.png"/><Relationship Id="rId10" Type="http://schemas.openxmlformats.org/officeDocument/2006/relationships/image" Target="../media/image150.png"/><Relationship Id="rId19" Type="http://schemas.openxmlformats.org/officeDocument/2006/relationships/image" Target="../media/image159.png"/><Relationship Id="rId4" Type="http://schemas.openxmlformats.org/officeDocument/2006/relationships/image" Target="../media/image144.png"/><Relationship Id="rId9" Type="http://schemas.openxmlformats.org/officeDocument/2006/relationships/image" Target="../media/image149.jpeg"/><Relationship Id="rId14" Type="http://schemas.openxmlformats.org/officeDocument/2006/relationships/image" Target="../media/image154.jpeg"/><Relationship Id="rId22" Type="http://schemas.openxmlformats.org/officeDocument/2006/relationships/image" Target="../media/image1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5.png"/><Relationship Id="rId4" Type="http://schemas.openxmlformats.org/officeDocument/2006/relationships/image" Target="../media/image16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png"/><Relationship Id="rId3" Type="http://schemas.openxmlformats.org/officeDocument/2006/relationships/image" Target="../media/image167.png"/><Relationship Id="rId7" Type="http://schemas.openxmlformats.org/officeDocument/2006/relationships/image" Target="../media/image171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0.png"/><Relationship Id="rId5" Type="http://schemas.openxmlformats.org/officeDocument/2006/relationships/image" Target="../media/image169.png"/><Relationship Id="rId4" Type="http://schemas.openxmlformats.org/officeDocument/2006/relationships/image" Target="../media/image16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Relationship Id="rId4" Type="http://schemas.openxmlformats.org/officeDocument/2006/relationships/image" Target="../media/image173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7.png"/><Relationship Id="rId4" Type="http://schemas.openxmlformats.org/officeDocument/2006/relationships/image" Target="../media/image17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7.png"/><Relationship Id="rId4" Type="http://schemas.openxmlformats.org/officeDocument/2006/relationships/image" Target="../media/image17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7.png"/><Relationship Id="rId4" Type="http://schemas.openxmlformats.org/officeDocument/2006/relationships/image" Target="../media/image17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Relationship Id="rId4" Type="http://schemas.openxmlformats.org/officeDocument/2006/relationships/image" Target="../media/image173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1.png"/><Relationship Id="rId4" Type="http://schemas.openxmlformats.org/officeDocument/2006/relationships/image" Target="../media/image18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5.png"/><Relationship Id="rId4" Type="http://schemas.openxmlformats.org/officeDocument/2006/relationships/image" Target="../media/image18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3.tiff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27.tiff"/><Relationship Id="rId4" Type="http://schemas.microsoft.com/office/2007/relationships/hdphoto" Target="../media/hdphoto1.wdp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E1D26FC-380D-1982-D3D6-FE7B3AF6E4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638" cy="627379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D68D798-D85B-43F4-8D55-7E2F22C5781F}"/>
              </a:ext>
            </a:extLst>
          </p:cNvPr>
          <p:cNvSpPr/>
          <p:nvPr/>
        </p:nvSpPr>
        <p:spPr>
          <a:xfrm>
            <a:off x="0" y="-1"/>
            <a:ext cx="12192000" cy="6273799"/>
          </a:xfrm>
          <a:prstGeom prst="rect">
            <a:avLst/>
          </a:prstGeom>
          <a:gradFill>
            <a:gsLst>
              <a:gs pos="0">
                <a:schemeClr val="tx1">
                  <a:alpha val="90000"/>
                </a:schemeClr>
              </a:gs>
              <a:gs pos="64000">
                <a:srgbClr val="28313F">
                  <a:alpha val="25000"/>
                </a:srgbClr>
              </a:gs>
              <a:gs pos="100000">
                <a:schemeClr val="tx1">
                  <a:alpha val="76000"/>
                </a:schemeClr>
              </a:gs>
            </a:gsLst>
            <a:lin ang="27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EBE2C7F-4F8A-4D25-9DD8-FEBA0A3051B9}"/>
              </a:ext>
            </a:extLst>
          </p:cNvPr>
          <p:cNvSpPr/>
          <p:nvPr/>
        </p:nvSpPr>
        <p:spPr>
          <a:xfrm>
            <a:off x="0" y="0"/>
            <a:ext cx="12192000" cy="3543300"/>
          </a:xfrm>
          <a:prstGeom prst="rect">
            <a:avLst/>
          </a:prstGeom>
          <a:gradFill>
            <a:gsLst>
              <a:gs pos="0">
                <a:schemeClr val="tx1">
                  <a:alpha val="42000"/>
                </a:schemeClr>
              </a:gs>
              <a:gs pos="91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8F58484-5BC4-4866-93A0-0360B8162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1233150" cy="1169582"/>
          </a:xfrm>
        </p:spPr>
        <p:txBody>
          <a:bodyPr/>
          <a:lstStyle/>
          <a:p>
            <a:r>
              <a:rPr lang="en-US" sz="1800" b="0">
                <a:solidFill>
                  <a:schemeClr val="bg1"/>
                </a:solidFill>
                <a:latin typeface="Roboto" panose="02000000000000000000" pitchFamily="2" charset="0"/>
              </a:rPr>
              <a:t>VHS010-VHS011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Gama mini-aspiratoarelor industriale</a:t>
            </a:r>
            <a:endParaRPr lang="en-US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566939D6-6557-4237-898B-931BC890A7B3}"/>
                  </a:ext>
                </a:extLst>
              </p14:cNvPr>
              <p14:cNvContentPartPr/>
              <p14:nvPr/>
            </p14:nvContentPartPr>
            <p14:xfrm>
              <a:off x="-255960" y="1515154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566939D6-6557-4237-898B-931BC890A7B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264960" y="1506514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4063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BBCFC5B-D7E8-D9EA-2E37-64817C79D9C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361796" y="1434164"/>
            <a:ext cx="2586038" cy="4603109"/>
          </a:xfrm>
        </p:spPr>
        <p:txBody>
          <a:bodyPr lIns="72000" tIns="2194560" rIns="108000"/>
          <a:lstStyle/>
          <a:p>
            <a:pPr marL="263525" marR="0" lvl="0" indent="-171450" algn="l" defTabSz="102396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 panose="02000000000000000000" pitchFamily="2" charset="0"/>
                <a:ea typeface="Roboto Bold" panose="02000000000000000000" pitchFamily="2" charset="0"/>
                <a:cs typeface="+mn-cs"/>
              </a:rPr>
              <a:t>Produsul final ambalat în contact direct cu ambalajul său</a:t>
            </a:r>
          </a:p>
          <a:p>
            <a:pPr marL="263525" marR="0" lvl="0" indent="-171450" algn="l" defTabSz="102396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 panose="02000000000000000000" pitchFamily="2" charset="0"/>
                <a:ea typeface="Roboto Bold" panose="02000000000000000000" pitchFamily="2" charset="0"/>
                <a:cs typeface="+mn-cs"/>
              </a:rPr>
              <a:t>Lucrare de efectuat pentru VHS011 </a:t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 panose="02000000000000000000" pitchFamily="2" charset="0"/>
                <a:ea typeface="Roboto Bold" panose="02000000000000000000" pitchFamily="2" charset="0"/>
                <a:cs typeface="+mn-cs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 panose="02000000000000000000" pitchFamily="2" charset="0"/>
                <a:ea typeface="Roboto Bold" panose="02000000000000000000" pitchFamily="2" charset="0"/>
                <a:cs typeface="+mn-cs"/>
              </a:rPr>
              <a:t>LC Z22: curățarea liniilor de ambalare în spații înguste</a:t>
            </a:r>
          </a:p>
          <a:p>
            <a:pPr marL="263525" marR="0" lvl="0" indent="-171450" algn="l" defTabSz="102396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 panose="02000000000000000000" pitchFamily="2" charset="0"/>
                <a:ea typeface="Roboto Bold" panose="02000000000000000000" pitchFamily="2" charset="0"/>
                <a:cs typeface="+mn-cs"/>
              </a:rPr>
              <a:t>Curățarea benzilor transportoare și a mașinii de ambalare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6579999-FD25-9378-B44C-77E9C7BDA49D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9126537" y="1434164"/>
            <a:ext cx="2586038" cy="4603109"/>
          </a:xfrm>
        </p:spPr>
        <p:txBody>
          <a:bodyPr lIns="72000" tIns="2194560" rIns="108000"/>
          <a:lstStyle/>
          <a:p>
            <a:pPr marL="263525" marR="0" lvl="0" indent="-171450" algn="l" defTabSz="102396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 panose="02000000000000000000" pitchFamily="2" charset="0"/>
                <a:ea typeface="Roboto Bold" panose="02000000000000000000" pitchFamily="2" charset="0"/>
                <a:cs typeface="+mn-cs"/>
              </a:rPr>
              <a:t>Produsul final ambalat în contact direct cu ambalajul său</a:t>
            </a:r>
          </a:p>
          <a:p>
            <a:pPr marL="263525" marR="0" lvl="0" indent="-171450" algn="l" defTabSz="102396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 panose="02000000000000000000" pitchFamily="2" charset="0"/>
                <a:ea typeface="Roboto Bold" panose="02000000000000000000" pitchFamily="2" charset="0"/>
                <a:cs typeface="+mn-cs"/>
              </a:rPr>
              <a:t>Lucrare de efectuat pentru VHS011 </a:t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 panose="02000000000000000000" pitchFamily="2" charset="0"/>
                <a:ea typeface="Roboto Bold" panose="02000000000000000000" pitchFamily="2" charset="0"/>
                <a:cs typeface="+mn-cs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 panose="02000000000000000000" pitchFamily="2" charset="0"/>
                <a:ea typeface="Roboto Bold" panose="02000000000000000000" pitchFamily="2" charset="0"/>
                <a:cs typeface="+mn-cs"/>
              </a:rPr>
              <a:t>LC ACD: curățarea liniilor de ambalare în spații înguste</a:t>
            </a:r>
          </a:p>
          <a:p>
            <a:pPr marL="263525" marR="0" lvl="0" indent="-171450" algn="l" defTabSz="102396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 panose="02000000000000000000" pitchFamily="2" charset="0"/>
                <a:ea typeface="Roboto Bold" panose="02000000000000000000" pitchFamily="2" charset="0"/>
                <a:cs typeface="+mn-cs"/>
              </a:rPr>
              <a:t>Curățarea benzilor transportoare și </a:t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 panose="02000000000000000000" pitchFamily="2" charset="0"/>
                <a:ea typeface="Roboto Bold" panose="02000000000000000000" pitchFamily="2" charset="0"/>
                <a:cs typeface="+mn-cs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 panose="02000000000000000000" pitchFamily="2" charset="0"/>
                <a:ea typeface="Roboto Bold" panose="02000000000000000000" pitchFamily="2" charset="0"/>
                <a:cs typeface="+mn-cs"/>
              </a:rPr>
              <a:t>a mașinii de ambalare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24B920A-F5ED-2F19-FAEA-E8A2BEEF870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9425" y="1434164"/>
            <a:ext cx="2586038" cy="4603109"/>
          </a:xfrm>
        </p:spPr>
        <p:txBody>
          <a:bodyPr lIns="72000" tIns="2194560" rIns="108000"/>
          <a:lstStyle/>
          <a:p>
            <a:pPr marL="263525" indent="-171450">
              <a:lnSpc>
                <a:spcPct val="120000"/>
              </a:lnSpc>
              <a:spcBef>
                <a:spcPts val="0"/>
              </a:spcBef>
            </a:pPr>
            <a:r>
              <a:rPr lang="en-US" sz="1000">
                <a:latin typeface="Roboto Light" panose="02000000000000000000" pitchFamily="2" charset="0"/>
                <a:ea typeface="Roboto Bold" panose="02000000000000000000" pitchFamily="2" charset="0"/>
              </a:rPr>
              <a:t>Produsul final ambalat în contact direct cu ambalajul său</a:t>
            </a:r>
          </a:p>
          <a:p>
            <a:pPr marL="263525" indent="-171450">
              <a:lnSpc>
                <a:spcPct val="120000"/>
              </a:lnSpc>
              <a:spcBef>
                <a:spcPts val="0"/>
              </a:spcBef>
            </a:pPr>
            <a:r>
              <a:rPr lang="en-US" sz="1000">
                <a:latin typeface="Roboto Light" panose="02000000000000000000" pitchFamily="2" charset="0"/>
                <a:ea typeface="Roboto Bold" panose="02000000000000000000" pitchFamily="2" charset="0"/>
              </a:rPr>
              <a:t>Lucrare de efectuat pentru VHS011 </a:t>
            </a:r>
            <a:br>
              <a:rPr lang="en-US" sz="1000">
                <a:latin typeface="Roboto Light" panose="02000000000000000000" pitchFamily="2" charset="0"/>
                <a:ea typeface="Roboto Bold" panose="02000000000000000000" pitchFamily="2" charset="0"/>
              </a:rPr>
            </a:br>
            <a:r>
              <a:rPr lang="en-US" sz="1000">
                <a:latin typeface="Roboto Light" panose="02000000000000000000" pitchFamily="2" charset="0"/>
                <a:ea typeface="Roboto Bold" panose="02000000000000000000" pitchFamily="2" charset="0"/>
              </a:rPr>
              <a:t>LC Z22: curățarea pardoselilor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0543E58-8E9B-0041-0C7C-855A05BE5A2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244167" y="1434164"/>
            <a:ext cx="2586038" cy="4603109"/>
          </a:xfrm>
        </p:spPr>
        <p:txBody>
          <a:bodyPr lIns="72000" tIns="2194560" rIns="108000"/>
          <a:lstStyle/>
          <a:p>
            <a:pPr marL="263525" marR="0" lvl="0" indent="-171450" algn="l" defTabSz="102396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 panose="02000000000000000000" pitchFamily="2" charset="0"/>
                <a:ea typeface="Roboto Bold" panose="02000000000000000000" pitchFamily="2" charset="0"/>
                <a:cs typeface="+mn-cs"/>
              </a:rPr>
              <a:t>Produsul final ambalat în contact direct cu ambalajul său</a:t>
            </a:r>
          </a:p>
          <a:p>
            <a:pPr marL="263525" marR="0" lvl="0" indent="-171450" algn="l" defTabSz="102396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 panose="02000000000000000000" pitchFamily="2" charset="0"/>
                <a:ea typeface="Roboto Bold" panose="02000000000000000000" pitchFamily="2" charset="0"/>
                <a:cs typeface="+mn-cs"/>
              </a:rPr>
              <a:t>Lucrare de efectuat pentru VHS011 </a:t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 panose="02000000000000000000" pitchFamily="2" charset="0"/>
                <a:ea typeface="Roboto Bold" panose="02000000000000000000" pitchFamily="2" charset="0"/>
                <a:cs typeface="+mn-cs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28313F"/>
                </a:solidFill>
                <a:effectLst/>
                <a:uLnTx/>
                <a:uFillTx/>
                <a:latin typeface="Roboto Light" panose="02000000000000000000" pitchFamily="2" charset="0"/>
                <a:ea typeface="Roboto Bold" panose="02000000000000000000" pitchFamily="2" charset="0"/>
                <a:cs typeface="+mn-cs"/>
              </a:rPr>
              <a:t>LC ACD: curățarea pardoselii</a:t>
            </a:r>
          </a:p>
        </p:txBody>
      </p:sp>
      <p:pic>
        <p:nvPicPr>
          <p:cNvPr id="3" name="Immagine 1">
            <a:extLst>
              <a:ext uri="{FF2B5EF4-FFF2-40B4-BE49-F238E27FC236}">
                <a16:creationId xmlns:a16="http://schemas.microsoft.com/office/drawing/2014/main" id="{5486EF7B-AD90-34C6-4C2C-857D854FB7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329" y="1431925"/>
            <a:ext cx="2586134" cy="1475874"/>
          </a:xfrm>
          <a:prstGeom prst="rect">
            <a:avLst/>
          </a:prstGeom>
        </p:spPr>
      </p:pic>
      <p:pic>
        <p:nvPicPr>
          <p:cNvPr id="8" name="Immagine 21">
            <a:extLst>
              <a:ext uri="{FF2B5EF4-FFF2-40B4-BE49-F238E27FC236}">
                <a16:creationId xmlns:a16="http://schemas.microsoft.com/office/drawing/2014/main" id="{E7E835B0-F998-2CCC-F9BF-9E44A21BD75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6186" y="1434164"/>
            <a:ext cx="2579935" cy="1469087"/>
          </a:xfrm>
          <a:prstGeom prst="rect">
            <a:avLst/>
          </a:prstGeom>
        </p:spPr>
      </p:pic>
      <p:pic>
        <p:nvPicPr>
          <p:cNvPr id="11" name="Immagine 34">
            <a:extLst>
              <a:ext uri="{FF2B5EF4-FFF2-40B4-BE49-F238E27FC236}">
                <a16:creationId xmlns:a16="http://schemas.microsoft.com/office/drawing/2014/main" id="{A50B0263-9E61-344D-A762-979D4B4785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2453" y="1431925"/>
            <a:ext cx="2587752" cy="1475874"/>
          </a:xfrm>
          <a:prstGeom prst="rect">
            <a:avLst/>
          </a:prstGeom>
        </p:spPr>
      </p:pic>
      <p:pic>
        <p:nvPicPr>
          <p:cNvPr id="13" name="Immagine 46">
            <a:extLst>
              <a:ext uri="{FF2B5EF4-FFF2-40B4-BE49-F238E27FC236}">
                <a16:creationId xmlns:a16="http://schemas.microsoft.com/office/drawing/2014/main" id="{B29DB51C-A9F0-464E-DAA7-DF02116F6AF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35511" y="1431925"/>
            <a:ext cx="2592241" cy="1475875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81B4971-9BF9-39AB-FFEE-69FFBC5C4A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2910539"/>
            <a:ext cx="2586038" cy="775354"/>
          </a:xfrm>
        </p:spPr>
        <p:txBody>
          <a:bodyPr lIns="180000" tIns="108000" rIns="180000"/>
          <a:lstStyle/>
          <a:p>
            <a:pPr marL="0" marR="0" lvl="0" indent="0" algn="l" defTabSz="13493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263525" algn="l"/>
              </a:tabLst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38AFD9"/>
                </a:solidFill>
                <a:effectLst/>
                <a:uLnTx/>
                <a:uFillTx/>
                <a:latin typeface="Segoe MDL2 Assets" panose="050A0102010101010101" pitchFamily="18" charset="0"/>
                <a:ea typeface="+mn-ea"/>
                <a:cs typeface="+mn-cs"/>
              </a:rPr>
              <a:t> 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38AFD9"/>
                </a:solidFill>
                <a:effectLst/>
                <a:uLnTx/>
                <a:uFillTx/>
                <a:latin typeface="Roboto Bold"/>
                <a:ea typeface="+mn-ea"/>
                <a:cs typeface="+mn-cs"/>
              </a:rPr>
              <a:t>	Ambalaj primar </a:t>
            </a:r>
            <a:b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38AFD9"/>
                </a:solidFill>
                <a:effectLst/>
                <a:uLnTx/>
                <a:uFillTx/>
                <a:latin typeface="Roboto Bold"/>
                <a:ea typeface="+mn-ea"/>
                <a:cs typeface="+mn-cs"/>
              </a:rPr>
            </a:b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38AFD9"/>
                </a:solidFill>
                <a:effectLst/>
                <a:uLnTx/>
                <a:uFillTx/>
                <a:latin typeface="Roboto Bold"/>
                <a:ea typeface="+mn-ea"/>
                <a:cs typeface="+mn-cs"/>
              </a:rPr>
              <a:t>	zonă clasificată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65ECBA-F317-A48D-27DF-51F07A786FE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A41F32CA-5A8C-2F73-2267-DFBC1EEE80F4}"/>
              </a:ext>
            </a:extLst>
          </p:cNvPr>
          <p:cNvSpPr txBox="1">
            <a:spLocks/>
          </p:cNvSpPr>
          <p:nvPr/>
        </p:nvSpPr>
        <p:spPr>
          <a:xfrm>
            <a:off x="3361795" y="2910539"/>
            <a:ext cx="2586038" cy="775354"/>
          </a:xfrm>
          <a:prstGeom prst="rect">
            <a:avLst/>
          </a:prstGeom>
          <a:noFill/>
        </p:spPr>
        <p:txBody>
          <a:bodyPr vert="horz" lIns="180000" tIns="108000" rIns="180000" bIns="0" rtlCol="0" anchor="t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3493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3525" algn="l"/>
              </a:tabLst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38AFD9"/>
                </a:solidFill>
                <a:effectLst/>
                <a:uLnTx/>
                <a:uFillTx/>
                <a:latin typeface="Segoe MDL2 Assets" panose="050A0102010101010101" pitchFamily="18" charset="0"/>
                <a:ea typeface="+mn-ea"/>
                <a:cs typeface="+mn-cs"/>
              </a:rPr>
              <a:t> 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38AFD9"/>
                </a:solidFill>
                <a:effectLst/>
                <a:uLnTx/>
                <a:uFillTx/>
                <a:latin typeface="Roboto Bold"/>
                <a:ea typeface="+mn-ea"/>
                <a:cs typeface="+mn-cs"/>
              </a:rPr>
              <a:t>	Ambalaj primar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47358"/>
              </a:solidFill>
              <a:effectLst/>
              <a:uLnTx/>
              <a:uFillTx/>
              <a:latin typeface="Roboto Bold"/>
              <a:ea typeface="+mn-ea"/>
              <a:cs typeface="+mn-cs"/>
            </a:endParaRP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3B21AF14-D13F-ABAF-3A24-A1594E719EBF}"/>
              </a:ext>
            </a:extLst>
          </p:cNvPr>
          <p:cNvSpPr txBox="1">
            <a:spLocks/>
          </p:cNvSpPr>
          <p:nvPr/>
        </p:nvSpPr>
        <p:spPr>
          <a:xfrm>
            <a:off x="6240259" y="2910539"/>
            <a:ext cx="2586038" cy="775354"/>
          </a:xfrm>
          <a:prstGeom prst="rect">
            <a:avLst/>
          </a:prstGeom>
          <a:noFill/>
        </p:spPr>
        <p:txBody>
          <a:bodyPr vert="horz" lIns="180000" tIns="108000" rIns="180000" bIns="0" rtlCol="0" anchor="t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3493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3525" algn="l"/>
              </a:tabLst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38AFD9"/>
                </a:solidFill>
                <a:effectLst/>
                <a:uLnTx/>
                <a:uFillTx/>
                <a:latin typeface="Segoe MDL2 Assets" panose="050A0102010101010101" pitchFamily="18" charset="0"/>
                <a:ea typeface="+mn-ea"/>
                <a:cs typeface="+mn-cs"/>
              </a:rPr>
              <a:t> 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38AFD9"/>
                </a:solidFill>
                <a:effectLst/>
                <a:uLnTx/>
                <a:uFillTx/>
                <a:latin typeface="Roboto Bold"/>
                <a:ea typeface="+mn-ea"/>
                <a:cs typeface="+mn-cs"/>
              </a:rPr>
              <a:t>	Ambalaj primar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96681025-9403-407C-EEE5-3A4E471BBBDB}"/>
              </a:ext>
            </a:extLst>
          </p:cNvPr>
          <p:cNvSpPr txBox="1">
            <a:spLocks/>
          </p:cNvSpPr>
          <p:nvPr/>
        </p:nvSpPr>
        <p:spPr>
          <a:xfrm>
            <a:off x="9126537" y="2910539"/>
            <a:ext cx="2586038" cy="775354"/>
          </a:xfrm>
          <a:prstGeom prst="rect">
            <a:avLst/>
          </a:prstGeom>
          <a:noFill/>
        </p:spPr>
        <p:txBody>
          <a:bodyPr vert="horz" lIns="180000" tIns="108000" rIns="180000" bIns="0" rtlCol="0" anchor="t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34937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3525" algn="l"/>
              </a:tabLst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38AFD9"/>
                </a:solidFill>
                <a:effectLst/>
                <a:uLnTx/>
                <a:uFillTx/>
                <a:latin typeface="Segoe MDL2 Assets" panose="050A0102010101010101" pitchFamily="18" charset="0"/>
                <a:ea typeface="+mn-ea"/>
                <a:cs typeface="+mn-cs"/>
              </a:rPr>
              <a:t> 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38AFD9"/>
                </a:solidFill>
                <a:effectLst/>
                <a:uLnTx/>
                <a:uFillTx/>
                <a:latin typeface="Roboto Bold"/>
                <a:ea typeface="+mn-ea"/>
                <a:cs typeface="+mn-cs"/>
              </a:rPr>
              <a:t>	Ambalaj primar </a:t>
            </a:r>
            <a:b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38AFD9"/>
                </a:solidFill>
                <a:effectLst/>
                <a:uLnTx/>
                <a:uFillTx/>
                <a:latin typeface="Roboto Bold"/>
                <a:ea typeface="+mn-ea"/>
                <a:cs typeface="+mn-cs"/>
              </a:rPr>
            </a:b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38AFD9"/>
                </a:solidFill>
                <a:effectLst/>
                <a:uLnTx/>
                <a:uFillTx/>
                <a:latin typeface="Roboto Bold"/>
                <a:ea typeface="+mn-ea"/>
                <a:cs typeface="+mn-cs"/>
              </a:rPr>
              <a:t>	zonă neclasificată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D1A2E1E-AF36-0616-9C8D-AD8FF288A65C}"/>
              </a:ext>
            </a:extLst>
          </p:cNvPr>
          <p:cNvGrpSpPr/>
          <p:nvPr/>
        </p:nvGrpSpPr>
        <p:grpSpPr>
          <a:xfrm>
            <a:off x="625721" y="5603875"/>
            <a:ext cx="1660040" cy="275957"/>
            <a:chOff x="473321" y="5514975"/>
            <a:chExt cx="1660040" cy="275957"/>
          </a:xfrm>
        </p:grpSpPr>
        <p:pic>
          <p:nvPicPr>
            <p:cNvPr id="15" name="Immagine 51">
              <a:extLst>
                <a:ext uri="{FF2B5EF4-FFF2-40B4-BE49-F238E27FC236}">
                  <a16:creationId xmlns:a16="http://schemas.microsoft.com/office/drawing/2014/main" id="{74DD36B9-3D76-0D64-D44F-7889129F4BC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3321" y="5514975"/>
              <a:ext cx="340056" cy="275957"/>
            </a:xfrm>
            <a:prstGeom prst="rect">
              <a:avLst/>
            </a:prstGeom>
          </p:spPr>
        </p:pic>
        <p:sp>
          <p:nvSpPr>
            <p:cNvPr id="16" name="CasellaDiTesto 55">
              <a:extLst>
                <a:ext uri="{FF2B5EF4-FFF2-40B4-BE49-F238E27FC236}">
                  <a16:creationId xmlns:a16="http://schemas.microsoft.com/office/drawing/2014/main" id="{EFA5B69F-2321-E93A-0D90-2E5D3D06D174}"/>
                </a:ext>
              </a:extLst>
            </p:cNvPr>
            <p:cNvSpPr txBox="1"/>
            <p:nvPr/>
          </p:nvSpPr>
          <p:spPr>
            <a:xfrm>
              <a:off x="806357" y="5522148"/>
              <a:ext cx="132700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100" b="1">
                  <a:solidFill>
                    <a:schemeClr val="accent6"/>
                  </a:solidFill>
                  <a:latin typeface="+mj-lt"/>
                </a:rPr>
                <a:t>Zonă clasificată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04D0176-3B3E-6113-5D70-7C9E71C32A5F}"/>
              </a:ext>
            </a:extLst>
          </p:cNvPr>
          <p:cNvGrpSpPr/>
          <p:nvPr/>
        </p:nvGrpSpPr>
        <p:grpSpPr>
          <a:xfrm>
            <a:off x="6402752" y="5618221"/>
            <a:ext cx="2162497" cy="261610"/>
            <a:chOff x="6358364" y="4187157"/>
            <a:chExt cx="2162497" cy="261610"/>
          </a:xfrm>
        </p:grpSpPr>
        <p:pic>
          <p:nvPicPr>
            <p:cNvPr id="18" name="Picture 34">
              <a:extLst>
                <a:ext uri="{FF2B5EF4-FFF2-40B4-BE49-F238E27FC236}">
                  <a16:creationId xmlns:a16="http://schemas.microsoft.com/office/drawing/2014/main" id="{DEF93514-508D-FBC3-8A3A-A8D910952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8364" y="4212297"/>
              <a:ext cx="556786" cy="195922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20" name="CasellaDiTesto 60">
              <a:extLst>
                <a:ext uri="{FF2B5EF4-FFF2-40B4-BE49-F238E27FC236}">
                  <a16:creationId xmlns:a16="http://schemas.microsoft.com/office/drawing/2014/main" id="{576A665A-ABC4-A5D6-6317-78B0A6850E30}"/>
                </a:ext>
              </a:extLst>
            </p:cNvPr>
            <p:cNvSpPr txBox="1"/>
            <p:nvPr/>
          </p:nvSpPr>
          <p:spPr>
            <a:xfrm>
              <a:off x="6915150" y="4187157"/>
              <a:ext cx="160571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100" b="1">
                  <a:solidFill>
                    <a:schemeClr val="accent3"/>
                  </a:solidFill>
                  <a:latin typeface="+mj-lt"/>
                </a:rPr>
                <a:t>Pulberi combustibile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94BD110-74B5-7143-39CE-350C84ADEC37}"/>
              </a:ext>
            </a:extLst>
          </p:cNvPr>
          <p:cNvGrpSpPr/>
          <p:nvPr/>
        </p:nvGrpSpPr>
        <p:grpSpPr>
          <a:xfrm>
            <a:off x="9287911" y="5618221"/>
            <a:ext cx="2122770" cy="261610"/>
            <a:chOff x="6358364" y="4187157"/>
            <a:chExt cx="2122770" cy="261610"/>
          </a:xfrm>
        </p:grpSpPr>
        <p:pic>
          <p:nvPicPr>
            <p:cNvPr id="25" name="Picture 34">
              <a:extLst>
                <a:ext uri="{FF2B5EF4-FFF2-40B4-BE49-F238E27FC236}">
                  <a16:creationId xmlns:a16="http://schemas.microsoft.com/office/drawing/2014/main" id="{34426A72-5E05-5A69-5D52-438499EF6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8364" y="4212297"/>
              <a:ext cx="556786" cy="195922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26" name="CasellaDiTesto 60">
              <a:extLst>
                <a:ext uri="{FF2B5EF4-FFF2-40B4-BE49-F238E27FC236}">
                  <a16:creationId xmlns:a16="http://schemas.microsoft.com/office/drawing/2014/main" id="{1B285C8B-9190-A759-2CAA-F935E01C9C4E}"/>
                </a:ext>
              </a:extLst>
            </p:cNvPr>
            <p:cNvSpPr txBox="1"/>
            <p:nvPr/>
          </p:nvSpPr>
          <p:spPr>
            <a:xfrm>
              <a:off x="6915149" y="4187157"/>
              <a:ext cx="156598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100" b="1">
                  <a:solidFill>
                    <a:schemeClr val="accent3"/>
                  </a:solidFill>
                  <a:latin typeface="+mj-lt"/>
                </a:rPr>
                <a:t>Pulberi combustibile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507F476-23AD-4037-6A0D-8043C88D2666}"/>
              </a:ext>
            </a:extLst>
          </p:cNvPr>
          <p:cNvGrpSpPr/>
          <p:nvPr/>
        </p:nvGrpSpPr>
        <p:grpSpPr>
          <a:xfrm>
            <a:off x="3518586" y="5603875"/>
            <a:ext cx="1660040" cy="275957"/>
            <a:chOff x="473321" y="5514975"/>
            <a:chExt cx="1660040" cy="275957"/>
          </a:xfrm>
        </p:grpSpPr>
        <p:pic>
          <p:nvPicPr>
            <p:cNvPr id="29" name="Immagine 51">
              <a:extLst>
                <a:ext uri="{FF2B5EF4-FFF2-40B4-BE49-F238E27FC236}">
                  <a16:creationId xmlns:a16="http://schemas.microsoft.com/office/drawing/2014/main" id="{1CF8F1EA-CD8E-CB83-F87A-8312E1923C3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3321" y="5514975"/>
              <a:ext cx="340056" cy="275957"/>
            </a:xfrm>
            <a:prstGeom prst="rect">
              <a:avLst/>
            </a:prstGeom>
          </p:spPr>
        </p:pic>
        <p:sp>
          <p:nvSpPr>
            <p:cNvPr id="30" name="CasellaDiTesto 55">
              <a:extLst>
                <a:ext uri="{FF2B5EF4-FFF2-40B4-BE49-F238E27FC236}">
                  <a16:creationId xmlns:a16="http://schemas.microsoft.com/office/drawing/2014/main" id="{6EB656F7-80FA-E14C-7B5A-C074D57D9A4C}"/>
                </a:ext>
              </a:extLst>
            </p:cNvPr>
            <p:cNvSpPr txBox="1"/>
            <p:nvPr/>
          </p:nvSpPr>
          <p:spPr>
            <a:xfrm>
              <a:off x="806357" y="5522148"/>
              <a:ext cx="132700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100" b="1">
                  <a:solidFill>
                    <a:schemeClr val="accent6"/>
                  </a:solidFill>
                  <a:latin typeface="+mj-lt"/>
                </a:rPr>
                <a:t>Zonă clasificată</a:t>
              </a:r>
            </a:p>
          </p:txBody>
        </p:sp>
      </p:grpSp>
      <p:sp>
        <p:nvSpPr>
          <p:cNvPr id="36" name="Title 5">
            <a:extLst>
              <a:ext uri="{FF2B5EF4-FFF2-40B4-BE49-F238E27FC236}">
                <a16:creationId xmlns:a16="http://schemas.microsoft.com/office/drawing/2014/main" id="{93DF0EB6-30E1-C4CF-6F6E-D10F1E82F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94490"/>
            <a:ext cx="10162300" cy="388013"/>
          </a:xfrm>
        </p:spPr>
        <p:txBody>
          <a:bodyPr/>
          <a:lstStyle/>
          <a:p>
            <a:r>
              <a:rPr lang="ro" dirty="0"/>
              <a:t>Focus pe</a:t>
            </a:r>
            <a:r>
              <a:rPr lang="ro" b="1" i="0" u="none" baseline="0" dirty="0"/>
              <a:t> aplicațiile din industria alimentară</a:t>
            </a:r>
            <a:endParaRPr lang="en-US" dirty="0"/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A8038F7E-D8DE-3123-933F-02916C7EB9C5}"/>
              </a:ext>
            </a:extLst>
          </p:cNvPr>
          <p:cNvSpPr txBox="1">
            <a:spLocks/>
          </p:cNvSpPr>
          <p:nvPr/>
        </p:nvSpPr>
        <p:spPr>
          <a:xfrm>
            <a:off x="475521" y="873877"/>
            <a:ext cx="11235102" cy="37645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9104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Lucrări de efectuat/domenii relevante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3489E9E-2B09-E8CF-729B-85744BB6F220}"/>
              </a:ext>
            </a:extLst>
          </p:cNvPr>
          <p:cNvGrpSpPr/>
          <p:nvPr/>
        </p:nvGrpSpPr>
        <p:grpSpPr>
          <a:xfrm>
            <a:off x="11078038" y="494490"/>
            <a:ext cx="648000" cy="648000"/>
            <a:chOff x="5400128" y="2125855"/>
            <a:chExt cx="597389" cy="597389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7EB25B69-9044-ECED-B0BC-B3C747DB0E69}"/>
                </a:ext>
              </a:extLst>
            </p:cNvPr>
            <p:cNvSpPr/>
            <p:nvPr/>
          </p:nvSpPr>
          <p:spPr>
            <a:xfrm>
              <a:off x="5400128" y="2125855"/>
              <a:ext cx="597389" cy="597389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F4028040-FBE8-878C-102F-5FBF181E53F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545938" y="2247637"/>
              <a:ext cx="305768" cy="266734"/>
            </a:xfrm>
            <a:prstGeom prst="rect">
              <a:avLst/>
            </a:prstGeom>
          </p:spPr>
        </p:pic>
      </p:grpSp>
      <p:sp>
        <p:nvSpPr>
          <p:cNvPr id="6" name="Footer Placeholder 15">
            <a:extLst>
              <a:ext uri="{FF2B5EF4-FFF2-40B4-BE49-F238E27FC236}">
                <a16:creationId xmlns:a16="http://schemas.microsoft.com/office/drawing/2014/main" id="{48A6D6A4-AAFE-3EAA-8A9D-12855C79F1F2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332430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2800E614-70DA-1AE6-8F68-2EAC6B26C4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D1394FA-8571-55D1-E503-5D2100327D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Caracteristici și beneficii cheie </a:t>
            </a:r>
          </a:p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D551360D-ED07-B0FA-F1CF-B0ADF54A100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2" name="Footer Placeholder 15">
            <a:extLst>
              <a:ext uri="{FF2B5EF4-FFF2-40B4-BE49-F238E27FC236}">
                <a16:creationId xmlns:a16="http://schemas.microsoft.com/office/drawing/2014/main" id="{777C0F25-155E-DDF6-EC40-B559E233FB67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ctr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156136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>
            <a:extLst>
              <a:ext uri="{FF2B5EF4-FFF2-40B4-BE49-F238E27FC236}">
                <a16:creationId xmlns:a16="http://schemas.microsoft.com/office/drawing/2014/main" id="{B297F854-0790-3437-2A66-A7AEDAE2F6F0}"/>
              </a:ext>
            </a:extLst>
          </p:cNvPr>
          <p:cNvSpPr/>
          <p:nvPr/>
        </p:nvSpPr>
        <p:spPr>
          <a:xfrm>
            <a:off x="8569757" y="0"/>
            <a:ext cx="3653993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2" name="Immagine 116">
            <a:extLst>
              <a:ext uri="{FF2B5EF4-FFF2-40B4-BE49-F238E27FC236}">
                <a16:creationId xmlns:a16="http://schemas.microsoft.com/office/drawing/2014/main" id="{2C132CD0-5120-8AE1-434C-3FE030D460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4128" y="4441236"/>
            <a:ext cx="2240811" cy="1830542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A069F36-0ECE-4449-5823-9A64592510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VHS011 Z22 EXA / C2D2</a:t>
            </a:r>
          </a:p>
          <a:p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F29DE9E-357C-4AC4-1132-D8B55C402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Caracteristici cheie și design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997439-FCED-FE1F-BD98-DD00637C02B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4A544BA-1B46-661A-B700-E5092778F7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3251" y="839688"/>
            <a:ext cx="2772936" cy="568937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93DB031-D64E-8EAD-261B-B6C3861CEEC6}"/>
              </a:ext>
            </a:extLst>
          </p:cNvPr>
          <p:cNvSpPr/>
          <p:nvPr/>
        </p:nvSpPr>
        <p:spPr>
          <a:xfrm>
            <a:off x="479422" y="1439742"/>
            <a:ext cx="3003556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dirty="0" err="1"/>
              <a:t>Manometru</a:t>
            </a:r>
            <a:r>
              <a:rPr lang="en-US" sz="1100" dirty="0"/>
              <a:t> de vacuum </a:t>
            </a:r>
            <a:r>
              <a:rPr lang="en-US" sz="1100" dirty="0" err="1"/>
              <a:t>pentru</a:t>
            </a:r>
            <a:r>
              <a:rPr lang="en-US" sz="1100" dirty="0"/>
              <a:t> </a:t>
            </a:r>
            <a:r>
              <a:rPr lang="en-US" sz="1100" dirty="0" err="1"/>
              <a:t>monitorizarea</a:t>
            </a:r>
            <a:r>
              <a:rPr lang="en-US" sz="1100" dirty="0"/>
              <a:t> </a:t>
            </a:r>
            <a:r>
              <a:rPr lang="en-US" sz="1100" dirty="0" err="1"/>
              <a:t>constantă</a:t>
            </a:r>
            <a:r>
              <a:rPr lang="en-US" sz="1100" dirty="0"/>
              <a:t> a </a:t>
            </a:r>
            <a:r>
              <a:rPr lang="en-US" sz="1100" dirty="0" err="1"/>
              <a:t>performanței</a:t>
            </a:r>
            <a:r>
              <a:rPr lang="en-US" sz="1100" dirty="0"/>
              <a:t> </a:t>
            </a:r>
            <a:r>
              <a:rPr lang="en-US" sz="1100" dirty="0" err="1"/>
              <a:t>și</a:t>
            </a:r>
            <a:r>
              <a:rPr lang="en-US" sz="1100" dirty="0"/>
              <a:t> </a:t>
            </a:r>
            <a:r>
              <a:rPr lang="en-US" sz="1100" dirty="0" err="1"/>
              <a:t>eficienței</a:t>
            </a:r>
            <a:r>
              <a:rPr lang="en-US" sz="1100" dirty="0"/>
              <a:t> </a:t>
            </a:r>
            <a:r>
              <a:rPr lang="ro-RO" sz="1100" dirty="0" err="1"/>
              <a:t>aspirarației</a:t>
            </a:r>
            <a:endParaRPr lang="en-US" sz="11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8B97BA7-51E7-2099-AF08-192D4669682B}"/>
              </a:ext>
            </a:extLst>
          </p:cNvPr>
          <p:cNvSpPr/>
          <p:nvPr/>
        </p:nvSpPr>
        <p:spPr>
          <a:xfrm>
            <a:off x="479422" y="2338908"/>
            <a:ext cx="3003556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dirty="0" err="1"/>
              <a:t>Sistem</a:t>
            </a:r>
            <a:r>
              <a:rPr lang="en-US" sz="1100" dirty="0"/>
              <a:t> de </a:t>
            </a:r>
            <a:r>
              <a:rPr lang="en-US" sz="1100" dirty="0" err="1"/>
              <a:t>curățare</a:t>
            </a:r>
            <a:r>
              <a:rPr lang="en-US" sz="1100" dirty="0"/>
              <a:t> cu </a:t>
            </a:r>
            <a:r>
              <a:rPr lang="en-US" sz="1100" dirty="0" err="1"/>
              <a:t>filtru</a:t>
            </a:r>
            <a:r>
              <a:rPr lang="en-US" sz="1100" dirty="0"/>
              <a:t> Pull</a:t>
            </a:r>
            <a:r>
              <a:rPr lang="ro-RO" sz="1100" dirty="0"/>
              <a:t>&amp;</a:t>
            </a:r>
            <a:r>
              <a:rPr lang="en-US" sz="1100" dirty="0"/>
              <a:t>Clean, </a:t>
            </a:r>
            <a:r>
              <a:rPr lang="en-US" sz="1100" dirty="0" err="1"/>
              <a:t>operare</a:t>
            </a:r>
            <a:r>
              <a:rPr lang="en-US" sz="1100" dirty="0"/>
              <a:t> </a:t>
            </a:r>
            <a:r>
              <a:rPr lang="en-US" sz="1100" dirty="0" err="1"/>
              <a:t>ușoară</a:t>
            </a:r>
            <a:r>
              <a:rPr lang="en-US" sz="1100" dirty="0"/>
              <a:t> </a:t>
            </a:r>
            <a:r>
              <a:rPr lang="en-US" sz="1100" dirty="0" err="1"/>
              <a:t>și</a:t>
            </a:r>
            <a:r>
              <a:rPr lang="en-US" sz="1100" dirty="0"/>
              <a:t> </a:t>
            </a:r>
            <a:r>
              <a:rPr lang="en-US" sz="1100" dirty="0" err="1"/>
              <a:t>eficientă</a:t>
            </a:r>
            <a:endParaRPr lang="en-US" sz="1100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998A648-00F5-CFE4-F05D-ED8E8755E54B}"/>
              </a:ext>
            </a:extLst>
          </p:cNvPr>
          <p:cNvSpPr/>
          <p:nvPr/>
        </p:nvSpPr>
        <p:spPr>
          <a:xfrm>
            <a:off x="479423" y="3128434"/>
            <a:ext cx="3091556" cy="686213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dirty="0" err="1"/>
              <a:t>Filtre</a:t>
            </a:r>
            <a:r>
              <a:rPr lang="en-US" sz="1100" dirty="0"/>
              <a:t> cu </a:t>
            </a:r>
            <a:r>
              <a:rPr lang="en-US" sz="1100" dirty="0" err="1"/>
              <a:t>eficiență</a:t>
            </a:r>
            <a:r>
              <a:rPr lang="en-US" sz="1100" dirty="0"/>
              <a:t> </a:t>
            </a:r>
            <a:r>
              <a:rPr lang="en-US" sz="1100" dirty="0" err="1"/>
              <a:t>înaltă</a:t>
            </a:r>
            <a:r>
              <a:rPr lang="en-US" sz="1100" dirty="0"/>
              <a:t>: </a:t>
            </a:r>
            <a:r>
              <a:rPr lang="en-US" sz="1100" dirty="0" err="1"/>
              <a:t>Clasa</a:t>
            </a:r>
            <a:r>
              <a:rPr lang="en-US" sz="1100" dirty="0"/>
              <a:t> M (standard); </a:t>
            </a:r>
            <a:r>
              <a:rPr lang="en-US" sz="1100" dirty="0" err="1"/>
              <a:t>filtru</a:t>
            </a:r>
            <a:r>
              <a:rPr lang="ro-RO" sz="1100" dirty="0"/>
              <a:t> </a:t>
            </a:r>
            <a:r>
              <a:rPr lang="en-US" sz="1100" dirty="0"/>
              <a:t>PTFE </a:t>
            </a:r>
            <a:r>
              <a:rPr lang="en-US" sz="1100" dirty="0" err="1"/>
              <a:t>sau</a:t>
            </a:r>
            <a:r>
              <a:rPr lang="en-US" sz="1100" dirty="0"/>
              <a:t> HEPA 14 99,995% 0,1 – 0,2 </a:t>
            </a:r>
            <a:r>
              <a:rPr lang="en-US" sz="1100" dirty="0" err="1"/>
              <a:t>microni</a:t>
            </a:r>
            <a:r>
              <a:rPr lang="en-US" sz="1100" dirty="0"/>
              <a:t> (</a:t>
            </a:r>
            <a:r>
              <a:rPr lang="en-US" sz="1100" dirty="0" err="1"/>
              <a:t>opțional</a:t>
            </a:r>
            <a:r>
              <a:rPr lang="en-US" sz="1100" dirty="0"/>
              <a:t>) </a:t>
            </a:r>
            <a:r>
              <a:rPr lang="en-US" sz="1100" dirty="0" err="1"/>
              <a:t>toate</a:t>
            </a:r>
            <a:r>
              <a:rPr lang="en-US" sz="1100" dirty="0"/>
              <a:t> </a:t>
            </a:r>
            <a:r>
              <a:rPr lang="en-US" sz="1100" dirty="0" err="1"/>
              <a:t>filtrele</a:t>
            </a:r>
            <a:r>
              <a:rPr lang="en-US" sz="1100" dirty="0"/>
              <a:t> sunt </a:t>
            </a:r>
            <a:r>
              <a:rPr lang="en-US" sz="1100" dirty="0" err="1"/>
              <a:t>antistatice</a:t>
            </a:r>
            <a:endParaRPr lang="en-US" sz="11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0764611-337F-9EF3-4A28-7506ED623C20}"/>
              </a:ext>
            </a:extLst>
          </p:cNvPr>
          <p:cNvSpPr/>
          <p:nvPr/>
        </p:nvSpPr>
        <p:spPr>
          <a:xfrm>
            <a:off x="479422" y="4188478"/>
            <a:ext cx="3155318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>
              <a:lnSpc>
                <a:spcPct val="120000"/>
              </a:lnSpc>
            </a:pPr>
            <a:r>
              <a:rPr lang="ro-RO" sz="1100" dirty="0"/>
              <a:t>Racord de aspirare</a:t>
            </a:r>
            <a:r>
              <a:rPr lang="en-US" sz="1100" dirty="0"/>
              <a:t> </a:t>
            </a:r>
            <a:r>
              <a:rPr lang="en-US" sz="1100" dirty="0" err="1"/>
              <a:t>sigur</a:t>
            </a:r>
            <a:r>
              <a:rPr lang="en-US" sz="1100" dirty="0"/>
              <a:t> </a:t>
            </a:r>
            <a:r>
              <a:rPr lang="en-US" sz="1100" dirty="0" err="1"/>
              <a:t>și</a:t>
            </a:r>
            <a:r>
              <a:rPr lang="en-US" sz="1100" dirty="0"/>
              <a:t> </a:t>
            </a:r>
            <a:r>
              <a:rPr lang="en-US" sz="1100" dirty="0" err="1"/>
              <a:t>rezistent</a:t>
            </a:r>
            <a:r>
              <a:rPr lang="en-US" sz="1100" dirty="0"/>
              <a:t> </a:t>
            </a:r>
            <a:r>
              <a:rPr lang="en-US" sz="1100" dirty="0" err="1"/>
              <a:t>pentru</a:t>
            </a:r>
            <a:r>
              <a:rPr lang="en-US" sz="1100" dirty="0"/>
              <a:t> </a:t>
            </a:r>
            <a:r>
              <a:rPr lang="en-US" sz="1100" dirty="0" err="1"/>
              <a:t>accesorii</a:t>
            </a:r>
            <a:r>
              <a:rPr lang="en-US" sz="1100" dirty="0"/>
              <a:t> certificate ATEX Ø40 EXA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7CA2174-E7B8-E7DC-2946-BEF34AF16B4F}"/>
              </a:ext>
            </a:extLst>
          </p:cNvPr>
          <p:cNvSpPr/>
          <p:nvPr/>
        </p:nvSpPr>
        <p:spPr>
          <a:xfrm>
            <a:off x="479422" y="4902837"/>
            <a:ext cx="2900373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/>
              <a:t>Recipient detașabil de 15 L AISI304, ușor de spălat datorită bazei cu roți detașabile 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C6567FA-7D24-5AEF-86EE-7973AA9045AD}"/>
              </a:ext>
            </a:extLst>
          </p:cNvPr>
          <p:cNvSpPr/>
          <p:nvPr/>
        </p:nvSpPr>
        <p:spPr>
          <a:xfrm>
            <a:off x="2743200" y="5780840"/>
            <a:ext cx="1306285" cy="27994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/>
              <a:t>Roți antistatice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94AA83AE-612B-58C6-7311-5240F2FDA35D}"/>
              </a:ext>
            </a:extLst>
          </p:cNvPr>
          <p:cNvGrpSpPr/>
          <p:nvPr/>
        </p:nvGrpSpPr>
        <p:grpSpPr>
          <a:xfrm>
            <a:off x="475521" y="5730622"/>
            <a:ext cx="1954573" cy="336773"/>
            <a:chOff x="404448" y="5616706"/>
            <a:chExt cx="2615723" cy="450689"/>
          </a:xfrm>
        </p:grpSpPr>
        <p:pic>
          <p:nvPicPr>
            <p:cNvPr id="52" name="Immagine 71">
              <a:extLst>
                <a:ext uri="{FF2B5EF4-FFF2-40B4-BE49-F238E27FC236}">
                  <a16:creationId xmlns:a16="http://schemas.microsoft.com/office/drawing/2014/main" id="{EB102A21-ABF4-D82C-592A-47DF493C9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4448" y="5616706"/>
              <a:ext cx="555374" cy="450689"/>
            </a:xfrm>
            <a:prstGeom prst="rect">
              <a:avLst/>
            </a:prstGeom>
          </p:spPr>
        </p:pic>
        <p:pic>
          <p:nvPicPr>
            <p:cNvPr id="53" name="Immagine 72">
              <a:extLst>
                <a:ext uri="{FF2B5EF4-FFF2-40B4-BE49-F238E27FC236}">
                  <a16:creationId xmlns:a16="http://schemas.microsoft.com/office/drawing/2014/main" id="{BD5B3B33-9A1C-A76B-741B-51B51E527F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0162" y="5616706"/>
              <a:ext cx="456698" cy="450689"/>
            </a:xfrm>
            <a:prstGeom prst="rect">
              <a:avLst/>
            </a:prstGeom>
          </p:spPr>
        </p:pic>
        <p:pic>
          <p:nvPicPr>
            <p:cNvPr id="54" name="Immagine 73">
              <a:extLst>
                <a:ext uri="{FF2B5EF4-FFF2-40B4-BE49-F238E27FC236}">
                  <a16:creationId xmlns:a16="http://schemas.microsoft.com/office/drawing/2014/main" id="{0029C68F-4AF6-9778-BF04-E95431712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96018" y="5616706"/>
              <a:ext cx="1324153" cy="450689"/>
            </a:xfrm>
            <a:prstGeom prst="rect">
              <a:avLst/>
            </a:prstGeom>
          </p:spPr>
        </p:pic>
      </p:grpSp>
      <p:cxnSp>
        <p:nvCxnSpPr>
          <p:cNvPr id="46" name="Straight Arrow Connector 38">
            <a:extLst>
              <a:ext uri="{FF2B5EF4-FFF2-40B4-BE49-F238E27FC236}">
                <a16:creationId xmlns:a16="http://schemas.microsoft.com/office/drawing/2014/main" id="{FEFA5BFC-0DB4-D39C-001B-3E056E9047F6}"/>
              </a:ext>
            </a:extLst>
          </p:cNvPr>
          <p:cNvCxnSpPr>
            <a:cxnSpLocks/>
          </p:cNvCxnSpPr>
          <p:nvPr/>
        </p:nvCxnSpPr>
        <p:spPr>
          <a:xfrm flipV="1">
            <a:off x="2744837" y="5881839"/>
            <a:ext cx="1379488" cy="178949"/>
          </a:xfrm>
          <a:prstGeom prst="bentConnector3">
            <a:avLst>
              <a:gd name="adj1" fmla="val 99714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F6E694C-833A-5B59-77F0-37B05873EDC0}"/>
              </a:ext>
            </a:extLst>
          </p:cNvPr>
          <p:cNvCxnSpPr>
            <a:cxnSpLocks/>
          </p:cNvCxnSpPr>
          <p:nvPr/>
        </p:nvCxnSpPr>
        <p:spPr>
          <a:xfrm>
            <a:off x="478619" y="1917965"/>
            <a:ext cx="4020682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AAAA116-33B5-E2CC-856D-DA263885020A}"/>
              </a:ext>
            </a:extLst>
          </p:cNvPr>
          <p:cNvCxnSpPr>
            <a:cxnSpLocks/>
          </p:cNvCxnSpPr>
          <p:nvPr/>
        </p:nvCxnSpPr>
        <p:spPr>
          <a:xfrm>
            <a:off x="478619" y="2827020"/>
            <a:ext cx="4093381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8A28555-9A78-5A9C-2625-CEDA7CB7EE9D}"/>
              </a:ext>
            </a:extLst>
          </p:cNvPr>
          <p:cNvCxnSpPr>
            <a:cxnSpLocks/>
          </p:cNvCxnSpPr>
          <p:nvPr/>
        </p:nvCxnSpPr>
        <p:spPr>
          <a:xfrm>
            <a:off x="475521" y="3814281"/>
            <a:ext cx="4458429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14C13311-D120-37DA-17D9-043467DBA47D}"/>
              </a:ext>
            </a:extLst>
          </p:cNvPr>
          <p:cNvCxnSpPr>
            <a:cxnSpLocks/>
          </p:cNvCxnSpPr>
          <p:nvPr/>
        </p:nvCxnSpPr>
        <p:spPr>
          <a:xfrm>
            <a:off x="475521" y="4669693"/>
            <a:ext cx="4023780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DF717A29-AE78-7405-41E0-37DE1C583D17}"/>
              </a:ext>
            </a:extLst>
          </p:cNvPr>
          <p:cNvCxnSpPr>
            <a:cxnSpLocks/>
          </p:cNvCxnSpPr>
          <p:nvPr/>
        </p:nvCxnSpPr>
        <p:spPr>
          <a:xfrm flipV="1">
            <a:off x="475521" y="5212018"/>
            <a:ext cx="4400276" cy="178949"/>
          </a:xfrm>
          <a:prstGeom prst="bentConnector3">
            <a:avLst>
              <a:gd name="adj1" fmla="val 99976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CEA2BD6C-53BC-201C-BFD2-3F04B3000A62}"/>
              </a:ext>
            </a:extLst>
          </p:cNvPr>
          <p:cNvCxnSpPr>
            <a:cxnSpLocks/>
          </p:cNvCxnSpPr>
          <p:nvPr/>
        </p:nvCxnSpPr>
        <p:spPr>
          <a:xfrm>
            <a:off x="4146876" y="3102655"/>
            <a:ext cx="787074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26C51C8F-602B-434B-BFC8-A98A028CAA00}"/>
              </a:ext>
            </a:extLst>
          </p:cNvPr>
          <p:cNvCxnSpPr>
            <a:cxnSpLocks/>
          </p:cNvCxnSpPr>
          <p:nvPr/>
        </p:nvCxnSpPr>
        <p:spPr>
          <a:xfrm>
            <a:off x="4146876" y="3102655"/>
            <a:ext cx="0" cy="71162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Immagine 107">
            <a:extLst>
              <a:ext uri="{FF2B5EF4-FFF2-40B4-BE49-F238E27FC236}">
                <a16:creationId xmlns:a16="http://schemas.microsoft.com/office/drawing/2014/main" id="{43D48ACA-876E-2EB9-5135-3AE5F2D0948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9332500" y="1257093"/>
            <a:ext cx="2128506" cy="2210656"/>
          </a:xfrm>
          <a:prstGeom prst="rect">
            <a:avLst/>
          </a:prstGeom>
        </p:spPr>
      </p:pic>
      <p:sp>
        <p:nvSpPr>
          <p:cNvPr id="69" name="Rectangle 68">
            <a:extLst>
              <a:ext uri="{FF2B5EF4-FFF2-40B4-BE49-F238E27FC236}">
                <a16:creationId xmlns:a16="http://schemas.microsoft.com/office/drawing/2014/main" id="{FD4B4397-88CC-B2C5-A45F-4DC1D17B5F38}"/>
              </a:ext>
            </a:extLst>
          </p:cNvPr>
          <p:cNvSpPr/>
          <p:nvPr/>
        </p:nvSpPr>
        <p:spPr>
          <a:xfrm>
            <a:off x="6279643" y="1446682"/>
            <a:ext cx="1996738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100" dirty="0" err="1"/>
              <a:t>Carcasă</a:t>
            </a:r>
            <a:r>
              <a:rPr lang="en-US" sz="1100" dirty="0"/>
              <a:t> de motor, cu grad de </a:t>
            </a:r>
            <a:r>
              <a:rPr lang="en-US" sz="1100" dirty="0" err="1"/>
              <a:t>protecție</a:t>
            </a:r>
            <a:r>
              <a:rPr lang="en-US" sz="1100" dirty="0"/>
              <a:t> IP65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E80E876-EFCE-3325-7351-3C5CE1FF9054}"/>
              </a:ext>
            </a:extLst>
          </p:cNvPr>
          <p:cNvSpPr/>
          <p:nvPr/>
        </p:nvSpPr>
        <p:spPr>
          <a:xfrm>
            <a:off x="6096000" y="2103907"/>
            <a:ext cx="2180381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100" dirty="0" err="1"/>
              <a:t>Formă</a:t>
            </a:r>
            <a:r>
              <a:rPr lang="en-US" sz="1100" dirty="0"/>
              <a:t> </a:t>
            </a:r>
            <a:r>
              <a:rPr lang="en-US" sz="1100" dirty="0" err="1"/>
              <a:t>rotunjită</a:t>
            </a:r>
            <a:r>
              <a:rPr lang="en-US" sz="1100" dirty="0"/>
              <a:t> – </a:t>
            </a:r>
            <a:r>
              <a:rPr lang="en-US" sz="1100" dirty="0" err="1"/>
              <a:t>pentru</a:t>
            </a:r>
            <a:r>
              <a:rPr lang="en-US" sz="1100" dirty="0"/>
              <a:t> o </a:t>
            </a:r>
            <a:r>
              <a:rPr lang="en-US" sz="1100" dirty="0" err="1"/>
              <a:t>curățare</a:t>
            </a:r>
            <a:r>
              <a:rPr lang="en-US" sz="1100" dirty="0"/>
              <a:t> </a:t>
            </a:r>
            <a:r>
              <a:rPr lang="en-US" sz="1100" dirty="0" err="1"/>
              <a:t>ușoară</a:t>
            </a:r>
            <a:r>
              <a:rPr lang="en-US" sz="1100" dirty="0"/>
              <a:t> 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3606FC8-0DE2-8E77-C45E-481282D8A244}"/>
              </a:ext>
            </a:extLst>
          </p:cNvPr>
          <p:cNvSpPr/>
          <p:nvPr/>
        </p:nvSpPr>
        <p:spPr>
          <a:xfrm>
            <a:off x="6279643" y="2728357"/>
            <a:ext cx="1996738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100"/>
              <a:t>Silențios – nivel de zgomot de doar 72 dB(A)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D877A1F-613C-C2FE-B423-7F70E5488D0C}"/>
              </a:ext>
            </a:extLst>
          </p:cNvPr>
          <p:cNvSpPr/>
          <p:nvPr/>
        </p:nvSpPr>
        <p:spPr>
          <a:xfrm>
            <a:off x="6279643" y="3368865"/>
            <a:ext cx="1996738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100"/>
              <a:t>Service simplu și rapid: totul este ușor accesibil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9DB329AB-231D-1B77-9ACC-65D5F29D13D2}"/>
              </a:ext>
            </a:extLst>
          </p:cNvPr>
          <p:cNvSpPr/>
          <p:nvPr/>
        </p:nvSpPr>
        <p:spPr>
          <a:xfrm>
            <a:off x="6279643" y="4011636"/>
            <a:ext cx="1996738" cy="686213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100" dirty="0" err="1"/>
              <a:t>Complet</a:t>
            </a:r>
            <a:r>
              <a:rPr lang="en-US" sz="1100" dirty="0"/>
              <a:t> </a:t>
            </a:r>
            <a:r>
              <a:rPr lang="en-US" sz="1100" dirty="0" err="1"/>
              <a:t>împământat</a:t>
            </a:r>
            <a:r>
              <a:rPr lang="en-US" sz="1100" dirty="0"/>
              <a:t>, </a:t>
            </a:r>
            <a:r>
              <a:rPr lang="en-US" sz="1100" dirty="0" err="1"/>
              <a:t>evită</a:t>
            </a:r>
            <a:r>
              <a:rPr lang="en-US" sz="1100" dirty="0"/>
              <a:t> </a:t>
            </a:r>
            <a:r>
              <a:rPr lang="en-US" sz="1100" dirty="0" err="1"/>
              <a:t>scânteile</a:t>
            </a:r>
            <a:r>
              <a:rPr lang="en-US" sz="1100" dirty="0"/>
              <a:t> </a:t>
            </a:r>
            <a:r>
              <a:rPr lang="en-US" sz="1100" dirty="0" err="1"/>
              <a:t>electrostatice</a:t>
            </a:r>
            <a:r>
              <a:rPr lang="ro-RO" sz="1100" dirty="0"/>
              <a:t> și </a:t>
            </a:r>
            <a:r>
              <a:rPr lang="en-US" sz="1100" dirty="0" err="1"/>
              <a:t>pericol</a:t>
            </a:r>
            <a:r>
              <a:rPr lang="ro-RO" sz="1100" dirty="0"/>
              <a:t>ele </a:t>
            </a:r>
            <a:r>
              <a:rPr lang="en-US" sz="1100" dirty="0"/>
              <a:t>electric</a:t>
            </a:r>
            <a:r>
              <a:rPr lang="ro-RO" sz="1100" dirty="0"/>
              <a:t>e</a:t>
            </a:r>
            <a:endParaRPr lang="en-US" sz="1100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8EF934E6-3209-AB8B-D801-208D63D8F447}"/>
              </a:ext>
            </a:extLst>
          </p:cNvPr>
          <p:cNvSpPr/>
          <p:nvPr/>
        </p:nvSpPr>
        <p:spPr>
          <a:xfrm>
            <a:off x="6458599" y="4903090"/>
            <a:ext cx="1817782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ro-RO" sz="1100" dirty="0"/>
              <a:t>Blocarea roților pentru</a:t>
            </a:r>
            <a:r>
              <a:rPr lang="en-US" sz="1100" dirty="0"/>
              <a:t> </a:t>
            </a:r>
            <a:r>
              <a:rPr lang="en-US" sz="1100" dirty="0" err="1"/>
              <a:t>stabil</a:t>
            </a:r>
            <a:r>
              <a:rPr lang="ro-RO" sz="1100" dirty="0" err="1"/>
              <a:t>itate</a:t>
            </a:r>
            <a:r>
              <a:rPr lang="en-US" sz="1100" dirty="0"/>
              <a:t> </a:t>
            </a:r>
            <a:r>
              <a:rPr lang="en-US" sz="1100" dirty="0" err="1"/>
              <a:t>și</a:t>
            </a:r>
            <a:r>
              <a:rPr lang="en-US" sz="1100" dirty="0"/>
              <a:t> pe </a:t>
            </a:r>
            <a:r>
              <a:rPr lang="en-US" sz="1100" dirty="0" err="1"/>
              <a:t>pante</a:t>
            </a:r>
            <a:r>
              <a:rPr lang="en-US" sz="1100" dirty="0"/>
              <a:t> </a:t>
            </a:r>
            <a:r>
              <a:rPr lang="en-US" sz="1100" dirty="0" err="1"/>
              <a:t>ușoare</a:t>
            </a:r>
            <a:endParaRPr lang="en-US" sz="1100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EBF90CD8-66DD-69F9-7F44-100527B76CFB}"/>
              </a:ext>
            </a:extLst>
          </p:cNvPr>
          <p:cNvSpPr/>
          <p:nvPr/>
        </p:nvSpPr>
        <p:spPr>
          <a:xfrm>
            <a:off x="5819150" y="5584376"/>
            <a:ext cx="2457232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100"/>
              <a:t>Manevrabilitate ridicată datorită </a:t>
            </a:r>
            <a:br>
              <a:rPr lang="en-US" sz="1100"/>
            </a:br>
            <a:r>
              <a:rPr lang="en-US" sz="1100"/>
              <a:t>celor 4 roți pivotante cu rulmenți cu bile</a:t>
            </a:r>
          </a:p>
        </p:txBody>
      </p: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A19ED5A3-CB4A-D276-3F79-66600C98FB24}"/>
              </a:ext>
            </a:extLst>
          </p:cNvPr>
          <p:cNvGrpSpPr/>
          <p:nvPr/>
        </p:nvGrpSpPr>
        <p:grpSpPr>
          <a:xfrm>
            <a:off x="4933951" y="1692637"/>
            <a:ext cx="3342433" cy="4372213"/>
            <a:chOff x="4933951" y="1692637"/>
            <a:chExt cx="3592834" cy="4372213"/>
          </a:xfrm>
        </p:grpSpPr>
        <p:cxnSp>
          <p:nvCxnSpPr>
            <p:cNvPr id="89" name="Straight Arrow Connector 88">
              <a:extLst>
                <a:ext uri="{FF2B5EF4-FFF2-40B4-BE49-F238E27FC236}">
                  <a16:creationId xmlns:a16="http://schemas.microsoft.com/office/drawing/2014/main" id="{88827C2D-C99A-5FB2-323E-CFA00DD4EDD5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346700" y="1692637"/>
              <a:ext cx="3180080" cy="238029"/>
            </a:xfrm>
            <a:prstGeom prst="bentConnector3">
              <a:avLst>
                <a:gd name="adj1" fmla="val 100320"/>
              </a:avLst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Arrow Connector 88">
              <a:extLst>
                <a:ext uri="{FF2B5EF4-FFF2-40B4-BE49-F238E27FC236}">
                  <a16:creationId xmlns:a16="http://schemas.microsoft.com/office/drawing/2014/main" id="{AA2A94E6-A606-184C-3057-1693BA7E0029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933951" y="1910499"/>
              <a:ext cx="3592834" cy="673491"/>
            </a:xfrm>
            <a:prstGeom prst="bentConnector3">
              <a:avLst>
                <a:gd name="adj1" fmla="val 99875"/>
              </a:avLst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88">
              <a:extLst>
                <a:ext uri="{FF2B5EF4-FFF2-40B4-BE49-F238E27FC236}">
                  <a16:creationId xmlns:a16="http://schemas.microsoft.com/office/drawing/2014/main" id="{F8236027-7F8F-E46B-5727-1B888F03183D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346700" y="2867049"/>
              <a:ext cx="3180080" cy="343828"/>
            </a:xfrm>
            <a:prstGeom prst="bentConnector3">
              <a:avLst>
                <a:gd name="adj1" fmla="val 100120"/>
              </a:avLst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Arrow Connector 88">
              <a:extLst>
                <a:ext uri="{FF2B5EF4-FFF2-40B4-BE49-F238E27FC236}">
                  <a16:creationId xmlns:a16="http://schemas.microsoft.com/office/drawing/2014/main" id="{3682BE32-7619-38D0-0564-77CB40B9DE3D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5249308" y="3844289"/>
              <a:ext cx="3277472" cy="391830"/>
            </a:xfrm>
            <a:prstGeom prst="bentConnector3">
              <a:avLst>
                <a:gd name="adj1" fmla="val 99987"/>
              </a:avLst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Arrow Connector 88">
              <a:extLst>
                <a:ext uri="{FF2B5EF4-FFF2-40B4-BE49-F238E27FC236}">
                  <a16:creationId xmlns:a16="http://schemas.microsoft.com/office/drawing/2014/main" id="{F33984EB-E717-8495-ADD6-38394F8408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01640" y="4699338"/>
              <a:ext cx="3025142" cy="0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Arrow Connector 88">
              <a:extLst>
                <a:ext uri="{FF2B5EF4-FFF2-40B4-BE49-F238E27FC236}">
                  <a16:creationId xmlns:a16="http://schemas.microsoft.com/office/drawing/2014/main" id="{F687B131-7E1D-7D8C-1146-060546C029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34050" y="5390966"/>
              <a:ext cx="2792732" cy="0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Arrow Connector 88">
              <a:extLst>
                <a:ext uri="{FF2B5EF4-FFF2-40B4-BE49-F238E27FC236}">
                  <a16:creationId xmlns:a16="http://schemas.microsoft.com/office/drawing/2014/main" id="{B018F123-72E3-8BEE-DF17-68CA151FA6E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05400" y="6064850"/>
              <a:ext cx="3421382" cy="0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1" name="Straight Arrow Connector 88">
            <a:extLst>
              <a:ext uri="{FF2B5EF4-FFF2-40B4-BE49-F238E27FC236}">
                <a16:creationId xmlns:a16="http://schemas.microsoft.com/office/drawing/2014/main" id="{984BFCC6-E404-5FAE-58DB-40880F2ADF30}"/>
              </a:ext>
            </a:extLst>
          </p:cNvPr>
          <p:cNvCxnSpPr>
            <a:cxnSpLocks/>
          </p:cNvCxnSpPr>
          <p:nvPr/>
        </p:nvCxnSpPr>
        <p:spPr>
          <a:xfrm>
            <a:off x="10392196" y="937518"/>
            <a:ext cx="0" cy="1227969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Rectangle 132">
            <a:extLst>
              <a:ext uri="{FF2B5EF4-FFF2-40B4-BE49-F238E27FC236}">
                <a16:creationId xmlns:a16="http://schemas.microsoft.com/office/drawing/2014/main" id="{E894942B-4B4C-8BC0-7AC0-DAFF8B72F35F}"/>
              </a:ext>
            </a:extLst>
          </p:cNvPr>
          <p:cNvSpPr/>
          <p:nvPr/>
        </p:nvSpPr>
        <p:spPr>
          <a:xfrm>
            <a:off x="9616457" y="453151"/>
            <a:ext cx="1579854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1100"/>
              <a:t>Mâner și suport pentru cablul de alimentare</a:t>
            </a:r>
          </a:p>
        </p:txBody>
      </p:sp>
      <p:cxnSp>
        <p:nvCxnSpPr>
          <p:cNvPr id="136" name="Straight Arrow Connector 88">
            <a:extLst>
              <a:ext uri="{FF2B5EF4-FFF2-40B4-BE49-F238E27FC236}">
                <a16:creationId xmlns:a16="http://schemas.microsoft.com/office/drawing/2014/main" id="{309F37BE-00B5-B375-2B3D-589CE1E1AAC4}"/>
              </a:ext>
            </a:extLst>
          </p:cNvPr>
          <p:cNvCxnSpPr>
            <a:cxnSpLocks/>
          </p:cNvCxnSpPr>
          <p:nvPr/>
        </p:nvCxnSpPr>
        <p:spPr>
          <a:xfrm rot="10800000" flipV="1">
            <a:off x="9265921" y="4595149"/>
            <a:ext cx="2372817" cy="325269"/>
          </a:xfrm>
          <a:prstGeom prst="bentConnector3">
            <a:avLst>
              <a:gd name="adj1" fmla="val 99134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ctangle 141">
            <a:extLst>
              <a:ext uri="{FF2B5EF4-FFF2-40B4-BE49-F238E27FC236}">
                <a16:creationId xmlns:a16="http://schemas.microsoft.com/office/drawing/2014/main" id="{68ACE8A6-4C23-AA7D-6E6D-6BEC2990E26D}"/>
              </a:ext>
            </a:extLst>
          </p:cNvPr>
          <p:cNvSpPr/>
          <p:nvPr/>
        </p:nvSpPr>
        <p:spPr>
          <a:xfrm>
            <a:off x="10664048" y="4729545"/>
            <a:ext cx="974689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100"/>
              <a:t>Presetupă cablu ATEX</a:t>
            </a: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1CC98AC8-2C0C-1497-DB11-2A534257958F}"/>
              </a:ext>
            </a:extLst>
          </p:cNvPr>
          <p:cNvSpPr/>
          <p:nvPr/>
        </p:nvSpPr>
        <p:spPr>
          <a:xfrm>
            <a:off x="10369610" y="5442998"/>
            <a:ext cx="1298503" cy="686213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it-IT" sz="1100" dirty="0"/>
              <a:t>Motor fără perii</a:t>
            </a:r>
          </a:p>
          <a:p>
            <a:pPr lvl="0" algn="r">
              <a:lnSpc>
                <a:spcPct val="120000"/>
              </a:lnSpc>
            </a:pPr>
            <a:r>
              <a:rPr lang="ro-RO" sz="1100" dirty="0"/>
              <a:t>- </a:t>
            </a:r>
            <a:r>
              <a:rPr lang="it-IT" sz="1100" dirty="0"/>
              <a:t>până la 10.000 ore</a:t>
            </a:r>
            <a:r>
              <a:rPr lang="ro-RO" sz="1100" dirty="0"/>
              <a:t> de funcționare</a:t>
            </a:r>
            <a:endParaRPr lang="it-IT" sz="1100" dirty="0"/>
          </a:p>
        </p:txBody>
      </p:sp>
      <p:cxnSp>
        <p:nvCxnSpPr>
          <p:cNvPr id="147" name="Straight Arrow Connector 88">
            <a:extLst>
              <a:ext uri="{FF2B5EF4-FFF2-40B4-BE49-F238E27FC236}">
                <a16:creationId xmlns:a16="http://schemas.microsoft.com/office/drawing/2014/main" id="{696C495B-E3E9-A58A-1B3C-06B32ABC312D}"/>
              </a:ext>
            </a:extLst>
          </p:cNvPr>
          <p:cNvCxnSpPr>
            <a:cxnSpLocks/>
          </p:cNvCxnSpPr>
          <p:nvPr/>
        </p:nvCxnSpPr>
        <p:spPr>
          <a:xfrm flipH="1">
            <a:off x="9692640" y="5214188"/>
            <a:ext cx="1946099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88">
            <a:extLst>
              <a:ext uri="{FF2B5EF4-FFF2-40B4-BE49-F238E27FC236}">
                <a16:creationId xmlns:a16="http://schemas.microsoft.com/office/drawing/2014/main" id="{E40919A5-1372-68E0-E832-53193A5AF9DF}"/>
              </a:ext>
            </a:extLst>
          </p:cNvPr>
          <p:cNvCxnSpPr>
            <a:cxnSpLocks/>
          </p:cNvCxnSpPr>
          <p:nvPr/>
        </p:nvCxnSpPr>
        <p:spPr>
          <a:xfrm rot="10800000">
            <a:off x="9750426" y="5464702"/>
            <a:ext cx="1887499" cy="612735"/>
          </a:xfrm>
          <a:prstGeom prst="bentConnector3">
            <a:avLst>
              <a:gd name="adj1" fmla="val 100464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Rectangle 158">
            <a:extLst>
              <a:ext uri="{FF2B5EF4-FFF2-40B4-BE49-F238E27FC236}">
                <a16:creationId xmlns:a16="http://schemas.microsoft.com/office/drawing/2014/main" id="{E5EE1A09-F5A7-8457-0D96-7DF308560436}"/>
              </a:ext>
            </a:extLst>
          </p:cNvPr>
          <p:cNvSpPr/>
          <p:nvPr/>
        </p:nvSpPr>
        <p:spPr>
          <a:xfrm>
            <a:off x="10629951" y="4111117"/>
            <a:ext cx="1008786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100"/>
              <a:t>Întrerupător principal ATEX</a:t>
            </a:r>
          </a:p>
        </p:txBody>
      </p:sp>
      <p:cxnSp>
        <p:nvCxnSpPr>
          <p:cNvPr id="160" name="Straight Arrow Connector 88">
            <a:extLst>
              <a:ext uri="{FF2B5EF4-FFF2-40B4-BE49-F238E27FC236}">
                <a16:creationId xmlns:a16="http://schemas.microsoft.com/office/drawing/2014/main" id="{087260D9-1C07-35C4-0C47-CA65A571E26D}"/>
              </a:ext>
            </a:extLst>
          </p:cNvPr>
          <p:cNvCxnSpPr>
            <a:cxnSpLocks/>
          </p:cNvCxnSpPr>
          <p:nvPr/>
        </p:nvCxnSpPr>
        <p:spPr>
          <a:xfrm flipH="1">
            <a:off x="9448819" y="937776"/>
            <a:ext cx="1915131" cy="0"/>
          </a:xfrm>
          <a:prstGeom prst="straightConnector1">
            <a:avLst/>
          </a:prstGeom>
          <a:ln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Rectangle 163">
            <a:extLst>
              <a:ext uri="{FF2B5EF4-FFF2-40B4-BE49-F238E27FC236}">
                <a16:creationId xmlns:a16="http://schemas.microsoft.com/office/drawing/2014/main" id="{34C88D39-8894-9665-66C6-DC7DB426D3EE}"/>
              </a:ext>
            </a:extLst>
          </p:cNvPr>
          <p:cNvSpPr/>
          <p:nvPr/>
        </p:nvSpPr>
        <p:spPr>
          <a:xfrm>
            <a:off x="8921590" y="1159558"/>
            <a:ext cx="1173525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/>
              <a:t>Cablu de alimentare: 9 metri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94D0212B-1B7E-B941-99C8-C2924C594B44}"/>
              </a:ext>
            </a:extLst>
          </p:cNvPr>
          <p:cNvSpPr/>
          <p:nvPr/>
        </p:nvSpPr>
        <p:spPr>
          <a:xfrm>
            <a:off x="10786458" y="1159558"/>
            <a:ext cx="852279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100"/>
              <a:t>Fișă </a:t>
            </a:r>
            <a:br>
              <a:rPr lang="en-US" sz="1100"/>
            </a:br>
            <a:r>
              <a:rPr lang="en-US" sz="1100"/>
              <a:t>2P+T </a:t>
            </a:r>
          </a:p>
        </p:txBody>
      </p:sp>
      <p:cxnSp>
        <p:nvCxnSpPr>
          <p:cNvPr id="167" name="Straight Arrow Connector 88">
            <a:extLst>
              <a:ext uri="{FF2B5EF4-FFF2-40B4-BE49-F238E27FC236}">
                <a16:creationId xmlns:a16="http://schemas.microsoft.com/office/drawing/2014/main" id="{BD4912BB-F093-8951-66DB-324607959768}"/>
              </a:ext>
            </a:extLst>
          </p:cNvPr>
          <p:cNvCxnSpPr>
            <a:cxnSpLocks/>
          </p:cNvCxnSpPr>
          <p:nvPr/>
        </p:nvCxnSpPr>
        <p:spPr>
          <a:xfrm>
            <a:off x="8921590" y="1644052"/>
            <a:ext cx="1079660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Arrow Connector 88">
            <a:extLst>
              <a:ext uri="{FF2B5EF4-FFF2-40B4-BE49-F238E27FC236}">
                <a16:creationId xmlns:a16="http://schemas.microsoft.com/office/drawing/2014/main" id="{FDBDBEC7-476F-0BDE-AD50-067134323A93}"/>
              </a:ext>
            </a:extLst>
          </p:cNvPr>
          <p:cNvCxnSpPr>
            <a:cxnSpLocks/>
          </p:cNvCxnSpPr>
          <p:nvPr/>
        </p:nvCxnSpPr>
        <p:spPr>
          <a:xfrm flipH="1">
            <a:off x="10664048" y="1644052"/>
            <a:ext cx="973330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Rectangle 173">
            <a:extLst>
              <a:ext uri="{FF2B5EF4-FFF2-40B4-BE49-F238E27FC236}">
                <a16:creationId xmlns:a16="http://schemas.microsoft.com/office/drawing/2014/main" id="{D97DB4FF-61B9-67A0-F6BB-8C8130B7A14C}"/>
              </a:ext>
            </a:extLst>
          </p:cNvPr>
          <p:cNvSpPr/>
          <p:nvPr/>
        </p:nvSpPr>
        <p:spPr>
          <a:xfrm>
            <a:off x="9424097" y="3537087"/>
            <a:ext cx="1949378" cy="370827"/>
          </a:xfrm>
          <a:prstGeom prst="rect">
            <a:avLst/>
          </a:prstGeom>
        </p:spPr>
        <p:txBody>
          <a:bodyPr wrap="square" lIns="0" tIns="90000" rIns="0" bIns="9144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/>
              <a:t>Suport accesorii</a:t>
            </a:r>
          </a:p>
        </p:txBody>
      </p:sp>
      <p:cxnSp>
        <p:nvCxnSpPr>
          <p:cNvPr id="175" name="Straight Arrow Connector 88">
            <a:extLst>
              <a:ext uri="{FF2B5EF4-FFF2-40B4-BE49-F238E27FC236}">
                <a16:creationId xmlns:a16="http://schemas.microsoft.com/office/drawing/2014/main" id="{DA25D3A4-0E41-79DB-273C-6EAE59654D43}"/>
              </a:ext>
            </a:extLst>
          </p:cNvPr>
          <p:cNvCxnSpPr>
            <a:cxnSpLocks/>
          </p:cNvCxnSpPr>
          <p:nvPr/>
        </p:nvCxnSpPr>
        <p:spPr>
          <a:xfrm flipH="1">
            <a:off x="9751412" y="3532507"/>
            <a:ext cx="1252539" cy="0"/>
          </a:xfrm>
          <a:prstGeom prst="straightConnector1">
            <a:avLst/>
          </a:prstGeom>
          <a:ln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033ACD5B-052E-8932-0231-A2DA85C348E0}"/>
              </a:ext>
            </a:extLst>
          </p:cNvPr>
          <p:cNvGrpSpPr/>
          <p:nvPr/>
        </p:nvGrpSpPr>
        <p:grpSpPr>
          <a:xfrm>
            <a:off x="9974072" y="3067921"/>
            <a:ext cx="823504" cy="467264"/>
            <a:chOff x="9974072" y="3014581"/>
            <a:chExt cx="823504" cy="361528"/>
          </a:xfrm>
        </p:grpSpPr>
        <p:cxnSp>
          <p:nvCxnSpPr>
            <p:cNvPr id="184" name="Straight Arrow Connector 88">
              <a:extLst>
                <a:ext uri="{FF2B5EF4-FFF2-40B4-BE49-F238E27FC236}">
                  <a16:creationId xmlns:a16="http://schemas.microsoft.com/office/drawing/2014/main" id="{35A71F22-C205-C6AF-A219-C22FEAEF29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74072" y="3014581"/>
              <a:ext cx="0" cy="361528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88">
              <a:extLst>
                <a:ext uri="{FF2B5EF4-FFF2-40B4-BE49-F238E27FC236}">
                  <a16:creationId xmlns:a16="http://schemas.microsoft.com/office/drawing/2014/main" id="{707592D5-1B8A-0E76-E677-03888B4D1BE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797576" y="3014581"/>
              <a:ext cx="0" cy="361528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ooter Placeholder 15">
            <a:extLst>
              <a:ext uri="{FF2B5EF4-FFF2-40B4-BE49-F238E27FC236}">
                <a16:creationId xmlns:a16="http://schemas.microsoft.com/office/drawing/2014/main" id="{1E28A976-8407-877B-CDBC-4AFDBD19653D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413945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>
            <a:extLst>
              <a:ext uri="{FF2B5EF4-FFF2-40B4-BE49-F238E27FC236}">
                <a16:creationId xmlns:a16="http://schemas.microsoft.com/office/drawing/2014/main" id="{B297F854-0790-3437-2A66-A7AEDAE2F6F0}"/>
              </a:ext>
            </a:extLst>
          </p:cNvPr>
          <p:cNvSpPr/>
          <p:nvPr/>
        </p:nvSpPr>
        <p:spPr>
          <a:xfrm>
            <a:off x="8569757" y="0"/>
            <a:ext cx="3653993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2" name="Immagine 116">
            <a:extLst>
              <a:ext uri="{FF2B5EF4-FFF2-40B4-BE49-F238E27FC236}">
                <a16:creationId xmlns:a16="http://schemas.microsoft.com/office/drawing/2014/main" id="{0B8C41BC-8849-318B-EAE6-D8D4B47226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4128" y="4441236"/>
            <a:ext cx="2240811" cy="1830542"/>
          </a:xfrm>
          <a:prstGeom prst="rect">
            <a:avLst/>
          </a:prstGeom>
        </p:spPr>
      </p:pic>
      <p:pic>
        <p:nvPicPr>
          <p:cNvPr id="3" name="Immagine 107">
            <a:extLst>
              <a:ext uri="{FF2B5EF4-FFF2-40B4-BE49-F238E27FC236}">
                <a16:creationId xmlns:a16="http://schemas.microsoft.com/office/drawing/2014/main" id="{AE80E71E-B3F7-E097-CE33-8E04F75BED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9332500" y="1257093"/>
            <a:ext cx="2128506" cy="221065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A069F36-0ECE-4449-5823-9A64592510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5521" y="873877"/>
            <a:ext cx="5983078" cy="376456"/>
          </a:xfrm>
        </p:spPr>
        <p:txBody>
          <a:bodyPr/>
          <a:lstStyle/>
          <a:p>
            <a:r>
              <a:rPr lang="en-US"/>
              <a:t>VHS010 Z22 EXA / C2D2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F29DE9E-357C-4AC4-1132-D8B55C402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Caracteristici cheie și design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997439-FCED-FE1F-BD98-DD00637C02B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4A544BA-1B46-661A-B700-E5092778F7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92557" y="1235305"/>
            <a:ext cx="2565832" cy="5311084"/>
          </a:xfrm>
          <a:prstGeom prst="rect">
            <a:avLst/>
          </a:prstGeom>
        </p:spPr>
      </p:pic>
      <p:pic>
        <p:nvPicPr>
          <p:cNvPr id="54" name="Immagine 73">
            <a:extLst>
              <a:ext uri="{FF2B5EF4-FFF2-40B4-BE49-F238E27FC236}">
                <a16:creationId xmlns:a16="http://schemas.microsoft.com/office/drawing/2014/main" id="{0029C68F-4AF6-9778-BF04-E954317120D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638" y="5730622"/>
            <a:ext cx="989460" cy="336773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08B97BA7-51E7-2099-AF08-192D4669682B}"/>
              </a:ext>
            </a:extLst>
          </p:cNvPr>
          <p:cNvSpPr/>
          <p:nvPr/>
        </p:nvSpPr>
        <p:spPr>
          <a:xfrm>
            <a:off x="479422" y="2111672"/>
            <a:ext cx="2706165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/>
              <a:t>Eficiența filtrului de siguranță HEPA 14 99,995% 0,1 – 0,2 microni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AAAA116-33B5-E2CC-856D-DA263885020A}"/>
              </a:ext>
            </a:extLst>
          </p:cNvPr>
          <p:cNvCxnSpPr>
            <a:cxnSpLocks/>
          </p:cNvCxnSpPr>
          <p:nvPr/>
        </p:nvCxnSpPr>
        <p:spPr>
          <a:xfrm>
            <a:off x="478619" y="2599336"/>
            <a:ext cx="4277600" cy="930158"/>
          </a:xfrm>
          <a:prstGeom prst="bentConnector3">
            <a:avLst>
              <a:gd name="adj1" fmla="val 100324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D998A648-00F5-CFE4-F05D-ED8E8755E54B}"/>
              </a:ext>
            </a:extLst>
          </p:cNvPr>
          <p:cNvSpPr/>
          <p:nvPr/>
        </p:nvSpPr>
        <p:spPr>
          <a:xfrm>
            <a:off x="479422" y="2867102"/>
            <a:ext cx="3570063" cy="27994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/>
              <a:t>Recipient de 30 L vopsit pe exterior AISI 304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8A28555-9A78-5A9C-2625-CEDA7CB7EE9D}"/>
              </a:ext>
            </a:extLst>
          </p:cNvPr>
          <p:cNvCxnSpPr>
            <a:cxnSpLocks/>
          </p:cNvCxnSpPr>
          <p:nvPr/>
        </p:nvCxnSpPr>
        <p:spPr>
          <a:xfrm>
            <a:off x="475521" y="3144378"/>
            <a:ext cx="4088378" cy="735076"/>
          </a:xfrm>
          <a:prstGeom prst="bentConnector3">
            <a:avLst>
              <a:gd name="adj1" fmla="val 100323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80764611-337F-9EF3-4A28-7506ED623C20}"/>
              </a:ext>
            </a:extLst>
          </p:cNvPr>
          <p:cNvSpPr/>
          <p:nvPr/>
        </p:nvSpPr>
        <p:spPr>
          <a:xfrm>
            <a:off x="479422" y="3477880"/>
            <a:ext cx="2537237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>
              <a:lnSpc>
                <a:spcPct val="120000"/>
              </a:lnSpc>
            </a:pPr>
            <a:r>
              <a:rPr lang="ro-RO" sz="1100" dirty="0"/>
              <a:t>Racord de aspirare</a:t>
            </a:r>
            <a:r>
              <a:rPr lang="en-US" sz="1100" dirty="0"/>
              <a:t> </a:t>
            </a:r>
            <a:r>
              <a:rPr lang="en-US" sz="1100" dirty="0" err="1"/>
              <a:t>sigur</a:t>
            </a:r>
            <a:r>
              <a:rPr lang="en-US" sz="1100" dirty="0"/>
              <a:t> </a:t>
            </a:r>
            <a:r>
              <a:rPr lang="en-US" sz="1100" dirty="0" err="1"/>
              <a:t>și</a:t>
            </a:r>
            <a:r>
              <a:rPr lang="en-US" sz="1100" dirty="0"/>
              <a:t> </a:t>
            </a:r>
            <a:r>
              <a:rPr lang="en-US" sz="1100" dirty="0" err="1"/>
              <a:t>rezistent</a:t>
            </a:r>
            <a:r>
              <a:rPr lang="en-US" sz="1100" dirty="0"/>
              <a:t> </a:t>
            </a:r>
            <a:r>
              <a:rPr lang="en-US" sz="1100" dirty="0" err="1"/>
              <a:t>pentru</a:t>
            </a:r>
            <a:r>
              <a:rPr lang="en-US" sz="1100" dirty="0"/>
              <a:t> </a:t>
            </a:r>
            <a:r>
              <a:rPr lang="en-US" sz="1100" dirty="0" err="1"/>
              <a:t>accesorii</a:t>
            </a:r>
            <a:r>
              <a:rPr lang="en-US" sz="1100" dirty="0"/>
              <a:t> certificate ATEX Ø40</a:t>
            </a:r>
            <a:endParaRPr lang="it-IT" sz="1100" dirty="0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14C13311-D120-37DA-17D9-043467DBA47D}"/>
              </a:ext>
            </a:extLst>
          </p:cNvPr>
          <p:cNvCxnSpPr>
            <a:cxnSpLocks/>
          </p:cNvCxnSpPr>
          <p:nvPr/>
        </p:nvCxnSpPr>
        <p:spPr>
          <a:xfrm>
            <a:off x="475521" y="3968467"/>
            <a:ext cx="4058853" cy="454167"/>
          </a:xfrm>
          <a:prstGeom prst="bentConnector3">
            <a:avLst>
              <a:gd name="adj1" fmla="val 99985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87CA2174-E7B8-E7DC-2946-BEF34AF16B4F}"/>
              </a:ext>
            </a:extLst>
          </p:cNvPr>
          <p:cNvSpPr/>
          <p:nvPr/>
        </p:nvSpPr>
        <p:spPr>
          <a:xfrm>
            <a:off x="479422" y="4299297"/>
            <a:ext cx="2706165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dirty="0" err="1"/>
              <a:t>Complet</a:t>
            </a:r>
            <a:r>
              <a:rPr lang="en-US" sz="1100" dirty="0"/>
              <a:t> </a:t>
            </a:r>
            <a:r>
              <a:rPr lang="en-US" sz="1100" dirty="0" err="1"/>
              <a:t>împământat</a:t>
            </a:r>
            <a:r>
              <a:rPr lang="en-US" sz="1100" dirty="0"/>
              <a:t>, </a:t>
            </a:r>
            <a:r>
              <a:rPr lang="en-US" sz="1100" dirty="0" err="1"/>
              <a:t>evită</a:t>
            </a:r>
            <a:r>
              <a:rPr lang="en-US" sz="1100" dirty="0"/>
              <a:t> </a:t>
            </a:r>
            <a:r>
              <a:rPr lang="en-US" sz="1100" dirty="0" err="1"/>
              <a:t>scânteile</a:t>
            </a:r>
            <a:r>
              <a:rPr lang="en-US" sz="1100" dirty="0"/>
              <a:t> </a:t>
            </a:r>
            <a:r>
              <a:rPr lang="en-US" sz="1100" dirty="0" err="1"/>
              <a:t>electrostatice</a:t>
            </a:r>
            <a:r>
              <a:rPr lang="ro-RO" sz="1100" dirty="0"/>
              <a:t> și </a:t>
            </a:r>
            <a:r>
              <a:rPr lang="en-US" sz="1100" dirty="0" err="1"/>
              <a:t>pericol</a:t>
            </a:r>
            <a:r>
              <a:rPr lang="ro-RO" sz="1100" dirty="0"/>
              <a:t>ele </a:t>
            </a:r>
            <a:r>
              <a:rPr lang="en-US" sz="1100" dirty="0"/>
              <a:t>electric</a:t>
            </a:r>
            <a:r>
              <a:rPr lang="ro-RO" sz="1100" dirty="0"/>
              <a:t>e</a:t>
            </a:r>
            <a:endParaRPr lang="en-US" sz="1100" dirty="0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DF717A29-AE78-7405-41E0-37DE1C583D17}"/>
              </a:ext>
            </a:extLst>
          </p:cNvPr>
          <p:cNvCxnSpPr>
            <a:cxnSpLocks/>
          </p:cNvCxnSpPr>
          <p:nvPr/>
        </p:nvCxnSpPr>
        <p:spPr>
          <a:xfrm>
            <a:off x="475521" y="4787427"/>
            <a:ext cx="4280698" cy="271060"/>
          </a:xfrm>
          <a:prstGeom prst="bentConnector3">
            <a:avLst>
              <a:gd name="adj1" fmla="val 100065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>
            <a:extLst>
              <a:ext uri="{FF2B5EF4-FFF2-40B4-BE49-F238E27FC236}">
                <a16:creationId xmlns:a16="http://schemas.microsoft.com/office/drawing/2014/main" id="{FD4B4397-88CC-B2C5-A45F-4DC1D17B5F38}"/>
              </a:ext>
            </a:extLst>
          </p:cNvPr>
          <p:cNvSpPr/>
          <p:nvPr/>
        </p:nvSpPr>
        <p:spPr>
          <a:xfrm>
            <a:off x="6549335" y="1446682"/>
            <a:ext cx="1727046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100" dirty="0" err="1"/>
              <a:t>Carcasă</a:t>
            </a:r>
            <a:r>
              <a:rPr lang="en-US" sz="1100" dirty="0"/>
              <a:t> de motor, cu grad de </a:t>
            </a:r>
            <a:r>
              <a:rPr lang="en-US" sz="1100" dirty="0" err="1"/>
              <a:t>protecție</a:t>
            </a:r>
            <a:r>
              <a:rPr lang="en-US" sz="1100" dirty="0"/>
              <a:t> IP65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E80E876-EFCE-3325-7351-3C5CE1FF9054}"/>
              </a:ext>
            </a:extLst>
          </p:cNvPr>
          <p:cNvSpPr/>
          <p:nvPr/>
        </p:nvSpPr>
        <p:spPr>
          <a:xfrm>
            <a:off x="6057166" y="2374524"/>
            <a:ext cx="2219215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100" dirty="0" err="1"/>
              <a:t>Formă</a:t>
            </a:r>
            <a:r>
              <a:rPr lang="en-US" sz="1100" dirty="0"/>
              <a:t> </a:t>
            </a:r>
            <a:r>
              <a:rPr lang="en-US" sz="1100" dirty="0" err="1"/>
              <a:t>rotunjită</a:t>
            </a:r>
            <a:r>
              <a:rPr lang="en-US" sz="1100" dirty="0"/>
              <a:t> – </a:t>
            </a:r>
            <a:r>
              <a:rPr lang="en-US" sz="1100" dirty="0" err="1"/>
              <a:t>pentru</a:t>
            </a:r>
            <a:r>
              <a:rPr lang="en-US" sz="1100" dirty="0"/>
              <a:t> o </a:t>
            </a:r>
            <a:r>
              <a:rPr lang="en-US" sz="1100" dirty="0" err="1"/>
              <a:t>curățare</a:t>
            </a:r>
            <a:r>
              <a:rPr lang="en-US" sz="1100" dirty="0"/>
              <a:t> </a:t>
            </a:r>
            <a:r>
              <a:rPr lang="en-US" sz="1100" dirty="0" err="1"/>
              <a:t>ușoară</a:t>
            </a:r>
            <a:r>
              <a:rPr lang="en-US" sz="1100" dirty="0"/>
              <a:t> 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3606FC8-0DE2-8E77-C45E-481282D8A244}"/>
              </a:ext>
            </a:extLst>
          </p:cNvPr>
          <p:cNvSpPr/>
          <p:nvPr/>
        </p:nvSpPr>
        <p:spPr>
          <a:xfrm>
            <a:off x="6549335" y="3077040"/>
            <a:ext cx="1727046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100"/>
              <a:t>Silențios – nivel de zgomot de doar 72 dB(A)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D877A1F-613C-C2FE-B423-7F70E5488D0C}"/>
              </a:ext>
            </a:extLst>
          </p:cNvPr>
          <p:cNvSpPr/>
          <p:nvPr/>
        </p:nvSpPr>
        <p:spPr>
          <a:xfrm>
            <a:off x="5710549" y="4215099"/>
            <a:ext cx="2565832" cy="27994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100"/>
              <a:t>Sistem de eliminare convenabil și sigur 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9DB329AB-231D-1B77-9ACC-65D5F29D13D2}"/>
              </a:ext>
            </a:extLst>
          </p:cNvPr>
          <p:cNvSpPr/>
          <p:nvPr/>
        </p:nvSpPr>
        <p:spPr>
          <a:xfrm>
            <a:off x="6650133" y="4708384"/>
            <a:ext cx="1618406" cy="686213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ro-RO" sz="1100" dirty="0"/>
              <a:t>Blocarea roților pentru </a:t>
            </a:r>
            <a:r>
              <a:rPr lang="en-US" sz="1100" dirty="0" err="1"/>
              <a:t>stabil</a:t>
            </a:r>
            <a:r>
              <a:rPr lang="ro-RO" sz="1100" dirty="0" err="1"/>
              <a:t>itate</a:t>
            </a:r>
            <a:r>
              <a:rPr lang="en-US" sz="1100" dirty="0"/>
              <a:t> </a:t>
            </a:r>
            <a:r>
              <a:rPr lang="en-US" sz="1100" dirty="0" err="1"/>
              <a:t>și</a:t>
            </a:r>
            <a:r>
              <a:rPr lang="en-US" sz="1100" dirty="0"/>
              <a:t> pe </a:t>
            </a:r>
            <a:r>
              <a:rPr lang="en-US" sz="1100" dirty="0" err="1"/>
              <a:t>pante</a:t>
            </a:r>
            <a:r>
              <a:rPr lang="en-US" sz="1100" dirty="0"/>
              <a:t> </a:t>
            </a:r>
            <a:r>
              <a:rPr lang="en-US" sz="1100" dirty="0" err="1"/>
              <a:t>ușoare</a:t>
            </a:r>
            <a:endParaRPr lang="en-US" sz="1100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EBF90CD8-66DD-69F9-7F44-100527B76CFB}"/>
              </a:ext>
            </a:extLst>
          </p:cNvPr>
          <p:cNvSpPr/>
          <p:nvPr/>
        </p:nvSpPr>
        <p:spPr>
          <a:xfrm>
            <a:off x="6000759" y="5584376"/>
            <a:ext cx="2275622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100"/>
              <a:t>Manevrabilitate ridicată, container </a:t>
            </a:r>
            <a:br>
              <a:rPr lang="en-US" sz="1100"/>
            </a:br>
            <a:r>
              <a:rPr lang="en-US" sz="1100"/>
              <a:t>cu 4 roți pivotante cu rulmenți cu bile</a:t>
            </a:r>
          </a:p>
        </p:txBody>
      </p:sp>
      <p:cxnSp>
        <p:nvCxnSpPr>
          <p:cNvPr id="94" name="Straight Arrow Connector 88">
            <a:extLst>
              <a:ext uri="{FF2B5EF4-FFF2-40B4-BE49-F238E27FC236}">
                <a16:creationId xmlns:a16="http://schemas.microsoft.com/office/drawing/2014/main" id="{AA2A94E6-A606-184C-3057-1693BA7E0029}"/>
              </a:ext>
            </a:extLst>
          </p:cNvPr>
          <p:cNvCxnSpPr>
            <a:cxnSpLocks/>
          </p:cNvCxnSpPr>
          <p:nvPr/>
        </p:nvCxnSpPr>
        <p:spPr>
          <a:xfrm rot="10800000">
            <a:off x="4992862" y="2308272"/>
            <a:ext cx="3283518" cy="550573"/>
          </a:xfrm>
          <a:prstGeom prst="bentConnector3">
            <a:avLst>
              <a:gd name="adj1" fmla="val 100185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88">
            <a:extLst>
              <a:ext uri="{FF2B5EF4-FFF2-40B4-BE49-F238E27FC236}">
                <a16:creationId xmlns:a16="http://schemas.microsoft.com/office/drawing/2014/main" id="{F8236027-7F8F-E46B-5727-1B888F03183D}"/>
              </a:ext>
            </a:extLst>
          </p:cNvPr>
          <p:cNvCxnSpPr>
            <a:cxnSpLocks/>
          </p:cNvCxnSpPr>
          <p:nvPr/>
        </p:nvCxnSpPr>
        <p:spPr>
          <a:xfrm rot="10800000">
            <a:off x="5317934" y="3217064"/>
            <a:ext cx="2958446" cy="343828"/>
          </a:xfrm>
          <a:prstGeom prst="bentConnector3">
            <a:avLst>
              <a:gd name="adj1" fmla="val 100120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88">
            <a:extLst>
              <a:ext uri="{FF2B5EF4-FFF2-40B4-BE49-F238E27FC236}">
                <a16:creationId xmlns:a16="http://schemas.microsoft.com/office/drawing/2014/main" id="{F33984EB-E717-8495-ADD6-38394F8408A3}"/>
              </a:ext>
            </a:extLst>
          </p:cNvPr>
          <p:cNvCxnSpPr>
            <a:cxnSpLocks/>
          </p:cNvCxnSpPr>
          <p:nvPr/>
        </p:nvCxnSpPr>
        <p:spPr>
          <a:xfrm flipH="1">
            <a:off x="5772150" y="5339476"/>
            <a:ext cx="2504231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88">
            <a:extLst>
              <a:ext uri="{FF2B5EF4-FFF2-40B4-BE49-F238E27FC236}">
                <a16:creationId xmlns:a16="http://schemas.microsoft.com/office/drawing/2014/main" id="{B018F123-72E3-8BEE-DF17-68CA151FA6E8}"/>
              </a:ext>
            </a:extLst>
          </p:cNvPr>
          <p:cNvCxnSpPr>
            <a:cxnSpLocks/>
          </p:cNvCxnSpPr>
          <p:nvPr/>
        </p:nvCxnSpPr>
        <p:spPr>
          <a:xfrm flipH="1">
            <a:off x="5093451" y="6064850"/>
            <a:ext cx="3182930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88">
            <a:extLst>
              <a:ext uri="{FF2B5EF4-FFF2-40B4-BE49-F238E27FC236}">
                <a16:creationId xmlns:a16="http://schemas.microsoft.com/office/drawing/2014/main" id="{984BFCC6-E404-5FAE-58DB-40880F2ADF30}"/>
              </a:ext>
            </a:extLst>
          </p:cNvPr>
          <p:cNvCxnSpPr>
            <a:cxnSpLocks/>
          </p:cNvCxnSpPr>
          <p:nvPr/>
        </p:nvCxnSpPr>
        <p:spPr>
          <a:xfrm>
            <a:off x="10392196" y="937518"/>
            <a:ext cx="0" cy="1227969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Rectangle 132">
            <a:extLst>
              <a:ext uri="{FF2B5EF4-FFF2-40B4-BE49-F238E27FC236}">
                <a16:creationId xmlns:a16="http://schemas.microsoft.com/office/drawing/2014/main" id="{E894942B-4B4C-8BC0-7AC0-DAFF8B72F35F}"/>
              </a:ext>
            </a:extLst>
          </p:cNvPr>
          <p:cNvSpPr/>
          <p:nvPr/>
        </p:nvSpPr>
        <p:spPr>
          <a:xfrm>
            <a:off x="9424097" y="464797"/>
            <a:ext cx="1949378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1100"/>
              <a:t>Mâner și suport pentru </a:t>
            </a:r>
            <a:br>
              <a:rPr lang="pt-BR" sz="1100"/>
            </a:br>
            <a:r>
              <a:rPr lang="pt-BR" sz="1100"/>
              <a:t>cablul de alimentare</a:t>
            </a:r>
          </a:p>
        </p:txBody>
      </p:sp>
      <p:cxnSp>
        <p:nvCxnSpPr>
          <p:cNvPr id="136" name="Straight Arrow Connector 88">
            <a:extLst>
              <a:ext uri="{FF2B5EF4-FFF2-40B4-BE49-F238E27FC236}">
                <a16:creationId xmlns:a16="http://schemas.microsoft.com/office/drawing/2014/main" id="{309F37BE-00B5-B375-2B3D-589CE1E1AAC4}"/>
              </a:ext>
            </a:extLst>
          </p:cNvPr>
          <p:cNvCxnSpPr>
            <a:cxnSpLocks/>
          </p:cNvCxnSpPr>
          <p:nvPr/>
        </p:nvCxnSpPr>
        <p:spPr>
          <a:xfrm rot="10800000" flipV="1">
            <a:off x="9265921" y="4595149"/>
            <a:ext cx="2372817" cy="325269"/>
          </a:xfrm>
          <a:prstGeom prst="bentConnector3">
            <a:avLst>
              <a:gd name="adj1" fmla="val 99134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ctangle 141">
            <a:extLst>
              <a:ext uri="{FF2B5EF4-FFF2-40B4-BE49-F238E27FC236}">
                <a16:creationId xmlns:a16="http://schemas.microsoft.com/office/drawing/2014/main" id="{68ACE8A6-4C23-AA7D-6E6D-6BEC2990E26D}"/>
              </a:ext>
            </a:extLst>
          </p:cNvPr>
          <p:cNvSpPr/>
          <p:nvPr/>
        </p:nvSpPr>
        <p:spPr>
          <a:xfrm>
            <a:off x="10687749" y="4729278"/>
            <a:ext cx="950988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 rtl="0">
              <a:lnSpc>
                <a:spcPct val="120000"/>
              </a:lnSpc>
            </a:pPr>
            <a:r>
              <a:rPr lang="ro" sz="1100" b="0" i="0" u="none" baseline="0"/>
              <a:t>Presetupă cablu ATEX</a:t>
            </a: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1CC98AC8-2C0C-1497-DB11-2A534257958F}"/>
              </a:ext>
            </a:extLst>
          </p:cNvPr>
          <p:cNvSpPr/>
          <p:nvPr/>
        </p:nvSpPr>
        <p:spPr>
          <a:xfrm>
            <a:off x="10338875" y="5428395"/>
            <a:ext cx="1298503" cy="686213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it-IT" sz="1100" dirty="0"/>
              <a:t>Motor fără perii</a:t>
            </a:r>
          </a:p>
          <a:p>
            <a:pPr lvl="0" algn="r">
              <a:lnSpc>
                <a:spcPct val="120000"/>
              </a:lnSpc>
            </a:pPr>
            <a:r>
              <a:rPr lang="ro-RO" sz="1100" dirty="0"/>
              <a:t>- </a:t>
            </a:r>
            <a:r>
              <a:rPr lang="it-IT" sz="1100" dirty="0"/>
              <a:t>până la 10.000 ore</a:t>
            </a:r>
            <a:r>
              <a:rPr lang="ro-RO" sz="1100" dirty="0"/>
              <a:t> de funcționare</a:t>
            </a:r>
            <a:endParaRPr lang="it-IT" sz="1100" dirty="0"/>
          </a:p>
        </p:txBody>
      </p:sp>
      <p:cxnSp>
        <p:nvCxnSpPr>
          <p:cNvPr id="147" name="Straight Arrow Connector 88">
            <a:extLst>
              <a:ext uri="{FF2B5EF4-FFF2-40B4-BE49-F238E27FC236}">
                <a16:creationId xmlns:a16="http://schemas.microsoft.com/office/drawing/2014/main" id="{696C495B-E3E9-A58A-1B3C-06B32ABC312D}"/>
              </a:ext>
            </a:extLst>
          </p:cNvPr>
          <p:cNvCxnSpPr>
            <a:cxnSpLocks/>
          </p:cNvCxnSpPr>
          <p:nvPr/>
        </p:nvCxnSpPr>
        <p:spPr>
          <a:xfrm flipH="1">
            <a:off x="9692640" y="5214188"/>
            <a:ext cx="1946099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88">
            <a:extLst>
              <a:ext uri="{FF2B5EF4-FFF2-40B4-BE49-F238E27FC236}">
                <a16:creationId xmlns:a16="http://schemas.microsoft.com/office/drawing/2014/main" id="{E40919A5-1372-68E0-E832-53193A5AF9DF}"/>
              </a:ext>
            </a:extLst>
          </p:cNvPr>
          <p:cNvCxnSpPr>
            <a:cxnSpLocks/>
          </p:cNvCxnSpPr>
          <p:nvPr/>
        </p:nvCxnSpPr>
        <p:spPr>
          <a:xfrm rot="10800000">
            <a:off x="9750426" y="5464702"/>
            <a:ext cx="1887499" cy="612735"/>
          </a:xfrm>
          <a:prstGeom prst="bentConnector3">
            <a:avLst>
              <a:gd name="adj1" fmla="val 100464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Rectangle 158">
            <a:extLst>
              <a:ext uri="{FF2B5EF4-FFF2-40B4-BE49-F238E27FC236}">
                <a16:creationId xmlns:a16="http://schemas.microsoft.com/office/drawing/2014/main" id="{E5EE1A09-F5A7-8457-0D96-7DF308560436}"/>
              </a:ext>
            </a:extLst>
          </p:cNvPr>
          <p:cNvSpPr/>
          <p:nvPr/>
        </p:nvSpPr>
        <p:spPr>
          <a:xfrm>
            <a:off x="10585196" y="4112068"/>
            <a:ext cx="1053541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100"/>
              <a:t>Întrerupător principal ATEX</a:t>
            </a:r>
          </a:p>
        </p:txBody>
      </p:sp>
      <p:cxnSp>
        <p:nvCxnSpPr>
          <p:cNvPr id="160" name="Straight Arrow Connector 88">
            <a:extLst>
              <a:ext uri="{FF2B5EF4-FFF2-40B4-BE49-F238E27FC236}">
                <a16:creationId xmlns:a16="http://schemas.microsoft.com/office/drawing/2014/main" id="{087260D9-1C07-35C4-0C47-CA65A571E26D}"/>
              </a:ext>
            </a:extLst>
          </p:cNvPr>
          <p:cNvCxnSpPr>
            <a:cxnSpLocks/>
          </p:cNvCxnSpPr>
          <p:nvPr/>
        </p:nvCxnSpPr>
        <p:spPr>
          <a:xfrm flipH="1">
            <a:off x="9448819" y="937776"/>
            <a:ext cx="1915131" cy="0"/>
          </a:xfrm>
          <a:prstGeom prst="straightConnector1">
            <a:avLst/>
          </a:prstGeom>
          <a:ln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Rectangle 173">
            <a:extLst>
              <a:ext uri="{FF2B5EF4-FFF2-40B4-BE49-F238E27FC236}">
                <a16:creationId xmlns:a16="http://schemas.microsoft.com/office/drawing/2014/main" id="{D97DB4FF-61B9-67A0-F6BB-8C8130B7A14C}"/>
              </a:ext>
            </a:extLst>
          </p:cNvPr>
          <p:cNvSpPr/>
          <p:nvPr/>
        </p:nvSpPr>
        <p:spPr>
          <a:xfrm>
            <a:off x="9424097" y="3537087"/>
            <a:ext cx="1949378" cy="370827"/>
          </a:xfrm>
          <a:prstGeom prst="rect">
            <a:avLst/>
          </a:prstGeom>
        </p:spPr>
        <p:txBody>
          <a:bodyPr wrap="square" lIns="0" tIns="90000" rIns="0" bIns="9144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/>
              <a:t>Suport accesorii</a:t>
            </a:r>
          </a:p>
        </p:txBody>
      </p:sp>
      <p:cxnSp>
        <p:nvCxnSpPr>
          <p:cNvPr id="175" name="Straight Arrow Connector 88">
            <a:extLst>
              <a:ext uri="{FF2B5EF4-FFF2-40B4-BE49-F238E27FC236}">
                <a16:creationId xmlns:a16="http://schemas.microsoft.com/office/drawing/2014/main" id="{DA25D3A4-0E41-79DB-273C-6EAE59654D43}"/>
              </a:ext>
            </a:extLst>
          </p:cNvPr>
          <p:cNvCxnSpPr>
            <a:cxnSpLocks/>
          </p:cNvCxnSpPr>
          <p:nvPr/>
        </p:nvCxnSpPr>
        <p:spPr>
          <a:xfrm flipH="1">
            <a:off x="9751412" y="3532507"/>
            <a:ext cx="1252539" cy="0"/>
          </a:xfrm>
          <a:prstGeom prst="straightConnector1">
            <a:avLst/>
          </a:prstGeom>
          <a:ln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033ACD5B-052E-8932-0231-A2DA85C348E0}"/>
              </a:ext>
            </a:extLst>
          </p:cNvPr>
          <p:cNvGrpSpPr/>
          <p:nvPr/>
        </p:nvGrpSpPr>
        <p:grpSpPr>
          <a:xfrm>
            <a:off x="9974072" y="3067921"/>
            <a:ext cx="823504" cy="467264"/>
            <a:chOff x="9974072" y="3014581"/>
            <a:chExt cx="823504" cy="361528"/>
          </a:xfrm>
        </p:grpSpPr>
        <p:cxnSp>
          <p:nvCxnSpPr>
            <p:cNvPr id="184" name="Straight Arrow Connector 88">
              <a:extLst>
                <a:ext uri="{FF2B5EF4-FFF2-40B4-BE49-F238E27FC236}">
                  <a16:creationId xmlns:a16="http://schemas.microsoft.com/office/drawing/2014/main" id="{35A71F22-C205-C6AF-A219-C22FEAEF29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74072" y="3014581"/>
              <a:ext cx="0" cy="361528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88">
              <a:extLst>
                <a:ext uri="{FF2B5EF4-FFF2-40B4-BE49-F238E27FC236}">
                  <a16:creationId xmlns:a16="http://schemas.microsoft.com/office/drawing/2014/main" id="{707592D5-1B8A-0E76-E677-03888B4D1BE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797576" y="3014581"/>
              <a:ext cx="0" cy="361528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34">
            <a:extLst>
              <a:ext uri="{FF2B5EF4-FFF2-40B4-BE49-F238E27FC236}">
                <a16:creationId xmlns:a16="http://schemas.microsoft.com/office/drawing/2014/main" id="{FCC4A910-6197-B7DB-7190-37C99CEED01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867" y="5730977"/>
            <a:ext cx="940546" cy="33096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Immagine 45">
            <a:extLst>
              <a:ext uri="{FF2B5EF4-FFF2-40B4-BE49-F238E27FC236}">
                <a16:creationId xmlns:a16="http://schemas.microsoft.com/office/drawing/2014/main" id="{83BFBFCF-9038-3690-337C-C2C85A0E2BB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5440" y="5730622"/>
            <a:ext cx="826170" cy="32605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BB5597E-1BB5-91FB-2FA7-CAA2727207DD}"/>
              </a:ext>
            </a:extLst>
          </p:cNvPr>
          <p:cNvSpPr/>
          <p:nvPr/>
        </p:nvSpPr>
        <p:spPr>
          <a:xfrm>
            <a:off x="479422" y="5118258"/>
            <a:ext cx="3155319" cy="27994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/>
              <a:t>Roți antistatice</a:t>
            </a:r>
          </a:p>
        </p:txBody>
      </p:sp>
      <p:cxnSp>
        <p:nvCxnSpPr>
          <p:cNvPr id="13" name="Straight Arrow Connector 38">
            <a:extLst>
              <a:ext uri="{FF2B5EF4-FFF2-40B4-BE49-F238E27FC236}">
                <a16:creationId xmlns:a16="http://schemas.microsoft.com/office/drawing/2014/main" id="{C35832F1-CA77-5634-0810-0D6F51F51E7E}"/>
              </a:ext>
            </a:extLst>
          </p:cNvPr>
          <p:cNvCxnSpPr>
            <a:cxnSpLocks/>
          </p:cNvCxnSpPr>
          <p:nvPr/>
        </p:nvCxnSpPr>
        <p:spPr>
          <a:xfrm>
            <a:off x="475521" y="5398206"/>
            <a:ext cx="3477354" cy="281722"/>
          </a:xfrm>
          <a:prstGeom prst="bentConnector3">
            <a:avLst>
              <a:gd name="adj1" fmla="val 100126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3CCD2B4F-3875-2DBE-ADED-22579C0FFD99}"/>
              </a:ext>
            </a:extLst>
          </p:cNvPr>
          <p:cNvSpPr/>
          <p:nvPr/>
        </p:nvSpPr>
        <p:spPr>
          <a:xfrm>
            <a:off x="479422" y="1439742"/>
            <a:ext cx="3003556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dirty="0" err="1"/>
              <a:t>Manometru</a:t>
            </a:r>
            <a:r>
              <a:rPr lang="en-US" sz="1100" dirty="0"/>
              <a:t> de vacuum </a:t>
            </a:r>
            <a:r>
              <a:rPr lang="en-US" sz="1100" dirty="0" err="1"/>
              <a:t>pentru</a:t>
            </a:r>
            <a:r>
              <a:rPr lang="en-US" sz="1100" dirty="0"/>
              <a:t> </a:t>
            </a:r>
            <a:r>
              <a:rPr lang="en-US" sz="1100" dirty="0" err="1"/>
              <a:t>monitorizarea</a:t>
            </a:r>
            <a:r>
              <a:rPr lang="en-US" sz="1100" dirty="0"/>
              <a:t> </a:t>
            </a:r>
            <a:r>
              <a:rPr lang="en-US" sz="1100" dirty="0" err="1"/>
              <a:t>constantă</a:t>
            </a:r>
            <a:r>
              <a:rPr lang="en-US" sz="1100" dirty="0"/>
              <a:t> a </a:t>
            </a:r>
            <a:r>
              <a:rPr lang="en-US" sz="1100" dirty="0" err="1"/>
              <a:t>performanței</a:t>
            </a:r>
            <a:r>
              <a:rPr lang="en-US" sz="1100" dirty="0"/>
              <a:t> </a:t>
            </a:r>
            <a:r>
              <a:rPr lang="en-US" sz="1100" dirty="0" err="1"/>
              <a:t>și</a:t>
            </a:r>
            <a:r>
              <a:rPr lang="en-US" sz="1100" dirty="0"/>
              <a:t> </a:t>
            </a:r>
            <a:r>
              <a:rPr lang="en-US" sz="1100" dirty="0" err="1"/>
              <a:t>eficienței</a:t>
            </a:r>
            <a:r>
              <a:rPr lang="en-US" sz="1100" dirty="0"/>
              <a:t> </a:t>
            </a:r>
            <a:r>
              <a:rPr lang="ro-RO" sz="1100" dirty="0"/>
              <a:t>aspirației</a:t>
            </a:r>
            <a:endParaRPr lang="en-US" sz="1100" dirty="0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7DB71E07-C9C8-3D3D-1CD9-691D35DD5C2B}"/>
              </a:ext>
            </a:extLst>
          </p:cNvPr>
          <p:cNvCxnSpPr>
            <a:cxnSpLocks/>
          </p:cNvCxnSpPr>
          <p:nvPr/>
        </p:nvCxnSpPr>
        <p:spPr>
          <a:xfrm>
            <a:off x="478619" y="1917965"/>
            <a:ext cx="4155121" cy="372513"/>
          </a:xfrm>
          <a:prstGeom prst="bentConnector3">
            <a:avLst>
              <a:gd name="adj1" fmla="val 100065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88">
            <a:extLst>
              <a:ext uri="{FF2B5EF4-FFF2-40B4-BE49-F238E27FC236}">
                <a16:creationId xmlns:a16="http://schemas.microsoft.com/office/drawing/2014/main" id="{A0428FE2-D149-CB48-9D72-B795C333C848}"/>
              </a:ext>
            </a:extLst>
          </p:cNvPr>
          <p:cNvCxnSpPr>
            <a:cxnSpLocks/>
          </p:cNvCxnSpPr>
          <p:nvPr/>
        </p:nvCxnSpPr>
        <p:spPr>
          <a:xfrm flipH="1">
            <a:off x="5317934" y="4499826"/>
            <a:ext cx="2958447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8">
            <a:extLst>
              <a:ext uri="{FF2B5EF4-FFF2-40B4-BE49-F238E27FC236}">
                <a16:creationId xmlns:a16="http://schemas.microsoft.com/office/drawing/2014/main" id="{31D6BB24-E093-2EDA-B61B-27615CE4AB77}"/>
              </a:ext>
            </a:extLst>
          </p:cNvPr>
          <p:cNvCxnSpPr>
            <a:cxnSpLocks/>
          </p:cNvCxnSpPr>
          <p:nvPr/>
        </p:nvCxnSpPr>
        <p:spPr>
          <a:xfrm rot="10800000" flipV="1">
            <a:off x="5396484" y="1925878"/>
            <a:ext cx="2879899" cy="111583"/>
          </a:xfrm>
          <a:prstGeom prst="bentConnector3">
            <a:avLst>
              <a:gd name="adj1" fmla="val 99942"/>
            </a:avLst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87">
            <a:extLst>
              <a:ext uri="{FF2B5EF4-FFF2-40B4-BE49-F238E27FC236}">
                <a16:creationId xmlns:a16="http://schemas.microsoft.com/office/drawing/2014/main" id="{6E80D7CD-AEBE-2509-9502-843F7FB2B500}"/>
              </a:ext>
            </a:extLst>
          </p:cNvPr>
          <p:cNvSpPr/>
          <p:nvPr/>
        </p:nvSpPr>
        <p:spPr>
          <a:xfrm>
            <a:off x="11154811" y="1159558"/>
            <a:ext cx="483926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100"/>
              <a:t>Fișă 2P+T </a:t>
            </a:r>
          </a:p>
        </p:txBody>
      </p:sp>
      <p:cxnSp>
        <p:nvCxnSpPr>
          <p:cNvPr id="91" name="Straight Arrow Connector 88">
            <a:extLst>
              <a:ext uri="{FF2B5EF4-FFF2-40B4-BE49-F238E27FC236}">
                <a16:creationId xmlns:a16="http://schemas.microsoft.com/office/drawing/2014/main" id="{C73C1666-12D5-E5E1-8572-33A9DBAE0E95}"/>
              </a:ext>
            </a:extLst>
          </p:cNvPr>
          <p:cNvCxnSpPr>
            <a:cxnSpLocks/>
          </p:cNvCxnSpPr>
          <p:nvPr/>
        </p:nvCxnSpPr>
        <p:spPr>
          <a:xfrm flipH="1">
            <a:off x="10664048" y="1644052"/>
            <a:ext cx="973330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15">
            <a:extLst>
              <a:ext uri="{FF2B5EF4-FFF2-40B4-BE49-F238E27FC236}">
                <a16:creationId xmlns:a16="http://schemas.microsoft.com/office/drawing/2014/main" id="{032B10B0-9CB3-41E8-A60E-0FC0157B7D84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6D8C4EE-6808-3D53-1539-18538DF1998E}"/>
              </a:ext>
            </a:extLst>
          </p:cNvPr>
          <p:cNvSpPr/>
          <p:nvPr/>
        </p:nvSpPr>
        <p:spPr>
          <a:xfrm>
            <a:off x="8921590" y="1159558"/>
            <a:ext cx="1173525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/>
              <a:t>Cablu de alimentare: 9 metri</a:t>
            </a:r>
          </a:p>
        </p:txBody>
      </p:sp>
      <p:cxnSp>
        <p:nvCxnSpPr>
          <p:cNvPr id="15" name="Straight Arrow Connector 88">
            <a:extLst>
              <a:ext uri="{FF2B5EF4-FFF2-40B4-BE49-F238E27FC236}">
                <a16:creationId xmlns:a16="http://schemas.microsoft.com/office/drawing/2014/main" id="{B1DD1AFF-54F6-5773-78D6-E85953A6010A}"/>
              </a:ext>
            </a:extLst>
          </p:cNvPr>
          <p:cNvCxnSpPr>
            <a:cxnSpLocks/>
          </p:cNvCxnSpPr>
          <p:nvPr/>
        </p:nvCxnSpPr>
        <p:spPr>
          <a:xfrm>
            <a:off x="8921590" y="1644052"/>
            <a:ext cx="1079660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063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63">
            <a:extLst>
              <a:ext uri="{FF2B5EF4-FFF2-40B4-BE49-F238E27FC236}">
                <a16:creationId xmlns:a16="http://schemas.microsoft.com/office/drawing/2014/main" id="{86F2990D-46BE-118F-56F0-A47EDFFE4B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1376" y="4670281"/>
            <a:ext cx="787757" cy="310896"/>
          </a:xfrm>
          <a:prstGeom prst="rect">
            <a:avLst/>
          </a:prstGeom>
        </p:spPr>
      </p:pic>
      <p:pic>
        <p:nvPicPr>
          <p:cNvPr id="17" name="Picture 34">
            <a:extLst>
              <a:ext uri="{FF2B5EF4-FFF2-40B4-BE49-F238E27FC236}">
                <a16:creationId xmlns:a16="http://schemas.microsoft.com/office/drawing/2014/main" id="{103CF6E5-B01A-7320-7580-B7398D1D6E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1376" y="3951962"/>
            <a:ext cx="857540" cy="30175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8" name="Immagine 1">
            <a:extLst>
              <a:ext uri="{FF2B5EF4-FFF2-40B4-BE49-F238E27FC236}">
                <a16:creationId xmlns:a16="http://schemas.microsoft.com/office/drawing/2014/main" id="{B48B949B-B765-1BB5-4062-0BBE04DB88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1376" y="4291628"/>
            <a:ext cx="913431" cy="31089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77AFB0F-0051-A142-E3B0-7673C0EB4DBA}"/>
              </a:ext>
            </a:extLst>
          </p:cNvPr>
          <p:cNvSpPr/>
          <p:nvPr/>
        </p:nvSpPr>
        <p:spPr>
          <a:xfrm>
            <a:off x="7045378" y="0"/>
            <a:ext cx="5146622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84A03-EF59-43FC-E936-9D34939427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VHS011 LC ACD VHS010 LC/HC ACD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DBF62C9-833F-3CCB-FF38-C01A34423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Caracteristici cheie și modele ACD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89AAFD-F8EA-E3AB-434E-388EE765978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15" name="Immagine 19">
            <a:extLst>
              <a:ext uri="{FF2B5EF4-FFF2-40B4-BE49-F238E27FC236}">
                <a16:creationId xmlns:a16="http://schemas.microsoft.com/office/drawing/2014/main" id="{FB42B2B2-BA9C-7495-3676-5B01E594F6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3812882" y="2652714"/>
            <a:ext cx="2188680" cy="2263310"/>
          </a:xfrm>
          <a:prstGeom prst="rect">
            <a:avLst/>
          </a:prstGeom>
        </p:spPr>
      </p:pic>
      <p:cxnSp>
        <p:nvCxnSpPr>
          <p:cNvPr id="16" name="Straight Arrow Connector 88">
            <a:extLst>
              <a:ext uri="{FF2B5EF4-FFF2-40B4-BE49-F238E27FC236}">
                <a16:creationId xmlns:a16="http://schemas.microsoft.com/office/drawing/2014/main" id="{9EA9615B-9847-5F4C-7416-D800DE5D04AF}"/>
              </a:ext>
            </a:extLst>
          </p:cNvPr>
          <p:cNvCxnSpPr>
            <a:cxnSpLocks/>
            <a:stCxn id="21" idx="2"/>
          </p:cNvCxnSpPr>
          <p:nvPr/>
        </p:nvCxnSpPr>
        <p:spPr>
          <a:xfrm>
            <a:off x="4916903" y="2349648"/>
            <a:ext cx="0" cy="1402381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8B679CAA-FA6A-D46A-805C-1A24525683F1}"/>
              </a:ext>
            </a:extLst>
          </p:cNvPr>
          <p:cNvSpPr/>
          <p:nvPr/>
        </p:nvSpPr>
        <p:spPr>
          <a:xfrm>
            <a:off x="3942214" y="1866567"/>
            <a:ext cx="1949378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1100"/>
              <a:t>Mâner și suport pentru </a:t>
            </a:r>
            <a:br>
              <a:rPr lang="pt-BR" sz="1100"/>
            </a:br>
            <a:r>
              <a:rPr lang="pt-BR" sz="1100"/>
              <a:t>cablul de alimentare</a:t>
            </a:r>
          </a:p>
        </p:txBody>
      </p:sp>
      <p:cxnSp>
        <p:nvCxnSpPr>
          <p:cNvPr id="22" name="Straight Arrow Connector 88">
            <a:extLst>
              <a:ext uri="{FF2B5EF4-FFF2-40B4-BE49-F238E27FC236}">
                <a16:creationId xmlns:a16="http://schemas.microsoft.com/office/drawing/2014/main" id="{AFAE219B-B46D-A7BD-C8D1-667FD334EB99}"/>
              </a:ext>
            </a:extLst>
          </p:cNvPr>
          <p:cNvCxnSpPr>
            <a:cxnSpLocks/>
          </p:cNvCxnSpPr>
          <p:nvPr/>
        </p:nvCxnSpPr>
        <p:spPr>
          <a:xfrm flipH="1">
            <a:off x="3966936" y="2352599"/>
            <a:ext cx="1915131" cy="0"/>
          </a:xfrm>
          <a:prstGeom prst="straightConnector1">
            <a:avLst/>
          </a:prstGeom>
          <a:ln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DE944084-8A2A-6548-47DF-6D9D1B8EA74E}"/>
              </a:ext>
            </a:extLst>
          </p:cNvPr>
          <p:cNvSpPr/>
          <p:nvPr/>
        </p:nvSpPr>
        <p:spPr>
          <a:xfrm>
            <a:off x="3140037" y="3526496"/>
            <a:ext cx="1298503" cy="279948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/>
              <a:t>Fișă Schuko (UE)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1DE8CE6-5DD5-B0C2-BACF-2460A2510E12}"/>
              </a:ext>
            </a:extLst>
          </p:cNvPr>
          <p:cNvSpPr/>
          <p:nvPr/>
        </p:nvSpPr>
        <p:spPr>
          <a:xfrm>
            <a:off x="4916903" y="2742001"/>
            <a:ext cx="1572450" cy="483081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100"/>
              <a:t>Cablu de </a:t>
            </a:r>
            <a:br>
              <a:rPr lang="en-US" sz="1100"/>
            </a:br>
            <a:r>
              <a:rPr lang="en-US" sz="1100"/>
              <a:t>alimentare 9 metri</a:t>
            </a:r>
          </a:p>
        </p:txBody>
      </p:sp>
      <p:cxnSp>
        <p:nvCxnSpPr>
          <p:cNvPr id="34" name="Straight Arrow Connector 88">
            <a:extLst>
              <a:ext uri="{FF2B5EF4-FFF2-40B4-BE49-F238E27FC236}">
                <a16:creationId xmlns:a16="http://schemas.microsoft.com/office/drawing/2014/main" id="{D408BA41-C912-235C-5646-F27B45478F4F}"/>
              </a:ext>
            </a:extLst>
          </p:cNvPr>
          <p:cNvCxnSpPr>
            <a:cxnSpLocks/>
          </p:cNvCxnSpPr>
          <p:nvPr/>
        </p:nvCxnSpPr>
        <p:spPr>
          <a:xfrm>
            <a:off x="3122180" y="3803475"/>
            <a:ext cx="1436451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88">
            <a:extLst>
              <a:ext uri="{FF2B5EF4-FFF2-40B4-BE49-F238E27FC236}">
                <a16:creationId xmlns:a16="http://schemas.microsoft.com/office/drawing/2014/main" id="{A94558C9-0AFD-E3E9-75F7-F57705B9491A}"/>
              </a:ext>
            </a:extLst>
          </p:cNvPr>
          <p:cNvCxnSpPr>
            <a:cxnSpLocks/>
          </p:cNvCxnSpPr>
          <p:nvPr/>
        </p:nvCxnSpPr>
        <p:spPr>
          <a:xfrm flipH="1">
            <a:off x="5068219" y="3229988"/>
            <a:ext cx="1421134" cy="0"/>
          </a:xfrm>
          <a:prstGeom prst="straightConnector1">
            <a:avLst/>
          </a:prstGeom>
          <a:ln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14E89B50-3086-FFCA-DC6A-5F7190059ADE}"/>
              </a:ext>
            </a:extLst>
          </p:cNvPr>
          <p:cNvSpPr/>
          <p:nvPr/>
        </p:nvSpPr>
        <p:spPr>
          <a:xfrm>
            <a:off x="4269639" y="5189487"/>
            <a:ext cx="1256050" cy="370827"/>
          </a:xfrm>
          <a:prstGeom prst="rect">
            <a:avLst/>
          </a:prstGeom>
        </p:spPr>
        <p:txBody>
          <a:bodyPr wrap="square" lIns="0" tIns="90000" rIns="0" bIns="9144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/>
              <a:t>Suport accesorii</a:t>
            </a:r>
          </a:p>
        </p:txBody>
      </p:sp>
      <p:cxnSp>
        <p:nvCxnSpPr>
          <p:cNvPr id="43" name="Straight Arrow Connector 88">
            <a:extLst>
              <a:ext uri="{FF2B5EF4-FFF2-40B4-BE49-F238E27FC236}">
                <a16:creationId xmlns:a16="http://schemas.microsoft.com/office/drawing/2014/main" id="{14C532F3-C8EA-008E-EB15-0BD93CA866A8}"/>
              </a:ext>
            </a:extLst>
          </p:cNvPr>
          <p:cNvCxnSpPr>
            <a:cxnSpLocks/>
          </p:cNvCxnSpPr>
          <p:nvPr/>
        </p:nvCxnSpPr>
        <p:spPr>
          <a:xfrm flipH="1">
            <a:off x="4269639" y="5184907"/>
            <a:ext cx="1252539" cy="0"/>
          </a:xfrm>
          <a:prstGeom prst="straightConnector1">
            <a:avLst/>
          </a:prstGeom>
          <a:ln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EC8AD92-3AD8-998B-07D5-48DF80E93A13}"/>
              </a:ext>
            </a:extLst>
          </p:cNvPr>
          <p:cNvGrpSpPr/>
          <p:nvPr/>
        </p:nvGrpSpPr>
        <p:grpSpPr>
          <a:xfrm>
            <a:off x="4492299" y="4715558"/>
            <a:ext cx="823504" cy="467264"/>
            <a:chOff x="9974072" y="3014581"/>
            <a:chExt cx="823504" cy="361528"/>
          </a:xfrm>
        </p:grpSpPr>
        <p:cxnSp>
          <p:nvCxnSpPr>
            <p:cNvPr id="51" name="Straight Arrow Connector 88">
              <a:extLst>
                <a:ext uri="{FF2B5EF4-FFF2-40B4-BE49-F238E27FC236}">
                  <a16:creationId xmlns:a16="http://schemas.microsoft.com/office/drawing/2014/main" id="{F5C2A333-12B1-7A37-F399-F40EC25295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74072" y="3014581"/>
              <a:ext cx="0" cy="361528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88">
              <a:extLst>
                <a:ext uri="{FF2B5EF4-FFF2-40B4-BE49-F238E27FC236}">
                  <a16:creationId xmlns:a16="http://schemas.microsoft.com/office/drawing/2014/main" id="{3696B9B4-A377-C5C5-7198-F456DBFB5BC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797576" y="3014581"/>
              <a:ext cx="0" cy="361528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8" name="Immagine 28">
            <a:extLst>
              <a:ext uri="{FF2B5EF4-FFF2-40B4-BE49-F238E27FC236}">
                <a16:creationId xmlns:a16="http://schemas.microsoft.com/office/drawing/2014/main" id="{BED6FF96-30B2-6C4A-93F5-3BA6551A506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183" y="3902236"/>
            <a:ext cx="1361035" cy="2054550"/>
          </a:xfrm>
          <a:prstGeom prst="rect">
            <a:avLst/>
          </a:prstGeom>
        </p:spPr>
      </p:pic>
      <p:sp>
        <p:nvSpPr>
          <p:cNvPr id="72" name="Oval 71">
            <a:extLst>
              <a:ext uri="{FF2B5EF4-FFF2-40B4-BE49-F238E27FC236}">
                <a16:creationId xmlns:a16="http://schemas.microsoft.com/office/drawing/2014/main" id="{3DBC5078-FC2C-6071-E6DD-C8C50F34C8CE}"/>
              </a:ext>
            </a:extLst>
          </p:cNvPr>
          <p:cNvSpPr/>
          <p:nvPr/>
        </p:nvSpPr>
        <p:spPr>
          <a:xfrm>
            <a:off x="598053" y="4769683"/>
            <a:ext cx="291640" cy="291640"/>
          </a:xfrm>
          <a:prstGeom prst="ellipse">
            <a:avLst/>
          </a:pr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74" name="Immagine 13">
            <a:extLst>
              <a:ext uri="{FF2B5EF4-FFF2-40B4-BE49-F238E27FC236}">
                <a16:creationId xmlns:a16="http://schemas.microsoft.com/office/drawing/2014/main" id="{83B01223-FCDA-0DE1-3074-05B964E1C47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909" y="1646863"/>
            <a:ext cx="1391784" cy="2182903"/>
          </a:xfrm>
          <a:prstGeom prst="rect">
            <a:avLst/>
          </a:prstGeom>
        </p:spPr>
      </p:pic>
      <p:sp>
        <p:nvSpPr>
          <p:cNvPr id="77" name="Oval 76">
            <a:extLst>
              <a:ext uri="{FF2B5EF4-FFF2-40B4-BE49-F238E27FC236}">
                <a16:creationId xmlns:a16="http://schemas.microsoft.com/office/drawing/2014/main" id="{B861FD8E-19EE-1559-3DAF-814BF690BDB6}"/>
              </a:ext>
            </a:extLst>
          </p:cNvPr>
          <p:cNvSpPr/>
          <p:nvPr/>
        </p:nvSpPr>
        <p:spPr>
          <a:xfrm>
            <a:off x="578630" y="2604686"/>
            <a:ext cx="291640" cy="291640"/>
          </a:xfrm>
          <a:prstGeom prst="ellipse">
            <a:avLst/>
          </a:pr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D0F2E366-235F-765E-7BBC-484D3436D5FA}"/>
              </a:ext>
            </a:extLst>
          </p:cNvPr>
          <p:cNvSpPr/>
          <p:nvPr/>
        </p:nvSpPr>
        <p:spPr>
          <a:xfrm>
            <a:off x="948333" y="6035558"/>
            <a:ext cx="2375009" cy="18761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ro-RO" sz="1100" dirty="0"/>
              <a:t>Racord de aspirare </a:t>
            </a:r>
            <a:r>
              <a:rPr lang="en-US" sz="1100" dirty="0"/>
              <a:t>standard</a:t>
            </a: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EA18E8D-DACA-5FA0-9714-DE1507016B7A}"/>
              </a:ext>
            </a:extLst>
          </p:cNvPr>
          <p:cNvSpPr/>
          <p:nvPr/>
        </p:nvSpPr>
        <p:spPr>
          <a:xfrm>
            <a:off x="576783" y="5984123"/>
            <a:ext cx="291640" cy="291640"/>
          </a:xfrm>
          <a:prstGeom prst="ellipse">
            <a:avLst/>
          </a:pr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12" name="Picture 34">
            <a:extLst>
              <a:ext uri="{FF2B5EF4-FFF2-40B4-BE49-F238E27FC236}">
                <a16:creationId xmlns:a16="http://schemas.microsoft.com/office/drawing/2014/main" id="{F658A8CC-F1AD-5F79-49A8-FFCDDC139E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8991" y="1730387"/>
            <a:ext cx="857540" cy="30175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4" name="Immagine 1">
            <a:extLst>
              <a:ext uri="{FF2B5EF4-FFF2-40B4-BE49-F238E27FC236}">
                <a16:creationId xmlns:a16="http://schemas.microsoft.com/office/drawing/2014/main" id="{3E3685EE-72EC-3A12-26F9-FF6DF66A42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686" y="2070053"/>
            <a:ext cx="913431" cy="310896"/>
          </a:xfrm>
          <a:prstGeom prst="rect">
            <a:avLst/>
          </a:prstGeom>
        </p:spPr>
      </p:pic>
      <p:sp>
        <p:nvSpPr>
          <p:cNvPr id="8" name="Footer Placeholder 15">
            <a:extLst>
              <a:ext uri="{FF2B5EF4-FFF2-40B4-BE49-F238E27FC236}">
                <a16:creationId xmlns:a16="http://schemas.microsoft.com/office/drawing/2014/main" id="{3DA2DC67-EF73-68F7-482C-99D7A5FEA996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  <p:graphicFrame>
        <p:nvGraphicFramePr>
          <p:cNvPr id="11" name="Table 6">
            <a:extLst>
              <a:ext uri="{FF2B5EF4-FFF2-40B4-BE49-F238E27FC236}">
                <a16:creationId xmlns:a16="http://schemas.microsoft.com/office/drawing/2014/main" id="{70CF7521-F278-6473-2566-A28F69D91A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962672"/>
              </p:ext>
            </p:extLst>
          </p:nvPr>
        </p:nvGraphicFramePr>
        <p:xfrm>
          <a:off x="7388298" y="4127963"/>
          <a:ext cx="4324277" cy="18561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7127">
                  <a:extLst>
                    <a:ext uri="{9D8B030D-6E8A-4147-A177-3AD203B41FA5}">
                      <a16:colId xmlns:a16="http://schemas.microsoft.com/office/drawing/2014/main" val="566453283"/>
                    </a:ext>
                  </a:extLst>
                </a:gridCol>
                <a:gridCol w="3967150">
                  <a:extLst>
                    <a:ext uri="{9D8B030D-6E8A-4147-A177-3AD203B41FA5}">
                      <a16:colId xmlns:a16="http://schemas.microsoft.com/office/drawing/2014/main" val="361268256"/>
                    </a:ext>
                  </a:extLst>
                </a:gridCol>
              </a:tblGrid>
              <a:tr h="323595">
                <a:tc>
                  <a:txBody>
                    <a:bodyPr/>
                    <a:lstStyle/>
                    <a:p>
                      <a:pPr algn="l" rtl="0"/>
                      <a:r>
                        <a:rPr lang="ro" sz="2000" b="0" i="0" u="none" baseline="0">
                          <a:solidFill>
                            <a:schemeClr val="accent3"/>
                          </a:solidFill>
                        </a:rPr>
                        <a:t>1</a:t>
                      </a:r>
                      <a:endParaRPr lang="ro" sz="2000" baseline="0" dirty="0">
                        <a:solidFill>
                          <a:schemeClr val="accent3"/>
                        </a:solidFill>
                      </a:endParaRPr>
                    </a:p>
                  </a:txBody>
                  <a:tcPr marL="0" marR="0" marT="72000" marB="7200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o" sz="1100" b="0" i="0" u="none" baseline="0" dirty="0"/>
                        <a:t>Manometru de vacuum pentru monitorizarea constantă a performanței și eficienței aspirației</a:t>
                      </a:r>
                    </a:p>
                  </a:txBody>
                  <a:tcPr marL="0" marR="0" marT="72000" marB="7200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3972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o" sz="2000" b="0" i="0" u="none" baseline="0">
                          <a:solidFill>
                            <a:schemeClr val="accent3"/>
                          </a:solidFill>
                        </a:rPr>
                        <a:t>2</a:t>
                      </a:r>
                      <a:endParaRPr lang="ro" sz="2000" baseline="0" dirty="0">
                        <a:solidFill>
                          <a:schemeClr val="accent3"/>
                        </a:solidFill>
                      </a:endParaRPr>
                    </a:p>
                  </a:txBody>
                  <a:tcPr marL="0" marR="0" marT="72000" marB="7200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o" sz="1100" b="0" i="0" u="none" baseline="0"/>
                        <a:t>Întrerupător principal standard cu lumină verde</a:t>
                      </a:r>
                    </a:p>
                  </a:txBody>
                  <a:tcPr marL="0" marR="0" marT="72000" marB="7200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059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o" sz="2000" b="0" i="0" u="none" baseline="0">
                          <a:solidFill>
                            <a:schemeClr val="accent3"/>
                          </a:solidFill>
                        </a:rPr>
                        <a:t>3</a:t>
                      </a:r>
                      <a:endParaRPr lang="ro" sz="2000" baseline="0" dirty="0">
                        <a:solidFill>
                          <a:schemeClr val="accent3"/>
                        </a:solidFill>
                      </a:endParaRPr>
                    </a:p>
                  </a:txBody>
                  <a:tcPr marL="0" marR="0" marT="72000" marB="7200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o" sz="1100" b="0" i="0" u="none" baseline="0"/>
                        <a:t>Silențios – nivel de zgomot de doar 70 dB(A)</a:t>
                      </a:r>
                    </a:p>
                  </a:txBody>
                  <a:tcPr marL="0" marR="0" marT="72000" marB="7200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4404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o" sz="2000" b="0" i="0" u="none" baseline="0">
                          <a:solidFill>
                            <a:schemeClr val="accent3"/>
                          </a:solidFill>
                        </a:rPr>
                        <a:t>4</a:t>
                      </a:r>
                      <a:endParaRPr lang="ro" sz="2000" baseline="0" dirty="0">
                        <a:solidFill>
                          <a:schemeClr val="accent3"/>
                        </a:solidFill>
                      </a:endParaRPr>
                    </a:p>
                  </a:txBody>
                  <a:tcPr marL="0" marR="0" marT="72000" marB="7200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o" sz="1100" b="0" i="0" u="none" baseline="0" dirty="0"/>
                        <a:t>Carcasă ușoară din plastic conductor pentru motor, </a:t>
                      </a:r>
                      <a:br>
                        <a:rPr lang="en-US" sz="1100" b="0" i="0" u="none" baseline="0" dirty="0"/>
                      </a:br>
                      <a:r>
                        <a:rPr lang="ro" sz="1100" b="0" i="0" u="none" baseline="0" dirty="0"/>
                        <a:t>cu grad de protecție IP44</a:t>
                      </a:r>
                    </a:p>
                  </a:txBody>
                  <a:tcPr marL="0" marR="0" marT="72000" marB="7200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6062661"/>
                  </a:ext>
                </a:extLst>
              </a:tr>
            </a:tbl>
          </a:graphicData>
        </a:graphic>
      </p:graphicFrame>
      <p:sp>
        <p:nvSpPr>
          <p:cNvPr id="20" name="Rectangle 19">
            <a:extLst>
              <a:ext uri="{FF2B5EF4-FFF2-40B4-BE49-F238E27FC236}">
                <a16:creationId xmlns:a16="http://schemas.microsoft.com/office/drawing/2014/main" id="{89FA1E7E-BFF2-F8DD-9D20-1375909A87B3}"/>
              </a:ext>
            </a:extLst>
          </p:cNvPr>
          <p:cNvSpPr/>
          <p:nvPr/>
        </p:nvSpPr>
        <p:spPr>
          <a:xfrm>
            <a:off x="7392203" y="2961044"/>
            <a:ext cx="4090653" cy="889346"/>
          </a:xfrm>
          <a:prstGeom prst="rect">
            <a:avLst/>
          </a:prstGeom>
        </p:spPr>
        <p:txBody>
          <a:bodyPr wrap="square" lIns="0" tIns="0" rIns="0" bIns="91440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ro" sz="1100" b="0" i="0" u="none" baseline="0" dirty="0">
                <a:latin typeface="Roboto Bold" panose="02000000000000000000" pitchFamily="2" charset="0"/>
              </a:rPr>
              <a:t>C</a:t>
            </a:r>
            <a:r>
              <a:rPr lang="ro" sz="1100" dirty="0">
                <a:latin typeface="Roboto Bold" panose="02000000000000000000" pitchFamily="2" charset="0"/>
              </a:rPr>
              <a:t>arcasa</a:t>
            </a:r>
            <a:r>
              <a:rPr lang="ro" sz="1100" b="0" i="0" u="none" baseline="0" dirty="0">
                <a:latin typeface="Roboto Bold" panose="02000000000000000000" pitchFamily="2" charset="0"/>
              </a:rPr>
              <a:t> motorului ACD prezintă unele diferențe față de versiunile Z22 / C2D2.</a:t>
            </a:r>
          </a:p>
          <a:p>
            <a:pPr algn="l" rtl="0">
              <a:lnSpc>
                <a:spcPct val="120000"/>
              </a:lnSpc>
            </a:pPr>
            <a:r>
              <a:rPr lang="ro" sz="1100" b="0" i="0" u="none" baseline="0" dirty="0"/>
              <a:t>Toate celelalte piese care nu sunt descrise în această </a:t>
            </a:r>
            <a:r>
              <a:rPr lang="ro" sz="1100" dirty="0"/>
              <a:t>prezentare </a:t>
            </a:r>
            <a:r>
              <a:rPr lang="ro" sz="1100" b="0" i="0" u="none" baseline="0" dirty="0"/>
              <a:t>ACD sunt identice cu variantele Z22 / C2D2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A32C068-01C4-62AD-01C4-86C132CCE8E4}"/>
              </a:ext>
            </a:extLst>
          </p:cNvPr>
          <p:cNvGrpSpPr/>
          <p:nvPr/>
        </p:nvGrpSpPr>
        <p:grpSpPr>
          <a:xfrm>
            <a:off x="7331296" y="199887"/>
            <a:ext cx="4586390" cy="2481054"/>
            <a:chOff x="7331296" y="537438"/>
            <a:chExt cx="4586390" cy="2481054"/>
          </a:xfrm>
        </p:grpSpPr>
        <p:pic>
          <p:nvPicPr>
            <p:cNvPr id="25" name="Immagine 78">
              <a:extLst>
                <a:ext uri="{FF2B5EF4-FFF2-40B4-BE49-F238E27FC236}">
                  <a16:creationId xmlns:a16="http://schemas.microsoft.com/office/drawing/2014/main" id="{09FF00FF-3049-DA9A-FC3C-73100C913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31296" y="537438"/>
              <a:ext cx="4586390" cy="2481054"/>
            </a:xfrm>
            <a:prstGeom prst="rect">
              <a:avLst/>
            </a:prstGeom>
          </p:spPr>
        </p:pic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8A0B3B9D-49EE-E483-A563-8546423EAF0C}"/>
                </a:ext>
              </a:extLst>
            </p:cNvPr>
            <p:cNvSpPr/>
            <p:nvPr/>
          </p:nvSpPr>
          <p:spPr>
            <a:xfrm>
              <a:off x="8518115" y="1573664"/>
              <a:ext cx="269870" cy="269870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>
                  <a:solidFill>
                    <a:schemeClr val="bg1"/>
                  </a:solidFill>
                  <a:latin typeface="Roboto Bold" panose="02000000000000000000" pitchFamily="2" charset="0"/>
                </a:rPr>
                <a:t>1</a:t>
              </a: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9A502EC-31AF-3B4B-3EE9-CBB3058D126F}"/>
                </a:ext>
              </a:extLst>
            </p:cNvPr>
            <p:cNvSpPr/>
            <p:nvPr/>
          </p:nvSpPr>
          <p:spPr>
            <a:xfrm>
              <a:off x="9102311" y="1736042"/>
              <a:ext cx="269870" cy="269870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>
                  <a:solidFill>
                    <a:schemeClr val="bg1"/>
                  </a:solidFill>
                  <a:latin typeface="Roboto Bold" panose="02000000000000000000" pitchFamily="2" charset="0"/>
                </a:rPr>
                <a:t>2</a:t>
              </a: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773CB1F0-981F-A915-072F-A1CCEA8C8120}"/>
                </a:ext>
              </a:extLst>
            </p:cNvPr>
            <p:cNvSpPr/>
            <p:nvPr/>
          </p:nvSpPr>
          <p:spPr>
            <a:xfrm>
              <a:off x="9710736" y="1376993"/>
              <a:ext cx="269870" cy="269870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>
                  <a:solidFill>
                    <a:schemeClr val="bg1"/>
                  </a:solidFill>
                  <a:latin typeface="Roboto Bold" panose="02000000000000000000" pitchFamily="2" charset="0"/>
                </a:rPr>
                <a:t>3</a:t>
              </a: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5409F680-8BBB-314E-EA81-C74BBE031D97}"/>
                </a:ext>
              </a:extLst>
            </p:cNvPr>
            <p:cNvSpPr/>
            <p:nvPr/>
          </p:nvSpPr>
          <p:spPr>
            <a:xfrm>
              <a:off x="10811310" y="1358252"/>
              <a:ext cx="269870" cy="269870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>
                  <a:solidFill>
                    <a:schemeClr val="bg1"/>
                  </a:solidFill>
                  <a:latin typeface="Roboto Bold" panose="02000000000000000000" pitchFamily="2" charset="0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507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BBCFC5B-D7E8-D9EA-2E37-64817C79D9C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361796" y="1434164"/>
            <a:ext cx="2586038" cy="4839636"/>
          </a:xfrm>
        </p:spPr>
        <p:txBody>
          <a:bodyPr lIns="108000" tIns="2514600" rIns="108000"/>
          <a:lstStyle/>
          <a:p>
            <a:pPr marL="265176" indent="-182880" algn="l" rtl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lang="ro" sz="900" b="0" i="0" u="none" baseline="0" dirty="0">
                <a:latin typeface="Roboto Bold" panose="02000000000000000000" pitchFamily="2" charset="0"/>
                <a:ea typeface="Roboto Bold" panose="02000000000000000000" pitchFamily="2" charset="0"/>
              </a:rPr>
              <a:t>Soluție de depozitare a accesoriilor </a:t>
            </a:r>
            <a:br>
              <a:rPr lang="en-US" sz="900" b="0" i="0" u="none" baseline="0" dirty="0">
                <a:latin typeface="Roboto Bold" panose="02000000000000000000" pitchFamily="2" charset="0"/>
                <a:ea typeface="Roboto Bold" panose="02000000000000000000" pitchFamily="2" charset="0"/>
              </a:rPr>
            </a:br>
            <a:r>
              <a:rPr lang="ro" sz="900" b="0" i="0" u="none" baseline="0" dirty="0">
                <a:latin typeface="Roboto Bold" panose="02000000000000000000" pitchFamily="2" charset="0"/>
                <a:ea typeface="Roboto Bold" panose="02000000000000000000" pitchFamily="2" charset="0"/>
              </a:rPr>
              <a:t>pe mașină </a:t>
            </a:r>
            <a:r>
              <a:rPr lang="ro" sz="900" dirty="0">
                <a:latin typeface="Roboto Bold" panose="02000000000000000000" pitchFamily="2" charset="0"/>
                <a:ea typeface="Roboto Bold" panose="02000000000000000000" pitchFamily="2" charset="0"/>
              </a:rPr>
              <a:t>–</a:t>
            </a:r>
            <a:r>
              <a:rPr lang="ro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 spațiu pentru depozitarea tuturor accesoriilor necesare pentru </a:t>
            </a:r>
            <a:br>
              <a:rPr lang="en-US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</a:br>
            <a:r>
              <a:rPr lang="ro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un proiect.</a:t>
            </a:r>
          </a:p>
          <a:p>
            <a:pPr marL="265176" indent="-182880" algn="l" rtl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lang="ro" sz="900" b="0" i="0" u="none" baseline="0" dirty="0">
                <a:latin typeface="Roboto Bold" panose="02000000000000000000" pitchFamily="2" charset="0"/>
                <a:ea typeface="Roboto Bold" panose="02000000000000000000" pitchFamily="2" charset="0"/>
              </a:rPr>
              <a:t>Componente cu durată lungă de viață </a:t>
            </a:r>
            <a:r>
              <a:rPr lang="ro" sz="900" dirty="0">
                <a:latin typeface="Roboto Bold" panose="02000000000000000000" pitchFamily="2" charset="0"/>
                <a:ea typeface="Roboto Bold" panose="02000000000000000000" pitchFamily="2" charset="0"/>
              </a:rPr>
              <a:t>–</a:t>
            </a:r>
            <a:r>
              <a:rPr lang="ro" sz="900" b="0" i="0" u="none" baseline="0" dirty="0">
                <a:latin typeface="Roboto Bold" panose="02000000000000000000" pitchFamily="2" charset="0"/>
                <a:ea typeface="Roboto Bold" panose="02000000000000000000" pitchFamily="2" charset="0"/>
              </a:rPr>
              <a:t> </a:t>
            </a:r>
            <a:r>
              <a:rPr lang="ro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filtrele cu cartuș </a:t>
            </a:r>
            <a:r>
              <a:rPr lang="ro" sz="900" dirty="0">
                <a:latin typeface="Roboto Light" panose="02000000000000000000" pitchFamily="2" charset="0"/>
                <a:ea typeface="Roboto Bold" panose="02000000000000000000" pitchFamily="2" charset="0"/>
              </a:rPr>
              <a:t>au </a:t>
            </a:r>
            <a:r>
              <a:rPr lang="ro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carcasă metalică, iar la construcția lor au fost utilizate cele mai bune materiale.</a:t>
            </a:r>
          </a:p>
          <a:p>
            <a:pPr marL="265176" indent="-182880" algn="l" rtl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lang="ro" sz="900" b="0" i="0" u="none" baseline="0" dirty="0">
                <a:latin typeface="Roboto Bold" panose="02000000000000000000" pitchFamily="2" charset="0"/>
                <a:ea typeface="Roboto Bold" panose="02000000000000000000" pitchFamily="2" charset="0"/>
              </a:rPr>
              <a:t>Cost total de </a:t>
            </a:r>
            <a:r>
              <a:rPr lang="ro" sz="900" dirty="0">
                <a:latin typeface="Roboto Bold" panose="02000000000000000000" pitchFamily="2" charset="0"/>
                <a:ea typeface="Roboto Bold" panose="02000000000000000000" pitchFamily="2" charset="0"/>
              </a:rPr>
              <a:t>utilizare</a:t>
            </a:r>
            <a:r>
              <a:rPr lang="ro" sz="900" b="0" i="0" u="none" baseline="0" dirty="0">
                <a:latin typeface="Roboto Bold" panose="02000000000000000000" pitchFamily="2" charset="0"/>
                <a:ea typeface="Roboto Bold" panose="02000000000000000000" pitchFamily="2" charset="0"/>
              </a:rPr>
              <a:t> redus </a:t>
            </a:r>
            <a:r>
              <a:rPr lang="ro" sz="900" dirty="0">
                <a:latin typeface="Roboto Bold" panose="02000000000000000000" pitchFamily="2" charset="0"/>
                <a:ea typeface="Roboto Bold" panose="02000000000000000000" pitchFamily="2" charset="0"/>
              </a:rPr>
              <a:t>–</a:t>
            </a:r>
            <a:r>
              <a:rPr lang="ro" sz="900" dirty="0">
                <a:latin typeface="Roboto Light" panose="02000000000000000000" pitchFamily="2" charset="0"/>
                <a:ea typeface="Roboto Bold" panose="02000000000000000000" pitchFamily="2" charset="0"/>
              </a:rPr>
              <a:t> Sistemul de curățare a filtrului Pull&amp;Clean menține perfect eficiența filtrării</a:t>
            </a:r>
            <a:r>
              <a:rPr lang="ro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, reduce timpii morți și necesită mai puțină întreținere.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6579999-FD25-9378-B44C-77E9C7BDA49D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9126537" y="1434164"/>
            <a:ext cx="2586038" cy="4839636"/>
          </a:xfrm>
        </p:spPr>
        <p:txBody>
          <a:bodyPr lIns="108000" tIns="2514600" rIns="108000"/>
          <a:lstStyle/>
          <a:p>
            <a:pPr marL="265176" indent="-182880" algn="l" rtl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lang="ro" sz="900" b="0" i="0" u="none" baseline="0" dirty="0">
                <a:latin typeface="Roboto Bold" panose="02000000000000000000" pitchFamily="2" charset="0"/>
                <a:ea typeface="Roboto Bold" panose="02000000000000000000" pitchFamily="2" charset="0"/>
              </a:rPr>
              <a:t>Componente cu durată lungă de viață adecvate scopului </a:t>
            </a:r>
            <a:r>
              <a:rPr lang="ro" sz="900" dirty="0">
                <a:latin typeface="Roboto Bold" panose="02000000000000000000" pitchFamily="2" charset="0"/>
                <a:ea typeface="Roboto Bold" panose="02000000000000000000" pitchFamily="2" charset="0"/>
              </a:rPr>
              <a:t>–</a:t>
            </a:r>
            <a:r>
              <a:rPr lang="ro" sz="900" b="0" i="0" u="none" baseline="0" dirty="0">
                <a:latin typeface="Roboto Bold" panose="02000000000000000000" pitchFamily="2" charset="0"/>
                <a:ea typeface="Roboto Bold" panose="02000000000000000000" pitchFamily="2" charset="0"/>
              </a:rPr>
              <a:t> </a:t>
            </a:r>
            <a:r>
              <a:rPr lang="ro" sz="900" dirty="0">
                <a:latin typeface="Roboto Light" panose="02000000000000000000" pitchFamily="2" charset="0"/>
                <a:ea typeface="Roboto Bold" panose="02000000000000000000" pitchFamily="2" charset="0"/>
              </a:rPr>
              <a:t>motorul fără perii asigură o durată de viață incredibil de lungă, de până la 10.000 </a:t>
            </a:r>
            <a:r>
              <a:rPr lang="ro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de ore</a:t>
            </a:r>
          </a:p>
          <a:p>
            <a:pPr marL="265176" indent="-182880" algn="l" rtl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lang="ro" sz="900" b="0" i="0" u="none" spc="10" baseline="0" dirty="0">
                <a:latin typeface="Roboto Bold" panose="02000000000000000000" pitchFamily="2" charset="0"/>
                <a:ea typeface="Roboto Bold" panose="02000000000000000000" pitchFamily="2" charset="0"/>
              </a:rPr>
              <a:t>1 motor de 950 W atinge puterea de aspirație necesară </a:t>
            </a:r>
            <a:r>
              <a:rPr lang="ro" sz="900" spc="10" dirty="0">
                <a:latin typeface="Roboto Bold" panose="02000000000000000000" pitchFamily="2" charset="0"/>
                <a:ea typeface="Roboto Bold" panose="02000000000000000000" pitchFamily="2" charset="0"/>
              </a:rPr>
              <a:t>–</a:t>
            </a:r>
            <a:r>
              <a:rPr lang="ro" sz="900" b="0" i="0" u="none" spc="10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 chiar și cu cele </a:t>
            </a:r>
            <a:br>
              <a:rPr lang="en-US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</a:br>
            <a:r>
              <a:rPr lang="ro" sz="900" b="0" i="0" u="none" spc="-10" dirty="0">
                <a:latin typeface="Roboto Light" panose="02000000000000000000" pitchFamily="2" charset="0"/>
                <a:ea typeface="Roboto Bold" panose="02000000000000000000" pitchFamily="2" charset="0"/>
              </a:rPr>
              <a:t>mai grele pulberi, cum ar fi praful metalic, </a:t>
            </a:r>
            <a:r>
              <a:rPr lang="ro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colectarea este eficientă și rapidă.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24B920A-F5ED-2F19-FAEA-E8A2BEEF870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9425" y="1434164"/>
            <a:ext cx="2586038" cy="4839636"/>
          </a:xfrm>
        </p:spPr>
        <p:txBody>
          <a:bodyPr lIns="108000" tIns="2514600" rIns="108000"/>
          <a:lstStyle/>
          <a:p>
            <a:pPr marL="265176" indent="-182880" algn="l" rtl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lang="ro" sz="900" b="0" i="0" u="none" baseline="0" dirty="0">
                <a:latin typeface="Roboto Bold" panose="02000000000000000000" pitchFamily="2" charset="0"/>
                <a:ea typeface="Roboto Bold" panose="02000000000000000000" pitchFamily="2" charset="0"/>
              </a:rPr>
              <a:t>Componenta electrică instalată extern, certificată de o terță parte </a:t>
            </a:r>
            <a:r>
              <a:rPr lang="ro" sz="900" dirty="0">
                <a:latin typeface="Roboto Bold" panose="02000000000000000000" pitchFamily="2" charset="0"/>
                <a:ea typeface="Roboto Bold" panose="02000000000000000000" pitchFamily="2" charset="0"/>
              </a:rPr>
              <a:t>–</a:t>
            </a:r>
            <a:r>
              <a:rPr lang="ro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 înseamnă cel mai înalt nivel de siguranță pentru operatori și protecția companiei împotriva riscurilor inutile.</a:t>
            </a:r>
          </a:p>
          <a:p>
            <a:pPr marL="265176" indent="-182880" algn="l" rtl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lang="ro" sz="900" b="0" i="0" u="none" baseline="0" dirty="0">
                <a:latin typeface="Roboto Bold" panose="02000000000000000000" pitchFamily="2" charset="0"/>
                <a:ea typeface="Roboto Bold" panose="02000000000000000000" pitchFamily="2" charset="0"/>
              </a:rPr>
              <a:t>Filtru primar clasa M – </a:t>
            </a:r>
            <a:r>
              <a:rPr lang="ro" sz="900" b="0" i="0" u="none" baseline="0" dirty="0">
                <a:ea typeface="Roboto Bold" panose="02000000000000000000" pitchFamily="2" charset="0"/>
              </a:rPr>
              <a:t>filtrare </a:t>
            </a:r>
            <a:r>
              <a:rPr lang="ro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optimă </a:t>
            </a:r>
            <a:br>
              <a:rPr lang="en-US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</a:br>
            <a:r>
              <a:rPr lang="ro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a prafului fin; sistemul cu sac protejează operatorul.</a:t>
            </a:r>
          </a:p>
          <a:p>
            <a:pPr marL="265176" indent="-182880" algn="l" rtl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lang="ro" sz="900" b="0" i="0" u="none" baseline="0" dirty="0">
                <a:latin typeface="Roboto Bold" panose="02000000000000000000" pitchFamily="2" charset="0"/>
                <a:ea typeface="Roboto Bold" panose="02000000000000000000" pitchFamily="2" charset="0"/>
              </a:rPr>
              <a:t>Filtrare HEPA14 – </a:t>
            </a:r>
            <a:r>
              <a:rPr lang="ro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oprește 99,995% din particule, cu dimensiuni cuprinse între </a:t>
            </a:r>
            <a:br>
              <a:rPr lang="en-US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</a:br>
            <a:r>
              <a:rPr lang="ro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0,1 și 0,2 µm.</a:t>
            </a:r>
            <a:endParaRPr lang="ro" sz="900" dirty="0">
              <a:latin typeface="Roboto Light" panose="02000000000000000000" pitchFamily="2" charset="0"/>
              <a:ea typeface="Roboto Bold" panose="02000000000000000000" pitchFamily="2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81B4971-9BF9-39AB-FFEE-69FFBC5C4A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3094344"/>
            <a:ext cx="2586038" cy="775354"/>
          </a:xfrm>
        </p:spPr>
        <p:txBody>
          <a:bodyPr lIns="180000" tIns="108000" rIns="180000"/>
          <a:lstStyle/>
          <a:p>
            <a:pPr algn="l" rtl="0"/>
            <a:r>
              <a:rPr lang="ro" sz="1500" b="1" i="0" u="none" baseline="0"/>
              <a:t>Siguranță</a:t>
            </a:r>
          </a:p>
          <a:p>
            <a:pPr algn="l" rtl="0"/>
            <a:r>
              <a:rPr lang="ro" sz="1100" b="0" i="1" u="none" baseline="0">
                <a:solidFill>
                  <a:schemeClr val="tx2"/>
                </a:solidFill>
                <a:latin typeface="+mn-lt"/>
              </a:rPr>
              <a:t>Componente electrice – Filtrare – Protecția operatorului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0543E58-8E9B-0041-0C7C-855A05BE5A2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244167" y="1434164"/>
            <a:ext cx="2586038" cy="4839636"/>
          </a:xfrm>
        </p:spPr>
        <p:txBody>
          <a:bodyPr lIns="108000" tIns="2514600" rIns="108000"/>
          <a:lstStyle/>
          <a:p>
            <a:pPr marL="265176" indent="-182880" algn="l" rtl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lang="ro" sz="900" b="0" i="0" u="none" baseline="0" dirty="0">
                <a:latin typeface="Roboto Bold" panose="02000000000000000000" pitchFamily="2" charset="0"/>
                <a:ea typeface="Roboto Bold" panose="02000000000000000000" pitchFamily="2" charset="0"/>
              </a:rPr>
              <a:t>Accesorii cu dimensiuni și greutăți reduse, dacă este posibil </a:t>
            </a:r>
            <a:r>
              <a:rPr lang="ro" sz="900" dirty="0">
                <a:latin typeface="Roboto Bold" panose="02000000000000000000" pitchFamily="2" charset="0"/>
                <a:ea typeface="Roboto Bold" panose="02000000000000000000" pitchFamily="2" charset="0"/>
              </a:rPr>
              <a:t>–</a:t>
            </a:r>
            <a:r>
              <a:rPr lang="en-US" sz="900" b="0" i="0" u="none" baseline="0" dirty="0">
                <a:latin typeface="Roboto Bold" panose="02000000000000000000" pitchFamily="2" charset="0"/>
                <a:ea typeface="Roboto Bold" panose="02000000000000000000" pitchFamily="2" charset="0"/>
              </a:rPr>
              <a:t> </a:t>
            </a:r>
            <a:r>
              <a:rPr lang="ro" sz="900" dirty="0">
                <a:latin typeface="Roboto Light" panose="02000000000000000000" pitchFamily="2" charset="0"/>
                <a:ea typeface="Roboto Bold" panose="02000000000000000000" pitchFamily="2" charset="0"/>
              </a:rPr>
              <a:t>de ex. </a:t>
            </a:r>
            <a:r>
              <a:rPr lang="ro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duză de pardoseală redusă la 300 mm cu mâner, acum și din două bucăți. </a:t>
            </a:r>
          </a:p>
          <a:p>
            <a:pPr marL="265176" indent="-182880" algn="l" rtl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lang="ro" sz="900" b="0" i="0" u="none" baseline="0" dirty="0">
                <a:latin typeface="Roboto Bold" panose="02000000000000000000" pitchFamily="2" charset="0"/>
                <a:ea typeface="Roboto Bold" panose="02000000000000000000" pitchFamily="2" charset="0"/>
              </a:rPr>
              <a:t>Incredibil de manevrabil </a:t>
            </a:r>
            <a:r>
              <a:rPr lang="ro" sz="900" dirty="0">
                <a:latin typeface="Roboto Bold" panose="02000000000000000000" pitchFamily="2" charset="0"/>
                <a:ea typeface="Roboto Bold" panose="02000000000000000000" pitchFamily="2" charset="0"/>
              </a:rPr>
              <a:t>–</a:t>
            </a:r>
            <a:r>
              <a:rPr lang="ro" sz="900" b="0" i="0" u="none" baseline="0" dirty="0">
                <a:latin typeface="Roboto Bold" panose="02000000000000000000" pitchFamily="2" charset="0"/>
                <a:ea typeface="Roboto Bold" panose="02000000000000000000" pitchFamily="2" charset="0"/>
              </a:rPr>
              <a:t> </a:t>
            </a:r>
            <a:r>
              <a:rPr lang="ro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baza cu roți și greutatea redusă fac ca </a:t>
            </a:r>
            <a:r>
              <a:rPr lang="ro" sz="900" dirty="0">
                <a:latin typeface="Roboto Light" panose="02000000000000000000" pitchFamily="2" charset="0"/>
                <a:ea typeface="Roboto Bold" panose="02000000000000000000" pitchFamily="2" charset="0"/>
              </a:rPr>
              <a:t>aspiratorul</a:t>
            </a:r>
            <a:r>
              <a:rPr lang="ro" sz="900" b="0" i="0" u="none" baseline="0" dirty="0">
                <a:latin typeface="Roboto Light" panose="02000000000000000000" pitchFamily="2" charset="0"/>
                <a:ea typeface="Roboto Bold" panose="02000000000000000000" pitchFamily="2" charset="0"/>
              </a:rPr>
              <a:t> să fie ușor de deplasat și de controlat, chiar și în spații înguste.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65ECBA-F317-A48D-27DF-51F07A786FE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15</a:t>
            </a:fld>
            <a:endParaRPr lang="ro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9A066F9-EA08-E0E1-591B-AC4340376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94490"/>
            <a:ext cx="6750715" cy="388013"/>
          </a:xfrm>
        </p:spPr>
        <p:txBody>
          <a:bodyPr/>
          <a:lstStyle/>
          <a:p>
            <a:pPr algn="l" rtl="0"/>
            <a:r>
              <a:rPr lang="ro" b="1" i="0" u="none" baseline="0"/>
              <a:t>Caracteristici și beneficii cheie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A41F32CA-5A8C-2F73-2267-DFBC1EEE80F4}"/>
              </a:ext>
            </a:extLst>
          </p:cNvPr>
          <p:cNvSpPr txBox="1">
            <a:spLocks/>
          </p:cNvSpPr>
          <p:nvPr/>
        </p:nvSpPr>
        <p:spPr>
          <a:xfrm>
            <a:off x="3361795" y="3094344"/>
            <a:ext cx="2586038" cy="775354"/>
          </a:xfrm>
          <a:prstGeom prst="rect">
            <a:avLst/>
          </a:prstGeom>
          <a:noFill/>
        </p:spPr>
        <p:txBody>
          <a:bodyPr vert="horz" lIns="180000" tIns="108000" rIns="180000" bIns="0" rtlCol="0" anchor="t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 sz="1500"/>
              <a:t>Productivitate</a:t>
            </a:r>
          </a:p>
          <a:p>
            <a:pPr algn="l" rtl="0"/>
            <a:r>
              <a:rPr lang="ro" sz="1100" b="0" i="1" u="none" baseline="0">
                <a:solidFill>
                  <a:schemeClr val="tx2"/>
                </a:solidFill>
                <a:latin typeface="+mn-lt"/>
              </a:rPr>
              <a:t>Totul este proiectat pentru o durată de viață mai lungă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3B21AF14-D13F-ABAF-3A24-A1594E719EBF}"/>
              </a:ext>
            </a:extLst>
          </p:cNvPr>
          <p:cNvSpPr txBox="1">
            <a:spLocks/>
          </p:cNvSpPr>
          <p:nvPr/>
        </p:nvSpPr>
        <p:spPr>
          <a:xfrm>
            <a:off x="6240259" y="3094344"/>
            <a:ext cx="2586038" cy="775354"/>
          </a:xfrm>
          <a:prstGeom prst="rect">
            <a:avLst/>
          </a:prstGeom>
          <a:noFill/>
        </p:spPr>
        <p:txBody>
          <a:bodyPr vert="horz" lIns="180000" tIns="108000" rIns="180000" bIns="0" rtlCol="0" anchor="t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 sz="1500"/>
              <a:t>Confort</a:t>
            </a:r>
          </a:p>
          <a:p>
            <a:pPr algn="l" rtl="0"/>
            <a:r>
              <a:rPr lang="ro" sz="1100" b="0" i="1" u="none" baseline="0">
                <a:solidFill>
                  <a:schemeClr val="tx2"/>
                </a:solidFill>
                <a:latin typeface="+mn-lt"/>
              </a:rPr>
              <a:t>Creșterea confortului pentru îmbunătățirea productivității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96681025-9403-407C-EEE5-3A4E471BBBDB}"/>
              </a:ext>
            </a:extLst>
          </p:cNvPr>
          <p:cNvSpPr txBox="1">
            <a:spLocks/>
          </p:cNvSpPr>
          <p:nvPr/>
        </p:nvSpPr>
        <p:spPr>
          <a:xfrm>
            <a:off x="9126537" y="3094344"/>
            <a:ext cx="2586038" cy="775354"/>
          </a:xfrm>
          <a:prstGeom prst="rect">
            <a:avLst/>
          </a:prstGeom>
          <a:noFill/>
        </p:spPr>
        <p:txBody>
          <a:bodyPr vert="horz" lIns="180000" tIns="108000" rIns="180000" bIns="0" rtlCol="0" anchor="t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 sz="1500" dirty="0"/>
              <a:t>Performanţă</a:t>
            </a:r>
          </a:p>
          <a:p>
            <a:pPr algn="l" rtl="0"/>
            <a:r>
              <a:rPr lang="ro" sz="1100" b="0" i="1" dirty="0">
                <a:solidFill>
                  <a:schemeClr val="tx2"/>
                </a:solidFill>
                <a:latin typeface="+mn-lt"/>
              </a:rPr>
              <a:t>Capacitatea</a:t>
            </a:r>
            <a:r>
              <a:rPr lang="ro" sz="1100" b="0" i="1" u="none" baseline="0" dirty="0">
                <a:solidFill>
                  <a:schemeClr val="tx2"/>
                </a:solidFill>
                <a:latin typeface="+mn-lt"/>
              </a:rPr>
              <a:t> de a realiza sarcini specifice</a:t>
            </a:r>
          </a:p>
        </p:txBody>
      </p:sp>
      <p:pic>
        <p:nvPicPr>
          <p:cNvPr id="3" name="Immagine 10">
            <a:extLst>
              <a:ext uri="{FF2B5EF4-FFF2-40B4-BE49-F238E27FC236}">
                <a16:creationId xmlns:a16="http://schemas.microsoft.com/office/drawing/2014/main" id="{8F18091E-B6C7-65A4-37D4-A058940906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425" y="1434164"/>
            <a:ext cx="2586038" cy="1650245"/>
          </a:xfrm>
          <a:prstGeom prst="rect">
            <a:avLst/>
          </a:prstGeom>
        </p:spPr>
      </p:pic>
      <p:pic>
        <p:nvPicPr>
          <p:cNvPr id="17" name="Immagine 24">
            <a:extLst>
              <a:ext uri="{FF2B5EF4-FFF2-40B4-BE49-F238E27FC236}">
                <a16:creationId xmlns:a16="http://schemas.microsoft.com/office/drawing/2014/main" id="{2CDB0976-292A-6D8A-2C8B-B9BF836895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0258" y="1434164"/>
            <a:ext cx="2586039" cy="1650245"/>
          </a:xfrm>
          <a:prstGeom prst="rect">
            <a:avLst/>
          </a:prstGeom>
        </p:spPr>
      </p:pic>
      <p:pic>
        <p:nvPicPr>
          <p:cNvPr id="18" name="Immagine 20">
            <a:extLst>
              <a:ext uri="{FF2B5EF4-FFF2-40B4-BE49-F238E27FC236}">
                <a16:creationId xmlns:a16="http://schemas.microsoft.com/office/drawing/2014/main" id="{44C2216F-2410-173E-AD42-A8BD34808EF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26536" y="1434164"/>
            <a:ext cx="2586039" cy="16502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4E7AB30-6082-138B-F690-AF79A2726A2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428"/>
          <a:stretch/>
        </p:blipFill>
        <p:spPr>
          <a:xfrm>
            <a:off x="3357887" y="1434163"/>
            <a:ext cx="2589946" cy="1650245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8" name="Footer Placeholder 15">
            <a:extLst>
              <a:ext uri="{FF2B5EF4-FFF2-40B4-BE49-F238E27FC236}">
                <a16:creationId xmlns:a16="http://schemas.microsoft.com/office/drawing/2014/main" id="{25D1D03A-CA19-E264-8DD0-1CA4E0D9AC20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203997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3">
            <a:extLst>
              <a:ext uri="{FF2B5EF4-FFF2-40B4-BE49-F238E27FC236}">
                <a16:creationId xmlns:a16="http://schemas.microsoft.com/office/drawing/2014/main" id="{A3033843-3016-2D24-55D7-AD9264261DF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3082" y="528379"/>
            <a:ext cx="1657915" cy="564289"/>
          </a:xfrm>
          <a:prstGeom prst="rect">
            <a:avLst/>
          </a:prstGeom>
        </p:spPr>
      </p:pic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ADE39C95-756A-6DFA-7C51-E8899F758B7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1416345"/>
            <a:ext cx="4492625" cy="4863764"/>
          </a:xfrm>
        </p:spPr>
        <p:txBody>
          <a:bodyPr/>
          <a:lstStyle/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ro" sz="1200" b="0" i="0" u="none" baseline="0" dirty="0">
                <a:latin typeface="Roboto Bold" panose="02000000000000000000" pitchFamily="2" charset="0"/>
              </a:rPr>
              <a:t>Descriere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Sistemul de curățare a filtrului Pull&amp;Clean este un sistem manual cu care operatorul poate curăța cu ușurință filtrul și menține eficiența ridicată a aspiratorului.</a:t>
            </a:r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ro" sz="1200" dirty="0"/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ro" sz="1200" b="0" i="0" u="none" baseline="0" dirty="0">
                <a:latin typeface="Roboto Bold" panose="02000000000000000000" pitchFamily="2" charset="0"/>
              </a:rPr>
              <a:t>Cum funcționează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Curățarea filtrului se face cu admisia </a:t>
            </a:r>
            <a:r>
              <a:rPr lang="ro" sz="1200" dirty="0"/>
              <a:t>echipamentului</a:t>
            </a:r>
            <a:r>
              <a:rPr lang="ro" sz="1200" b="0" i="0" u="none" baseline="0" dirty="0"/>
              <a:t> închisă.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Trei deschideri și închideri rapide ale clapetei albastre creează un flux </a:t>
            </a:r>
            <a:r>
              <a:rPr lang="ro" sz="1200" dirty="0"/>
              <a:t>de aer reversibil</a:t>
            </a:r>
            <a:r>
              <a:rPr lang="ro" sz="1200" b="0" i="0" u="none" baseline="0" dirty="0"/>
              <a:t> în filtru, care este curățat în acest fel.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Repetați rapid procesul de curățare de trei ori pentru o curățare perfectă a filtrului</a:t>
            </a:r>
            <a:r>
              <a:rPr lang="en-US" sz="1200" b="0" i="0" u="none" baseline="0" dirty="0"/>
              <a:t>.</a:t>
            </a:r>
            <a:endParaRPr lang="ro" sz="1200" b="0" i="0" u="none" baseline="0" dirty="0"/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ro" sz="1200" dirty="0"/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ro" sz="1200" b="0" i="0" u="none" baseline="0" dirty="0">
                <a:latin typeface="Roboto Bold" panose="02000000000000000000" pitchFamily="2" charset="0"/>
              </a:rPr>
              <a:t>Valoare și beneficii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Întreținere redusă</a:t>
            </a:r>
            <a:r>
              <a:rPr lang="en-US" sz="1200" b="0" i="0" u="none" baseline="0" dirty="0"/>
              <a:t>.</a:t>
            </a:r>
            <a:r>
              <a:rPr lang="ro" sz="1200" b="0" i="0" u="none" baseline="0" dirty="0"/>
              <a:t> 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Performanța stabilă </a:t>
            </a:r>
            <a:r>
              <a:rPr lang="ro" sz="1200" dirty="0"/>
              <a:t>eficientizează</a:t>
            </a:r>
            <a:r>
              <a:rPr lang="ro" sz="1200" b="0" i="0" u="none" baseline="0" dirty="0"/>
              <a:t> lucrările de curățare</a:t>
            </a:r>
            <a:r>
              <a:rPr lang="en-US" sz="1200" b="0" i="0" u="none" baseline="0" dirty="0"/>
              <a:t>.</a:t>
            </a:r>
            <a:endParaRPr lang="ro" sz="1200" b="0" i="0" u="none" baseline="0" dirty="0"/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Metodă sigură de curățare a filtrului fără a opri aspirația</a:t>
            </a:r>
            <a:r>
              <a:rPr lang="en-US" sz="1200" b="0" i="0" u="none" baseline="0" dirty="0"/>
              <a:t>.</a:t>
            </a:r>
            <a:endParaRPr lang="ro" sz="1200" b="0" i="0" u="none" baseline="0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6A62366-BB2E-846F-909F-AAE134CB43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l" rtl="0"/>
            <a:r>
              <a:rPr lang="ro" b="0" i="0" u="none" baseline="0"/>
              <a:t>Clasa L VHS011...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E4219006-A81E-BFA6-E94A-CA42B670B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o" b="1" i="0" u="none" baseline="0" dirty="0"/>
              <a:t>Pull&amp;Clean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8BA7D525-B027-D5FF-DAE0-1BB8B6CB327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16</a:t>
            </a:fld>
            <a:endParaRPr lang="ro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4C80A43-82F5-EA7B-F96C-9886E03D6D13}"/>
              </a:ext>
            </a:extLst>
          </p:cNvPr>
          <p:cNvSpPr/>
          <p:nvPr/>
        </p:nvSpPr>
        <p:spPr>
          <a:xfrm>
            <a:off x="6240780" y="0"/>
            <a:ext cx="5951220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o" sz="2000">
              <a:solidFill>
                <a:schemeClr val="tx1"/>
              </a:solidFill>
            </a:endParaRPr>
          </a:p>
        </p:txBody>
      </p:sp>
      <p:pic>
        <p:nvPicPr>
          <p:cNvPr id="18" name="Immagine 11">
            <a:extLst>
              <a:ext uri="{FF2B5EF4-FFF2-40B4-BE49-F238E27FC236}">
                <a16:creationId xmlns:a16="http://schemas.microsoft.com/office/drawing/2014/main" id="{4C10D10F-3C8C-6192-7EF1-7D17151E5E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0781" y="0"/>
            <a:ext cx="5951220" cy="6273799"/>
          </a:xfrm>
          <a:prstGeom prst="rect">
            <a:avLst/>
          </a:prstGeom>
        </p:spPr>
      </p:pic>
      <p:sp>
        <p:nvSpPr>
          <p:cNvPr id="21" name="Oval 14">
            <a:extLst>
              <a:ext uri="{FF2B5EF4-FFF2-40B4-BE49-F238E27FC236}">
                <a16:creationId xmlns:a16="http://schemas.microsoft.com/office/drawing/2014/main" id="{BB3C97A1-40E3-A61B-6024-F7303D31704A}"/>
              </a:ext>
            </a:extLst>
          </p:cNvPr>
          <p:cNvSpPr/>
          <p:nvPr/>
        </p:nvSpPr>
        <p:spPr>
          <a:xfrm>
            <a:off x="10244522" y="989790"/>
            <a:ext cx="1468053" cy="1468053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r>
              <a:rPr lang="ro" sz="1500" b="0" i="0" u="none" baseline="0">
                <a:solidFill>
                  <a:schemeClr val="bg1"/>
                </a:solidFill>
                <a:latin typeface="Roboto Bold" panose="02000000000000000000" pitchFamily="2" charset="0"/>
              </a:rPr>
              <a:t>Curățare eficientă </a:t>
            </a:r>
            <a:br>
              <a:rPr lang="en-US" sz="1500" b="0" i="0" u="none" baseline="0">
                <a:solidFill>
                  <a:schemeClr val="bg1"/>
                </a:solidFill>
                <a:latin typeface="Roboto Bold" panose="02000000000000000000" pitchFamily="2" charset="0"/>
              </a:rPr>
            </a:br>
            <a:r>
              <a:rPr lang="ro" sz="1500" b="0" i="0" u="none" baseline="0">
                <a:solidFill>
                  <a:schemeClr val="bg1"/>
                </a:solidFill>
                <a:latin typeface="Roboto Bold" panose="02000000000000000000" pitchFamily="2" charset="0"/>
              </a:rPr>
              <a:t>a filtrului</a:t>
            </a:r>
            <a:endParaRPr lang="ro" sz="1500" dirty="0">
              <a:solidFill>
                <a:schemeClr val="bg1"/>
              </a:solidFill>
              <a:latin typeface="Roboto Bold" panose="02000000000000000000" pitchFamily="2" charset="0"/>
            </a:endParaRPr>
          </a:p>
        </p:txBody>
      </p:sp>
      <p:sp>
        <p:nvSpPr>
          <p:cNvPr id="3" name="Footer Placeholder 15">
            <a:extLst>
              <a:ext uri="{FF2B5EF4-FFF2-40B4-BE49-F238E27FC236}">
                <a16:creationId xmlns:a16="http://schemas.microsoft.com/office/drawing/2014/main" id="{7DFADA81-BBE2-E7D4-3BF0-AC23081DE8F0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20786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1">
            <a:extLst>
              <a:ext uri="{FF2B5EF4-FFF2-40B4-BE49-F238E27FC236}">
                <a16:creationId xmlns:a16="http://schemas.microsoft.com/office/drawing/2014/main" id="{117084D3-3E88-21B7-8ACD-95021A11D4A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3822" y="528502"/>
            <a:ext cx="1677175" cy="564166"/>
          </a:xfrm>
          <a:prstGeom prst="rect">
            <a:avLst/>
          </a:prstGeom>
        </p:spPr>
      </p:pic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ADE39C95-756A-6DFA-7C51-E8899F758B7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1480" y="1406568"/>
            <a:ext cx="5349875" cy="4863764"/>
          </a:xfrm>
        </p:spPr>
        <p:txBody>
          <a:bodyPr/>
          <a:lstStyle/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ro" sz="1200" b="0" i="0" u="none" baseline="0" dirty="0">
                <a:latin typeface="Roboto Bold" panose="02000000000000000000" pitchFamily="2" charset="0"/>
              </a:rPr>
              <a:t>Descriere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Modelele certificate HCLASS sunt echipate cu un sistem de sac de siguranță; acest sistem permite eliminarea materialului colectat fără a intra în contact cu materialul în sine. </a:t>
            </a:r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ro" sz="1200" dirty="0"/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ro" sz="1200" b="0" i="0" u="none" baseline="0" dirty="0">
                <a:latin typeface="Roboto Bold" panose="02000000000000000000" pitchFamily="2" charset="0"/>
              </a:rPr>
              <a:t>Cum funcționează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Este construit cu un filtru din fleece CLASA M și </a:t>
            </a:r>
            <a:r>
              <a:rPr lang="ro" sz="1200" dirty="0"/>
              <a:t>un racord</a:t>
            </a:r>
            <a:r>
              <a:rPr lang="ro" sz="1200" b="0" i="0" u="none" baseline="0" dirty="0"/>
              <a:t> special al sacului, cu supapă ghilotină de siguranță, protejat în exterior de un sac din plastic conductor și rezistent.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Filtrul cu sac colectează în siguranță materialul, sacul extern din plastic protejează operatorul de contactul cu sacul de filtrare în timpul procedurii </a:t>
            </a:r>
            <a:br>
              <a:rPr lang="en-US" sz="1200" b="0" i="0" u="none" baseline="0" dirty="0"/>
            </a:br>
            <a:r>
              <a:rPr lang="ro" sz="1200" b="0" i="0" u="none" baseline="0" dirty="0"/>
              <a:t>de eliminare.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Supapa cu ghilotină, atunci când este închisă manual, evită orice scurgere </a:t>
            </a:r>
            <a:br>
              <a:rPr lang="en-US" sz="1200" b="0" i="0" u="none" baseline="0" dirty="0"/>
            </a:br>
            <a:r>
              <a:rPr lang="ro" sz="1200" b="0" i="0" u="none" baseline="0" dirty="0"/>
              <a:t>de praf din admisia sistemului cu sac de siguranță</a:t>
            </a:r>
            <a:r>
              <a:rPr lang="en-US" sz="1200" b="0" i="0" u="none" baseline="0" dirty="0"/>
              <a:t>.</a:t>
            </a:r>
            <a:endParaRPr lang="ro" sz="1200" b="0" i="0" u="none" baseline="0" dirty="0"/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ro" sz="1200" dirty="0"/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ro" sz="1200" b="0" i="0" u="none" baseline="0" dirty="0">
                <a:latin typeface="Roboto Bold" panose="02000000000000000000" pitchFamily="2" charset="0"/>
              </a:rPr>
              <a:t>Valoare și beneficii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Protecție perfectă în funcție de diferitele tipuri de praf periculos</a:t>
            </a:r>
            <a:r>
              <a:rPr lang="en-US" sz="1200" b="0" i="0" u="none" baseline="0" dirty="0"/>
              <a:t>.</a:t>
            </a:r>
            <a:endParaRPr lang="ro" sz="1200" b="0" i="0" u="none" baseline="0" dirty="0"/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Protecție secundară cu filtru certificat HEPA14</a:t>
            </a:r>
            <a:r>
              <a:rPr lang="en-US" sz="1200" b="0" i="0" u="none" baseline="0" dirty="0"/>
              <a:t>.</a:t>
            </a:r>
            <a:endParaRPr lang="ro" sz="1200" b="0" i="0" u="none" baseline="0" dirty="0"/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Sistem de eliminare sigur, ușor și rapid</a:t>
            </a:r>
            <a:r>
              <a:rPr lang="en-US" sz="1200" b="0" i="0" u="none" baseline="0" dirty="0"/>
              <a:t>.</a:t>
            </a:r>
            <a:endParaRPr lang="ro" sz="1200" b="0" i="0" u="none" baseline="0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6A62366-BB2E-846F-909F-AAE134CB43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8953" y="1218340"/>
            <a:ext cx="1912044" cy="376456"/>
          </a:xfrm>
        </p:spPr>
        <p:txBody>
          <a:bodyPr/>
          <a:lstStyle/>
          <a:p>
            <a:pPr algn="l" rtl="0"/>
            <a:r>
              <a:rPr lang="ro" b="0" i="0" u="none" baseline="0" dirty="0"/>
              <a:t>Clasa H VHS010....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E4219006-A81E-BFA6-E94A-CA42B670B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94490"/>
            <a:ext cx="4032190" cy="388013"/>
          </a:xfrm>
        </p:spPr>
        <p:txBody>
          <a:bodyPr/>
          <a:lstStyle/>
          <a:p>
            <a:pPr algn="l" rtl="0"/>
            <a:r>
              <a:rPr lang="ro" b="1" i="0" u="none" baseline="0" dirty="0"/>
              <a:t>Sistem cu sac de siguranță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8BA7D525-B027-D5FF-DAE0-1BB8B6CB327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17</a:t>
            </a:fld>
            <a:endParaRPr lang="ro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4C80A43-82F5-EA7B-F96C-9886E03D6D13}"/>
              </a:ext>
            </a:extLst>
          </p:cNvPr>
          <p:cNvSpPr/>
          <p:nvPr/>
        </p:nvSpPr>
        <p:spPr>
          <a:xfrm>
            <a:off x="6240780" y="0"/>
            <a:ext cx="5951220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o" sz="2000">
              <a:solidFill>
                <a:schemeClr val="tx1"/>
              </a:solidFill>
            </a:endParaRPr>
          </a:p>
        </p:txBody>
      </p:sp>
      <p:pic>
        <p:nvPicPr>
          <p:cNvPr id="18" name="Immagine 11">
            <a:extLst>
              <a:ext uri="{FF2B5EF4-FFF2-40B4-BE49-F238E27FC236}">
                <a16:creationId xmlns:a16="http://schemas.microsoft.com/office/drawing/2014/main" id="{4C10D10F-3C8C-6192-7EF1-7D17151E5E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0781" y="0"/>
            <a:ext cx="5951220" cy="6273799"/>
          </a:xfrm>
          <a:prstGeom prst="rect">
            <a:avLst/>
          </a:prstGeom>
        </p:spPr>
      </p:pic>
      <p:sp>
        <p:nvSpPr>
          <p:cNvPr id="4" name="Oval 14">
            <a:extLst>
              <a:ext uri="{FF2B5EF4-FFF2-40B4-BE49-F238E27FC236}">
                <a16:creationId xmlns:a16="http://schemas.microsoft.com/office/drawing/2014/main" id="{74908B8E-5AB2-F172-1B9D-FEB70C2F9916}"/>
              </a:ext>
            </a:extLst>
          </p:cNvPr>
          <p:cNvSpPr/>
          <p:nvPr/>
        </p:nvSpPr>
        <p:spPr>
          <a:xfrm>
            <a:off x="10244522" y="494490"/>
            <a:ext cx="1468053" cy="1468053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r>
              <a:rPr lang="ro" sz="1500" b="0" i="0" u="none" baseline="0">
                <a:solidFill>
                  <a:schemeClr val="bg1"/>
                </a:solidFill>
                <a:latin typeface="Roboto Bold" panose="02000000000000000000" pitchFamily="2" charset="0"/>
              </a:rPr>
              <a:t>Fără expunere </a:t>
            </a:r>
            <a:br>
              <a:rPr lang="en-US" sz="1500" b="0" i="0" u="none" baseline="0">
                <a:solidFill>
                  <a:schemeClr val="bg1"/>
                </a:solidFill>
                <a:latin typeface="Roboto Bold" panose="02000000000000000000" pitchFamily="2" charset="0"/>
              </a:rPr>
            </a:br>
            <a:r>
              <a:rPr lang="ro" sz="1500" b="0" i="0" u="none" baseline="0">
                <a:solidFill>
                  <a:schemeClr val="bg1"/>
                </a:solidFill>
                <a:latin typeface="Roboto Bold" panose="02000000000000000000" pitchFamily="2" charset="0"/>
              </a:rPr>
              <a:t>la praf</a:t>
            </a:r>
          </a:p>
        </p:txBody>
      </p:sp>
      <p:sp>
        <p:nvSpPr>
          <p:cNvPr id="3" name="Footer Placeholder 15">
            <a:extLst>
              <a:ext uri="{FF2B5EF4-FFF2-40B4-BE49-F238E27FC236}">
                <a16:creationId xmlns:a16="http://schemas.microsoft.com/office/drawing/2014/main" id="{F8B454B6-2D95-685F-F9F9-3C8301DF969F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2097364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A93757B-6F32-1E18-BA3F-06D79531AA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4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3AE036-47D7-32AD-A3F0-A3DDEA4A5F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Accesorii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D6BD8E-4C27-43B9-E8D0-565BFE7BE8D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2" name="Footer Placeholder 15">
            <a:extLst>
              <a:ext uri="{FF2B5EF4-FFF2-40B4-BE49-F238E27FC236}">
                <a16:creationId xmlns:a16="http://schemas.microsoft.com/office/drawing/2014/main" id="{8D44BA86-47BC-2C28-E154-4DAEBF41B283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ctr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410033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ADE39C95-756A-6DFA-7C51-E8899F758B7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1416345"/>
            <a:ext cx="4571546" cy="4863764"/>
          </a:xfrm>
        </p:spPr>
        <p:txBody>
          <a:bodyPr/>
          <a:lstStyle/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ro" sz="1200" b="0" i="0" u="none" baseline="0" dirty="0">
                <a:latin typeface="Roboto Bold" panose="02000000000000000000" pitchFamily="2" charset="0"/>
              </a:rPr>
              <a:t>Descriere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Patru cleme practice și robuste, câte două pe fiecare parte, utile pentru transportul ușor al a până la 4 </a:t>
            </a:r>
            <a:r>
              <a:rPr lang="ro" sz="1200" dirty="0"/>
              <a:t>accesorii</a:t>
            </a:r>
            <a:endParaRPr lang="ro" sz="1200" b="0" i="0" u="none" baseline="0" dirty="0"/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ro" sz="1200" dirty="0"/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ro" sz="1200" b="0" i="0" u="none" baseline="0" dirty="0">
                <a:latin typeface="Roboto Bold" panose="02000000000000000000" pitchFamily="2" charset="0"/>
              </a:rPr>
              <a:t>Cum funcționează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Când </a:t>
            </a:r>
            <a:r>
              <a:rPr lang="ro" sz="1200" dirty="0"/>
              <a:t>aspiratorul</a:t>
            </a:r>
            <a:r>
              <a:rPr lang="ro" sz="1200" b="0" i="0" u="none" baseline="0" dirty="0"/>
              <a:t> este parcat, suportul pentru accesorii poate ține cu ușurință noul mâner mic și duza pentru pardoseală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Deconectați furtunul de la </a:t>
            </a:r>
            <a:r>
              <a:rPr lang="ro" sz="1200" dirty="0"/>
              <a:t>racordul de aspirare al aspiratorului</a:t>
            </a:r>
            <a:r>
              <a:rPr lang="ro" sz="1200" b="0" i="0" u="none" baseline="0" dirty="0"/>
              <a:t> și de la mâner pentru o poziționare mai ușoară 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Deconectați accesoriile voluminoase, cum ar fi mânerul și duza pentru pardoseală, înainte de a muta aspiratorul</a:t>
            </a:r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endParaRPr lang="ro" sz="1200" dirty="0"/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ro" sz="1200" b="0" i="0" u="none" baseline="0" dirty="0">
                <a:latin typeface="Roboto Bold" panose="02000000000000000000" pitchFamily="2" charset="0"/>
              </a:rPr>
              <a:t>Valoare și beneficii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Accesorii întotdeauna la îndemână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ü"/>
            </a:pPr>
            <a:r>
              <a:rPr lang="ro" sz="1200" b="0" i="0" u="none" baseline="0" dirty="0"/>
              <a:t>Parcare cu ocupare minimă a spațiului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6A62366-BB2E-846F-909F-AAE134CB43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5521" y="873877"/>
            <a:ext cx="5199565" cy="376456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E4219006-A81E-BFA6-E94A-CA42B670B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94490"/>
            <a:ext cx="5195661" cy="388013"/>
          </a:xfrm>
        </p:spPr>
        <p:txBody>
          <a:bodyPr/>
          <a:lstStyle/>
          <a:p>
            <a:r>
              <a:rPr lang="ro" b="1" i="0" u="none" baseline="0"/>
              <a:t>Suport accesorii</a:t>
            </a:r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8BA7D525-B027-D5FF-DAE0-1BB8B6CB327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4C80A43-82F5-EA7B-F96C-9886E03D6D13}"/>
              </a:ext>
            </a:extLst>
          </p:cNvPr>
          <p:cNvSpPr/>
          <p:nvPr/>
        </p:nvSpPr>
        <p:spPr>
          <a:xfrm>
            <a:off x="6240780" y="0"/>
            <a:ext cx="5951220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400F32-2D3C-BBEE-5DBE-BC2AA06401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8052220" y="-18004"/>
            <a:ext cx="4292126" cy="28628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ED6AC6C-DCEB-6D89-46D6-7F5540934E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717931" y="195996"/>
            <a:ext cx="4292126" cy="286285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04844FA-BDEC-CE8B-2674-83F048D1E5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4138" y="1962543"/>
            <a:ext cx="2701284" cy="404988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36059E2-3799-C894-383D-914D36859E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64051" y="1962543"/>
            <a:ext cx="2701284" cy="4049889"/>
          </a:xfrm>
          <a:prstGeom prst="rect">
            <a:avLst/>
          </a:prstGeom>
        </p:spPr>
      </p:pic>
      <p:sp>
        <p:nvSpPr>
          <p:cNvPr id="4" name="Oval 14">
            <a:extLst>
              <a:ext uri="{FF2B5EF4-FFF2-40B4-BE49-F238E27FC236}">
                <a16:creationId xmlns:a16="http://schemas.microsoft.com/office/drawing/2014/main" id="{907AF6C5-6B55-20DF-2639-EDE45065C164}"/>
              </a:ext>
            </a:extLst>
          </p:cNvPr>
          <p:cNvSpPr/>
          <p:nvPr/>
        </p:nvSpPr>
        <p:spPr>
          <a:xfrm>
            <a:off x="10244522" y="494490"/>
            <a:ext cx="1468053" cy="1468053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r>
              <a:rPr lang="ro" sz="1500" b="0" i="0" u="none" baseline="0">
                <a:solidFill>
                  <a:schemeClr val="bg1"/>
                </a:solidFill>
                <a:latin typeface="Roboto Bold" panose="02000000000000000000" pitchFamily="2" charset="0"/>
              </a:rPr>
              <a:t>Poziție de parcare</a:t>
            </a:r>
          </a:p>
        </p:txBody>
      </p:sp>
      <p:sp>
        <p:nvSpPr>
          <p:cNvPr id="2" name="Footer Placeholder 15">
            <a:extLst>
              <a:ext uri="{FF2B5EF4-FFF2-40B4-BE49-F238E27FC236}">
                <a16:creationId xmlns:a16="http://schemas.microsoft.com/office/drawing/2014/main" id="{C4CE0414-1F7D-25FB-5882-1C8D2FC76313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12224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85">
            <a:extLst>
              <a:ext uri="{FF2B5EF4-FFF2-40B4-BE49-F238E27FC236}">
                <a16:creationId xmlns:a16="http://schemas.microsoft.com/office/drawing/2014/main" id="{220DF2AB-3CC6-D95D-36BC-36FEFF4BE8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6022" y="0"/>
            <a:ext cx="5285978" cy="6273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99BFEB-62F2-425A-A7A9-8411C5972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Agendă</a:t>
            </a:r>
            <a:endParaRPr lang="en-US" dirty="0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582D0A69-9424-4096-A574-39DAF3E6BD2F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>
          <a:xfrm>
            <a:off x="920896" y="6452124"/>
            <a:ext cx="4148944" cy="307777"/>
          </a:xfrm>
        </p:spPr>
        <p:txBody>
          <a:bodyPr/>
          <a:lstStyle/>
          <a:p>
            <a:pPr algn="l" rtl="0"/>
            <a:r>
              <a:rPr lang="ro" b="0" i="0" u="none" baseline="0"/>
              <a:t>INFORMAȚII CONFIDENȚIALE ALE COMPANIEI</a:t>
            </a:r>
            <a:endParaRPr lang="ro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1B1E747-E18D-4ED9-8DBE-5AB389BF2EB2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A97DC85A-115F-B488-0FF2-393AFDFE4C9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313325" y="1412875"/>
            <a:ext cx="1983450" cy="698238"/>
          </a:xfrm>
        </p:spPr>
        <p:txBody>
          <a:bodyPr/>
          <a:lstStyle/>
          <a:p>
            <a:r>
              <a:rPr lang="it-IT"/>
              <a:t>Gama și configurațiile Mini IVS 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9DFA9EFA-F7FC-B1EA-18F8-ED70C828A50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313325" y="2420938"/>
            <a:ext cx="1496928" cy="698238"/>
          </a:xfrm>
        </p:spPr>
        <p:txBody>
          <a:bodyPr/>
          <a:lstStyle/>
          <a:p>
            <a:r>
              <a:rPr lang="ro"/>
              <a:t>Lucrări de realizat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2B591C3E-513D-54CD-4B21-33944794313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1313325" y="3429000"/>
            <a:ext cx="2247699" cy="698238"/>
          </a:xfrm>
        </p:spPr>
        <p:txBody>
          <a:bodyPr/>
          <a:lstStyle/>
          <a:p>
            <a:r>
              <a:rPr lang="ro"/>
              <a:t>Caracteristici și beneficii cheie</a:t>
            </a:r>
            <a:endParaRPr lang="ro" dirty="0"/>
          </a:p>
        </p:txBody>
      </p:sp>
      <p:sp>
        <p:nvSpPr>
          <p:cNvPr id="47" name="Text Placeholder 8">
            <a:extLst>
              <a:ext uri="{FF2B5EF4-FFF2-40B4-BE49-F238E27FC236}">
                <a16:creationId xmlns:a16="http://schemas.microsoft.com/office/drawing/2014/main" id="{977F7B4D-17D2-03BB-3A4A-D391EC0B58D4}"/>
              </a:ext>
            </a:extLst>
          </p:cNvPr>
          <p:cNvSpPr txBox="1">
            <a:spLocks/>
          </p:cNvSpPr>
          <p:nvPr/>
        </p:nvSpPr>
        <p:spPr>
          <a:xfrm>
            <a:off x="462758" y="141287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x-mo-SDL"/>
              <a:t>1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8E48F099-CBE1-E685-1C9F-4DB6E520B537}"/>
              </a:ext>
            </a:extLst>
          </p:cNvPr>
          <p:cNvSpPr txBox="1">
            <a:spLocks/>
          </p:cNvSpPr>
          <p:nvPr/>
        </p:nvSpPr>
        <p:spPr>
          <a:xfrm>
            <a:off x="462758" y="242093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x-mo-SDL"/>
              <a:t>2</a:t>
            </a:r>
          </a:p>
        </p:txBody>
      </p:sp>
      <p:sp>
        <p:nvSpPr>
          <p:cNvPr id="49" name="Text Placeholder 10">
            <a:extLst>
              <a:ext uri="{FF2B5EF4-FFF2-40B4-BE49-F238E27FC236}">
                <a16:creationId xmlns:a16="http://schemas.microsoft.com/office/drawing/2014/main" id="{BF93A8E1-856B-D296-4741-626770641891}"/>
              </a:ext>
            </a:extLst>
          </p:cNvPr>
          <p:cNvSpPr txBox="1">
            <a:spLocks/>
          </p:cNvSpPr>
          <p:nvPr/>
        </p:nvSpPr>
        <p:spPr>
          <a:xfrm>
            <a:off x="462758" y="3429000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x-mo-SDL"/>
              <a:t>3</a:t>
            </a: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93B7EA48-27E7-4838-E1E2-8350D149F49C}"/>
              </a:ext>
            </a:extLst>
          </p:cNvPr>
          <p:cNvSpPr txBox="1">
            <a:spLocks/>
          </p:cNvSpPr>
          <p:nvPr/>
        </p:nvSpPr>
        <p:spPr>
          <a:xfrm>
            <a:off x="4374657" y="1412875"/>
            <a:ext cx="2411328" cy="698238"/>
          </a:xfrm>
          <a:prstGeom prst="rect">
            <a:avLst/>
          </a:prstGeom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Accesorii </a:t>
            </a:r>
            <a:endParaRPr lang="ro" dirty="0"/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D14DB622-EED9-F75E-A0DD-01EE89035F07}"/>
              </a:ext>
            </a:extLst>
          </p:cNvPr>
          <p:cNvSpPr txBox="1">
            <a:spLocks/>
          </p:cNvSpPr>
          <p:nvPr/>
        </p:nvSpPr>
        <p:spPr>
          <a:xfrm>
            <a:off x="4374657" y="2420938"/>
            <a:ext cx="2044598" cy="698238"/>
          </a:xfrm>
          <a:prstGeom prst="rect">
            <a:avLst/>
          </a:prstGeom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Specificații tehnice</a:t>
            </a:r>
          </a:p>
        </p:txBody>
      </p:sp>
      <p:sp>
        <p:nvSpPr>
          <p:cNvPr id="54" name="Text Placeholder 4">
            <a:extLst>
              <a:ext uri="{FF2B5EF4-FFF2-40B4-BE49-F238E27FC236}">
                <a16:creationId xmlns:a16="http://schemas.microsoft.com/office/drawing/2014/main" id="{C88D35B3-03C2-DE11-F725-8D9AAB1E94E4}"/>
              </a:ext>
            </a:extLst>
          </p:cNvPr>
          <p:cNvSpPr txBox="1">
            <a:spLocks/>
          </p:cNvSpPr>
          <p:nvPr/>
        </p:nvSpPr>
        <p:spPr>
          <a:xfrm>
            <a:off x="4374657" y="3429000"/>
            <a:ext cx="2247699" cy="698238"/>
          </a:xfrm>
          <a:prstGeom prst="rect">
            <a:avLst/>
          </a:prstGeom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Denumire și ierarhie</a:t>
            </a:r>
          </a:p>
        </p:txBody>
      </p:sp>
      <p:sp>
        <p:nvSpPr>
          <p:cNvPr id="57" name="Text Placeholder 8">
            <a:extLst>
              <a:ext uri="{FF2B5EF4-FFF2-40B4-BE49-F238E27FC236}">
                <a16:creationId xmlns:a16="http://schemas.microsoft.com/office/drawing/2014/main" id="{B673E331-4A10-A652-6A9F-69FF35A729B7}"/>
              </a:ext>
            </a:extLst>
          </p:cNvPr>
          <p:cNvSpPr txBox="1">
            <a:spLocks/>
          </p:cNvSpPr>
          <p:nvPr/>
        </p:nvSpPr>
        <p:spPr>
          <a:xfrm>
            <a:off x="3524090" y="141287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4</a:t>
            </a:r>
            <a:endParaRPr lang="es-x-mo-SDL" dirty="0"/>
          </a:p>
        </p:txBody>
      </p:sp>
      <p:sp>
        <p:nvSpPr>
          <p:cNvPr id="58" name="Text Placeholder 9">
            <a:extLst>
              <a:ext uri="{FF2B5EF4-FFF2-40B4-BE49-F238E27FC236}">
                <a16:creationId xmlns:a16="http://schemas.microsoft.com/office/drawing/2014/main" id="{67986382-D992-D084-E499-4215D868DAC9}"/>
              </a:ext>
            </a:extLst>
          </p:cNvPr>
          <p:cNvSpPr txBox="1">
            <a:spLocks/>
          </p:cNvSpPr>
          <p:nvPr/>
        </p:nvSpPr>
        <p:spPr>
          <a:xfrm>
            <a:off x="3524090" y="242093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5</a:t>
            </a:r>
            <a:endParaRPr lang="es-x-mo-SDL" dirty="0"/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153C7D43-0575-808C-867B-88421993DF80}"/>
              </a:ext>
            </a:extLst>
          </p:cNvPr>
          <p:cNvSpPr txBox="1">
            <a:spLocks/>
          </p:cNvSpPr>
          <p:nvPr/>
        </p:nvSpPr>
        <p:spPr>
          <a:xfrm>
            <a:off x="3524090" y="3429000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/>
              <a:t>6</a:t>
            </a:r>
            <a:endParaRPr lang="es-x-mo-SDL" dirty="0"/>
          </a:p>
        </p:txBody>
      </p:sp>
    </p:spTree>
    <p:extLst>
      <p:ext uri="{BB962C8B-B14F-4D97-AF65-F5344CB8AC3E}">
        <p14:creationId xmlns:p14="http://schemas.microsoft.com/office/powerpoint/2010/main" val="36621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6BAC18B-97EF-99B5-C81B-6A1225D0C5F7}"/>
              </a:ext>
            </a:extLst>
          </p:cNvPr>
          <p:cNvSpPr/>
          <p:nvPr/>
        </p:nvSpPr>
        <p:spPr>
          <a:xfrm>
            <a:off x="0" y="0"/>
            <a:ext cx="12192000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CFE5D43-A53C-3D54-0472-6084E44637CF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9126537" y="1421420"/>
            <a:ext cx="2586038" cy="4608576"/>
          </a:xfrm>
          <a:solidFill>
            <a:schemeClr val="bg1"/>
          </a:solidFill>
        </p:spPr>
        <p:txBody>
          <a:bodyPr tIns="640080" bIns="182880"/>
          <a:lstStyle/>
          <a:p>
            <a:pPr marL="0" indent="0">
              <a:spcAft>
                <a:spcPts val="800"/>
              </a:spcAft>
              <a:buClr>
                <a:schemeClr val="accent3"/>
              </a:buClr>
              <a:buNone/>
            </a:pPr>
            <a:r>
              <a:rPr lang="en-US" sz="1100" i="1" dirty="0">
                <a:solidFill>
                  <a:schemeClr val="tx2"/>
                </a:solidFill>
              </a:rPr>
              <a:t>4072400823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en-US" sz="950" dirty="0" err="1"/>
              <a:t>Furtun</a:t>
            </a:r>
            <a:r>
              <a:rPr lang="en-US" sz="950" dirty="0"/>
              <a:t> antistatic EXA 3 m FDA,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en-US" sz="950" dirty="0" err="1"/>
              <a:t>Racord</a:t>
            </a:r>
            <a:r>
              <a:rPr lang="en-US" sz="950" dirty="0"/>
              <a:t> </a:t>
            </a:r>
            <a:r>
              <a:rPr lang="en-US" sz="950" dirty="0" err="1"/>
              <a:t>curbat</a:t>
            </a:r>
            <a:r>
              <a:rPr lang="en-US" sz="950" dirty="0"/>
              <a:t> EXA AISI 304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en-US" sz="950" dirty="0"/>
              <a:t>Con conductor EXA </a:t>
            </a:r>
            <a:r>
              <a:rPr lang="en-US" sz="950" dirty="0" err="1"/>
              <a:t>negru</a:t>
            </a:r>
            <a:endParaRPr lang="en-US" sz="950" dirty="0"/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ro-RO" sz="950" dirty="0"/>
              <a:t>Duză spații înguste</a:t>
            </a:r>
            <a:r>
              <a:rPr lang="en-US" sz="950" dirty="0"/>
              <a:t> EXA AISI 304 300 mm </a:t>
            </a:r>
            <a:r>
              <a:rPr lang="en-US" sz="950" dirty="0">
                <a:solidFill>
                  <a:schemeClr val="accent3"/>
                </a:solidFill>
                <a:latin typeface="+mj-lt"/>
              </a:rPr>
              <a:t>NOU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en-US" sz="950" dirty="0" err="1"/>
              <a:t>Duză</a:t>
            </a:r>
            <a:r>
              <a:rPr lang="en-US" sz="950" dirty="0"/>
              <a:t> </a:t>
            </a:r>
            <a:r>
              <a:rPr lang="en-US" sz="950" dirty="0" err="1"/>
              <a:t>conductoare</a:t>
            </a:r>
            <a:r>
              <a:rPr lang="en-US" sz="950" dirty="0"/>
              <a:t> EXA Ø 40-32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endParaRPr lang="en-US" sz="950" dirty="0"/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D8D39A44-8D4A-8379-A40C-E9E05B5F156F}"/>
              </a:ext>
            </a:extLst>
          </p:cNvPr>
          <p:cNvGrpSpPr/>
          <p:nvPr/>
        </p:nvGrpSpPr>
        <p:grpSpPr>
          <a:xfrm>
            <a:off x="9590232" y="4010685"/>
            <a:ext cx="1671325" cy="1897681"/>
            <a:chOff x="9635497" y="4104813"/>
            <a:chExt cx="1580451" cy="1794500"/>
          </a:xfrm>
        </p:grpSpPr>
        <p:grpSp>
          <p:nvGrpSpPr>
            <p:cNvPr id="115" name="Gruppo 60">
              <a:extLst>
                <a:ext uri="{FF2B5EF4-FFF2-40B4-BE49-F238E27FC236}">
                  <a16:creationId xmlns:a16="http://schemas.microsoft.com/office/drawing/2014/main" id="{316DD943-AE44-B5AF-F9F1-272A0104A207}"/>
                </a:ext>
              </a:extLst>
            </p:cNvPr>
            <p:cNvGrpSpPr/>
            <p:nvPr/>
          </p:nvGrpSpPr>
          <p:grpSpPr>
            <a:xfrm>
              <a:off x="9803651" y="4901091"/>
              <a:ext cx="1412297" cy="998222"/>
              <a:chOff x="3797626" y="2642162"/>
              <a:chExt cx="753811" cy="532799"/>
            </a:xfrm>
          </p:grpSpPr>
          <p:pic>
            <p:nvPicPr>
              <p:cNvPr id="116" name="Immagine 63">
                <a:extLst>
                  <a:ext uri="{FF2B5EF4-FFF2-40B4-BE49-F238E27FC236}">
                    <a16:creationId xmlns:a16="http://schemas.microsoft.com/office/drawing/2014/main" id="{8AC31B86-F240-24A6-A701-70163CFE1A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97626" y="3048421"/>
                <a:ext cx="246250" cy="118074"/>
              </a:xfrm>
              <a:prstGeom prst="rect">
                <a:avLst/>
              </a:prstGeom>
            </p:spPr>
          </p:pic>
          <p:pic>
            <p:nvPicPr>
              <p:cNvPr id="117" name="Immagine 65">
                <a:extLst>
                  <a:ext uri="{FF2B5EF4-FFF2-40B4-BE49-F238E27FC236}">
                    <a16:creationId xmlns:a16="http://schemas.microsoft.com/office/drawing/2014/main" id="{DBBBEC67-B9EB-7D10-85CC-9693E9BFE6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43876" y="2642162"/>
                <a:ext cx="507561" cy="532799"/>
              </a:xfrm>
              <a:prstGeom prst="rect">
                <a:avLst/>
              </a:prstGeom>
            </p:spPr>
          </p:pic>
        </p:grpSp>
        <p:pic>
          <p:nvPicPr>
            <p:cNvPr id="118" name="Immagine 88">
              <a:extLst>
                <a:ext uri="{FF2B5EF4-FFF2-40B4-BE49-F238E27FC236}">
                  <a16:creationId xmlns:a16="http://schemas.microsoft.com/office/drawing/2014/main" id="{D589522C-F5AC-7620-16F1-F138AB1F90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79609" flipH="1">
              <a:off x="9635497" y="4684528"/>
              <a:ext cx="657319" cy="403557"/>
            </a:xfrm>
            <a:prstGeom prst="rect">
              <a:avLst/>
            </a:prstGeom>
          </p:spPr>
        </p:pic>
        <p:pic>
          <p:nvPicPr>
            <p:cNvPr id="119" name="Immagine 90">
              <a:extLst>
                <a:ext uri="{FF2B5EF4-FFF2-40B4-BE49-F238E27FC236}">
                  <a16:creationId xmlns:a16="http://schemas.microsoft.com/office/drawing/2014/main" id="{7E48D52F-319B-A591-52B8-1CAFD6AAFB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132877">
              <a:off x="10209870" y="4200332"/>
              <a:ext cx="625814" cy="434776"/>
            </a:xfrm>
            <a:prstGeom prst="rect">
              <a:avLst/>
            </a:prstGeom>
          </p:spPr>
        </p:pic>
        <p:pic>
          <p:nvPicPr>
            <p:cNvPr id="120" name="Immagine 89">
              <a:extLst>
                <a:ext uri="{FF2B5EF4-FFF2-40B4-BE49-F238E27FC236}">
                  <a16:creationId xmlns:a16="http://schemas.microsoft.com/office/drawing/2014/main" id="{C5DDBA52-0142-F579-9ED8-DCBD4F0E5E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546738">
              <a:off x="10486991" y="4549260"/>
              <a:ext cx="552313" cy="302286"/>
            </a:xfrm>
            <a:prstGeom prst="rect">
              <a:avLst/>
            </a:prstGeom>
          </p:spPr>
        </p:pic>
      </p:grp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7C6C2C-6E89-D155-EFC6-97ED5AD05591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244167" y="1421420"/>
            <a:ext cx="2586038" cy="4608576"/>
          </a:xfrm>
          <a:solidFill>
            <a:schemeClr val="bg1"/>
          </a:solidFill>
        </p:spPr>
        <p:txBody>
          <a:bodyPr tIns="640080" bIns="182880"/>
          <a:lstStyle/>
          <a:p>
            <a:pPr marL="0" indent="0">
              <a:spcAft>
                <a:spcPts val="800"/>
              </a:spcAft>
              <a:buClr>
                <a:schemeClr val="accent3"/>
              </a:buClr>
              <a:buNone/>
            </a:pPr>
            <a:r>
              <a:rPr lang="en-US" sz="1100" i="1" dirty="0">
                <a:solidFill>
                  <a:schemeClr val="tx2"/>
                </a:solidFill>
              </a:rPr>
              <a:t>4072400824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en-US" sz="950" dirty="0" err="1"/>
              <a:t>Furtun</a:t>
            </a:r>
            <a:r>
              <a:rPr lang="en-US" sz="950" dirty="0"/>
              <a:t> antistatic EXA 3 m,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en-US" sz="950" dirty="0" err="1"/>
              <a:t>Racord</a:t>
            </a:r>
            <a:r>
              <a:rPr lang="en-US" sz="950" dirty="0"/>
              <a:t> </a:t>
            </a:r>
            <a:r>
              <a:rPr lang="en-US" sz="950" dirty="0" err="1"/>
              <a:t>curbat</a:t>
            </a:r>
            <a:r>
              <a:rPr lang="en-US" sz="950" dirty="0"/>
              <a:t> EXA AISI 304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en-US" sz="950" dirty="0"/>
              <a:t>Con antistatic EXA AISI 304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ro-RO" sz="950" dirty="0"/>
              <a:t>Duză</a:t>
            </a:r>
            <a:r>
              <a:rPr lang="en-US" sz="950" dirty="0"/>
              <a:t> </a:t>
            </a:r>
            <a:r>
              <a:rPr lang="ro-RO" sz="950" dirty="0"/>
              <a:t>spații înguste </a:t>
            </a:r>
            <a:r>
              <a:rPr lang="en-US" sz="950" dirty="0"/>
              <a:t>EXA AISI 304 300 mm </a:t>
            </a:r>
            <a:r>
              <a:rPr lang="en-US" sz="950" dirty="0">
                <a:solidFill>
                  <a:schemeClr val="accent3"/>
                </a:solidFill>
                <a:latin typeface="+mj-lt"/>
              </a:rPr>
              <a:t>NOU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en-US" sz="950" dirty="0" err="1"/>
              <a:t>Perie</a:t>
            </a:r>
            <a:r>
              <a:rPr lang="en-US" sz="950" dirty="0"/>
              <a:t> </a:t>
            </a:r>
            <a:r>
              <a:rPr lang="en-US" sz="950" dirty="0" err="1"/>
              <a:t>rotundă</a:t>
            </a:r>
            <a:r>
              <a:rPr lang="en-US" sz="950" dirty="0"/>
              <a:t> </a:t>
            </a:r>
            <a:r>
              <a:rPr lang="en-US" sz="950" dirty="0" err="1"/>
              <a:t>antistatică</a:t>
            </a:r>
            <a:r>
              <a:rPr lang="en-US" sz="950" dirty="0"/>
              <a:t> EXA </a:t>
            </a:r>
            <a:br>
              <a:rPr lang="en-US" sz="950" dirty="0"/>
            </a:br>
            <a:r>
              <a:rPr lang="en-US" sz="950" dirty="0"/>
              <a:t>AISI 304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en-US" sz="950" dirty="0" err="1"/>
              <a:t>Mâner</a:t>
            </a:r>
            <a:r>
              <a:rPr lang="en-US" sz="950" dirty="0"/>
              <a:t> EXA mic (</a:t>
            </a:r>
            <a:r>
              <a:rPr lang="en-US" sz="950" dirty="0" err="1"/>
              <a:t>pentru</a:t>
            </a:r>
            <a:r>
              <a:rPr lang="en-US" sz="950" dirty="0"/>
              <a:t> </a:t>
            </a:r>
            <a:r>
              <a:rPr lang="en-US" sz="950" dirty="0" err="1"/>
              <a:t>racord</a:t>
            </a:r>
            <a:r>
              <a:rPr lang="en-US" sz="950" dirty="0"/>
              <a:t> </a:t>
            </a:r>
            <a:r>
              <a:rPr lang="en-US" sz="950" dirty="0" err="1"/>
              <a:t>îndoit</a:t>
            </a:r>
            <a:r>
              <a:rPr lang="en-US" sz="950" dirty="0"/>
              <a:t>) </a:t>
            </a:r>
            <a:r>
              <a:rPr lang="en-US" sz="950" dirty="0">
                <a:solidFill>
                  <a:schemeClr val="accent3"/>
                </a:solidFill>
                <a:latin typeface="+mj-lt"/>
              </a:rPr>
              <a:t>NOU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en-US" sz="950" dirty="0" err="1"/>
              <a:t>Duză</a:t>
            </a:r>
            <a:r>
              <a:rPr lang="en-US" sz="950" dirty="0"/>
              <a:t> </a:t>
            </a:r>
            <a:r>
              <a:rPr lang="en-US" sz="950" dirty="0" err="1"/>
              <a:t>mobilă</a:t>
            </a:r>
            <a:r>
              <a:rPr lang="en-US" sz="950" dirty="0"/>
              <a:t> </a:t>
            </a:r>
            <a:r>
              <a:rPr lang="en-US" sz="950" dirty="0" err="1"/>
              <a:t>pentru</a:t>
            </a:r>
            <a:r>
              <a:rPr lang="en-US" sz="950" dirty="0"/>
              <a:t> </a:t>
            </a:r>
            <a:r>
              <a:rPr lang="en-US" sz="950" dirty="0" err="1"/>
              <a:t>pardoseli</a:t>
            </a:r>
            <a:r>
              <a:rPr lang="en-US" sz="950" dirty="0"/>
              <a:t> EXA AISI 304 300 mm </a:t>
            </a:r>
            <a:r>
              <a:rPr lang="en-US" sz="950" dirty="0">
                <a:solidFill>
                  <a:schemeClr val="accent3"/>
                </a:solidFill>
                <a:latin typeface="+mj-lt"/>
              </a:rPr>
              <a:t>NOU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endParaRPr lang="en-US" sz="950" dirty="0"/>
          </a:p>
        </p:txBody>
      </p:sp>
      <p:pic>
        <p:nvPicPr>
          <p:cNvPr id="98" name="Immagine 62">
            <a:extLst>
              <a:ext uri="{FF2B5EF4-FFF2-40B4-BE49-F238E27FC236}">
                <a16:creationId xmlns:a16="http://schemas.microsoft.com/office/drawing/2014/main" id="{2B597EA8-6F32-8971-DF40-2607C8C14F8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3129" y="4592985"/>
            <a:ext cx="1043976" cy="972358"/>
          </a:xfrm>
          <a:prstGeom prst="rect">
            <a:avLst/>
          </a:prstGeom>
        </p:spPr>
      </p:pic>
      <p:pic>
        <p:nvPicPr>
          <p:cNvPr id="99" name="Immagine 93">
            <a:extLst>
              <a:ext uri="{FF2B5EF4-FFF2-40B4-BE49-F238E27FC236}">
                <a16:creationId xmlns:a16="http://schemas.microsoft.com/office/drawing/2014/main" id="{C9D0D2A7-01CC-F66D-D597-E347FCA76BC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2759" y="4522012"/>
            <a:ext cx="515359" cy="1408648"/>
          </a:xfrm>
          <a:prstGeom prst="rect">
            <a:avLst/>
          </a:prstGeom>
        </p:spPr>
      </p:pic>
      <p:pic>
        <p:nvPicPr>
          <p:cNvPr id="100" name="Immagine 74">
            <a:extLst>
              <a:ext uri="{FF2B5EF4-FFF2-40B4-BE49-F238E27FC236}">
                <a16:creationId xmlns:a16="http://schemas.microsoft.com/office/drawing/2014/main" id="{92F792DB-8C0F-0941-FA1D-45DE7E43521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504426">
            <a:off x="6528772" y="4579706"/>
            <a:ext cx="682233" cy="473973"/>
          </a:xfrm>
          <a:prstGeom prst="rect">
            <a:avLst/>
          </a:prstGeom>
        </p:spPr>
      </p:pic>
      <p:pic>
        <p:nvPicPr>
          <p:cNvPr id="97" name="Immagine 5">
            <a:extLst>
              <a:ext uri="{FF2B5EF4-FFF2-40B4-BE49-F238E27FC236}">
                <a16:creationId xmlns:a16="http://schemas.microsoft.com/office/drawing/2014/main" id="{BB037639-35D5-1411-A5DC-DE696EAD890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5218" y="4954235"/>
            <a:ext cx="898810" cy="978028"/>
          </a:xfrm>
          <a:prstGeom prst="rect">
            <a:avLst/>
          </a:prstGeom>
        </p:spPr>
      </p:pic>
      <p:pic>
        <p:nvPicPr>
          <p:cNvPr id="101" name="Immagine 81">
            <a:extLst>
              <a:ext uri="{FF2B5EF4-FFF2-40B4-BE49-F238E27FC236}">
                <a16:creationId xmlns:a16="http://schemas.microsoft.com/office/drawing/2014/main" id="{121FAE87-780F-B9D5-A965-31287E6557B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455951">
            <a:off x="6953482" y="4558115"/>
            <a:ext cx="552313" cy="302286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79D79C-E131-A829-FE81-7882AA0E28BF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361796" y="1421420"/>
            <a:ext cx="2586038" cy="4608576"/>
          </a:xfrm>
          <a:solidFill>
            <a:schemeClr val="bg1"/>
          </a:solidFill>
        </p:spPr>
        <p:txBody>
          <a:bodyPr tIns="640080" bIns="182880"/>
          <a:lstStyle/>
          <a:p>
            <a:pPr marL="0" indent="0">
              <a:spcAft>
                <a:spcPts val="800"/>
              </a:spcAft>
              <a:buClr>
                <a:schemeClr val="accent3"/>
              </a:buClr>
              <a:buNone/>
            </a:pPr>
            <a:r>
              <a:rPr lang="en-US" sz="1100" i="1" dirty="0">
                <a:solidFill>
                  <a:schemeClr val="tx2"/>
                </a:solidFill>
              </a:rPr>
              <a:t>4072400822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en-US" sz="950" dirty="0" err="1"/>
              <a:t>Furtun</a:t>
            </a:r>
            <a:r>
              <a:rPr lang="en-US" sz="950" dirty="0"/>
              <a:t> antistatic EXA 3 m </a:t>
            </a:r>
            <a:r>
              <a:rPr lang="en-US" sz="950" dirty="0" err="1"/>
              <a:t>poliuretan</a:t>
            </a:r>
            <a:r>
              <a:rPr lang="en-US" sz="950" dirty="0"/>
              <a:t> FDA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en-US" sz="950" dirty="0" err="1"/>
              <a:t>Racord</a:t>
            </a:r>
            <a:r>
              <a:rPr lang="en-US" sz="950" dirty="0"/>
              <a:t> </a:t>
            </a:r>
            <a:r>
              <a:rPr lang="en-US" sz="950" dirty="0" err="1"/>
              <a:t>curbat</a:t>
            </a:r>
            <a:r>
              <a:rPr lang="en-US" sz="950" dirty="0"/>
              <a:t> EXA AISI 304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en-US" sz="950" dirty="0"/>
              <a:t>Con antistatic EXA din silicon transparent 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ro-RO" sz="950" dirty="0"/>
              <a:t>Duză spații înguste</a:t>
            </a:r>
            <a:r>
              <a:rPr lang="en-US" sz="950" dirty="0"/>
              <a:t> EXA AISI 304 300 mm </a:t>
            </a:r>
            <a:r>
              <a:rPr lang="en-US" sz="950" dirty="0">
                <a:solidFill>
                  <a:schemeClr val="accent3"/>
                </a:solidFill>
                <a:latin typeface="+mj-lt"/>
              </a:rPr>
              <a:t>NOU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en-US" sz="950" dirty="0" err="1"/>
              <a:t>Duză</a:t>
            </a:r>
            <a:r>
              <a:rPr lang="en-US" sz="950" dirty="0"/>
              <a:t> de silicon EXA cu </a:t>
            </a:r>
            <a:r>
              <a:rPr lang="en-US" sz="950" dirty="0" err="1"/>
              <a:t>reducție</a:t>
            </a:r>
            <a:r>
              <a:rPr lang="en-US" sz="950" dirty="0"/>
              <a:t> </a:t>
            </a:r>
            <a:br>
              <a:rPr lang="en-US" sz="950" dirty="0"/>
            </a:br>
            <a:r>
              <a:rPr lang="en-US" sz="950" dirty="0"/>
              <a:t>D40-32</a:t>
            </a:r>
          </a:p>
        </p:txBody>
      </p:sp>
      <p:pic>
        <p:nvPicPr>
          <p:cNvPr id="77" name="Immagine 68">
            <a:extLst>
              <a:ext uri="{FF2B5EF4-FFF2-40B4-BE49-F238E27FC236}">
                <a16:creationId xmlns:a16="http://schemas.microsoft.com/office/drawing/2014/main" id="{31524752-76E0-CEF2-43CE-59253D678CB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546698">
            <a:off x="4404267" y="4414482"/>
            <a:ext cx="688865" cy="478580"/>
          </a:xfrm>
          <a:prstGeom prst="rect">
            <a:avLst/>
          </a:prstGeom>
        </p:spPr>
      </p:pic>
      <p:grpSp>
        <p:nvGrpSpPr>
          <p:cNvPr id="86" name="Gruppo 14">
            <a:extLst>
              <a:ext uri="{FF2B5EF4-FFF2-40B4-BE49-F238E27FC236}">
                <a16:creationId xmlns:a16="http://schemas.microsoft.com/office/drawing/2014/main" id="{D9E2065E-33D8-B1EB-9AF6-9F0EAB0CEF5D}"/>
              </a:ext>
            </a:extLst>
          </p:cNvPr>
          <p:cNvGrpSpPr/>
          <p:nvPr/>
        </p:nvGrpSpPr>
        <p:grpSpPr>
          <a:xfrm>
            <a:off x="3980613" y="4987293"/>
            <a:ext cx="1324735" cy="905840"/>
            <a:chOff x="11994" y="205378"/>
            <a:chExt cx="686834" cy="461711"/>
          </a:xfrm>
        </p:grpSpPr>
        <p:pic>
          <p:nvPicPr>
            <p:cNvPr id="88" name="Immagine 16">
              <a:extLst>
                <a:ext uri="{FF2B5EF4-FFF2-40B4-BE49-F238E27FC236}">
                  <a16:creationId xmlns:a16="http://schemas.microsoft.com/office/drawing/2014/main" id="{2058EC9F-05B4-E0EF-8E70-13EFA9D4C0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0384" y="205378"/>
              <a:ext cx="458444" cy="445707"/>
            </a:xfrm>
            <a:prstGeom prst="rect">
              <a:avLst/>
            </a:prstGeom>
          </p:spPr>
        </p:pic>
        <p:pic>
          <p:nvPicPr>
            <p:cNvPr id="89" name="Immagine 20">
              <a:extLst>
                <a:ext uri="{FF2B5EF4-FFF2-40B4-BE49-F238E27FC236}">
                  <a16:creationId xmlns:a16="http://schemas.microsoft.com/office/drawing/2014/main" id="{263FD070-2242-7536-CB08-3DD1339AD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994" y="555401"/>
              <a:ext cx="267311" cy="111688"/>
            </a:xfrm>
            <a:prstGeom prst="rect">
              <a:avLst/>
            </a:prstGeom>
          </p:spPr>
        </p:pic>
      </p:grpSp>
      <p:pic>
        <p:nvPicPr>
          <p:cNvPr id="87" name="Immagine 15">
            <a:extLst>
              <a:ext uri="{FF2B5EF4-FFF2-40B4-BE49-F238E27FC236}">
                <a16:creationId xmlns:a16="http://schemas.microsoft.com/office/drawing/2014/main" id="{9E0B48BC-C9DB-AA36-4215-F7029DC81AC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90483" flipH="1">
            <a:off x="3830520" y="4818803"/>
            <a:ext cx="609415" cy="512422"/>
          </a:xfrm>
          <a:prstGeom prst="rect">
            <a:avLst/>
          </a:prstGeom>
        </p:spPr>
      </p:pic>
      <p:pic>
        <p:nvPicPr>
          <p:cNvPr id="79" name="Immagine 72">
            <a:extLst>
              <a:ext uri="{FF2B5EF4-FFF2-40B4-BE49-F238E27FC236}">
                <a16:creationId xmlns:a16="http://schemas.microsoft.com/office/drawing/2014/main" id="{B7397A26-9FCF-E3F4-96F0-326C28AB007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31801" flipH="1">
            <a:off x="3766524" y="4879601"/>
            <a:ext cx="703888" cy="383684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8AB3B4A-F438-AC73-7373-E37134DFF625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9425" y="1421419"/>
            <a:ext cx="2586038" cy="4608576"/>
          </a:xfrm>
          <a:solidFill>
            <a:schemeClr val="bg1"/>
          </a:solidFill>
        </p:spPr>
        <p:txBody>
          <a:bodyPr tIns="640080" bIns="182880"/>
          <a:lstStyle/>
          <a:p>
            <a:pPr marL="0" indent="0">
              <a:spcAft>
                <a:spcPts val="800"/>
              </a:spcAft>
              <a:buClr>
                <a:schemeClr val="accent3"/>
              </a:buClr>
              <a:buNone/>
            </a:pPr>
            <a:r>
              <a:rPr lang="en-US" sz="1100" b="0" i="1">
                <a:solidFill>
                  <a:schemeClr val="tx2"/>
                </a:solidFill>
                <a:latin typeface="+mn-lt"/>
              </a:rPr>
              <a:t>4072400773</a:t>
            </a:r>
            <a:endParaRPr lang="en-US" sz="1100"/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en-US" sz="950"/>
              <a:t>Furtun antistatic EXA 3 m 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en-US" sz="950"/>
              <a:t>Racord îndoit EXA</a:t>
            </a:r>
          </a:p>
          <a:p>
            <a:pPr marL="201168" indent="-201168">
              <a:buClr>
                <a:schemeClr val="accent3"/>
              </a:buClr>
              <a:buFont typeface="+mj-lt"/>
              <a:buAutoNum type="arabicPeriod"/>
            </a:pPr>
            <a:r>
              <a:rPr lang="en-US" sz="950"/>
              <a:t>Con conductor EXA</a:t>
            </a:r>
          </a:p>
        </p:txBody>
      </p:sp>
      <p:grpSp>
        <p:nvGrpSpPr>
          <p:cNvPr id="15" name="Gruppo 67">
            <a:extLst>
              <a:ext uri="{FF2B5EF4-FFF2-40B4-BE49-F238E27FC236}">
                <a16:creationId xmlns:a16="http://schemas.microsoft.com/office/drawing/2014/main" id="{EB8C889B-D066-B543-B99A-07D75C35F550}"/>
              </a:ext>
            </a:extLst>
          </p:cNvPr>
          <p:cNvGrpSpPr/>
          <p:nvPr/>
        </p:nvGrpSpPr>
        <p:grpSpPr>
          <a:xfrm>
            <a:off x="976052" y="4832482"/>
            <a:ext cx="1651559" cy="1090174"/>
            <a:chOff x="4978312" y="1209593"/>
            <a:chExt cx="1651559" cy="1090174"/>
          </a:xfrm>
        </p:grpSpPr>
        <p:grpSp>
          <p:nvGrpSpPr>
            <p:cNvPr id="16" name="Gruppo 52">
              <a:extLst>
                <a:ext uri="{FF2B5EF4-FFF2-40B4-BE49-F238E27FC236}">
                  <a16:creationId xmlns:a16="http://schemas.microsoft.com/office/drawing/2014/main" id="{19B949B0-64FF-326A-B173-DD74498DF7CA}"/>
                </a:ext>
              </a:extLst>
            </p:cNvPr>
            <p:cNvGrpSpPr/>
            <p:nvPr/>
          </p:nvGrpSpPr>
          <p:grpSpPr>
            <a:xfrm>
              <a:off x="4978312" y="1209593"/>
              <a:ext cx="1651559" cy="1090174"/>
              <a:chOff x="3775331" y="2642162"/>
              <a:chExt cx="776106" cy="532799"/>
            </a:xfrm>
          </p:grpSpPr>
          <p:pic>
            <p:nvPicPr>
              <p:cNvPr id="18" name="Immagine 36">
                <a:extLst>
                  <a:ext uri="{FF2B5EF4-FFF2-40B4-BE49-F238E27FC236}">
                    <a16:creationId xmlns:a16="http://schemas.microsoft.com/office/drawing/2014/main" id="{657C8D1A-CEE5-CA3E-4F74-AF307CAF4C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97626" y="3048421"/>
                <a:ext cx="246250" cy="118074"/>
              </a:xfrm>
              <a:prstGeom prst="rect">
                <a:avLst/>
              </a:prstGeom>
            </p:spPr>
          </p:pic>
          <p:pic>
            <p:nvPicPr>
              <p:cNvPr id="19" name="Immagine 37">
                <a:extLst>
                  <a:ext uri="{FF2B5EF4-FFF2-40B4-BE49-F238E27FC236}">
                    <a16:creationId xmlns:a16="http://schemas.microsoft.com/office/drawing/2014/main" id="{DB8F9E3E-EB37-2BC2-C60F-D533584D83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775331" y="2651363"/>
                <a:ext cx="196668" cy="358444"/>
              </a:xfrm>
              <a:prstGeom prst="rect">
                <a:avLst/>
              </a:prstGeom>
            </p:spPr>
          </p:pic>
          <p:pic>
            <p:nvPicPr>
              <p:cNvPr id="20" name="Immagine 38">
                <a:extLst>
                  <a:ext uri="{FF2B5EF4-FFF2-40B4-BE49-F238E27FC236}">
                    <a16:creationId xmlns:a16="http://schemas.microsoft.com/office/drawing/2014/main" id="{EA0D1210-8F70-6838-64D2-C36B1713D5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43876" y="2642162"/>
                <a:ext cx="507561" cy="532799"/>
              </a:xfrm>
              <a:prstGeom prst="rect">
                <a:avLst/>
              </a:prstGeom>
            </p:spPr>
          </p:pic>
        </p:grpSp>
        <p:pic>
          <p:nvPicPr>
            <p:cNvPr id="17" name="Immagine 59">
              <a:extLst>
                <a:ext uri="{FF2B5EF4-FFF2-40B4-BE49-F238E27FC236}">
                  <a16:creationId xmlns:a16="http://schemas.microsoft.com/office/drawing/2014/main" id="{9B787C58-DAB6-1750-7F83-D4F58FB335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504426">
              <a:off x="4875922" y="1359312"/>
              <a:ext cx="688865" cy="478580"/>
            </a:xfrm>
            <a:prstGeom prst="rect">
              <a:avLst/>
            </a:prstGeom>
          </p:spPr>
        </p:pic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663736-5B9B-FB21-01DD-661ED52F3F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1423351"/>
            <a:ext cx="2586038" cy="64008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200"/>
              <a:t>Basic Ø40 mm EXA </a:t>
            </a:r>
            <a:r>
              <a:rPr lang="en-US" sz="1200" b="0">
                <a:latin typeface="+mn-lt"/>
              </a:rPr>
              <a:t>(disponibil și în versiunea combinată: CB)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75DEC5-5E78-4BC4-6E12-B544CD02720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361795" y="1423351"/>
            <a:ext cx="2586038" cy="64008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o-RO" sz="1200" dirty="0"/>
              <a:t>Accesorii</a:t>
            </a:r>
            <a:r>
              <a:rPr lang="es-ES" sz="1200" dirty="0"/>
              <a:t> FDA Ø40 mm EXA </a:t>
            </a:r>
          </a:p>
          <a:p>
            <a:pPr>
              <a:spcBef>
                <a:spcPts val="0"/>
              </a:spcBef>
            </a:pPr>
            <a:r>
              <a:rPr lang="es-ES" sz="1200" b="0" dirty="0">
                <a:latin typeface="+mn-lt"/>
              </a:rPr>
              <a:t>(</a:t>
            </a:r>
            <a:r>
              <a:rPr lang="es-ES" sz="1200" b="0" dirty="0" err="1">
                <a:latin typeface="+mn-lt"/>
              </a:rPr>
              <a:t>complet</a:t>
            </a:r>
            <a:r>
              <a:rPr lang="es-ES" sz="1200" b="0" dirty="0">
                <a:latin typeface="+mn-lt"/>
              </a:rPr>
              <a:t>) Ø40 mm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89522A0-C7E3-DA5A-83CD-F58FEC7648D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4166" y="1423351"/>
            <a:ext cx="2586038" cy="640080"/>
          </a:xfrm>
        </p:spPr>
        <p:txBody>
          <a:bodyPr/>
          <a:lstStyle/>
          <a:p>
            <a:r>
              <a:rPr lang="en-US" sz="1200" dirty="0" err="1"/>
              <a:t>Curățare</a:t>
            </a:r>
            <a:r>
              <a:rPr lang="en-US" sz="1200" dirty="0"/>
              <a:t> </a:t>
            </a:r>
            <a:r>
              <a:rPr lang="en-US" sz="1200" dirty="0" err="1"/>
              <a:t>generală</a:t>
            </a:r>
            <a:r>
              <a:rPr lang="en-US" sz="1200" dirty="0"/>
              <a:t> Ø40 mm EXA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C90AB9D-6476-4805-7389-3F968626A06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126537" y="1423350"/>
            <a:ext cx="2586038" cy="640080"/>
          </a:xfrm>
        </p:spPr>
        <p:txBody>
          <a:bodyPr/>
          <a:lstStyle/>
          <a:p>
            <a:r>
              <a:rPr lang="es-ES" sz="1200"/>
              <a:t>Utilaje conductoare Ø40 mm EXA </a:t>
            </a:r>
            <a:r>
              <a:rPr lang="es-ES" sz="1200" b="0">
                <a:latin typeface="+mn-lt"/>
              </a:rPr>
              <a:t>(complet) Ø40 mm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C8D0525-5C7A-F5F9-3C63-2C99D8087CE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F14BAB0-91EB-0896-5B2B-E5580081A3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Accesorii EXA Ø40 mm</a:t>
            </a:r>
          </a:p>
          <a:p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39B9EB4-AFA1-4DAA-B652-E284286D2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Mini IVS Z22 </a:t>
            </a:r>
          </a:p>
        </p:txBody>
      </p:sp>
      <p:sp>
        <p:nvSpPr>
          <p:cNvPr id="24" name="Ovale 23">
            <a:extLst>
              <a:ext uri="{FF2B5EF4-FFF2-40B4-BE49-F238E27FC236}">
                <a16:creationId xmlns:a16="http://schemas.microsoft.com/office/drawing/2014/main" id="{A02F4F06-F05D-0AB4-35F1-C9ABE62F5FD4}"/>
              </a:ext>
            </a:extLst>
          </p:cNvPr>
          <p:cNvSpPr/>
          <p:nvPr/>
        </p:nvSpPr>
        <p:spPr>
          <a:xfrm>
            <a:off x="2481299" y="5656644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25" name="Ovale 25">
            <a:extLst>
              <a:ext uri="{FF2B5EF4-FFF2-40B4-BE49-F238E27FC236}">
                <a16:creationId xmlns:a16="http://schemas.microsoft.com/office/drawing/2014/main" id="{C1CC46A4-A0EE-88E4-9FD5-37FB4D7386F6}"/>
              </a:ext>
            </a:extLst>
          </p:cNvPr>
          <p:cNvSpPr/>
          <p:nvPr/>
        </p:nvSpPr>
        <p:spPr>
          <a:xfrm>
            <a:off x="767709" y="5668820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26" name="Ovale 24">
            <a:extLst>
              <a:ext uri="{FF2B5EF4-FFF2-40B4-BE49-F238E27FC236}">
                <a16:creationId xmlns:a16="http://schemas.microsoft.com/office/drawing/2014/main" id="{07B168F3-465F-9B01-8872-56386627BD01}"/>
              </a:ext>
            </a:extLst>
          </p:cNvPr>
          <p:cNvSpPr/>
          <p:nvPr/>
        </p:nvSpPr>
        <p:spPr>
          <a:xfrm>
            <a:off x="839089" y="4815109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34" name="Ovale 26">
            <a:extLst>
              <a:ext uri="{FF2B5EF4-FFF2-40B4-BE49-F238E27FC236}">
                <a16:creationId xmlns:a16="http://schemas.microsoft.com/office/drawing/2014/main" id="{061FF6A5-9C9D-5A72-8E34-A90C53FDFF99}"/>
              </a:ext>
            </a:extLst>
          </p:cNvPr>
          <p:cNvSpPr/>
          <p:nvPr/>
        </p:nvSpPr>
        <p:spPr>
          <a:xfrm>
            <a:off x="5281993" y="5659881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35" name="Ovale 27">
            <a:extLst>
              <a:ext uri="{FF2B5EF4-FFF2-40B4-BE49-F238E27FC236}">
                <a16:creationId xmlns:a16="http://schemas.microsoft.com/office/drawing/2014/main" id="{CDB0EDB4-E86A-39E2-3A4F-4E95F8041ED6}"/>
              </a:ext>
            </a:extLst>
          </p:cNvPr>
          <p:cNvSpPr/>
          <p:nvPr/>
        </p:nvSpPr>
        <p:spPr>
          <a:xfrm>
            <a:off x="4289735" y="4394878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36" name="Ovale 28">
            <a:extLst>
              <a:ext uri="{FF2B5EF4-FFF2-40B4-BE49-F238E27FC236}">
                <a16:creationId xmlns:a16="http://schemas.microsoft.com/office/drawing/2014/main" id="{7057FD38-F803-2CB9-2EF5-9F78A3BF3BD9}"/>
              </a:ext>
            </a:extLst>
          </p:cNvPr>
          <p:cNvSpPr/>
          <p:nvPr/>
        </p:nvSpPr>
        <p:spPr>
          <a:xfrm>
            <a:off x="3665397" y="5680238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37" name="Ovale 29">
            <a:extLst>
              <a:ext uri="{FF2B5EF4-FFF2-40B4-BE49-F238E27FC236}">
                <a16:creationId xmlns:a16="http://schemas.microsoft.com/office/drawing/2014/main" id="{6453A155-6DA6-91DD-F7EF-90E644391B26}"/>
              </a:ext>
            </a:extLst>
          </p:cNvPr>
          <p:cNvSpPr/>
          <p:nvPr/>
        </p:nvSpPr>
        <p:spPr>
          <a:xfrm>
            <a:off x="5295961" y="4539568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4</a:t>
            </a:r>
          </a:p>
        </p:txBody>
      </p:sp>
      <p:sp>
        <p:nvSpPr>
          <p:cNvPr id="38" name="Ovale 30">
            <a:extLst>
              <a:ext uri="{FF2B5EF4-FFF2-40B4-BE49-F238E27FC236}">
                <a16:creationId xmlns:a16="http://schemas.microsoft.com/office/drawing/2014/main" id="{3FEBBA27-5515-CD7C-A632-10E6A914B45C}"/>
              </a:ext>
            </a:extLst>
          </p:cNvPr>
          <p:cNvSpPr/>
          <p:nvPr/>
        </p:nvSpPr>
        <p:spPr>
          <a:xfrm>
            <a:off x="3945540" y="4667890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5</a:t>
            </a:r>
          </a:p>
        </p:txBody>
      </p:sp>
      <p:sp>
        <p:nvSpPr>
          <p:cNvPr id="48" name="Ovale 91">
            <a:extLst>
              <a:ext uri="{FF2B5EF4-FFF2-40B4-BE49-F238E27FC236}">
                <a16:creationId xmlns:a16="http://schemas.microsoft.com/office/drawing/2014/main" id="{8498F9B8-A6EB-726C-7AF0-22101CB4F62A}"/>
              </a:ext>
            </a:extLst>
          </p:cNvPr>
          <p:cNvSpPr/>
          <p:nvPr/>
        </p:nvSpPr>
        <p:spPr>
          <a:xfrm>
            <a:off x="11188319" y="5572570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49" name="Ovale 92">
            <a:extLst>
              <a:ext uri="{FF2B5EF4-FFF2-40B4-BE49-F238E27FC236}">
                <a16:creationId xmlns:a16="http://schemas.microsoft.com/office/drawing/2014/main" id="{0D4ED92C-48F1-06D3-02E9-811277CF157E}"/>
              </a:ext>
            </a:extLst>
          </p:cNvPr>
          <p:cNvSpPr/>
          <p:nvPr/>
        </p:nvSpPr>
        <p:spPr>
          <a:xfrm>
            <a:off x="9539710" y="5556290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50" name="Ovale 95">
            <a:extLst>
              <a:ext uri="{FF2B5EF4-FFF2-40B4-BE49-F238E27FC236}">
                <a16:creationId xmlns:a16="http://schemas.microsoft.com/office/drawing/2014/main" id="{B5EEAA29-E853-BD1B-2BD6-826E4981D943}"/>
              </a:ext>
            </a:extLst>
          </p:cNvPr>
          <p:cNvSpPr/>
          <p:nvPr/>
        </p:nvSpPr>
        <p:spPr>
          <a:xfrm>
            <a:off x="9692552" y="4533396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5</a:t>
            </a:r>
          </a:p>
        </p:txBody>
      </p:sp>
      <p:sp>
        <p:nvSpPr>
          <p:cNvPr id="51" name="Ovale 96">
            <a:extLst>
              <a:ext uri="{FF2B5EF4-FFF2-40B4-BE49-F238E27FC236}">
                <a16:creationId xmlns:a16="http://schemas.microsoft.com/office/drawing/2014/main" id="{2491C6DB-D12C-14E2-FC70-55CC2431A24E}"/>
              </a:ext>
            </a:extLst>
          </p:cNvPr>
          <p:cNvSpPr/>
          <p:nvPr/>
        </p:nvSpPr>
        <p:spPr>
          <a:xfrm>
            <a:off x="10070875" y="4144747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52" name="Ovale 97">
            <a:extLst>
              <a:ext uri="{FF2B5EF4-FFF2-40B4-BE49-F238E27FC236}">
                <a16:creationId xmlns:a16="http://schemas.microsoft.com/office/drawing/2014/main" id="{DC012A2B-473C-7F5D-15C5-0E73A3BA1AFE}"/>
              </a:ext>
            </a:extLst>
          </p:cNvPr>
          <p:cNvSpPr/>
          <p:nvPr/>
        </p:nvSpPr>
        <p:spPr>
          <a:xfrm>
            <a:off x="11081756" y="4692523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4</a:t>
            </a:r>
          </a:p>
        </p:txBody>
      </p:sp>
      <p:sp>
        <p:nvSpPr>
          <p:cNvPr id="61" name="Ovale 34">
            <a:extLst>
              <a:ext uri="{FF2B5EF4-FFF2-40B4-BE49-F238E27FC236}">
                <a16:creationId xmlns:a16="http://schemas.microsoft.com/office/drawing/2014/main" id="{56D2F6B0-0748-26AD-A951-6E1DC56F8C0A}"/>
              </a:ext>
            </a:extLst>
          </p:cNvPr>
          <p:cNvSpPr/>
          <p:nvPr/>
        </p:nvSpPr>
        <p:spPr>
          <a:xfrm>
            <a:off x="6487454" y="4621864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62" name="Ovale 35">
            <a:extLst>
              <a:ext uri="{FF2B5EF4-FFF2-40B4-BE49-F238E27FC236}">
                <a16:creationId xmlns:a16="http://schemas.microsoft.com/office/drawing/2014/main" id="{E1FFE3D2-176A-BC10-009B-7F3A7A568C80}"/>
              </a:ext>
            </a:extLst>
          </p:cNvPr>
          <p:cNvSpPr/>
          <p:nvPr/>
        </p:nvSpPr>
        <p:spPr>
          <a:xfrm>
            <a:off x="6364208" y="5541456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63" name="Ovale 40">
            <a:extLst>
              <a:ext uri="{FF2B5EF4-FFF2-40B4-BE49-F238E27FC236}">
                <a16:creationId xmlns:a16="http://schemas.microsoft.com/office/drawing/2014/main" id="{BBA48A26-8409-FA60-8589-5926879C4E5A}"/>
              </a:ext>
            </a:extLst>
          </p:cNvPr>
          <p:cNvSpPr/>
          <p:nvPr/>
        </p:nvSpPr>
        <p:spPr>
          <a:xfrm>
            <a:off x="7160635" y="4365635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4</a:t>
            </a:r>
          </a:p>
        </p:txBody>
      </p:sp>
      <p:sp>
        <p:nvSpPr>
          <p:cNvPr id="64" name="Ovale 41">
            <a:extLst>
              <a:ext uri="{FF2B5EF4-FFF2-40B4-BE49-F238E27FC236}">
                <a16:creationId xmlns:a16="http://schemas.microsoft.com/office/drawing/2014/main" id="{D025DF9C-12B4-53EC-0B82-E81133F0FFAE}"/>
              </a:ext>
            </a:extLst>
          </p:cNvPr>
          <p:cNvSpPr/>
          <p:nvPr/>
        </p:nvSpPr>
        <p:spPr>
          <a:xfrm>
            <a:off x="8315087" y="5163562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6</a:t>
            </a:r>
          </a:p>
        </p:txBody>
      </p:sp>
      <p:sp>
        <p:nvSpPr>
          <p:cNvPr id="65" name="Ovale 42">
            <a:extLst>
              <a:ext uri="{FF2B5EF4-FFF2-40B4-BE49-F238E27FC236}">
                <a16:creationId xmlns:a16="http://schemas.microsoft.com/office/drawing/2014/main" id="{2A6DFF1D-BC7E-E359-6487-82C9D03129A2}"/>
              </a:ext>
            </a:extLst>
          </p:cNvPr>
          <p:cNvSpPr/>
          <p:nvPr/>
        </p:nvSpPr>
        <p:spPr>
          <a:xfrm>
            <a:off x="8294884" y="4455987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7</a:t>
            </a:r>
          </a:p>
        </p:txBody>
      </p:sp>
      <p:sp>
        <p:nvSpPr>
          <p:cNvPr id="66" name="Ovale 39">
            <a:extLst>
              <a:ext uri="{FF2B5EF4-FFF2-40B4-BE49-F238E27FC236}">
                <a16:creationId xmlns:a16="http://schemas.microsoft.com/office/drawing/2014/main" id="{5FA849B0-AA99-256A-C980-0F57DF10E61A}"/>
              </a:ext>
            </a:extLst>
          </p:cNvPr>
          <p:cNvSpPr/>
          <p:nvPr/>
        </p:nvSpPr>
        <p:spPr>
          <a:xfrm>
            <a:off x="6406285" y="5238100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5</a:t>
            </a:r>
          </a:p>
        </p:txBody>
      </p:sp>
      <p:sp>
        <p:nvSpPr>
          <p:cNvPr id="67" name="Ovale 33">
            <a:extLst>
              <a:ext uri="{FF2B5EF4-FFF2-40B4-BE49-F238E27FC236}">
                <a16:creationId xmlns:a16="http://schemas.microsoft.com/office/drawing/2014/main" id="{32995EDC-B8F4-6C18-FB51-70CDC7B9C2BA}"/>
              </a:ext>
            </a:extLst>
          </p:cNvPr>
          <p:cNvSpPr/>
          <p:nvPr/>
        </p:nvSpPr>
        <p:spPr>
          <a:xfrm>
            <a:off x="7855532" y="5588906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pic>
        <p:nvPicPr>
          <p:cNvPr id="75" name="Immagine 18">
            <a:extLst>
              <a:ext uri="{FF2B5EF4-FFF2-40B4-BE49-F238E27FC236}">
                <a16:creationId xmlns:a16="http://schemas.microsoft.com/office/drawing/2014/main" id="{E93B2F0F-6C00-0348-EB6C-8DC8B88C66B4}"/>
              </a:ext>
            </a:extLst>
          </p:cNvPr>
          <p:cNvPicPr>
            <a:picLocks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7191" b="-15856"/>
          <a:stretch/>
        </p:blipFill>
        <p:spPr>
          <a:xfrm>
            <a:off x="10971911" y="488645"/>
            <a:ext cx="740664" cy="740664"/>
          </a:xfrm>
          <a:prstGeom prst="flowChartConnector">
            <a:avLst/>
          </a:prstGeom>
          <a:solidFill>
            <a:schemeClr val="accent3"/>
          </a:solidFill>
        </p:spPr>
      </p:pic>
      <p:sp>
        <p:nvSpPr>
          <p:cNvPr id="76" name="CasellaDiTesto 19">
            <a:extLst>
              <a:ext uri="{FF2B5EF4-FFF2-40B4-BE49-F238E27FC236}">
                <a16:creationId xmlns:a16="http://schemas.microsoft.com/office/drawing/2014/main" id="{444368D4-1189-E41D-4368-E90258785CE9}"/>
              </a:ext>
            </a:extLst>
          </p:cNvPr>
          <p:cNvSpPr txBox="1"/>
          <p:nvPr/>
        </p:nvSpPr>
        <p:spPr>
          <a:xfrm>
            <a:off x="8691042" y="751255"/>
            <a:ext cx="2273071" cy="215444"/>
          </a:xfrm>
          <a:prstGeom prst="rect">
            <a:avLst/>
          </a:prstGeom>
          <a:noFill/>
        </p:spPr>
        <p:txBody>
          <a:bodyPr wrap="square" lIns="0" tIns="0" rIns="182880" bIns="0" rtlCol="0">
            <a:spAutoFit/>
          </a:bodyPr>
          <a:lstStyle/>
          <a:p>
            <a:pPr algn="r"/>
            <a:r>
              <a:rPr lang="it-IT" sz="1400"/>
              <a:t>Conexiune EXA cu PIN</a:t>
            </a:r>
            <a:endParaRPr lang="it-IT" sz="1400" dirty="0"/>
          </a:p>
        </p:txBody>
      </p:sp>
      <p:pic>
        <p:nvPicPr>
          <p:cNvPr id="102" name="Immagine 49">
            <a:extLst>
              <a:ext uri="{FF2B5EF4-FFF2-40B4-BE49-F238E27FC236}">
                <a16:creationId xmlns:a16="http://schemas.microsoft.com/office/drawing/2014/main" id="{0308753D-6934-3D28-0BB1-27C57FE99A9B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88876" y="4661857"/>
            <a:ext cx="625966" cy="328590"/>
          </a:xfrm>
          <a:prstGeom prst="rect">
            <a:avLst/>
          </a:prstGeom>
        </p:spPr>
      </p:pic>
      <p:sp>
        <p:nvSpPr>
          <p:cNvPr id="22" name="Footer Placeholder 15">
            <a:extLst>
              <a:ext uri="{FF2B5EF4-FFF2-40B4-BE49-F238E27FC236}">
                <a16:creationId xmlns:a16="http://schemas.microsoft.com/office/drawing/2014/main" id="{FFCD23A5-8EF3-AC74-815B-D978781EFF71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  <p:pic>
        <p:nvPicPr>
          <p:cNvPr id="10" name="Immagine 81">
            <a:extLst>
              <a:ext uri="{FF2B5EF4-FFF2-40B4-BE49-F238E27FC236}">
                <a16:creationId xmlns:a16="http://schemas.microsoft.com/office/drawing/2014/main" id="{496C4CB9-E3D0-4812-F9E3-DF0F6232C71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455951">
            <a:off x="5027747" y="4778617"/>
            <a:ext cx="552313" cy="30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59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5DDB23D-E0E9-BB98-00D9-0625065D709C}"/>
              </a:ext>
            </a:extLst>
          </p:cNvPr>
          <p:cNvSpPr/>
          <p:nvPr/>
        </p:nvSpPr>
        <p:spPr>
          <a:xfrm>
            <a:off x="0" y="0"/>
            <a:ext cx="12192000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9" name="Content Placeholder 3">
            <a:extLst>
              <a:ext uri="{FF2B5EF4-FFF2-40B4-BE49-F238E27FC236}">
                <a16:creationId xmlns:a16="http://schemas.microsoft.com/office/drawing/2014/main" id="{A20F8566-0B07-5704-CE30-B30CCC68BAB2}"/>
              </a:ext>
            </a:extLst>
          </p:cNvPr>
          <p:cNvSpPr txBox="1">
            <a:spLocks/>
          </p:cNvSpPr>
          <p:nvPr/>
        </p:nvSpPr>
        <p:spPr>
          <a:xfrm>
            <a:off x="8153400" y="1419099"/>
            <a:ext cx="3559175" cy="4610837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22960" rIns="180000" bIns="21600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buClr>
                <a:schemeClr val="accent3"/>
              </a:buClr>
              <a:buFont typeface="+mj-lt"/>
              <a:buAutoNum type="arabicPeriod"/>
            </a:pPr>
            <a:r>
              <a:rPr lang="ro" sz="1050" dirty="0"/>
              <a:t>Furtun transparent antistatic FDA 3 m + manșoane,</a:t>
            </a:r>
          </a:p>
          <a:p>
            <a:pPr marL="228600" indent="-228600">
              <a:buClr>
                <a:schemeClr val="accent3"/>
              </a:buClr>
              <a:buFont typeface="+mj-lt"/>
              <a:buAutoNum type="arabicPeriod"/>
            </a:pPr>
            <a:r>
              <a:rPr lang="ro" sz="1050" dirty="0"/>
              <a:t>Racord îndoit AISI 304</a:t>
            </a:r>
          </a:p>
          <a:p>
            <a:pPr marL="228600" indent="-228600">
              <a:buClr>
                <a:schemeClr val="accent3"/>
              </a:buClr>
              <a:buFont typeface="+mj-lt"/>
              <a:buAutoNum type="arabicPeriod"/>
            </a:pPr>
            <a:r>
              <a:rPr lang="ro" sz="1050" dirty="0"/>
              <a:t>Con antistatic din silicon FDA </a:t>
            </a:r>
          </a:p>
          <a:p>
            <a:pPr marL="228600" indent="-228600">
              <a:buClr>
                <a:schemeClr val="accent3"/>
              </a:buClr>
              <a:buFont typeface="+mj-lt"/>
              <a:buAutoNum type="arabicPeriod"/>
            </a:pPr>
            <a:r>
              <a:rPr lang="ro-RO" sz="1050" dirty="0"/>
              <a:t>Duză spații înguste</a:t>
            </a:r>
            <a:r>
              <a:rPr lang="en-US" sz="1050" dirty="0"/>
              <a:t> </a:t>
            </a:r>
            <a:r>
              <a:rPr lang="ro" sz="1050" dirty="0"/>
              <a:t>AISI 300 mm </a:t>
            </a:r>
            <a:r>
              <a:rPr lang="ro" sz="1050" dirty="0">
                <a:solidFill>
                  <a:schemeClr val="accent3"/>
                </a:solidFill>
                <a:latin typeface="+mj-lt"/>
              </a:rPr>
              <a:t>NOU</a:t>
            </a:r>
          </a:p>
          <a:p>
            <a:pPr marL="228600" indent="-228600">
              <a:buClr>
                <a:schemeClr val="accent3"/>
              </a:buClr>
              <a:buFont typeface="+mj-lt"/>
              <a:buAutoNum type="arabicPeriod"/>
            </a:pPr>
            <a:r>
              <a:rPr lang="ro" sz="1050" dirty="0"/>
              <a:t>Reductor Ø40/Ø32 SS </a:t>
            </a:r>
          </a:p>
          <a:p>
            <a:pPr marL="228600" indent="-228600">
              <a:buClr>
                <a:schemeClr val="accent3"/>
              </a:buClr>
              <a:buFont typeface="+mj-lt"/>
              <a:buAutoNum type="arabicPeriod"/>
            </a:pPr>
            <a:r>
              <a:rPr lang="ro" sz="1050" dirty="0"/>
              <a:t>Duză flexibilă autoclavabilă Ø32	 </a:t>
            </a:r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F54F36BE-2F29-9E97-F5D6-1457148F1A0A}"/>
              </a:ext>
            </a:extLst>
          </p:cNvPr>
          <p:cNvSpPr txBox="1">
            <a:spLocks/>
          </p:cNvSpPr>
          <p:nvPr/>
        </p:nvSpPr>
        <p:spPr>
          <a:xfrm>
            <a:off x="4316412" y="1419099"/>
            <a:ext cx="3559175" cy="4610837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22960" rIns="180000" bIns="21600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buClr>
                <a:schemeClr val="accent3"/>
              </a:buClr>
              <a:buFont typeface="+mj-lt"/>
              <a:buAutoNum type="arabicPeriod"/>
            </a:pPr>
            <a:r>
              <a:rPr lang="ro" sz="1050" dirty="0"/>
              <a:t>Furtun conductor flexibil 3 m + manșoane</a:t>
            </a:r>
          </a:p>
          <a:p>
            <a:pPr marL="228600" indent="-228600">
              <a:buClr>
                <a:schemeClr val="accent3"/>
              </a:buClr>
              <a:buFont typeface="+mj-lt"/>
              <a:buAutoNum type="arabicPeriod"/>
            </a:pPr>
            <a:r>
              <a:rPr lang="ro" sz="1050" dirty="0"/>
              <a:t>Racord îndoit AISI304</a:t>
            </a:r>
          </a:p>
          <a:p>
            <a:pPr marL="228600" indent="-228600">
              <a:buClr>
                <a:schemeClr val="accent3"/>
              </a:buClr>
              <a:buFont typeface="+mj-lt"/>
              <a:buAutoNum type="arabicPeriod"/>
            </a:pPr>
            <a:r>
              <a:rPr lang="ro" sz="1050" dirty="0"/>
              <a:t>Con conductiv</a:t>
            </a:r>
          </a:p>
          <a:p>
            <a:pPr marL="228600" indent="-228600">
              <a:buClr>
                <a:schemeClr val="accent3"/>
              </a:buClr>
              <a:buFont typeface="+mj-lt"/>
              <a:buAutoNum type="arabicPeriod"/>
            </a:pPr>
            <a:r>
              <a:rPr lang="ro-RO" sz="1050" dirty="0"/>
              <a:t>Duză spații înguste</a:t>
            </a:r>
            <a:r>
              <a:rPr lang="en-US" sz="1050" dirty="0"/>
              <a:t> </a:t>
            </a:r>
            <a:r>
              <a:rPr lang="ro" sz="1050" dirty="0"/>
              <a:t>AISI 304 300 mm </a:t>
            </a:r>
            <a:r>
              <a:rPr lang="ro" sz="1050" dirty="0">
                <a:solidFill>
                  <a:schemeClr val="accent3"/>
                </a:solidFill>
                <a:latin typeface="+mj-lt"/>
              </a:rPr>
              <a:t>NOU</a:t>
            </a:r>
          </a:p>
          <a:p>
            <a:pPr marL="228600" indent="-228600">
              <a:buClr>
                <a:schemeClr val="accent3"/>
              </a:buClr>
              <a:buFont typeface="+mj-lt"/>
              <a:buAutoNum type="arabicPeriod"/>
            </a:pPr>
            <a:r>
              <a:rPr lang="ro" sz="1050" dirty="0"/>
              <a:t>Duză antistatică pentru pardoseli 300 mm </a:t>
            </a:r>
            <a:r>
              <a:rPr lang="ro" sz="1050" dirty="0">
                <a:solidFill>
                  <a:schemeClr val="accent3"/>
                </a:solidFill>
                <a:latin typeface="+mj-lt"/>
              </a:rPr>
              <a:t>NOU</a:t>
            </a:r>
          </a:p>
          <a:p>
            <a:pPr marL="228600" indent="-228600">
              <a:buClr>
                <a:schemeClr val="accent3"/>
              </a:buClr>
              <a:buFont typeface="+mj-lt"/>
              <a:buAutoNum type="arabicPeriod"/>
            </a:pPr>
            <a:r>
              <a:rPr lang="ro" sz="1050" dirty="0"/>
              <a:t>Mâner mic AISI 304 - 2 piese </a:t>
            </a:r>
            <a:r>
              <a:rPr lang="ro" sz="1050" dirty="0">
                <a:solidFill>
                  <a:schemeClr val="accent3"/>
                </a:solidFill>
                <a:latin typeface="+mj-lt"/>
              </a:rPr>
              <a:t>NOU</a:t>
            </a:r>
          </a:p>
          <a:p>
            <a:pPr marL="228600" indent="-228600">
              <a:buClr>
                <a:schemeClr val="accent3"/>
              </a:buClr>
              <a:buFont typeface="+mj-lt"/>
              <a:buAutoNum type="arabicPeriod"/>
            </a:pPr>
            <a:r>
              <a:rPr lang="ro" sz="1050" dirty="0"/>
              <a:t>Perie rotundă antistatică</a:t>
            </a:r>
          </a:p>
          <a:p>
            <a:pPr marL="228600" indent="-228600">
              <a:buClr>
                <a:schemeClr val="accent3"/>
              </a:buClr>
              <a:buFont typeface="+mj-lt"/>
              <a:buAutoNum type="arabicPeriod"/>
            </a:pPr>
            <a:endParaRPr lang="ro" sz="1050" dirty="0"/>
          </a:p>
        </p:txBody>
      </p:sp>
      <p:sp>
        <p:nvSpPr>
          <p:cNvPr id="41" name="Content Placeholder 1">
            <a:extLst>
              <a:ext uri="{FF2B5EF4-FFF2-40B4-BE49-F238E27FC236}">
                <a16:creationId xmlns:a16="http://schemas.microsoft.com/office/drawing/2014/main" id="{3AB8F0CB-3C81-6632-5909-1A673C28B5AE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9425" y="1419099"/>
            <a:ext cx="3559175" cy="4610837"/>
          </a:xfrm>
        </p:spPr>
        <p:txBody>
          <a:bodyPr tIns="822960"/>
          <a:lstStyle/>
          <a:p>
            <a:pPr marL="228600" indent="-228600" algn="l" rtl="0">
              <a:buClr>
                <a:schemeClr val="accent3"/>
              </a:buClr>
              <a:buFont typeface="+mj-lt"/>
              <a:buAutoNum type="arabicPeriod"/>
            </a:pPr>
            <a:r>
              <a:rPr lang="ro" sz="1050" b="0" i="0" u="none" baseline="0"/>
              <a:t>Furtun conductor flexibil 3 m + manșoane</a:t>
            </a:r>
          </a:p>
          <a:p>
            <a:pPr marL="228600" indent="-228600" algn="l" rtl="0">
              <a:buClr>
                <a:schemeClr val="accent3"/>
              </a:buClr>
              <a:buFont typeface="+mj-lt"/>
              <a:buAutoNum type="arabicPeriod"/>
            </a:pPr>
            <a:r>
              <a:rPr lang="ro" sz="1050" b="0" i="0" u="none" baseline="0"/>
              <a:t>Racord îndoit AISI304</a:t>
            </a:r>
          </a:p>
          <a:p>
            <a:pPr marL="228600" indent="-228600" algn="l" rtl="0">
              <a:buClr>
                <a:schemeClr val="accent3"/>
              </a:buClr>
              <a:buFont typeface="+mj-lt"/>
              <a:buAutoNum type="arabicPeriod"/>
            </a:pPr>
            <a:r>
              <a:rPr lang="ro" sz="1050" b="0" i="0" u="none" baseline="0"/>
              <a:t>Con conductiv</a:t>
            </a:r>
          </a:p>
          <a:p>
            <a:endParaRPr lang="ro" sz="1050"/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B969242C-E3BE-4E1E-9B51-E02D808226CB}"/>
              </a:ext>
            </a:extLst>
          </p:cNvPr>
          <p:cNvSpPr txBox="1">
            <a:spLocks/>
          </p:cNvSpPr>
          <p:nvPr/>
        </p:nvSpPr>
        <p:spPr>
          <a:xfrm>
            <a:off x="479425" y="1419099"/>
            <a:ext cx="3559174" cy="818896"/>
          </a:xfrm>
          <a:prstGeom prst="rect">
            <a:avLst/>
          </a:prstGeom>
        </p:spPr>
        <p:txBody>
          <a:bodyPr lIns="216000" tIns="182880" rIns="144000"/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None/>
            </a:pPr>
            <a:r>
              <a:rPr lang="ro" sz="1200" b="0" i="0" u="none" baseline="0">
                <a:solidFill>
                  <a:schemeClr val="accent3"/>
                </a:solidFill>
                <a:latin typeface="+mj-lt"/>
              </a:rPr>
              <a:t>ANTISTATIC de bază Set ACD Ø40</a:t>
            </a:r>
          </a:p>
          <a:p>
            <a:pPr marL="0" indent="0" algn="l" rtl="0">
              <a:spcBef>
                <a:spcPts val="800"/>
              </a:spcBef>
              <a:buNone/>
            </a:pPr>
            <a:r>
              <a:rPr lang="ro" sz="1100" b="0" i="1" u="none" baseline="0">
                <a:solidFill>
                  <a:srgbClr val="8997A4"/>
                </a:solidFill>
              </a:rPr>
              <a:t>4072400825</a:t>
            </a:r>
            <a:endParaRPr lang="ro" sz="1100">
              <a:solidFill>
                <a:schemeClr val="accent3"/>
              </a:solidFill>
            </a:endParaRPr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D8645882-4524-EB0A-4B9C-345B5AB24E5B}"/>
              </a:ext>
            </a:extLst>
          </p:cNvPr>
          <p:cNvSpPr txBox="1">
            <a:spLocks/>
          </p:cNvSpPr>
          <p:nvPr/>
        </p:nvSpPr>
        <p:spPr>
          <a:xfrm>
            <a:off x="4316412" y="1419099"/>
            <a:ext cx="3559174" cy="818896"/>
          </a:xfrm>
          <a:prstGeom prst="rect">
            <a:avLst/>
          </a:prstGeom>
        </p:spPr>
        <p:txBody>
          <a:bodyPr lIns="216000" tIns="182880" rIns="144000"/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None/>
            </a:pPr>
            <a:r>
              <a:rPr lang="ro" sz="1200" b="0" i="0" u="none" baseline="0">
                <a:solidFill>
                  <a:schemeClr val="accent3"/>
                </a:solidFill>
                <a:latin typeface="+mj-lt"/>
              </a:rPr>
              <a:t>Set general ACD Ø40</a:t>
            </a:r>
          </a:p>
          <a:p>
            <a:pPr marL="0" indent="0">
              <a:spcBef>
                <a:spcPts val="800"/>
              </a:spcBef>
              <a:buNone/>
            </a:pPr>
            <a:r>
              <a:rPr lang="ro" sz="1100" i="1">
                <a:solidFill>
                  <a:srgbClr val="8997A4"/>
                </a:solidFill>
              </a:rPr>
              <a:t>4072400774</a:t>
            </a: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2B030F3A-52C7-DABE-A904-C7D751772C69}"/>
              </a:ext>
            </a:extLst>
          </p:cNvPr>
          <p:cNvSpPr txBox="1">
            <a:spLocks/>
          </p:cNvSpPr>
          <p:nvPr/>
        </p:nvSpPr>
        <p:spPr>
          <a:xfrm>
            <a:off x="8153400" y="1419099"/>
            <a:ext cx="3559174" cy="818896"/>
          </a:xfrm>
          <a:prstGeom prst="rect">
            <a:avLst/>
          </a:prstGeom>
        </p:spPr>
        <p:txBody>
          <a:bodyPr lIns="216000" tIns="182880" rIns="144000"/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None/>
            </a:pPr>
            <a:r>
              <a:rPr lang="ro" sz="1200" b="0" i="0" u="none" baseline="0">
                <a:solidFill>
                  <a:schemeClr val="accent3"/>
                </a:solidFill>
                <a:latin typeface="+mj-lt"/>
              </a:rPr>
              <a:t>Set ACD pentru utilaje FDA Ø40</a:t>
            </a:r>
          </a:p>
          <a:p>
            <a:pPr marL="0" indent="0">
              <a:spcBef>
                <a:spcPts val="800"/>
              </a:spcBef>
              <a:buNone/>
            </a:pPr>
            <a:r>
              <a:rPr lang="ro" sz="1100" i="1">
                <a:solidFill>
                  <a:srgbClr val="8997A4"/>
                </a:solidFill>
              </a:rPr>
              <a:t>4072400826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7D82E610-8FD7-6DF9-AC04-32717A8F794B}"/>
              </a:ext>
            </a:extLst>
          </p:cNvPr>
          <p:cNvGrpSpPr/>
          <p:nvPr/>
        </p:nvGrpSpPr>
        <p:grpSpPr>
          <a:xfrm>
            <a:off x="8659549" y="4132801"/>
            <a:ext cx="2416945" cy="1598951"/>
            <a:chOff x="8659549" y="4132801"/>
            <a:chExt cx="2416945" cy="1598951"/>
          </a:xfrm>
        </p:grpSpPr>
        <p:pic>
          <p:nvPicPr>
            <p:cNvPr id="82" name="Immagine 9">
              <a:extLst>
                <a:ext uri="{FF2B5EF4-FFF2-40B4-BE49-F238E27FC236}">
                  <a16:creationId xmlns:a16="http://schemas.microsoft.com/office/drawing/2014/main" id="{61CBF9E9-EBE1-A2E8-9382-B147B7EB6B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27499" y="4625180"/>
              <a:ext cx="1048995" cy="1106572"/>
            </a:xfrm>
            <a:prstGeom prst="rect">
              <a:avLst/>
            </a:prstGeom>
          </p:spPr>
        </p:pic>
        <p:pic>
          <p:nvPicPr>
            <p:cNvPr id="83" name="Immagine 15">
              <a:extLst>
                <a:ext uri="{FF2B5EF4-FFF2-40B4-BE49-F238E27FC236}">
                  <a16:creationId xmlns:a16="http://schemas.microsoft.com/office/drawing/2014/main" id="{AF689238-4DB9-AC6F-9AB3-634D83D2F9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54191" y="5372113"/>
              <a:ext cx="734653" cy="259171"/>
            </a:xfrm>
            <a:prstGeom prst="rect">
              <a:avLst/>
            </a:prstGeom>
          </p:spPr>
        </p:pic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06EF3287-46C8-F49C-D143-F7BF1648A703}"/>
                </a:ext>
              </a:extLst>
            </p:cNvPr>
            <p:cNvGrpSpPr/>
            <p:nvPr/>
          </p:nvGrpSpPr>
          <p:grpSpPr>
            <a:xfrm>
              <a:off x="8659549" y="4132801"/>
              <a:ext cx="1389691" cy="1239306"/>
              <a:chOff x="7782578" y="2877162"/>
              <a:chExt cx="1201593" cy="1071562"/>
            </a:xfrm>
          </p:grpSpPr>
          <p:pic>
            <p:nvPicPr>
              <p:cNvPr id="85" name="Immagine 13">
                <a:extLst>
                  <a:ext uri="{FF2B5EF4-FFF2-40B4-BE49-F238E27FC236}">
                    <a16:creationId xmlns:a16="http://schemas.microsoft.com/office/drawing/2014/main" id="{C811135C-2120-11BA-5B82-8F62F70B47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1116972">
                <a:off x="7839171" y="3663337"/>
                <a:ext cx="387513" cy="285387"/>
              </a:xfrm>
              <a:prstGeom prst="rect">
                <a:avLst/>
              </a:prstGeom>
            </p:spPr>
          </p:pic>
          <p:pic>
            <p:nvPicPr>
              <p:cNvPr id="86" name="Immagine 14">
                <a:extLst>
                  <a:ext uri="{FF2B5EF4-FFF2-40B4-BE49-F238E27FC236}">
                    <a16:creationId xmlns:a16="http://schemas.microsoft.com/office/drawing/2014/main" id="{0662A55B-3D77-91FA-828E-CFD56271E8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7046960" flipH="1" flipV="1">
                <a:off x="8332899" y="3046785"/>
                <a:ext cx="607977" cy="694567"/>
              </a:xfrm>
              <a:prstGeom prst="rect">
                <a:avLst/>
              </a:prstGeom>
            </p:spPr>
          </p:pic>
          <p:pic>
            <p:nvPicPr>
              <p:cNvPr id="87" name="Immagine 2">
                <a:extLst>
                  <a:ext uri="{FF2B5EF4-FFF2-40B4-BE49-F238E27FC236}">
                    <a16:creationId xmlns:a16="http://schemas.microsoft.com/office/drawing/2014/main" id="{5A26DAC7-B90D-1B1C-D033-360C1D55AC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749839" flipH="1">
                <a:off x="7782578" y="3107388"/>
                <a:ext cx="387668" cy="300833"/>
              </a:xfrm>
              <a:prstGeom prst="rect">
                <a:avLst/>
              </a:prstGeom>
            </p:spPr>
          </p:pic>
          <p:pic>
            <p:nvPicPr>
              <p:cNvPr id="88" name="Immagine 22">
                <a:extLst>
                  <a:ext uri="{FF2B5EF4-FFF2-40B4-BE49-F238E27FC236}">
                    <a16:creationId xmlns:a16="http://schemas.microsoft.com/office/drawing/2014/main" id="{109BE5B6-1463-CE2F-53A9-8199FE9A31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6637136">
                <a:off x="8160728" y="2900669"/>
                <a:ext cx="205688" cy="158674"/>
              </a:xfrm>
              <a:prstGeom prst="rect">
                <a:avLst/>
              </a:prstGeom>
            </p:spPr>
          </p:pic>
        </p:grp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3C853B5-D926-C903-30BB-7E0F64328756}"/>
              </a:ext>
            </a:extLst>
          </p:cNvPr>
          <p:cNvGrpSpPr/>
          <p:nvPr/>
        </p:nvGrpSpPr>
        <p:grpSpPr>
          <a:xfrm>
            <a:off x="4570213" y="3976807"/>
            <a:ext cx="2934857" cy="1796246"/>
            <a:chOff x="4570213" y="3976807"/>
            <a:chExt cx="2934857" cy="1796246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CE69F1FA-00EF-9F4E-2B27-5A39527D4DA0}"/>
                </a:ext>
              </a:extLst>
            </p:cNvPr>
            <p:cNvGrpSpPr/>
            <p:nvPr/>
          </p:nvGrpSpPr>
          <p:grpSpPr>
            <a:xfrm>
              <a:off x="5895992" y="3976807"/>
              <a:ext cx="1602523" cy="1667333"/>
              <a:chOff x="5895992" y="3976807"/>
              <a:chExt cx="1602523" cy="1667333"/>
            </a:xfrm>
          </p:grpSpPr>
          <p:pic>
            <p:nvPicPr>
              <p:cNvPr id="26" name="Immagine 52">
                <a:extLst>
                  <a:ext uri="{FF2B5EF4-FFF2-40B4-BE49-F238E27FC236}">
                    <a16:creationId xmlns:a16="http://schemas.microsoft.com/office/drawing/2014/main" id="{60F3A279-CDE8-225C-2D55-36AD4717FB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895992" y="3976807"/>
                <a:ext cx="1602523" cy="1185510"/>
              </a:xfrm>
              <a:prstGeom prst="rect">
                <a:avLst/>
              </a:prstGeom>
            </p:spPr>
          </p:pic>
          <p:pic>
            <p:nvPicPr>
              <p:cNvPr id="42" name="Immagine 4">
                <a:extLst>
                  <a:ext uri="{FF2B5EF4-FFF2-40B4-BE49-F238E27FC236}">
                    <a16:creationId xmlns:a16="http://schemas.microsoft.com/office/drawing/2014/main" id="{DB8AB64D-4D5C-1424-5A76-3D498FE910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91352" y="5331699"/>
                <a:ext cx="364141" cy="312441"/>
              </a:xfrm>
              <a:prstGeom prst="rect">
                <a:avLst/>
              </a:prstGeom>
            </p:spPr>
          </p:pic>
          <p:pic>
            <p:nvPicPr>
              <p:cNvPr id="63" name="Immagine 47">
                <a:extLst>
                  <a:ext uri="{FF2B5EF4-FFF2-40B4-BE49-F238E27FC236}">
                    <a16:creationId xmlns:a16="http://schemas.microsoft.com/office/drawing/2014/main" id="{D1FE3AA8-59E1-DCBE-EFCD-5413CB5063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54400" y="4518606"/>
                <a:ext cx="538353" cy="370842"/>
              </a:xfrm>
              <a:prstGeom prst="rect">
                <a:avLst/>
              </a:prstGeom>
            </p:spPr>
          </p:pic>
        </p:grpSp>
        <p:grpSp>
          <p:nvGrpSpPr>
            <p:cNvPr id="43" name="Gruppo 77">
              <a:extLst>
                <a:ext uri="{FF2B5EF4-FFF2-40B4-BE49-F238E27FC236}">
                  <a16:creationId xmlns:a16="http://schemas.microsoft.com/office/drawing/2014/main" id="{822DB75D-0614-5C31-32A8-32C102D9A6DA}"/>
                </a:ext>
              </a:extLst>
            </p:cNvPr>
            <p:cNvGrpSpPr/>
            <p:nvPr/>
          </p:nvGrpSpPr>
          <p:grpSpPr>
            <a:xfrm>
              <a:off x="4570213" y="4096686"/>
              <a:ext cx="2102449" cy="1676367"/>
              <a:chOff x="4548304" y="3177721"/>
              <a:chExt cx="795715" cy="634456"/>
            </a:xfrm>
          </p:grpSpPr>
          <p:pic>
            <p:nvPicPr>
              <p:cNvPr id="53" name="Immagine 44">
                <a:extLst>
                  <a:ext uri="{FF2B5EF4-FFF2-40B4-BE49-F238E27FC236}">
                    <a16:creationId xmlns:a16="http://schemas.microsoft.com/office/drawing/2014/main" id="{39F7CAC4-0278-8078-619A-312B1841DF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7046960" flipH="1" flipV="1">
                <a:off x="4782016" y="3158489"/>
                <a:ext cx="250021" cy="288486"/>
              </a:xfrm>
              <a:prstGeom prst="rect">
                <a:avLst/>
              </a:prstGeom>
            </p:spPr>
          </p:pic>
          <p:pic>
            <p:nvPicPr>
              <p:cNvPr id="61" name="Immagine 50">
                <a:extLst>
                  <a:ext uri="{FF2B5EF4-FFF2-40B4-BE49-F238E27FC236}">
                    <a16:creationId xmlns:a16="http://schemas.microsoft.com/office/drawing/2014/main" id="{A164BEBA-20FA-8449-3F19-347CFE860A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 rot="2700000">
                <a:off x="4612223" y="3384894"/>
                <a:ext cx="77236" cy="205074"/>
              </a:xfrm>
              <a:prstGeom prst="rect">
                <a:avLst/>
              </a:prstGeom>
            </p:spPr>
          </p:pic>
          <p:pic>
            <p:nvPicPr>
              <p:cNvPr id="62" name="Immagine 48">
                <a:extLst>
                  <a:ext uri="{FF2B5EF4-FFF2-40B4-BE49-F238E27FC236}">
                    <a16:creationId xmlns:a16="http://schemas.microsoft.com/office/drawing/2014/main" id="{F6577694-77B2-2EB9-CAA1-7EDB8DC205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08942" y="3423954"/>
                <a:ext cx="435077" cy="388223"/>
              </a:xfrm>
              <a:prstGeom prst="rect">
                <a:avLst/>
              </a:prstGeom>
            </p:spPr>
          </p:pic>
        </p:grpSp>
        <p:pic>
          <p:nvPicPr>
            <p:cNvPr id="38" name="Immagine 81">
              <a:extLst>
                <a:ext uri="{FF2B5EF4-FFF2-40B4-BE49-F238E27FC236}">
                  <a16:creationId xmlns:a16="http://schemas.microsoft.com/office/drawing/2014/main" id="{764EDBD7-6399-45E2-B9B1-7444C09CD4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47771" y="5494390"/>
              <a:ext cx="668781" cy="233597"/>
            </a:xfrm>
            <a:prstGeom prst="rect">
              <a:avLst/>
            </a:prstGeom>
          </p:spPr>
        </p:pic>
        <p:pic>
          <p:nvPicPr>
            <p:cNvPr id="34" name="Immagine 47">
              <a:extLst>
                <a:ext uri="{FF2B5EF4-FFF2-40B4-BE49-F238E27FC236}">
                  <a16:creationId xmlns:a16="http://schemas.microsoft.com/office/drawing/2014/main" id="{3543FBE3-562A-4556-B7CA-4EB42BA632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3855" y="4541263"/>
              <a:ext cx="531215" cy="365925"/>
            </a:xfrm>
            <a:prstGeom prst="rect">
              <a:avLst/>
            </a:prstGeom>
          </p:spPr>
        </p:pic>
      </p:grpSp>
      <p:grpSp>
        <p:nvGrpSpPr>
          <p:cNvPr id="14" name="Gruppo 86">
            <a:extLst>
              <a:ext uri="{FF2B5EF4-FFF2-40B4-BE49-F238E27FC236}">
                <a16:creationId xmlns:a16="http://schemas.microsoft.com/office/drawing/2014/main" id="{C9A8D039-C1D7-0250-FAAA-7C8953B29255}"/>
              </a:ext>
            </a:extLst>
          </p:cNvPr>
          <p:cNvGrpSpPr/>
          <p:nvPr/>
        </p:nvGrpSpPr>
        <p:grpSpPr>
          <a:xfrm>
            <a:off x="983428" y="4011812"/>
            <a:ext cx="2245249" cy="1716175"/>
            <a:chOff x="4515126" y="4549966"/>
            <a:chExt cx="799196" cy="610872"/>
          </a:xfrm>
        </p:grpSpPr>
        <p:pic>
          <p:nvPicPr>
            <p:cNvPr id="15" name="Immagine 83">
              <a:extLst>
                <a:ext uri="{FF2B5EF4-FFF2-40B4-BE49-F238E27FC236}">
                  <a16:creationId xmlns:a16="http://schemas.microsoft.com/office/drawing/2014/main" id="{1E86613E-9759-625B-2143-94E94B3677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046960" flipH="1" flipV="1">
              <a:off x="4748838" y="4530734"/>
              <a:ext cx="250021" cy="288486"/>
            </a:xfrm>
            <a:prstGeom prst="rect">
              <a:avLst/>
            </a:prstGeom>
          </p:spPr>
        </p:pic>
        <p:pic>
          <p:nvPicPr>
            <p:cNvPr id="17" name="Immagine 84">
              <a:extLst>
                <a:ext uri="{FF2B5EF4-FFF2-40B4-BE49-F238E27FC236}">
                  <a16:creationId xmlns:a16="http://schemas.microsoft.com/office/drawing/2014/main" id="{03651DE7-2176-B8F2-49DE-7798E696C5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700000">
              <a:off x="4579045" y="4757139"/>
              <a:ext cx="77236" cy="205074"/>
            </a:xfrm>
            <a:prstGeom prst="rect">
              <a:avLst/>
            </a:prstGeom>
          </p:spPr>
        </p:pic>
        <p:pic>
          <p:nvPicPr>
            <p:cNvPr id="24" name="Immagine 85">
              <a:extLst>
                <a:ext uri="{FF2B5EF4-FFF2-40B4-BE49-F238E27FC236}">
                  <a16:creationId xmlns:a16="http://schemas.microsoft.com/office/drawing/2014/main" id="{9199EC19-9CFC-7A72-5381-BBC1663472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4879244" y="4772614"/>
              <a:ext cx="435078" cy="388224"/>
            </a:xfrm>
            <a:prstGeom prst="rect">
              <a:avLst/>
            </a:prstGeom>
          </p:spPr>
        </p:pic>
      </p:grp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76432-F51C-ED6B-1317-3ED457323FA9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B1E51AC-15DF-E3AB-71F5-D7EEA07561B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5521" y="873877"/>
            <a:ext cx="7396162" cy="376456"/>
          </a:xfrm>
        </p:spPr>
        <p:txBody>
          <a:bodyPr/>
          <a:lstStyle/>
          <a:p>
            <a:r>
              <a:rPr lang="it-IT"/>
              <a:t>Seturi accesorii ACD Ø40 mm </a:t>
            </a:r>
          </a:p>
          <a:p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57D0447B-A426-19CC-405E-1E03F318D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94490"/>
            <a:ext cx="7396162" cy="388013"/>
          </a:xfrm>
        </p:spPr>
        <p:txBody>
          <a:bodyPr/>
          <a:lstStyle/>
          <a:p>
            <a:r>
              <a:rPr lang="en-US"/>
              <a:t>Mini IVS ACD și CIID2 </a:t>
            </a:r>
          </a:p>
        </p:txBody>
      </p:sp>
      <p:pic>
        <p:nvPicPr>
          <p:cNvPr id="9" name="Immagine 18">
            <a:extLst>
              <a:ext uri="{FF2B5EF4-FFF2-40B4-BE49-F238E27FC236}">
                <a16:creationId xmlns:a16="http://schemas.microsoft.com/office/drawing/2014/main" id="{7452AD07-4F7F-D495-CC66-181647E953B1}"/>
              </a:ext>
            </a:extLst>
          </p:cNvPr>
          <p:cNvPicPr>
            <a:picLocks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871" b="-10807"/>
          <a:stretch/>
        </p:blipFill>
        <p:spPr>
          <a:xfrm>
            <a:off x="10973863" y="480063"/>
            <a:ext cx="740664" cy="740664"/>
          </a:xfrm>
          <a:prstGeom prst="flowChartConnector">
            <a:avLst/>
          </a:prstGeom>
          <a:solidFill>
            <a:schemeClr val="accent3"/>
          </a:solidFill>
        </p:spPr>
      </p:pic>
      <p:sp>
        <p:nvSpPr>
          <p:cNvPr id="21" name="Ovale 1">
            <a:extLst>
              <a:ext uri="{FF2B5EF4-FFF2-40B4-BE49-F238E27FC236}">
                <a16:creationId xmlns:a16="http://schemas.microsoft.com/office/drawing/2014/main" id="{B8EF3322-FD4B-47C2-A6AC-ED9CDEA467AC}"/>
              </a:ext>
            </a:extLst>
          </p:cNvPr>
          <p:cNvSpPr/>
          <p:nvPr/>
        </p:nvSpPr>
        <p:spPr>
          <a:xfrm>
            <a:off x="1712587" y="5183000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22" name="Ovale 11">
            <a:extLst>
              <a:ext uri="{FF2B5EF4-FFF2-40B4-BE49-F238E27FC236}">
                <a16:creationId xmlns:a16="http://schemas.microsoft.com/office/drawing/2014/main" id="{1E13920F-EEC4-46C0-AF1D-19487895A306}"/>
              </a:ext>
            </a:extLst>
          </p:cNvPr>
          <p:cNvSpPr/>
          <p:nvPr/>
        </p:nvSpPr>
        <p:spPr>
          <a:xfrm>
            <a:off x="1532728" y="4117982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23" name="Ovale 17">
            <a:extLst>
              <a:ext uri="{FF2B5EF4-FFF2-40B4-BE49-F238E27FC236}">
                <a16:creationId xmlns:a16="http://schemas.microsoft.com/office/drawing/2014/main" id="{C2FF7A9E-9654-421C-946B-636637851861}"/>
              </a:ext>
            </a:extLst>
          </p:cNvPr>
          <p:cNvSpPr/>
          <p:nvPr/>
        </p:nvSpPr>
        <p:spPr>
          <a:xfrm>
            <a:off x="1106930" y="4488103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27" name="Ovale 25">
            <a:extLst>
              <a:ext uri="{FF2B5EF4-FFF2-40B4-BE49-F238E27FC236}">
                <a16:creationId xmlns:a16="http://schemas.microsoft.com/office/drawing/2014/main" id="{161AD885-FC5E-4C3A-89D1-885CFC672CB6}"/>
              </a:ext>
            </a:extLst>
          </p:cNvPr>
          <p:cNvSpPr/>
          <p:nvPr/>
        </p:nvSpPr>
        <p:spPr>
          <a:xfrm>
            <a:off x="5492671" y="4715320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28" name="Ovale 26">
            <a:extLst>
              <a:ext uri="{FF2B5EF4-FFF2-40B4-BE49-F238E27FC236}">
                <a16:creationId xmlns:a16="http://schemas.microsoft.com/office/drawing/2014/main" id="{EEE40A9D-6D63-4463-9412-345697BA7B42}"/>
              </a:ext>
            </a:extLst>
          </p:cNvPr>
          <p:cNvSpPr/>
          <p:nvPr/>
        </p:nvSpPr>
        <p:spPr>
          <a:xfrm>
            <a:off x="5129692" y="4085432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29" name="Ovale 27">
            <a:extLst>
              <a:ext uri="{FF2B5EF4-FFF2-40B4-BE49-F238E27FC236}">
                <a16:creationId xmlns:a16="http://schemas.microsoft.com/office/drawing/2014/main" id="{E04BA648-7DD4-409A-AEA8-1894C8F91DED}"/>
              </a:ext>
            </a:extLst>
          </p:cNvPr>
          <p:cNvSpPr/>
          <p:nvPr/>
        </p:nvSpPr>
        <p:spPr>
          <a:xfrm>
            <a:off x="4673184" y="4441211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30" name="Ovale 28">
            <a:extLst>
              <a:ext uri="{FF2B5EF4-FFF2-40B4-BE49-F238E27FC236}">
                <a16:creationId xmlns:a16="http://schemas.microsoft.com/office/drawing/2014/main" id="{52B3E32A-7E77-47E7-8E40-1DAA9100562A}"/>
              </a:ext>
            </a:extLst>
          </p:cNvPr>
          <p:cNvSpPr/>
          <p:nvPr/>
        </p:nvSpPr>
        <p:spPr>
          <a:xfrm>
            <a:off x="5084941" y="5291391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4</a:t>
            </a:r>
          </a:p>
        </p:txBody>
      </p:sp>
      <p:sp>
        <p:nvSpPr>
          <p:cNvPr id="31" name="Ovale 29">
            <a:extLst>
              <a:ext uri="{FF2B5EF4-FFF2-40B4-BE49-F238E27FC236}">
                <a16:creationId xmlns:a16="http://schemas.microsoft.com/office/drawing/2014/main" id="{AACFDD2D-EF8B-4FCD-BDDD-72A2ACFDFEC1}"/>
              </a:ext>
            </a:extLst>
          </p:cNvPr>
          <p:cNvSpPr/>
          <p:nvPr/>
        </p:nvSpPr>
        <p:spPr>
          <a:xfrm>
            <a:off x="7239462" y="4354726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5</a:t>
            </a:r>
          </a:p>
        </p:txBody>
      </p:sp>
      <p:sp>
        <p:nvSpPr>
          <p:cNvPr id="32" name="Ovale 30">
            <a:extLst>
              <a:ext uri="{FF2B5EF4-FFF2-40B4-BE49-F238E27FC236}">
                <a16:creationId xmlns:a16="http://schemas.microsoft.com/office/drawing/2014/main" id="{66B555F8-770C-4A91-ABF3-63D3A4FAC300}"/>
              </a:ext>
            </a:extLst>
          </p:cNvPr>
          <p:cNvSpPr/>
          <p:nvPr/>
        </p:nvSpPr>
        <p:spPr>
          <a:xfrm>
            <a:off x="6124458" y="4190134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6</a:t>
            </a:r>
          </a:p>
        </p:txBody>
      </p:sp>
      <p:sp>
        <p:nvSpPr>
          <p:cNvPr id="33" name="Ovale 31">
            <a:extLst>
              <a:ext uri="{FF2B5EF4-FFF2-40B4-BE49-F238E27FC236}">
                <a16:creationId xmlns:a16="http://schemas.microsoft.com/office/drawing/2014/main" id="{084DE006-2EBD-47F6-A23F-DCF13A5866D6}"/>
              </a:ext>
            </a:extLst>
          </p:cNvPr>
          <p:cNvSpPr/>
          <p:nvPr/>
        </p:nvSpPr>
        <p:spPr>
          <a:xfrm>
            <a:off x="7284284" y="5268461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7</a:t>
            </a:r>
          </a:p>
        </p:txBody>
      </p:sp>
      <p:sp>
        <p:nvSpPr>
          <p:cNvPr id="44" name="Ovale 32">
            <a:extLst>
              <a:ext uri="{FF2B5EF4-FFF2-40B4-BE49-F238E27FC236}">
                <a16:creationId xmlns:a16="http://schemas.microsoft.com/office/drawing/2014/main" id="{2CD2254B-591B-4CC4-8A33-675151919B85}"/>
              </a:ext>
            </a:extLst>
          </p:cNvPr>
          <p:cNvSpPr/>
          <p:nvPr/>
        </p:nvSpPr>
        <p:spPr>
          <a:xfrm>
            <a:off x="10848942" y="4425328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45" name="Ovale 33">
            <a:extLst>
              <a:ext uri="{FF2B5EF4-FFF2-40B4-BE49-F238E27FC236}">
                <a16:creationId xmlns:a16="http://schemas.microsoft.com/office/drawing/2014/main" id="{03FCF048-014B-42DD-A720-32386328B415}"/>
              </a:ext>
            </a:extLst>
          </p:cNvPr>
          <p:cNvSpPr/>
          <p:nvPr/>
        </p:nvSpPr>
        <p:spPr>
          <a:xfrm>
            <a:off x="9258502" y="4507624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46" name="Ovale 34">
            <a:extLst>
              <a:ext uri="{FF2B5EF4-FFF2-40B4-BE49-F238E27FC236}">
                <a16:creationId xmlns:a16="http://schemas.microsoft.com/office/drawing/2014/main" id="{242B0A38-FEEF-473F-9BD1-3B61D483C734}"/>
              </a:ext>
            </a:extLst>
          </p:cNvPr>
          <p:cNvSpPr/>
          <p:nvPr/>
        </p:nvSpPr>
        <p:spPr>
          <a:xfrm>
            <a:off x="8744809" y="4956549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47" name="Ovale 36">
            <a:extLst>
              <a:ext uri="{FF2B5EF4-FFF2-40B4-BE49-F238E27FC236}">
                <a16:creationId xmlns:a16="http://schemas.microsoft.com/office/drawing/2014/main" id="{C56F51C8-E02E-426C-BAA2-47E3E8F0D747}"/>
              </a:ext>
            </a:extLst>
          </p:cNvPr>
          <p:cNvSpPr/>
          <p:nvPr/>
        </p:nvSpPr>
        <p:spPr>
          <a:xfrm>
            <a:off x="8716110" y="4273468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6</a:t>
            </a:r>
          </a:p>
        </p:txBody>
      </p:sp>
      <p:sp>
        <p:nvSpPr>
          <p:cNvPr id="48" name="Ovale 37">
            <a:extLst>
              <a:ext uri="{FF2B5EF4-FFF2-40B4-BE49-F238E27FC236}">
                <a16:creationId xmlns:a16="http://schemas.microsoft.com/office/drawing/2014/main" id="{1A07859B-6D64-40AF-8AEC-3BB597163CF1}"/>
              </a:ext>
            </a:extLst>
          </p:cNvPr>
          <p:cNvSpPr/>
          <p:nvPr/>
        </p:nvSpPr>
        <p:spPr>
          <a:xfrm>
            <a:off x="9046207" y="3970625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5</a:t>
            </a:r>
          </a:p>
        </p:txBody>
      </p:sp>
      <p:sp>
        <p:nvSpPr>
          <p:cNvPr id="49" name="Ovale 38">
            <a:extLst>
              <a:ext uri="{FF2B5EF4-FFF2-40B4-BE49-F238E27FC236}">
                <a16:creationId xmlns:a16="http://schemas.microsoft.com/office/drawing/2014/main" id="{206235BE-E1F6-42E3-B00F-7AFB9B5C07AF}"/>
              </a:ext>
            </a:extLst>
          </p:cNvPr>
          <p:cNvSpPr/>
          <p:nvPr/>
        </p:nvSpPr>
        <p:spPr>
          <a:xfrm>
            <a:off x="9483903" y="5195027"/>
            <a:ext cx="164592" cy="164592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50" dirty="0">
                <a:solidFill>
                  <a:schemeClr val="bg1"/>
                </a:solidFill>
                <a:latin typeface="+mj-lt"/>
              </a:rPr>
              <a:t>4</a:t>
            </a:r>
          </a:p>
        </p:txBody>
      </p:sp>
      <p:sp>
        <p:nvSpPr>
          <p:cNvPr id="18" name="CasellaDiTesto 19">
            <a:extLst>
              <a:ext uri="{FF2B5EF4-FFF2-40B4-BE49-F238E27FC236}">
                <a16:creationId xmlns:a16="http://schemas.microsoft.com/office/drawing/2014/main" id="{1B70D9BC-510F-EE4D-E130-9C181FEDD615}"/>
              </a:ext>
            </a:extLst>
          </p:cNvPr>
          <p:cNvSpPr txBox="1"/>
          <p:nvPr/>
        </p:nvSpPr>
        <p:spPr>
          <a:xfrm>
            <a:off x="8956902" y="742673"/>
            <a:ext cx="2009163" cy="215444"/>
          </a:xfrm>
          <a:prstGeom prst="rect">
            <a:avLst/>
          </a:prstGeom>
          <a:noFill/>
        </p:spPr>
        <p:txBody>
          <a:bodyPr wrap="square" lIns="0" tIns="0" rIns="182880" bIns="0" rtlCol="0">
            <a:spAutoFit/>
          </a:bodyPr>
          <a:lstStyle/>
          <a:p>
            <a:pPr algn="r" rtl="0"/>
            <a:r>
              <a:rPr lang="ro" sz="1400" b="0" i="0" u="none" baseline="0"/>
              <a:t>Racord manșon ACD</a:t>
            </a:r>
            <a:endParaRPr lang="ro" sz="1400" dirty="0"/>
          </a:p>
        </p:txBody>
      </p:sp>
      <p:sp>
        <p:nvSpPr>
          <p:cNvPr id="2" name="Footer Placeholder 15">
            <a:extLst>
              <a:ext uri="{FF2B5EF4-FFF2-40B4-BE49-F238E27FC236}">
                <a16:creationId xmlns:a16="http://schemas.microsoft.com/office/drawing/2014/main" id="{818252E3-8A6A-3C6C-98EE-2B408C05DD75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136968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6C34A75-59CD-F0B5-84A1-75A12DA40791}"/>
              </a:ext>
            </a:extLst>
          </p:cNvPr>
          <p:cNvSpPr/>
          <p:nvPr/>
        </p:nvSpPr>
        <p:spPr>
          <a:xfrm>
            <a:off x="0" y="0"/>
            <a:ext cx="12192000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28" name="Segnaposto contenuto 1">
            <a:extLst>
              <a:ext uri="{FF2B5EF4-FFF2-40B4-BE49-F238E27FC236}">
                <a16:creationId xmlns:a16="http://schemas.microsoft.com/office/drawing/2014/main" id="{F1892563-4BA4-E10F-071A-E5C29624395B}"/>
              </a:ext>
            </a:extLst>
          </p:cNvPr>
          <p:cNvSpPr txBox="1">
            <a:spLocks/>
          </p:cNvSpPr>
          <p:nvPr/>
        </p:nvSpPr>
        <p:spPr>
          <a:xfrm>
            <a:off x="8160895" y="1119942"/>
            <a:ext cx="3539143" cy="4909994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216000" rIns="180000" bIns="216000" rtlCol="0">
            <a:noAutofit/>
          </a:bodyPr>
          <a:lstStyle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400">
                <a:latin typeface="+mj-lt"/>
              </a:defRPr>
            </a:lvl1pPr>
            <a:lvl2pPr marL="398209" indent="-199105">
              <a:spcBef>
                <a:spcPct val="20000"/>
              </a:spcBef>
              <a:buFont typeface="Arial" panose="020B0604020202020204" pitchFamily="34" charset="0"/>
              <a:buChar char="–"/>
              <a:defRPr sz="1400"/>
            </a:lvl2pPr>
            <a:lvl3pPr marL="597314" indent="-199105">
              <a:spcBef>
                <a:spcPct val="20000"/>
              </a:spcBef>
              <a:buFont typeface="Courier New" panose="02070309020205020404" pitchFamily="49" charset="0"/>
              <a:buChar char="o"/>
              <a:defRPr sz="1300"/>
            </a:lvl3pPr>
            <a:lvl4pPr marL="810641" indent="-213327">
              <a:spcBef>
                <a:spcPct val="20000"/>
              </a:spcBef>
              <a:buFont typeface="Courier New" panose="02070309020205020404" pitchFamily="49" charset="0"/>
              <a:buChar char="o"/>
              <a:defRPr sz="1200"/>
            </a:lvl4pPr>
            <a:lvl5pPr marL="1009745" indent="-199105">
              <a:spcBef>
                <a:spcPct val="20000"/>
              </a:spcBef>
              <a:buFont typeface="Courier New" panose="02070309020205020404" pitchFamily="49" charset="0"/>
              <a:buChar char="o"/>
              <a:defRPr sz="1200"/>
            </a:lvl5pPr>
            <a:lvl6pPr marL="2815910" indent="-255992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6pPr>
            <a:lvl7pPr marL="3327892" indent="-255992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7pPr>
            <a:lvl8pPr marL="3839876" indent="-255992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8pPr>
            <a:lvl9pPr marL="4351859" indent="-255992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9pPr>
          </a:lstStyle>
          <a:p>
            <a:endParaRPr lang="en-US"/>
          </a:p>
        </p:txBody>
      </p:sp>
      <p:grpSp>
        <p:nvGrpSpPr>
          <p:cNvPr id="144" name="Gruppo 179">
            <a:extLst>
              <a:ext uri="{FF2B5EF4-FFF2-40B4-BE49-F238E27FC236}">
                <a16:creationId xmlns:a16="http://schemas.microsoft.com/office/drawing/2014/main" id="{D91CA482-F71C-E105-AE9A-2ECE48D15D3C}"/>
              </a:ext>
            </a:extLst>
          </p:cNvPr>
          <p:cNvGrpSpPr/>
          <p:nvPr/>
        </p:nvGrpSpPr>
        <p:grpSpPr>
          <a:xfrm>
            <a:off x="8391116" y="5255249"/>
            <a:ext cx="885444" cy="508488"/>
            <a:chOff x="4850897" y="4614325"/>
            <a:chExt cx="2559096" cy="1469626"/>
          </a:xfrm>
        </p:grpSpPr>
        <p:pic>
          <p:nvPicPr>
            <p:cNvPr id="147" name="Immagine 180">
              <a:extLst>
                <a:ext uri="{FF2B5EF4-FFF2-40B4-BE49-F238E27FC236}">
                  <a16:creationId xmlns:a16="http://schemas.microsoft.com/office/drawing/2014/main" id="{D703A6F6-044E-10A0-303F-3B4DA2420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70162" y="4710819"/>
              <a:ext cx="1061455" cy="988638"/>
            </a:xfrm>
            <a:prstGeom prst="rect">
              <a:avLst/>
            </a:prstGeom>
          </p:spPr>
        </p:pic>
        <p:pic>
          <p:nvPicPr>
            <p:cNvPr id="148" name="Immagine 181">
              <a:extLst>
                <a:ext uri="{FF2B5EF4-FFF2-40B4-BE49-F238E27FC236}">
                  <a16:creationId xmlns:a16="http://schemas.microsoft.com/office/drawing/2014/main" id="{4CF88122-24C7-2FFD-C5CD-8A2B481DD4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50897" y="4646964"/>
              <a:ext cx="525727" cy="1436987"/>
            </a:xfrm>
            <a:prstGeom prst="rect">
              <a:avLst/>
            </a:prstGeom>
          </p:spPr>
        </p:pic>
        <p:pic>
          <p:nvPicPr>
            <p:cNvPr id="149" name="Immagine 182">
              <a:extLst>
                <a:ext uri="{FF2B5EF4-FFF2-40B4-BE49-F238E27FC236}">
                  <a16:creationId xmlns:a16="http://schemas.microsoft.com/office/drawing/2014/main" id="{E965AD6B-5435-83E3-8120-382B060A2F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33454" y="5056758"/>
              <a:ext cx="967606" cy="1015718"/>
            </a:xfrm>
            <a:prstGeom prst="rect">
              <a:avLst/>
            </a:prstGeom>
          </p:spPr>
        </p:pic>
        <p:pic>
          <p:nvPicPr>
            <p:cNvPr id="150" name="Immagine 189">
              <a:extLst>
                <a:ext uri="{FF2B5EF4-FFF2-40B4-BE49-F238E27FC236}">
                  <a16:creationId xmlns:a16="http://schemas.microsoft.com/office/drawing/2014/main" id="{CBCC772D-956E-4E6C-9DDB-828C524D56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2545" y="4825348"/>
              <a:ext cx="677448" cy="375344"/>
            </a:xfrm>
            <a:prstGeom prst="rect">
              <a:avLst/>
            </a:prstGeom>
          </p:spPr>
        </p:pic>
        <p:pic>
          <p:nvPicPr>
            <p:cNvPr id="151" name="Immagine 191">
              <a:extLst>
                <a:ext uri="{FF2B5EF4-FFF2-40B4-BE49-F238E27FC236}">
                  <a16:creationId xmlns:a16="http://schemas.microsoft.com/office/drawing/2014/main" id="{CE369990-8956-1C70-F131-F95754C55F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504426">
              <a:off x="4913339" y="4720550"/>
              <a:ext cx="695958" cy="483508"/>
            </a:xfrm>
            <a:prstGeom prst="rect">
              <a:avLst/>
            </a:prstGeom>
          </p:spPr>
        </p:pic>
        <p:pic>
          <p:nvPicPr>
            <p:cNvPr id="156" name="Immagine 192">
              <a:extLst>
                <a:ext uri="{FF2B5EF4-FFF2-40B4-BE49-F238E27FC236}">
                  <a16:creationId xmlns:a16="http://schemas.microsoft.com/office/drawing/2014/main" id="{1712E0C2-B918-B7AD-F0D3-738BB01D099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455951">
              <a:off x="5638021" y="4712135"/>
              <a:ext cx="552313" cy="302286"/>
            </a:xfrm>
            <a:prstGeom prst="rect">
              <a:avLst/>
            </a:prstGeom>
          </p:spPr>
        </p:pic>
      </p:grpSp>
      <p:sp>
        <p:nvSpPr>
          <p:cNvPr id="29" name="Segnaposto contenuto 1">
            <a:extLst>
              <a:ext uri="{FF2B5EF4-FFF2-40B4-BE49-F238E27FC236}">
                <a16:creationId xmlns:a16="http://schemas.microsoft.com/office/drawing/2014/main" id="{CA10E45C-E89F-D5A1-1C73-177D39224BF0}"/>
              </a:ext>
            </a:extLst>
          </p:cNvPr>
          <p:cNvSpPr txBox="1">
            <a:spLocks/>
          </p:cNvSpPr>
          <p:nvPr/>
        </p:nvSpPr>
        <p:spPr>
          <a:xfrm>
            <a:off x="8160895" y="1119942"/>
            <a:ext cx="3539143" cy="658642"/>
          </a:xfrm>
          <a:prstGeom prst="rect">
            <a:avLst/>
          </a:prstGeom>
          <a:solidFill>
            <a:schemeClr val="accent1"/>
          </a:solidFill>
          <a:effectLst/>
        </p:spPr>
        <p:txBody>
          <a:bodyPr vert="horz" wrap="square" lIns="182880" tIns="118872" rIns="180000" bIns="118872" rtlCol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it-IT">
                <a:solidFill>
                  <a:schemeClr val="bg1"/>
                </a:solidFill>
                <a:latin typeface="+mj-lt"/>
              </a:rPr>
              <a:t>Industria generală*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1100">
                <a:solidFill>
                  <a:schemeClr val="bg1"/>
                </a:solidFill>
              </a:rPr>
              <a:t>Soluție de curățare generală</a:t>
            </a:r>
          </a:p>
        </p:txBody>
      </p:sp>
      <p:sp>
        <p:nvSpPr>
          <p:cNvPr id="21" name="Segnaposto contenuto 1">
            <a:extLst>
              <a:ext uri="{FF2B5EF4-FFF2-40B4-BE49-F238E27FC236}">
                <a16:creationId xmlns:a16="http://schemas.microsoft.com/office/drawing/2014/main" id="{065DF30B-B32E-0112-D7DA-A784E780419B}"/>
              </a:ext>
            </a:extLst>
          </p:cNvPr>
          <p:cNvSpPr txBox="1">
            <a:spLocks/>
          </p:cNvSpPr>
          <p:nvPr/>
        </p:nvSpPr>
        <p:spPr>
          <a:xfrm>
            <a:off x="4258057" y="1119942"/>
            <a:ext cx="3675888" cy="4909994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216000" rIns="180000" bIns="216000" rtlCol="0">
            <a:noAutofit/>
          </a:bodyPr>
          <a:lstStyle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400">
                <a:latin typeface="+mj-lt"/>
              </a:defRPr>
            </a:lvl1pPr>
            <a:lvl2pPr marL="398209" indent="-199105">
              <a:spcBef>
                <a:spcPct val="20000"/>
              </a:spcBef>
              <a:buFont typeface="Arial" panose="020B0604020202020204" pitchFamily="34" charset="0"/>
              <a:buChar char="–"/>
              <a:defRPr sz="1400"/>
            </a:lvl2pPr>
            <a:lvl3pPr marL="597314" indent="-199105">
              <a:spcBef>
                <a:spcPct val="20000"/>
              </a:spcBef>
              <a:buFont typeface="Courier New" panose="02070309020205020404" pitchFamily="49" charset="0"/>
              <a:buChar char="o"/>
              <a:defRPr sz="1300"/>
            </a:lvl3pPr>
            <a:lvl4pPr marL="810641" indent="-213327">
              <a:spcBef>
                <a:spcPct val="20000"/>
              </a:spcBef>
              <a:buFont typeface="Courier New" panose="02070309020205020404" pitchFamily="49" charset="0"/>
              <a:buChar char="o"/>
              <a:defRPr sz="1200"/>
            </a:lvl4pPr>
            <a:lvl5pPr marL="1009745" indent="-199105">
              <a:spcBef>
                <a:spcPct val="20000"/>
              </a:spcBef>
              <a:buFont typeface="Courier New" panose="02070309020205020404" pitchFamily="49" charset="0"/>
              <a:buChar char="o"/>
              <a:defRPr sz="1200"/>
            </a:lvl5pPr>
            <a:lvl6pPr marL="2815910" indent="-255992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6pPr>
            <a:lvl7pPr marL="3327892" indent="-255992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7pPr>
            <a:lvl8pPr marL="3839876" indent="-255992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8pPr>
            <a:lvl9pPr marL="4351859" indent="-255992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9pPr>
          </a:lstStyle>
          <a:p>
            <a:endParaRPr lang="en-US"/>
          </a:p>
        </p:txBody>
      </p:sp>
      <p:sp>
        <p:nvSpPr>
          <p:cNvPr id="16" name="Segnaposto contenuto 1">
            <a:extLst>
              <a:ext uri="{FF2B5EF4-FFF2-40B4-BE49-F238E27FC236}">
                <a16:creationId xmlns:a16="http://schemas.microsoft.com/office/drawing/2014/main" id="{27EA0EE8-A7E5-337F-7845-5EE02BEE4087}"/>
              </a:ext>
            </a:extLst>
          </p:cNvPr>
          <p:cNvSpPr txBox="1">
            <a:spLocks/>
          </p:cNvSpPr>
          <p:nvPr/>
        </p:nvSpPr>
        <p:spPr>
          <a:xfrm>
            <a:off x="485483" y="1119942"/>
            <a:ext cx="3559175" cy="4909994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216000" rIns="180000" bIns="216000" rtlCol="0">
            <a:noAutofit/>
          </a:bodyPr>
          <a:lstStyle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400">
                <a:latin typeface="+mj-lt"/>
              </a:defRPr>
            </a:lvl1pPr>
            <a:lvl2pPr marL="398209" indent="-199105">
              <a:spcBef>
                <a:spcPct val="20000"/>
              </a:spcBef>
              <a:buFont typeface="Arial" panose="020B0604020202020204" pitchFamily="34" charset="0"/>
              <a:buChar char="–"/>
              <a:defRPr sz="1400"/>
            </a:lvl2pPr>
            <a:lvl3pPr marL="597314" indent="-199105">
              <a:spcBef>
                <a:spcPct val="20000"/>
              </a:spcBef>
              <a:buFont typeface="Courier New" panose="02070309020205020404" pitchFamily="49" charset="0"/>
              <a:buChar char="o"/>
              <a:defRPr sz="1300"/>
            </a:lvl3pPr>
            <a:lvl4pPr marL="810641" indent="-213327">
              <a:spcBef>
                <a:spcPct val="20000"/>
              </a:spcBef>
              <a:buFont typeface="Courier New" panose="02070309020205020404" pitchFamily="49" charset="0"/>
              <a:buChar char="o"/>
              <a:defRPr sz="1200"/>
            </a:lvl4pPr>
            <a:lvl5pPr marL="1009745" indent="-199105">
              <a:spcBef>
                <a:spcPct val="20000"/>
              </a:spcBef>
              <a:buFont typeface="Courier New" panose="02070309020205020404" pitchFamily="49" charset="0"/>
              <a:buChar char="o"/>
              <a:defRPr sz="1200"/>
            </a:lvl5pPr>
            <a:lvl6pPr marL="2815910" indent="-255992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6pPr>
            <a:lvl7pPr marL="3327892" indent="-255992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7pPr>
            <a:lvl8pPr marL="3839876" indent="-255992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8pPr>
            <a:lvl9pPr marL="4351859" indent="-255992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9pPr>
          </a:lstStyle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4C1E0CB-2B94-236B-400A-772130E747F6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8" name="Titolo 7">
            <a:extLst>
              <a:ext uri="{FF2B5EF4-FFF2-40B4-BE49-F238E27FC236}">
                <a16:creationId xmlns:a16="http://schemas.microsoft.com/office/drawing/2014/main" id="{D8D729D7-81E1-9BA9-AA78-0759FE2CA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94490"/>
            <a:ext cx="11232091" cy="362489"/>
          </a:xfrm>
        </p:spPr>
        <p:txBody>
          <a:bodyPr/>
          <a:lstStyle/>
          <a:p>
            <a:r>
              <a:rPr lang="ro" dirty="0"/>
              <a:t>Aspirator</a:t>
            </a:r>
            <a:r>
              <a:rPr lang="ro" b="1" i="0" u="none" baseline="0" dirty="0"/>
              <a:t> și accesorii Mini IVS – </a:t>
            </a:r>
            <a:r>
              <a:rPr lang="ro" dirty="0"/>
              <a:t>sugestie de vânzare</a:t>
            </a:r>
            <a:r>
              <a:rPr lang="ro" b="1" i="0" u="none" baseline="0" dirty="0"/>
              <a:t> I</a:t>
            </a:r>
            <a:endParaRPr lang="en-US" dirty="0"/>
          </a:p>
        </p:txBody>
      </p:sp>
      <p:sp>
        <p:nvSpPr>
          <p:cNvPr id="89" name="CasellaDiTesto 88">
            <a:extLst>
              <a:ext uri="{FF2B5EF4-FFF2-40B4-BE49-F238E27FC236}">
                <a16:creationId xmlns:a16="http://schemas.microsoft.com/office/drawing/2014/main" id="{1FCFAF5F-62BC-5D8E-1979-3DEAEE67FCC4}"/>
              </a:ext>
            </a:extLst>
          </p:cNvPr>
          <p:cNvSpPr txBox="1"/>
          <p:nvPr/>
        </p:nvSpPr>
        <p:spPr>
          <a:xfrm>
            <a:off x="2213459" y="4272886"/>
            <a:ext cx="127598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it-IT" sz="800" b="1" dirty="0">
                <a:latin typeface="+mj-lt"/>
              </a:rPr>
              <a:t>VHS011 </a:t>
            </a:r>
            <a:r>
              <a:rPr lang="it-IT" sz="800" b="1">
                <a:latin typeface="+mj-lt"/>
              </a:rPr>
              <a:t>LC ACD</a:t>
            </a:r>
          </a:p>
          <a:p>
            <a:r>
              <a:rPr lang="it-IT" sz="800">
                <a:solidFill>
                  <a:schemeClr val="accent3"/>
                </a:solidFill>
              </a:rPr>
              <a:t>4010100120</a:t>
            </a:r>
          </a:p>
          <a:p>
            <a:pPr algn="l"/>
            <a:endParaRPr lang="it-IT" sz="800" b="1" dirty="0"/>
          </a:p>
        </p:txBody>
      </p:sp>
      <p:sp>
        <p:nvSpPr>
          <p:cNvPr id="90" name="CasellaDiTesto 89">
            <a:extLst>
              <a:ext uri="{FF2B5EF4-FFF2-40B4-BE49-F238E27FC236}">
                <a16:creationId xmlns:a16="http://schemas.microsoft.com/office/drawing/2014/main" id="{89CBC72B-B0C0-E3F7-7362-BF27AF33C53D}"/>
              </a:ext>
            </a:extLst>
          </p:cNvPr>
          <p:cNvSpPr txBox="1"/>
          <p:nvPr/>
        </p:nvSpPr>
        <p:spPr>
          <a:xfrm>
            <a:off x="2209362" y="2227424"/>
            <a:ext cx="141451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800" dirty="0">
                <a:latin typeface="+mj-lt"/>
              </a:rPr>
              <a:t>VHS011 </a:t>
            </a:r>
            <a:r>
              <a:rPr lang="it-IT" sz="800">
                <a:latin typeface="+mj-lt"/>
              </a:rPr>
              <a:t>LC Z22 EXA</a:t>
            </a:r>
          </a:p>
          <a:p>
            <a:r>
              <a:rPr lang="it-IT" sz="800">
                <a:solidFill>
                  <a:schemeClr val="accent3"/>
                </a:solidFill>
              </a:rPr>
              <a:t>4010100113</a:t>
            </a:r>
            <a:r>
              <a:rPr lang="it-IT" sz="800"/>
              <a:t> </a:t>
            </a:r>
          </a:p>
        </p:txBody>
      </p:sp>
      <p:sp>
        <p:nvSpPr>
          <p:cNvPr id="91" name="CasellaDiTesto 90">
            <a:extLst>
              <a:ext uri="{FF2B5EF4-FFF2-40B4-BE49-F238E27FC236}">
                <a16:creationId xmlns:a16="http://schemas.microsoft.com/office/drawing/2014/main" id="{CC867E91-A481-FFA9-D8E6-A20A4BC14DCC}"/>
              </a:ext>
            </a:extLst>
          </p:cNvPr>
          <p:cNvSpPr txBox="1"/>
          <p:nvPr/>
        </p:nvSpPr>
        <p:spPr>
          <a:xfrm>
            <a:off x="6060404" y="4272886"/>
            <a:ext cx="127598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it-IT" sz="800" dirty="0">
                <a:latin typeface="+mj-lt"/>
              </a:rPr>
              <a:t>VHS010 MC </a:t>
            </a:r>
            <a:r>
              <a:rPr lang="it-IT" sz="800">
                <a:latin typeface="+mj-lt"/>
              </a:rPr>
              <a:t>Z22 EXA</a:t>
            </a:r>
          </a:p>
          <a:p>
            <a:r>
              <a:rPr lang="it-IT" sz="800">
                <a:solidFill>
                  <a:schemeClr val="accent3"/>
                </a:solidFill>
              </a:rPr>
              <a:t>TBD**</a:t>
            </a:r>
          </a:p>
          <a:p>
            <a:pPr algn="l"/>
            <a:endParaRPr lang="it-IT" sz="800" dirty="0"/>
          </a:p>
        </p:txBody>
      </p:sp>
      <p:sp>
        <p:nvSpPr>
          <p:cNvPr id="92" name="CasellaDiTesto 91">
            <a:extLst>
              <a:ext uri="{FF2B5EF4-FFF2-40B4-BE49-F238E27FC236}">
                <a16:creationId xmlns:a16="http://schemas.microsoft.com/office/drawing/2014/main" id="{4C11E56A-B423-84A9-2DA8-CD2AC125EC6A}"/>
              </a:ext>
            </a:extLst>
          </p:cNvPr>
          <p:cNvSpPr txBox="1"/>
          <p:nvPr/>
        </p:nvSpPr>
        <p:spPr>
          <a:xfrm>
            <a:off x="6064589" y="2227424"/>
            <a:ext cx="141451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it-IT" sz="800" dirty="0">
                <a:latin typeface="+mj-lt"/>
              </a:rPr>
              <a:t>VHS011 LC </a:t>
            </a:r>
            <a:r>
              <a:rPr lang="it-IT" sz="800">
                <a:latin typeface="+mj-lt"/>
              </a:rPr>
              <a:t>Z22 EXA</a:t>
            </a:r>
          </a:p>
          <a:p>
            <a:r>
              <a:rPr lang="it-IT" sz="800">
                <a:solidFill>
                  <a:schemeClr val="accent3"/>
                </a:solidFill>
              </a:rPr>
              <a:t>4010100113</a:t>
            </a:r>
            <a:r>
              <a:rPr lang="it-IT" sz="800"/>
              <a:t> </a:t>
            </a:r>
            <a:endParaRPr lang="it-IT" sz="800" dirty="0"/>
          </a:p>
        </p:txBody>
      </p:sp>
      <p:sp>
        <p:nvSpPr>
          <p:cNvPr id="94" name="CasellaDiTesto 93">
            <a:extLst>
              <a:ext uri="{FF2B5EF4-FFF2-40B4-BE49-F238E27FC236}">
                <a16:creationId xmlns:a16="http://schemas.microsoft.com/office/drawing/2014/main" id="{EAEE0B6D-AD9D-10C1-E873-3DD5E6791946}"/>
              </a:ext>
            </a:extLst>
          </p:cNvPr>
          <p:cNvSpPr txBox="1"/>
          <p:nvPr/>
        </p:nvSpPr>
        <p:spPr>
          <a:xfrm>
            <a:off x="9972773" y="4272886"/>
            <a:ext cx="127598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800" b="1" dirty="0">
                <a:latin typeface="+mj-lt"/>
              </a:rPr>
              <a:t>VHS010 </a:t>
            </a:r>
            <a:r>
              <a:rPr lang="it-IT" sz="800" b="1">
                <a:latin typeface="+mj-lt"/>
              </a:rPr>
              <a:t>MC Z22 EXA</a:t>
            </a:r>
          </a:p>
          <a:p>
            <a:r>
              <a:rPr lang="it-IT" sz="800">
                <a:solidFill>
                  <a:schemeClr val="accent3"/>
                </a:solidFill>
              </a:rPr>
              <a:t>TBD** </a:t>
            </a:r>
            <a:endParaRPr lang="it-IT" sz="800" b="1" dirty="0">
              <a:solidFill>
                <a:schemeClr val="accent3"/>
              </a:solidFill>
            </a:endParaRPr>
          </a:p>
        </p:txBody>
      </p:sp>
      <p:sp>
        <p:nvSpPr>
          <p:cNvPr id="95" name="CasellaDiTesto 94">
            <a:extLst>
              <a:ext uri="{FF2B5EF4-FFF2-40B4-BE49-F238E27FC236}">
                <a16:creationId xmlns:a16="http://schemas.microsoft.com/office/drawing/2014/main" id="{5F78278A-0DD1-F600-44C6-E9771D4C449C}"/>
              </a:ext>
            </a:extLst>
          </p:cNvPr>
          <p:cNvSpPr txBox="1"/>
          <p:nvPr/>
        </p:nvSpPr>
        <p:spPr>
          <a:xfrm>
            <a:off x="10013723" y="2227424"/>
            <a:ext cx="141451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it-IT" sz="800" dirty="0">
                <a:latin typeface="+mj-lt"/>
              </a:rPr>
              <a:t>VHS010 </a:t>
            </a:r>
            <a:r>
              <a:rPr lang="it-IT" sz="800">
                <a:latin typeface="+mj-lt"/>
              </a:rPr>
              <a:t>MC ACD</a:t>
            </a:r>
          </a:p>
          <a:p>
            <a:r>
              <a:rPr lang="it-IT" sz="800">
                <a:solidFill>
                  <a:schemeClr val="accent3"/>
                </a:solidFill>
              </a:rPr>
              <a:t>TBD** </a:t>
            </a:r>
            <a:endParaRPr lang="it-IT" sz="800" b="1" dirty="0">
              <a:solidFill>
                <a:schemeClr val="accent3"/>
              </a:solidFill>
            </a:endParaRPr>
          </a:p>
        </p:txBody>
      </p:sp>
      <p:sp>
        <p:nvSpPr>
          <p:cNvPr id="115" name="CasellaDiTesto 114">
            <a:extLst>
              <a:ext uri="{FF2B5EF4-FFF2-40B4-BE49-F238E27FC236}">
                <a16:creationId xmlns:a16="http://schemas.microsoft.com/office/drawing/2014/main" id="{88AD791B-DCC1-5DF3-E641-A637F3BEFE36}"/>
              </a:ext>
            </a:extLst>
          </p:cNvPr>
          <p:cNvSpPr txBox="1"/>
          <p:nvPr/>
        </p:nvSpPr>
        <p:spPr>
          <a:xfrm>
            <a:off x="1396847" y="3348398"/>
            <a:ext cx="1837636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800" b="1"/>
            </a:lvl1pPr>
          </a:lstStyle>
          <a:p>
            <a:r>
              <a:rPr lang="it-IT" b="0" dirty="0"/>
              <a:t>SET accesorii </a:t>
            </a:r>
            <a:r>
              <a:rPr lang="ro-RO" b="0" dirty="0"/>
              <a:t>Aspirator</a:t>
            </a:r>
            <a:r>
              <a:rPr lang="it-IT" b="0" dirty="0"/>
              <a:t> FDA EXA</a:t>
            </a:r>
          </a:p>
          <a:p>
            <a:r>
              <a:rPr lang="it-IT" sz="700" b="0" dirty="0"/>
              <a:t>4072400822</a:t>
            </a:r>
          </a:p>
        </p:txBody>
      </p:sp>
      <p:sp>
        <p:nvSpPr>
          <p:cNvPr id="116" name="CasellaDiTesto 115">
            <a:extLst>
              <a:ext uri="{FF2B5EF4-FFF2-40B4-BE49-F238E27FC236}">
                <a16:creationId xmlns:a16="http://schemas.microsoft.com/office/drawing/2014/main" id="{BD5F590C-2052-5E6D-E117-AD68FC349069}"/>
              </a:ext>
            </a:extLst>
          </p:cNvPr>
          <p:cNvSpPr txBox="1"/>
          <p:nvPr/>
        </p:nvSpPr>
        <p:spPr>
          <a:xfrm>
            <a:off x="1410345" y="5381640"/>
            <a:ext cx="1806819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800" b="1"/>
            </a:lvl1pPr>
          </a:lstStyle>
          <a:p>
            <a:r>
              <a:rPr lang="it-IT" b="0" dirty="0"/>
              <a:t>SET accesorii FDA </a:t>
            </a:r>
            <a:r>
              <a:rPr lang="ro-RO" b="0" dirty="0"/>
              <a:t>Aspirator</a:t>
            </a:r>
            <a:r>
              <a:rPr lang="it-IT" b="0" dirty="0"/>
              <a:t> ACD</a:t>
            </a:r>
          </a:p>
          <a:p>
            <a:r>
              <a:rPr lang="it-IT" sz="700" b="0" dirty="0"/>
              <a:t>4072400826</a:t>
            </a:r>
          </a:p>
        </p:txBody>
      </p:sp>
      <p:sp>
        <p:nvSpPr>
          <p:cNvPr id="117" name="CasellaDiTesto 116">
            <a:extLst>
              <a:ext uri="{FF2B5EF4-FFF2-40B4-BE49-F238E27FC236}">
                <a16:creationId xmlns:a16="http://schemas.microsoft.com/office/drawing/2014/main" id="{8D79FE71-9364-46C7-432D-18FACBBD65DC}"/>
              </a:ext>
            </a:extLst>
          </p:cNvPr>
          <p:cNvSpPr txBox="1"/>
          <p:nvPr/>
        </p:nvSpPr>
        <p:spPr>
          <a:xfrm>
            <a:off x="5211584" y="5381640"/>
            <a:ext cx="163158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800" b="1"/>
            </a:lvl1pPr>
          </a:lstStyle>
          <a:p>
            <a:r>
              <a:rPr lang="it-IT" b="0" dirty="0"/>
              <a:t>SET accesorii </a:t>
            </a:r>
            <a:r>
              <a:rPr lang="ro-RO" b="0" dirty="0"/>
              <a:t>Aspirator</a:t>
            </a:r>
            <a:r>
              <a:rPr lang="it-IT" b="0" dirty="0"/>
              <a:t> EXA</a:t>
            </a:r>
          </a:p>
          <a:p>
            <a:r>
              <a:rPr lang="it-IT" sz="700" b="0" dirty="0"/>
              <a:t>4072400823</a:t>
            </a:r>
          </a:p>
        </p:txBody>
      </p:sp>
      <p:sp>
        <p:nvSpPr>
          <p:cNvPr id="118" name="CasellaDiTesto 117">
            <a:extLst>
              <a:ext uri="{FF2B5EF4-FFF2-40B4-BE49-F238E27FC236}">
                <a16:creationId xmlns:a16="http://schemas.microsoft.com/office/drawing/2014/main" id="{7BEEC7E4-D129-44B4-3A87-A4483232CADE}"/>
              </a:ext>
            </a:extLst>
          </p:cNvPr>
          <p:cNvSpPr txBox="1"/>
          <p:nvPr/>
        </p:nvSpPr>
        <p:spPr>
          <a:xfrm>
            <a:off x="5220952" y="3368587"/>
            <a:ext cx="163158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800" b="1"/>
            </a:lvl1pPr>
          </a:lstStyle>
          <a:p>
            <a:r>
              <a:rPr lang="it-IT" b="0" dirty="0"/>
              <a:t>SET accesorii </a:t>
            </a:r>
            <a:r>
              <a:rPr lang="ro-RO" b="0" dirty="0"/>
              <a:t>Aspirator</a:t>
            </a:r>
            <a:r>
              <a:rPr lang="it-IT" b="0" dirty="0"/>
              <a:t> EXA</a:t>
            </a:r>
          </a:p>
          <a:p>
            <a:r>
              <a:rPr lang="it-IT" sz="700" b="0" dirty="0"/>
              <a:t>4072400823</a:t>
            </a:r>
          </a:p>
        </p:txBody>
      </p:sp>
      <p:sp>
        <p:nvSpPr>
          <p:cNvPr id="119" name="CasellaDiTesto 118">
            <a:extLst>
              <a:ext uri="{FF2B5EF4-FFF2-40B4-BE49-F238E27FC236}">
                <a16:creationId xmlns:a16="http://schemas.microsoft.com/office/drawing/2014/main" id="{2FB0EBC3-C6F1-D1A8-B5D3-C9E8CCD9766D}"/>
              </a:ext>
            </a:extLst>
          </p:cNvPr>
          <p:cNvSpPr txBox="1"/>
          <p:nvPr/>
        </p:nvSpPr>
        <p:spPr>
          <a:xfrm>
            <a:off x="9485510" y="3368587"/>
            <a:ext cx="1530983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800" b="1"/>
            </a:lvl1pPr>
          </a:lstStyle>
          <a:p>
            <a:r>
              <a:rPr lang="da-DK" b="0"/>
              <a:t>Set de accesorii general ACD</a:t>
            </a:r>
          </a:p>
          <a:p>
            <a:r>
              <a:rPr lang="it-IT" sz="700" b="0"/>
              <a:t>4072400774</a:t>
            </a:r>
            <a:endParaRPr lang="it-IT" sz="700" b="0" dirty="0"/>
          </a:p>
        </p:txBody>
      </p:sp>
      <p:sp>
        <p:nvSpPr>
          <p:cNvPr id="120" name="CasellaDiTesto 119">
            <a:extLst>
              <a:ext uri="{FF2B5EF4-FFF2-40B4-BE49-F238E27FC236}">
                <a16:creationId xmlns:a16="http://schemas.microsoft.com/office/drawing/2014/main" id="{F9AAAEE8-4B29-3A42-A6FA-15F88300140C}"/>
              </a:ext>
            </a:extLst>
          </p:cNvPr>
          <p:cNvSpPr txBox="1"/>
          <p:nvPr/>
        </p:nvSpPr>
        <p:spPr>
          <a:xfrm>
            <a:off x="9495745" y="5381640"/>
            <a:ext cx="1651735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800" b="1"/>
            </a:lvl1pPr>
          </a:lstStyle>
          <a:p>
            <a:r>
              <a:rPr lang="it-IT" b="0" dirty="0"/>
              <a:t>SET accesorii </a:t>
            </a:r>
            <a:r>
              <a:rPr lang="ro-RO" b="0" dirty="0"/>
              <a:t>g</a:t>
            </a:r>
            <a:r>
              <a:rPr lang="it-IT" b="0" dirty="0"/>
              <a:t>eneral EXA</a:t>
            </a:r>
          </a:p>
          <a:p>
            <a:r>
              <a:rPr lang="it-IT" sz="700" b="0" dirty="0"/>
              <a:t>4072400773</a:t>
            </a:r>
          </a:p>
        </p:txBody>
      </p:sp>
      <p:sp>
        <p:nvSpPr>
          <p:cNvPr id="108" name="CasellaDiTesto 107">
            <a:extLst>
              <a:ext uri="{FF2B5EF4-FFF2-40B4-BE49-F238E27FC236}">
                <a16:creationId xmlns:a16="http://schemas.microsoft.com/office/drawing/2014/main" id="{A6E38FB1-5F44-E83E-AAD8-E3DF3E0E7EFA}"/>
              </a:ext>
            </a:extLst>
          </p:cNvPr>
          <p:cNvSpPr txBox="1"/>
          <p:nvPr/>
        </p:nvSpPr>
        <p:spPr>
          <a:xfrm>
            <a:off x="2118601" y="4528020"/>
            <a:ext cx="16137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000" b="1">
                <a:latin typeface="+mj-lt"/>
              </a:defRPr>
            </a:lvl1pPr>
          </a:lstStyle>
          <a:p>
            <a:pPr marL="108000" indent="-108000">
              <a:buFont typeface="Arial" panose="020B0604020202020204" pitchFamily="34" charset="0"/>
              <a:buChar char="•"/>
            </a:pPr>
            <a:r>
              <a:rPr lang="en-US" sz="800" b="0" dirty="0">
                <a:latin typeface="+mn-lt"/>
              </a:rPr>
              <a:t>Container </a:t>
            </a:r>
            <a:r>
              <a:rPr lang="en-US" sz="800" b="0" dirty="0" err="1">
                <a:latin typeface="+mn-lt"/>
              </a:rPr>
              <a:t>igienic</a:t>
            </a:r>
            <a:r>
              <a:rPr lang="en-US" sz="800" b="0" dirty="0">
                <a:latin typeface="+mn-lt"/>
              </a:rPr>
              <a:t> 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n-US" sz="800" b="0" dirty="0" err="1">
                <a:latin typeface="+mn-lt"/>
              </a:rPr>
              <a:t>Fără</a:t>
            </a:r>
            <a:r>
              <a:rPr lang="en-US" sz="800" b="0" dirty="0">
                <a:latin typeface="+mn-lt"/>
              </a:rPr>
              <a:t> </a:t>
            </a:r>
            <a:r>
              <a:rPr lang="en-US" sz="800" b="0" dirty="0" err="1">
                <a:latin typeface="+mn-lt"/>
              </a:rPr>
              <a:t>consumabile</a:t>
            </a:r>
            <a:r>
              <a:rPr lang="en-US" sz="800" b="0" dirty="0">
                <a:latin typeface="+mn-lt"/>
              </a:rPr>
              <a:t> 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n-US" sz="800" b="0" dirty="0" err="1">
                <a:latin typeface="+mn-lt"/>
              </a:rPr>
              <a:t>Accesorii</a:t>
            </a:r>
            <a:r>
              <a:rPr lang="en-US" sz="800" b="0" dirty="0">
                <a:latin typeface="+mn-lt"/>
              </a:rPr>
              <a:t> </a:t>
            </a:r>
            <a:r>
              <a:rPr lang="en-US" sz="800" b="0" dirty="0" err="1">
                <a:latin typeface="+mn-lt"/>
              </a:rPr>
              <a:t>și</a:t>
            </a:r>
            <a:r>
              <a:rPr lang="en-US" sz="800" b="0" dirty="0">
                <a:latin typeface="+mn-lt"/>
              </a:rPr>
              <a:t> </a:t>
            </a:r>
            <a:r>
              <a:rPr lang="en-US" sz="800" b="0" dirty="0" err="1">
                <a:latin typeface="+mn-lt"/>
              </a:rPr>
              <a:t>furtun</a:t>
            </a:r>
            <a:r>
              <a:rPr lang="en-US" sz="800" b="0" dirty="0">
                <a:latin typeface="+mn-lt"/>
              </a:rPr>
              <a:t> FDA </a:t>
            </a:r>
          </a:p>
        </p:txBody>
      </p:sp>
      <p:sp>
        <p:nvSpPr>
          <p:cNvPr id="109" name="CasellaDiTesto 108">
            <a:extLst>
              <a:ext uri="{FF2B5EF4-FFF2-40B4-BE49-F238E27FC236}">
                <a16:creationId xmlns:a16="http://schemas.microsoft.com/office/drawing/2014/main" id="{EB5C1652-9474-E39F-CCE4-CE13F70F8396}"/>
              </a:ext>
            </a:extLst>
          </p:cNvPr>
          <p:cNvSpPr txBox="1"/>
          <p:nvPr/>
        </p:nvSpPr>
        <p:spPr>
          <a:xfrm>
            <a:off x="2110745" y="2502586"/>
            <a:ext cx="16729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dirty="0"/>
              <a:t>Container</a:t>
            </a:r>
            <a:r>
              <a:rPr lang="ro" sz="800" b="0" i="0" u="none" baseline="0" dirty="0"/>
              <a:t> igienic 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/>
              <a:t>Fără consumabile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dirty="0"/>
              <a:t>Accesorii</a:t>
            </a:r>
            <a:r>
              <a:rPr lang="ro" sz="800" b="0" i="0" u="none" baseline="0" dirty="0"/>
              <a:t> și furtun FDA </a:t>
            </a:r>
          </a:p>
        </p:txBody>
      </p:sp>
      <p:sp>
        <p:nvSpPr>
          <p:cNvPr id="110" name="CasellaDiTesto 109">
            <a:extLst>
              <a:ext uri="{FF2B5EF4-FFF2-40B4-BE49-F238E27FC236}">
                <a16:creationId xmlns:a16="http://schemas.microsoft.com/office/drawing/2014/main" id="{31808E27-3884-733B-B6AA-2A4EE002D9D4}"/>
              </a:ext>
            </a:extLst>
          </p:cNvPr>
          <p:cNvSpPr txBox="1"/>
          <p:nvPr/>
        </p:nvSpPr>
        <p:spPr>
          <a:xfrm>
            <a:off x="5993866" y="4528020"/>
            <a:ext cx="20054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000" b="0"/>
            </a:lvl1pPr>
          </a:lstStyle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/>
              <a:t>Eliminare în siguranță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/>
              <a:t>Nu contaminează mediul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dirty="0"/>
              <a:t>C</a:t>
            </a:r>
            <a:r>
              <a:rPr lang="ro" sz="800" b="0" i="0" u="none" baseline="0" dirty="0"/>
              <a:t>u materiale conductoare</a:t>
            </a:r>
          </a:p>
        </p:txBody>
      </p:sp>
      <p:sp>
        <p:nvSpPr>
          <p:cNvPr id="111" name="CasellaDiTesto 110">
            <a:extLst>
              <a:ext uri="{FF2B5EF4-FFF2-40B4-BE49-F238E27FC236}">
                <a16:creationId xmlns:a16="http://schemas.microsoft.com/office/drawing/2014/main" id="{AFF3087D-58DC-BE4B-2795-377AFA9DB197}"/>
              </a:ext>
            </a:extLst>
          </p:cNvPr>
          <p:cNvSpPr txBox="1"/>
          <p:nvPr/>
        </p:nvSpPr>
        <p:spPr>
          <a:xfrm>
            <a:off x="5983656" y="2502586"/>
            <a:ext cx="19818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dirty="0"/>
              <a:t>Container</a:t>
            </a:r>
            <a:r>
              <a:rPr lang="ro" sz="800" b="0" i="0" u="none" baseline="0" dirty="0"/>
              <a:t> igienic 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/>
              <a:t>Nu contaminează mediul 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/>
              <a:t>Sigur cu praful conductor</a:t>
            </a:r>
          </a:p>
        </p:txBody>
      </p:sp>
      <p:sp>
        <p:nvSpPr>
          <p:cNvPr id="112" name="CasellaDiTesto 111">
            <a:extLst>
              <a:ext uri="{FF2B5EF4-FFF2-40B4-BE49-F238E27FC236}">
                <a16:creationId xmlns:a16="http://schemas.microsoft.com/office/drawing/2014/main" id="{745A131C-7446-9112-D4EB-7122D6E68F35}"/>
              </a:ext>
            </a:extLst>
          </p:cNvPr>
          <p:cNvSpPr txBox="1"/>
          <p:nvPr/>
        </p:nvSpPr>
        <p:spPr>
          <a:xfrm>
            <a:off x="9877064" y="4528020"/>
            <a:ext cx="16517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000" b="0"/>
            </a:lvl1pPr>
          </a:lstStyle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/>
              <a:t>Eliminare sigură și accesibilă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/>
              <a:t>Greutate redusă 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dirty="0"/>
              <a:t>Aspirator</a:t>
            </a:r>
            <a:r>
              <a:rPr lang="ro" sz="800" b="0" i="0" u="none" baseline="0" dirty="0"/>
              <a:t> Z22 multifuncțional premium</a:t>
            </a:r>
          </a:p>
        </p:txBody>
      </p:sp>
      <p:sp>
        <p:nvSpPr>
          <p:cNvPr id="113" name="CasellaDiTesto 112">
            <a:extLst>
              <a:ext uri="{FF2B5EF4-FFF2-40B4-BE49-F238E27FC236}">
                <a16:creationId xmlns:a16="http://schemas.microsoft.com/office/drawing/2014/main" id="{6F1B662A-0EDC-314F-C908-3BAEF2F7CE11}"/>
              </a:ext>
            </a:extLst>
          </p:cNvPr>
          <p:cNvSpPr txBox="1"/>
          <p:nvPr/>
        </p:nvSpPr>
        <p:spPr>
          <a:xfrm>
            <a:off x="9890078" y="2502586"/>
            <a:ext cx="18214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/>
              <a:t>Eliminare sigură și accesibilă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/>
              <a:t>Greutate redusă 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dirty="0"/>
              <a:t>Aspirator</a:t>
            </a:r>
            <a:r>
              <a:rPr lang="ro" sz="800" b="0" i="0" u="none" baseline="0" dirty="0"/>
              <a:t> multifuncțional premium</a:t>
            </a:r>
            <a:endParaRPr lang="ro" sz="800" dirty="0"/>
          </a:p>
        </p:txBody>
      </p:sp>
      <p:sp>
        <p:nvSpPr>
          <p:cNvPr id="136" name="CasellaDiTesto 135">
            <a:extLst>
              <a:ext uri="{FF2B5EF4-FFF2-40B4-BE49-F238E27FC236}">
                <a16:creationId xmlns:a16="http://schemas.microsoft.com/office/drawing/2014/main" id="{AE0C7CD3-20DC-1CBF-72DE-475B07FAEC49}"/>
              </a:ext>
            </a:extLst>
          </p:cNvPr>
          <p:cNvSpPr txBox="1"/>
          <p:nvPr/>
        </p:nvSpPr>
        <p:spPr>
          <a:xfrm>
            <a:off x="8165830" y="5733723"/>
            <a:ext cx="3371295" cy="304868"/>
          </a:xfrm>
          <a:prstGeom prst="rect">
            <a:avLst/>
          </a:prstGeom>
          <a:noFill/>
        </p:spPr>
        <p:txBody>
          <a:bodyPr wrap="square" lIns="90000" tIns="90000" rIns="90000" bIns="90000">
            <a:spAutoFit/>
          </a:bodyPr>
          <a:lstStyle/>
          <a:p>
            <a:pPr algn="l" rtl="0"/>
            <a:r>
              <a:rPr lang="ro" sz="800" b="0" i="0" u="none" baseline="0"/>
              <a:t>*</a:t>
            </a:r>
            <a:r>
              <a:rPr lang="en-US" sz="800" b="0" i="0" u="none" baseline="0"/>
              <a:t> </a:t>
            </a:r>
            <a:r>
              <a:rPr lang="ro" sz="800" b="0" i="0" u="none" baseline="0"/>
              <a:t>lemn, vopsea și multe altele</a:t>
            </a:r>
          </a:p>
        </p:txBody>
      </p:sp>
      <p:sp>
        <p:nvSpPr>
          <p:cNvPr id="63" name="CasellaDiTesto 62">
            <a:extLst>
              <a:ext uri="{FF2B5EF4-FFF2-40B4-BE49-F238E27FC236}">
                <a16:creationId xmlns:a16="http://schemas.microsoft.com/office/drawing/2014/main" id="{53B34AFF-B9E6-A556-8E33-C6824EDBF034}"/>
              </a:ext>
            </a:extLst>
          </p:cNvPr>
          <p:cNvSpPr txBox="1"/>
          <p:nvPr/>
        </p:nvSpPr>
        <p:spPr>
          <a:xfrm>
            <a:off x="4258601" y="5733723"/>
            <a:ext cx="1275988" cy="304868"/>
          </a:xfrm>
          <a:prstGeom prst="rect">
            <a:avLst/>
          </a:prstGeom>
          <a:noFill/>
        </p:spPr>
        <p:txBody>
          <a:bodyPr wrap="square" lIns="90000" tIns="90000" rIns="90000" bIns="90000" rtlCol="0">
            <a:spAutoFit/>
          </a:bodyPr>
          <a:lstStyle/>
          <a:p>
            <a:pPr algn="l" rtl="0"/>
            <a:r>
              <a:rPr lang="ro" sz="800" b="0" i="0" u="none" baseline="0"/>
              <a:t>**</a:t>
            </a:r>
            <a:r>
              <a:rPr lang="en-US" sz="800" b="0" i="0" u="none" baseline="0"/>
              <a:t> </a:t>
            </a:r>
            <a:r>
              <a:rPr lang="ro" sz="800" b="0" i="0" u="none" baseline="0"/>
              <a:t>Începând cu 09/2024</a:t>
            </a:r>
          </a:p>
        </p:txBody>
      </p:sp>
      <p:pic>
        <p:nvPicPr>
          <p:cNvPr id="72" name="Immagine 71">
            <a:extLst>
              <a:ext uri="{FF2B5EF4-FFF2-40B4-BE49-F238E27FC236}">
                <a16:creationId xmlns:a16="http://schemas.microsoft.com/office/drawing/2014/main" id="{49262543-43AF-4F7D-F17B-7A8D63D4CE3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0606" y="4068738"/>
            <a:ext cx="799318" cy="1283334"/>
          </a:xfrm>
          <a:prstGeom prst="rect">
            <a:avLst/>
          </a:prstGeom>
        </p:spPr>
      </p:pic>
      <p:pic>
        <p:nvPicPr>
          <p:cNvPr id="74" name="Immagine 73">
            <a:extLst>
              <a:ext uri="{FF2B5EF4-FFF2-40B4-BE49-F238E27FC236}">
                <a16:creationId xmlns:a16="http://schemas.microsoft.com/office/drawing/2014/main" id="{AD752AD5-5ADC-F7F3-8974-53B369DA699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56778" y="2051619"/>
            <a:ext cx="780147" cy="1278799"/>
          </a:xfrm>
          <a:prstGeom prst="rect">
            <a:avLst/>
          </a:prstGeom>
        </p:spPr>
      </p:pic>
      <p:pic>
        <p:nvPicPr>
          <p:cNvPr id="78" name="Immagine 77">
            <a:extLst>
              <a:ext uri="{FF2B5EF4-FFF2-40B4-BE49-F238E27FC236}">
                <a16:creationId xmlns:a16="http://schemas.microsoft.com/office/drawing/2014/main" id="{399FDCFF-F686-4F4B-5981-E3DE57B6209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2468" y="4106289"/>
            <a:ext cx="801162" cy="1256560"/>
          </a:xfrm>
          <a:prstGeom prst="rect">
            <a:avLst/>
          </a:prstGeom>
        </p:spPr>
      </p:pic>
      <p:pic>
        <p:nvPicPr>
          <p:cNvPr id="79" name="Immagine 78">
            <a:extLst>
              <a:ext uri="{FF2B5EF4-FFF2-40B4-BE49-F238E27FC236}">
                <a16:creationId xmlns:a16="http://schemas.microsoft.com/office/drawing/2014/main" id="{71F09A51-39C9-5853-FC99-94CB90613CB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08051" y="4068738"/>
            <a:ext cx="813291" cy="1305768"/>
          </a:xfrm>
          <a:prstGeom prst="rect">
            <a:avLst/>
          </a:prstGeom>
        </p:spPr>
      </p:pic>
      <p:pic>
        <p:nvPicPr>
          <p:cNvPr id="194" name="Immagine 193">
            <a:extLst>
              <a:ext uri="{FF2B5EF4-FFF2-40B4-BE49-F238E27FC236}">
                <a16:creationId xmlns:a16="http://schemas.microsoft.com/office/drawing/2014/main" id="{CF6F0115-1003-0459-7694-96CF94A9311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3150" y="2053651"/>
            <a:ext cx="839278" cy="1266931"/>
          </a:xfrm>
          <a:prstGeom prst="rect">
            <a:avLst/>
          </a:prstGeom>
        </p:spPr>
      </p:pic>
      <p:sp>
        <p:nvSpPr>
          <p:cNvPr id="19" name="Segnaposto contenuto 1">
            <a:extLst>
              <a:ext uri="{FF2B5EF4-FFF2-40B4-BE49-F238E27FC236}">
                <a16:creationId xmlns:a16="http://schemas.microsoft.com/office/drawing/2014/main" id="{814B46D0-54E4-0105-B347-74DE137AD465}"/>
              </a:ext>
            </a:extLst>
          </p:cNvPr>
          <p:cNvSpPr txBox="1">
            <a:spLocks/>
          </p:cNvSpPr>
          <p:nvPr/>
        </p:nvSpPr>
        <p:spPr>
          <a:xfrm>
            <a:off x="485483" y="1119942"/>
            <a:ext cx="3559175" cy="658642"/>
          </a:xfrm>
          <a:prstGeom prst="rect">
            <a:avLst/>
          </a:prstGeom>
          <a:solidFill>
            <a:schemeClr val="accent1"/>
          </a:solidFill>
          <a:effectLst/>
        </p:spPr>
        <p:txBody>
          <a:bodyPr vert="horz" lIns="182880" tIns="118872" rIns="180000" bIns="118872" rtlCol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it-IT">
                <a:solidFill>
                  <a:schemeClr val="bg1"/>
                </a:solidFill>
                <a:latin typeface="+mj-lt"/>
              </a:rPr>
              <a:t>Alimente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1100">
                <a:solidFill>
                  <a:schemeClr val="bg1"/>
                </a:solidFill>
              </a:rPr>
              <a:t>Curățarea utilajelor de ambalare</a:t>
            </a:r>
          </a:p>
        </p:txBody>
      </p:sp>
      <p:sp>
        <p:nvSpPr>
          <p:cNvPr id="20" name="Segnaposto contenuto 1">
            <a:extLst>
              <a:ext uri="{FF2B5EF4-FFF2-40B4-BE49-F238E27FC236}">
                <a16:creationId xmlns:a16="http://schemas.microsoft.com/office/drawing/2014/main" id="{A9F092A4-7683-D420-EBBF-35DFB12E7CA6}"/>
              </a:ext>
            </a:extLst>
          </p:cNvPr>
          <p:cNvSpPr txBox="1">
            <a:spLocks/>
          </p:cNvSpPr>
          <p:nvPr/>
        </p:nvSpPr>
        <p:spPr>
          <a:xfrm>
            <a:off x="4258057" y="1119942"/>
            <a:ext cx="3675888" cy="658642"/>
          </a:xfrm>
          <a:prstGeom prst="rect">
            <a:avLst/>
          </a:prstGeom>
          <a:solidFill>
            <a:schemeClr val="accent1"/>
          </a:solidFill>
          <a:effectLst/>
        </p:spPr>
        <p:txBody>
          <a:bodyPr vert="horz" wrap="square" lIns="182880" tIns="118872" rIns="180000" bIns="118872" rtlCol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it-IT">
                <a:solidFill>
                  <a:schemeClr val="bg1"/>
                </a:solidFill>
                <a:latin typeface="+mj-lt"/>
              </a:rPr>
              <a:t>Producția de metale și aditivi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1100">
                <a:solidFill>
                  <a:schemeClr val="bg1"/>
                </a:solidFill>
              </a:rPr>
              <a:t>Curățarea imprimantelor 3D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11AC1A-182D-DDA9-DD4B-ED46C63FD37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8803" y="2032940"/>
            <a:ext cx="780148" cy="1278799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F108E37C-9C12-6245-06CC-F48B031ED492}"/>
              </a:ext>
            </a:extLst>
          </p:cNvPr>
          <p:cNvGrpSpPr/>
          <p:nvPr/>
        </p:nvGrpSpPr>
        <p:grpSpPr>
          <a:xfrm>
            <a:off x="712245" y="3111509"/>
            <a:ext cx="588035" cy="596906"/>
            <a:chOff x="682226" y="3111509"/>
            <a:chExt cx="588035" cy="596906"/>
          </a:xfrm>
        </p:grpSpPr>
        <p:pic>
          <p:nvPicPr>
            <p:cNvPr id="51" name="Immagine 142">
              <a:extLst>
                <a:ext uri="{FF2B5EF4-FFF2-40B4-BE49-F238E27FC236}">
                  <a16:creationId xmlns:a16="http://schemas.microsoft.com/office/drawing/2014/main" id="{5B7A06BD-8ECD-A93F-81AA-24023185AC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546698">
              <a:off x="927736" y="3149879"/>
              <a:ext cx="259622" cy="182881"/>
            </a:xfrm>
            <a:prstGeom prst="rect">
              <a:avLst/>
            </a:prstGeom>
          </p:spPr>
        </p:pic>
        <p:pic>
          <p:nvPicPr>
            <p:cNvPr id="53" name="Immagine 144">
              <a:extLst>
                <a:ext uri="{FF2B5EF4-FFF2-40B4-BE49-F238E27FC236}">
                  <a16:creationId xmlns:a16="http://schemas.microsoft.com/office/drawing/2014/main" id="{147133BE-B98A-0A16-4570-94419A982B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131801" flipH="1">
              <a:off x="682226" y="3326431"/>
              <a:ext cx="268979" cy="144604"/>
            </a:xfrm>
            <a:prstGeom prst="rect">
              <a:avLst/>
            </a:prstGeom>
          </p:spPr>
        </p:pic>
        <p:pic>
          <p:nvPicPr>
            <p:cNvPr id="50" name="Immagine 157">
              <a:extLst>
                <a:ext uri="{FF2B5EF4-FFF2-40B4-BE49-F238E27FC236}">
                  <a16:creationId xmlns:a16="http://schemas.microsoft.com/office/drawing/2014/main" id="{5D392EC3-BE49-F22D-7C31-15FC443D8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452222">
              <a:off x="1012974" y="3263920"/>
              <a:ext cx="203240" cy="111235"/>
            </a:xfrm>
            <a:prstGeom prst="rect">
              <a:avLst/>
            </a:prstGeom>
          </p:spPr>
        </p:pic>
        <p:pic>
          <p:nvPicPr>
            <p:cNvPr id="58" name="Immagine 153">
              <a:extLst>
                <a:ext uri="{FF2B5EF4-FFF2-40B4-BE49-F238E27FC236}">
                  <a16:creationId xmlns:a16="http://schemas.microsoft.com/office/drawing/2014/main" id="{35F67D98-05A0-CCB7-1621-7CE415996F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2370" y="3367018"/>
              <a:ext cx="337891" cy="329563"/>
            </a:xfrm>
            <a:prstGeom prst="rect">
              <a:avLst/>
            </a:prstGeom>
          </p:spPr>
        </p:pic>
        <p:pic>
          <p:nvPicPr>
            <p:cNvPr id="59" name="Immagine 154">
              <a:extLst>
                <a:ext uri="{FF2B5EF4-FFF2-40B4-BE49-F238E27FC236}">
                  <a16:creationId xmlns:a16="http://schemas.microsoft.com/office/drawing/2014/main" id="{962C2D98-12AB-903C-49CD-ACD9E9052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4037" y="3625831"/>
              <a:ext cx="197019" cy="82584"/>
            </a:xfrm>
            <a:prstGeom prst="rect">
              <a:avLst/>
            </a:prstGeom>
          </p:spPr>
        </p:pic>
      </p:grpSp>
      <p:grpSp>
        <p:nvGrpSpPr>
          <p:cNvPr id="62" name="Gruppo 32">
            <a:extLst>
              <a:ext uri="{FF2B5EF4-FFF2-40B4-BE49-F238E27FC236}">
                <a16:creationId xmlns:a16="http://schemas.microsoft.com/office/drawing/2014/main" id="{CBEA96FF-6619-EC9E-3444-9A9CD1801D5E}"/>
              </a:ext>
            </a:extLst>
          </p:cNvPr>
          <p:cNvGrpSpPr/>
          <p:nvPr/>
        </p:nvGrpSpPr>
        <p:grpSpPr>
          <a:xfrm rot="5400000">
            <a:off x="4521257" y="3125482"/>
            <a:ext cx="537638" cy="599454"/>
            <a:chOff x="6350715" y="1151192"/>
            <a:chExt cx="816487" cy="910363"/>
          </a:xfrm>
        </p:grpSpPr>
        <p:pic>
          <p:nvPicPr>
            <p:cNvPr id="64" name="Immagine 33">
              <a:extLst>
                <a:ext uri="{FF2B5EF4-FFF2-40B4-BE49-F238E27FC236}">
                  <a16:creationId xmlns:a16="http://schemas.microsoft.com/office/drawing/2014/main" id="{8CFEAA75-2C73-48AF-6549-02A55920FE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0715" y="1385452"/>
              <a:ext cx="267093" cy="302662"/>
            </a:xfrm>
            <a:prstGeom prst="rect">
              <a:avLst/>
            </a:prstGeom>
          </p:spPr>
        </p:pic>
        <p:pic>
          <p:nvPicPr>
            <p:cNvPr id="65" name="Immagine 34">
              <a:extLst>
                <a:ext uri="{FF2B5EF4-FFF2-40B4-BE49-F238E27FC236}">
                  <a16:creationId xmlns:a16="http://schemas.microsoft.com/office/drawing/2014/main" id="{D95F8298-20C8-FD28-71C7-3A6DAF69A4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58031" y="1371406"/>
              <a:ext cx="322219" cy="107455"/>
            </a:xfrm>
            <a:prstGeom prst="rect">
              <a:avLst/>
            </a:prstGeom>
          </p:spPr>
        </p:pic>
        <p:grpSp>
          <p:nvGrpSpPr>
            <p:cNvPr id="66" name="Gruppo 35">
              <a:extLst>
                <a:ext uri="{FF2B5EF4-FFF2-40B4-BE49-F238E27FC236}">
                  <a16:creationId xmlns:a16="http://schemas.microsoft.com/office/drawing/2014/main" id="{89C89EEE-10B7-C57F-3364-CA2931C8D344}"/>
                </a:ext>
              </a:extLst>
            </p:cNvPr>
            <p:cNvGrpSpPr/>
            <p:nvPr/>
          </p:nvGrpSpPr>
          <p:grpSpPr>
            <a:xfrm>
              <a:off x="6413391" y="1151192"/>
              <a:ext cx="753811" cy="910363"/>
              <a:chOff x="3797626" y="2264598"/>
              <a:chExt cx="753811" cy="910363"/>
            </a:xfrm>
          </p:grpSpPr>
          <p:pic>
            <p:nvPicPr>
              <p:cNvPr id="67" name="Immagine 36">
                <a:extLst>
                  <a:ext uri="{FF2B5EF4-FFF2-40B4-BE49-F238E27FC236}">
                    <a16:creationId xmlns:a16="http://schemas.microsoft.com/office/drawing/2014/main" id="{A2064E37-D285-5C51-13CA-6B4D308042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97626" y="3048421"/>
                <a:ext cx="246250" cy="118074"/>
              </a:xfrm>
              <a:prstGeom prst="rect">
                <a:avLst/>
              </a:prstGeom>
            </p:spPr>
          </p:pic>
          <p:pic>
            <p:nvPicPr>
              <p:cNvPr id="68" name="Immagine 37">
                <a:extLst>
                  <a:ext uri="{FF2B5EF4-FFF2-40B4-BE49-F238E27FC236}">
                    <a16:creationId xmlns:a16="http://schemas.microsoft.com/office/drawing/2014/main" id="{5D9665F0-2EA8-61BB-BB55-3B512EAC99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726176">
                <a:off x="4084301" y="2183710"/>
                <a:ext cx="196668" cy="358444"/>
              </a:xfrm>
              <a:prstGeom prst="rect">
                <a:avLst/>
              </a:prstGeom>
            </p:spPr>
          </p:pic>
          <p:pic>
            <p:nvPicPr>
              <p:cNvPr id="69" name="Immagine 38">
                <a:extLst>
                  <a:ext uri="{FF2B5EF4-FFF2-40B4-BE49-F238E27FC236}">
                    <a16:creationId xmlns:a16="http://schemas.microsoft.com/office/drawing/2014/main" id="{736342F1-5C4F-13B3-D78D-65E7EBC573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43876" y="2642162"/>
                <a:ext cx="507561" cy="532799"/>
              </a:xfrm>
              <a:prstGeom prst="rect">
                <a:avLst/>
              </a:prstGeom>
            </p:spPr>
          </p:pic>
        </p:grpSp>
      </p:grpSp>
      <p:grpSp>
        <p:nvGrpSpPr>
          <p:cNvPr id="209" name="Group 208">
            <a:extLst>
              <a:ext uri="{FF2B5EF4-FFF2-40B4-BE49-F238E27FC236}">
                <a16:creationId xmlns:a16="http://schemas.microsoft.com/office/drawing/2014/main" id="{B6568A90-714F-8D78-3EE8-54DCD2ED6CA4}"/>
              </a:ext>
            </a:extLst>
          </p:cNvPr>
          <p:cNvGrpSpPr/>
          <p:nvPr/>
        </p:nvGrpSpPr>
        <p:grpSpPr>
          <a:xfrm>
            <a:off x="694951" y="2192969"/>
            <a:ext cx="494609" cy="505352"/>
            <a:chOff x="694951" y="2192969"/>
            <a:chExt cx="494609" cy="505352"/>
          </a:xfrm>
        </p:grpSpPr>
        <p:pic>
          <p:nvPicPr>
            <p:cNvPr id="70" name="Immagine 55">
              <a:extLst>
                <a:ext uri="{FF2B5EF4-FFF2-40B4-BE49-F238E27FC236}">
                  <a16:creationId xmlns:a16="http://schemas.microsoft.com/office/drawing/2014/main" id="{7F3309A0-2208-C0FC-7099-D5A5E4DD2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747" y="2192969"/>
              <a:ext cx="264343" cy="214516"/>
            </a:xfrm>
            <a:prstGeom prst="rect">
              <a:avLst/>
            </a:prstGeom>
          </p:spPr>
        </p:pic>
        <p:pic>
          <p:nvPicPr>
            <p:cNvPr id="71" name="Immagine 105">
              <a:extLst>
                <a:ext uri="{FF2B5EF4-FFF2-40B4-BE49-F238E27FC236}">
                  <a16:creationId xmlns:a16="http://schemas.microsoft.com/office/drawing/2014/main" id="{AE8C0BDD-8422-179D-473F-A323FB9D11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4951" y="2505257"/>
              <a:ext cx="494609" cy="193064"/>
            </a:xfrm>
            <a:prstGeom prst="rect">
              <a:avLst/>
            </a:prstGeom>
          </p:spPr>
        </p:pic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9CA87EE4-95EE-9A44-FD97-05B6D650D455}"/>
              </a:ext>
            </a:extLst>
          </p:cNvPr>
          <p:cNvGrpSpPr/>
          <p:nvPr/>
        </p:nvGrpSpPr>
        <p:grpSpPr>
          <a:xfrm>
            <a:off x="4461245" y="2192969"/>
            <a:ext cx="494609" cy="505352"/>
            <a:chOff x="3792633" y="2192969"/>
            <a:chExt cx="494609" cy="505352"/>
          </a:xfrm>
        </p:grpSpPr>
        <p:pic>
          <p:nvPicPr>
            <p:cNvPr id="73" name="Immagine 55">
              <a:extLst>
                <a:ext uri="{FF2B5EF4-FFF2-40B4-BE49-F238E27FC236}">
                  <a16:creationId xmlns:a16="http://schemas.microsoft.com/office/drawing/2014/main" id="{5ABE7B71-7599-05E2-2AD8-BBFCCD0F60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21429" y="2192969"/>
              <a:ext cx="264343" cy="214516"/>
            </a:xfrm>
            <a:prstGeom prst="rect">
              <a:avLst/>
            </a:prstGeom>
          </p:spPr>
        </p:pic>
        <p:pic>
          <p:nvPicPr>
            <p:cNvPr id="75" name="Immagine 105">
              <a:extLst>
                <a:ext uri="{FF2B5EF4-FFF2-40B4-BE49-F238E27FC236}">
                  <a16:creationId xmlns:a16="http://schemas.microsoft.com/office/drawing/2014/main" id="{DCDFC259-8393-A477-E799-2B0B92D2B9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92633" y="2505257"/>
              <a:ext cx="494609" cy="193064"/>
            </a:xfrm>
            <a:prstGeom prst="rect">
              <a:avLst/>
            </a:prstGeom>
          </p:spPr>
        </p:pic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D8EFDF54-AF04-BD7E-1FE3-D2855A3B53DF}"/>
              </a:ext>
            </a:extLst>
          </p:cNvPr>
          <p:cNvGrpSpPr/>
          <p:nvPr/>
        </p:nvGrpSpPr>
        <p:grpSpPr>
          <a:xfrm>
            <a:off x="694951" y="4285245"/>
            <a:ext cx="494609" cy="411527"/>
            <a:chOff x="694951" y="4285245"/>
            <a:chExt cx="494609" cy="411527"/>
          </a:xfrm>
        </p:grpSpPr>
        <p:pic>
          <p:nvPicPr>
            <p:cNvPr id="82" name="Immagine 105">
              <a:extLst>
                <a:ext uri="{FF2B5EF4-FFF2-40B4-BE49-F238E27FC236}">
                  <a16:creationId xmlns:a16="http://schemas.microsoft.com/office/drawing/2014/main" id="{C0FD266E-17A0-5C25-1420-37E93F3EE6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4951" y="4503708"/>
              <a:ext cx="494609" cy="193064"/>
            </a:xfrm>
            <a:prstGeom prst="rect">
              <a:avLst/>
            </a:prstGeom>
          </p:spPr>
        </p:pic>
        <p:pic>
          <p:nvPicPr>
            <p:cNvPr id="84" name="Picture 34">
              <a:extLst>
                <a:ext uri="{FF2B5EF4-FFF2-40B4-BE49-F238E27FC236}">
                  <a16:creationId xmlns:a16="http://schemas.microsoft.com/office/drawing/2014/main" id="{C4EE69B9-451F-3735-2BED-994FAFBD1D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4951" y="4285245"/>
              <a:ext cx="492849" cy="173424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88" name="Immagine 55">
            <a:extLst>
              <a:ext uri="{FF2B5EF4-FFF2-40B4-BE49-F238E27FC236}">
                <a16:creationId xmlns:a16="http://schemas.microsoft.com/office/drawing/2014/main" id="{A7B1D5DB-1458-F526-06EE-5F692E76419C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041" y="4286344"/>
            <a:ext cx="264343" cy="214516"/>
          </a:xfrm>
          <a:prstGeom prst="rect">
            <a:avLst/>
          </a:prstGeom>
        </p:spPr>
      </p:pic>
      <p:pic>
        <p:nvPicPr>
          <p:cNvPr id="96" name="Immagine 113">
            <a:extLst>
              <a:ext uri="{FF2B5EF4-FFF2-40B4-BE49-F238E27FC236}">
                <a16:creationId xmlns:a16="http://schemas.microsoft.com/office/drawing/2014/main" id="{A7BCB8B9-3894-7AD3-140F-BE49DA000E22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3378" y="4596569"/>
            <a:ext cx="548199" cy="157600"/>
          </a:xfrm>
          <a:prstGeom prst="rect">
            <a:avLst/>
          </a:prstGeom>
        </p:spPr>
      </p:pic>
      <p:grpSp>
        <p:nvGrpSpPr>
          <p:cNvPr id="98" name="Gruppo 85">
            <a:extLst>
              <a:ext uri="{FF2B5EF4-FFF2-40B4-BE49-F238E27FC236}">
                <a16:creationId xmlns:a16="http://schemas.microsoft.com/office/drawing/2014/main" id="{688E93BE-EE1D-B695-91FE-616E569F78E6}"/>
              </a:ext>
            </a:extLst>
          </p:cNvPr>
          <p:cNvGrpSpPr/>
          <p:nvPr/>
        </p:nvGrpSpPr>
        <p:grpSpPr>
          <a:xfrm>
            <a:off x="706365" y="5159563"/>
            <a:ext cx="554141" cy="549947"/>
            <a:chOff x="4884344" y="4613912"/>
            <a:chExt cx="983335" cy="983927"/>
          </a:xfrm>
        </p:grpSpPr>
        <p:grpSp>
          <p:nvGrpSpPr>
            <p:cNvPr id="99" name="Gruppo 131">
              <a:extLst>
                <a:ext uri="{FF2B5EF4-FFF2-40B4-BE49-F238E27FC236}">
                  <a16:creationId xmlns:a16="http://schemas.microsoft.com/office/drawing/2014/main" id="{1664F686-7EA0-FE33-49C9-1900CAEA87D1}"/>
                </a:ext>
              </a:extLst>
            </p:cNvPr>
            <p:cNvGrpSpPr/>
            <p:nvPr/>
          </p:nvGrpSpPr>
          <p:grpSpPr>
            <a:xfrm>
              <a:off x="4885405" y="4613912"/>
              <a:ext cx="982274" cy="983927"/>
              <a:chOff x="5040844" y="3487834"/>
              <a:chExt cx="690876" cy="685187"/>
            </a:xfrm>
          </p:grpSpPr>
          <p:grpSp>
            <p:nvGrpSpPr>
              <p:cNvPr id="102" name="Gruppo 136">
                <a:extLst>
                  <a:ext uri="{FF2B5EF4-FFF2-40B4-BE49-F238E27FC236}">
                    <a16:creationId xmlns:a16="http://schemas.microsoft.com/office/drawing/2014/main" id="{44456B43-5427-51EA-8F6F-18F4DD0921E9}"/>
                  </a:ext>
                </a:extLst>
              </p:cNvPr>
              <p:cNvGrpSpPr/>
              <p:nvPr/>
            </p:nvGrpSpPr>
            <p:grpSpPr>
              <a:xfrm>
                <a:off x="5040844" y="3487834"/>
                <a:ext cx="628924" cy="463599"/>
                <a:chOff x="10689590" y="2990149"/>
                <a:chExt cx="628924" cy="463599"/>
              </a:xfrm>
            </p:grpSpPr>
            <p:pic>
              <p:nvPicPr>
                <p:cNvPr id="104" name="Immagine 138">
                  <a:extLst>
                    <a:ext uri="{FF2B5EF4-FFF2-40B4-BE49-F238E27FC236}">
                      <a16:creationId xmlns:a16="http://schemas.microsoft.com/office/drawing/2014/main" id="{12FBF359-3D4A-E791-8C8C-FE6080EA0B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21116972">
                  <a:off x="10689590" y="3336387"/>
                  <a:ext cx="160952" cy="117361"/>
                </a:xfrm>
                <a:prstGeom prst="rect">
                  <a:avLst/>
                </a:prstGeom>
              </p:spPr>
            </p:pic>
            <p:pic>
              <p:nvPicPr>
                <p:cNvPr id="105" name="Immagine 139">
                  <a:extLst>
                    <a:ext uri="{FF2B5EF4-FFF2-40B4-BE49-F238E27FC236}">
                      <a16:creationId xmlns:a16="http://schemas.microsoft.com/office/drawing/2014/main" id="{73E60862-F352-B41B-AD02-CAA0A7A4C83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7046960" flipH="1" flipV="1">
                  <a:off x="10895908" y="3081412"/>
                  <a:ext cx="250021" cy="288486"/>
                </a:xfrm>
                <a:prstGeom prst="rect">
                  <a:avLst/>
                </a:prstGeom>
              </p:spPr>
            </p:pic>
            <p:pic>
              <p:nvPicPr>
                <p:cNvPr id="107" name="Immagine 140">
                  <a:extLst>
                    <a:ext uri="{FF2B5EF4-FFF2-40B4-BE49-F238E27FC236}">
                      <a16:creationId xmlns:a16="http://schemas.microsoft.com/office/drawing/2014/main" id="{5667806A-D190-2768-A432-FE2682E496E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059332" y="2990149"/>
                  <a:ext cx="259182" cy="90529"/>
                </a:xfrm>
                <a:prstGeom prst="rect">
                  <a:avLst/>
                </a:prstGeom>
              </p:spPr>
            </p:pic>
          </p:grpSp>
          <p:pic>
            <p:nvPicPr>
              <p:cNvPr id="103" name="Immagine 137">
                <a:extLst>
                  <a:ext uri="{FF2B5EF4-FFF2-40B4-BE49-F238E27FC236}">
                    <a16:creationId xmlns:a16="http://schemas.microsoft.com/office/drawing/2014/main" id="{AB07BE79-FDA6-0F73-B614-2FECEEFDEF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48635" y="3772910"/>
                <a:ext cx="383085" cy="400111"/>
              </a:xfrm>
              <a:prstGeom prst="rect">
                <a:avLst/>
              </a:prstGeom>
            </p:spPr>
          </p:pic>
        </p:grpSp>
        <p:pic>
          <p:nvPicPr>
            <p:cNvPr id="100" name="Immagine 132">
              <a:extLst>
                <a:ext uri="{FF2B5EF4-FFF2-40B4-BE49-F238E27FC236}">
                  <a16:creationId xmlns:a16="http://schemas.microsoft.com/office/drawing/2014/main" id="{87ED11DE-5435-2612-D1AF-C8A8AB5640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749839" flipH="1">
              <a:off x="4884344" y="4773559"/>
              <a:ext cx="228930" cy="177651"/>
            </a:xfrm>
            <a:prstGeom prst="rect">
              <a:avLst/>
            </a:prstGeom>
          </p:spPr>
        </p:pic>
        <p:pic>
          <p:nvPicPr>
            <p:cNvPr id="101" name="Immagine 134">
              <a:extLst>
                <a:ext uri="{FF2B5EF4-FFF2-40B4-BE49-F238E27FC236}">
                  <a16:creationId xmlns:a16="http://schemas.microsoft.com/office/drawing/2014/main" id="{892156E8-8FCF-5F7C-2CD2-A13063F010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637136">
              <a:off x="5084531" y="4674598"/>
              <a:ext cx="121465" cy="93702"/>
            </a:xfrm>
            <a:prstGeom prst="rect">
              <a:avLst/>
            </a:prstGeom>
          </p:spPr>
        </p:pic>
      </p:grpSp>
      <p:grpSp>
        <p:nvGrpSpPr>
          <p:cNvPr id="123" name="Gruppo 32">
            <a:extLst>
              <a:ext uri="{FF2B5EF4-FFF2-40B4-BE49-F238E27FC236}">
                <a16:creationId xmlns:a16="http://schemas.microsoft.com/office/drawing/2014/main" id="{8FEFAD83-253B-856D-5E4D-85D6134FEF67}"/>
              </a:ext>
            </a:extLst>
          </p:cNvPr>
          <p:cNvGrpSpPr/>
          <p:nvPr/>
        </p:nvGrpSpPr>
        <p:grpSpPr>
          <a:xfrm rot="5400000">
            <a:off x="4521257" y="5156522"/>
            <a:ext cx="537638" cy="599454"/>
            <a:chOff x="6350715" y="1151192"/>
            <a:chExt cx="816487" cy="910363"/>
          </a:xfrm>
        </p:grpSpPr>
        <p:pic>
          <p:nvPicPr>
            <p:cNvPr id="127" name="Immagine 33">
              <a:extLst>
                <a:ext uri="{FF2B5EF4-FFF2-40B4-BE49-F238E27FC236}">
                  <a16:creationId xmlns:a16="http://schemas.microsoft.com/office/drawing/2014/main" id="{93BE33D4-0797-EFCB-F43D-F966914AFC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0715" y="1385452"/>
              <a:ext cx="267093" cy="302662"/>
            </a:xfrm>
            <a:prstGeom prst="rect">
              <a:avLst/>
            </a:prstGeom>
          </p:spPr>
        </p:pic>
        <p:pic>
          <p:nvPicPr>
            <p:cNvPr id="128" name="Immagine 34">
              <a:extLst>
                <a:ext uri="{FF2B5EF4-FFF2-40B4-BE49-F238E27FC236}">
                  <a16:creationId xmlns:a16="http://schemas.microsoft.com/office/drawing/2014/main" id="{E91BFB65-B654-8DB9-A7A3-F5719F252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58031" y="1371406"/>
              <a:ext cx="322219" cy="107455"/>
            </a:xfrm>
            <a:prstGeom prst="rect">
              <a:avLst/>
            </a:prstGeom>
          </p:spPr>
        </p:pic>
        <p:grpSp>
          <p:nvGrpSpPr>
            <p:cNvPr id="129" name="Gruppo 35">
              <a:extLst>
                <a:ext uri="{FF2B5EF4-FFF2-40B4-BE49-F238E27FC236}">
                  <a16:creationId xmlns:a16="http://schemas.microsoft.com/office/drawing/2014/main" id="{59D26403-8530-0B40-BCB5-F2AFACE6BC55}"/>
                </a:ext>
              </a:extLst>
            </p:cNvPr>
            <p:cNvGrpSpPr/>
            <p:nvPr/>
          </p:nvGrpSpPr>
          <p:grpSpPr>
            <a:xfrm>
              <a:off x="6413391" y="1151192"/>
              <a:ext cx="753811" cy="910363"/>
              <a:chOff x="3797626" y="2264598"/>
              <a:chExt cx="753811" cy="910363"/>
            </a:xfrm>
          </p:grpSpPr>
          <p:pic>
            <p:nvPicPr>
              <p:cNvPr id="130" name="Immagine 36">
                <a:extLst>
                  <a:ext uri="{FF2B5EF4-FFF2-40B4-BE49-F238E27FC236}">
                    <a16:creationId xmlns:a16="http://schemas.microsoft.com/office/drawing/2014/main" id="{7BD84B93-8825-F1EC-EEFC-4B00862BB6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97626" y="3048421"/>
                <a:ext cx="246250" cy="118074"/>
              </a:xfrm>
              <a:prstGeom prst="rect">
                <a:avLst/>
              </a:prstGeom>
            </p:spPr>
          </p:pic>
          <p:pic>
            <p:nvPicPr>
              <p:cNvPr id="131" name="Immagine 37">
                <a:extLst>
                  <a:ext uri="{FF2B5EF4-FFF2-40B4-BE49-F238E27FC236}">
                    <a16:creationId xmlns:a16="http://schemas.microsoft.com/office/drawing/2014/main" id="{01D49A5D-9E74-2F74-CA5B-4FB3D9F85B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726176">
                <a:off x="4084301" y="2183710"/>
                <a:ext cx="196668" cy="358444"/>
              </a:xfrm>
              <a:prstGeom prst="rect">
                <a:avLst/>
              </a:prstGeom>
            </p:spPr>
          </p:pic>
          <p:pic>
            <p:nvPicPr>
              <p:cNvPr id="134" name="Immagine 38">
                <a:extLst>
                  <a:ext uri="{FF2B5EF4-FFF2-40B4-BE49-F238E27FC236}">
                    <a16:creationId xmlns:a16="http://schemas.microsoft.com/office/drawing/2014/main" id="{0E8C498D-D75F-9427-56A4-2A8628FEF9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43876" y="2642162"/>
                <a:ext cx="507561" cy="532799"/>
              </a:xfrm>
              <a:prstGeom prst="rect">
                <a:avLst/>
              </a:prstGeom>
            </p:spPr>
          </p:pic>
        </p:grpSp>
      </p:grpSp>
      <p:pic>
        <p:nvPicPr>
          <p:cNvPr id="163" name="Immagine 105">
            <a:extLst>
              <a:ext uri="{FF2B5EF4-FFF2-40B4-BE49-F238E27FC236}">
                <a16:creationId xmlns:a16="http://schemas.microsoft.com/office/drawing/2014/main" id="{5B1A0D03-88A4-F264-4F82-D3A70F2F6BAB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4525" y="2442582"/>
            <a:ext cx="494609" cy="193064"/>
          </a:xfrm>
          <a:prstGeom prst="rect">
            <a:avLst/>
          </a:prstGeom>
        </p:spPr>
      </p:pic>
      <p:pic>
        <p:nvPicPr>
          <p:cNvPr id="166" name="Picture 34">
            <a:extLst>
              <a:ext uri="{FF2B5EF4-FFF2-40B4-BE49-F238E27FC236}">
                <a16:creationId xmlns:a16="http://schemas.microsoft.com/office/drawing/2014/main" id="{849E6133-4930-F701-1958-0D76646D5288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4525" y="2233847"/>
            <a:ext cx="492849" cy="17342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84" name="Immagine 113">
            <a:extLst>
              <a:ext uri="{FF2B5EF4-FFF2-40B4-BE49-F238E27FC236}">
                <a16:creationId xmlns:a16="http://schemas.microsoft.com/office/drawing/2014/main" id="{D27DD3DE-55ED-F303-8F06-D6D6FBDEDAF2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7913" y="2671323"/>
            <a:ext cx="491774" cy="141379"/>
          </a:xfrm>
          <a:prstGeom prst="rect">
            <a:avLst/>
          </a:prstGeom>
        </p:spPr>
      </p:pic>
      <p:grpSp>
        <p:nvGrpSpPr>
          <p:cNvPr id="196" name="Group 195">
            <a:extLst>
              <a:ext uri="{FF2B5EF4-FFF2-40B4-BE49-F238E27FC236}">
                <a16:creationId xmlns:a16="http://schemas.microsoft.com/office/drawing/2014/main" id="{D15AC6FF-1069-E66B-19E8-EF1687B284A2}"/>
              </a:ext>
            </a:extLst>
          </p:cNvPr>
          <p:cNvGrpSpPr/>
          <p:nvPr/>
        </p:nvGrpSpPr>
        <p:grpSpPr>
          <a:xfrm>
            <a:off x="8370229" y="4286344"/>
            <a:ext cx="494609" cy="637384"/>
            <a:chOff x="8370229" y="4286344"/>
            <a:chExt cx="494609" cy="637384"/>
          </a:xfrm>
        </p:grpSpPr>
        <p:pic>
          <p:nvPicPr>
            <p:cNvPr id="188" name="Immagine 105">
              <a:extLst>
                <a:ext uri="{FF2B5EF4-FFF2-40B4-BE49-F238E27FC236}">
                  <a16:creationId xmlns:a16="http://schemas.microsoft.com/office/drawing/2014/main" id="{9245DEE6-4F60-B8BE-7DFF-A0449B4A5C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0229" y="4553608"/>
              <a:ext cx="494609" cy="193064"/>
            </a:xfrm>
            <a:prstGeom prst="rect">
              <a:avLst/>
            </a:prstGeom>
          </p:spPr>
        </p:pic>
        <p:pic>
          <p:nvPicPr>
            <p:cNvPr id="191" name="Immagine 113">
              <a:extLst>
                <a:ext uri="{FF2B5EF4-FFF2-40B4-BE49-F238E27FC236}">
                  <a16:creationId xmlns:a16="http://schemas.microsoft.com/office/drawing/2014/main" id="{65A6F1A6-8FA0-164D-D47D-E64FFB455B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0229" y="4782349"/>
              <a:ext cx="491774" cy="141379"/>
            </a:xfrm>
            <a:prstGeom prst="rect">
              <a:avLst/>
            </a:prstGeom>
          </p:spPr>
        </p:pic>
        <p:pic>
          <p:nvPicPr>
            <p:cNvPr id="195" name="Immagine 55">
              <a:extLst>
                <a:ext uri="{FF2B5EF4-FFF2-40B4-BE49-F238E27FC236}">
                  <a16:creationId xmlns:a16="http://schemas.microsoft.com/office/drawing/2014/main" id="{5E0F87C7-74B4-D435-0979-7A38203D3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85362" y="4286344"/>
              <a:ext cx="264343" cy="214516"/>
            </a:xfrm>
            <a:prstGeom prst="rect">
              <a:avLst/>
            </a:prstGeom>
          </p:spPr>
        </p:pic>
      </p:grpSp>
      <p:grpSp>
        <p:nvGrpSpPr>
          <p:cNvPr id="197" name="Gruppo 159">
            <a:extLst>
              <a:ext uri="{FF2B5EF4-FFF2-40B4-BE49-F238E27FC236}">
                <a16:creationId xmlns:a16="http://schemas.microsoft.com/office/drawing/2014/main" id="{2FEA49E5-9C78-153B-518B-D958447C19CD}"/>
              </a:ext>
            </a:extLst>
          </p:cNvPr>
          <p:cNvGrpSpPr/>
          <p:nvPr/>
        </p:nvGrpSpPr>
        <p:grpSpPr>
          <a:xfrm>
            <a:off x="8339636" y="3233245"/>
            <a:ext cx="955531" cy="443116"/>
            <a:chOff x="4256822" y="2557511"/>
            <a:chExt cx="2929466" cy="1358504"/>
          </a:xfrm>
        </p:grpSpPr>
        <p:pic>
          <p:nvPicPr>
            <p:cNvPr id="198" name="Immagine 160">
              <a:extLst>
                <a:ext uri="{FF2B5EF4-FFF2-40B4-BE49-F238E27FC236}">
                  <a16:creationId xmlns:a16="http://schemas.microsoft.com/office/drawing/2014/main" id="{862FE168-2265-A657-F4AA-4D74F116DC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96666" y="2557511"/>
              <a:ext cx="1581276" cy="1169792"/>
            </a:xfrm>
            <a:prstGeom prst="rect">
              <a:avLst/>
            </a:prstGeom>
          </p:spPr>
        </p:pic>
        <p:grpSp>
          <p:nvGrpSpPr>
            <p:cNvPr id="199" name="Gruppo 161">
              <a:extLst>
                <a:ext uri="{FF2B5EF4-FFF2-40B4-BE49-F238E27FC236}">
                  <a16:creationId xmlns:a16="http://schemas.microsoft.com/office/drawing/2014/main" id="{00EABCE0-854F-DF18-893F-12EC85C599F9}"/>
                </a:ext>
              </a:extLst>
            </p:cNvPr>
            <p:cNvGrpSpPr/>
            <p:nvPr/>
          </p:nvGrpSpPr>
          <p:grpSpPr>
            <a:xfrm>
              <a:off x="4256822" y="2656588"/>
              <a:ext cx="2929466" cy="1259427"/>
              <a:chOff x="4256822" y="2656588"/>
              <a:chExt cx="2929466" cy="1259427"/>
            </a:xfrm>
          </p:grpSpPr>
          <p:grpSp>
            <p:nvGrpSpPr>
              <p:cNvPr id="200" name="Gruppo 164">
                <a:extLst>
                  <a:ext uri="{FF2B5EF4-FFF2-40B4-BE49-F238E27FC236}">
                    <a16:creationId xmlns:a16="http://schemas.microsoft.com/office/drawing/2014/main" id="{A67C5A7A-2B6E-05FA-1460-DEF0E4FED113}"/>
                  </a:ext>
                </a:extLst>
              </p:cNvPr>
              <p:cNvGrpSpPr/>
              <p:nvPr/>
            </p:nvGrpSpPr>
            <p:grpSpPr>
              <a:xfrm>
                <a:off x="4256822" y="2656588"/>
                <a:ext cx="2061318" cy="1259427"/>
                <a:chOff x="4844828" y="2973236"/>
                <a:chExt cx="999821" cy="610872"/>
              </a:xfrm>
            </p:grpSpPr>
            <p:grpSp>
              <p:nvGrpSpPr>
                <p:cNvPr id="202" name="Gruppo 172">
                  <a:extLst>
                    <a:ext uri="{FF2B5EF4-FFF2-40B4-BE49-F238E27FC236}">
                      <a16:creationId xmlns:a16="http://schemas.microsoft.com/office/drawing/2014/main" id="{BA9F2147-D6BF-B2B1-7C58-B935AC05C556}"/>
                    </a:ext>
                  </a:extLst>
                </p:cNvPr>
                <p:cNvGrpSpPr/>
                <p:nvPr/>
              </p:nvGrpSpPr>
              <p:grpSpPr>
                <a:xfrm>
                  <a:off x="4844828" y="2973236"/>
                  <a:ext cx="799196" cy="610872"/>
                  <a:chOff x="4548304" y="3177721"/>
                  <a:chExt cx="799196" cy="610872"/>
                </a:xfrm>
              </p:grpSpPr>
              <p:grpSp>
                <p:nvGrpSpPr>
                  <p:cNvPr id="204" name="Gruppo 174">
                    <a:extLst>
                      <a:ext uri="{FF2B5EF4-FFF2-40B4-BE49-F238E27FC236}">
                        <a16:creationId xmlns:a16="http://schemas.microsoft.com/office/drawing/2014/main" id="{E0FD06BB-CA03-72AD-DBB8-E3CA24DB1FC4}"/>
                      </a:ext>
                    </a:extLst>
                  </p:cNvPr>
                  <p:cNvGrpSpPr/>
                  <p:nvPr/>
                </p:nvGrpSpPr>
                <p:grpSpPr>
                  <a:xfrm>
                    <a:off x="4548304" y="3177721"/>
                    <a:ext cx="799196" cy="610872"/>
                    <a:chOff x="4548304" y="3177721"/>
                    <a:chExt cx="799196" cy="610872"/>
                  </a:xfrm>
                </p:grpSpPr>
                <p:pic>
                  <p:nvPicPr>
                    <p:cNvPr id="206" name="Immagine 176">
                      <a:extLst>
                        <a:ext uri="{FF2B5EF4-FFF2-40B4-BE49-F238E27FC236}">
                          <a16:creationId xmlns:a16="http://schemas.microsoft.com/office/drawing/2014/main" id="{992A163D-C183-A9B4-39AE-8B69F744BD46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5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rot="17046960" flipH="1" flipV="1">
                      <a:off x="4782016" y="3158489"/>
                      <a:ext cx="250021" cy="288486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07" name="Immagine 177">
                      <a:extLst>
                        <a:ext uri="{FF2B5EF4-FFF2-40B4-BE49-F238E27FC236}">
                          <a16:creationId xmlns:a16="http://schemas.microsoft.com/office/drawing/2014/main" id="{BB23503F-CE8D-B4A3-3809-58FA80EC0A8F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6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rot="2700000">
                      <a:off x="4612223" y="3384894"/>
                      <a:ext cx="77236" cy="205074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08" name="Immagine 178">
                      <a:extLst>
                        <a:ext uri="{FF2B5EF4-FFF2-40B4-BE49-F238E27FC236}">
                          <a16:creationId xmlns:a16="http://schemas.microsoft.com/office/drawing/2014/main" id="{665AD629-FBBA-F071-A0F6-2E5597C03BA6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7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912422" y="3400369"/>
                      <a:ext cx="435078" cy="388224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205" name="Immagine 175">
                    <a:extLst>
                      <a:ext uri="{FF2B5EF4-FFF2-40B4-BE49-F238E27FC236}">
                        <a16:creationId xmlns:a16="http://schemas.microsoft.com/office/drawing/2014/main" id="{2F117045-9583-B620-3A7C-34875B1FF39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8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561506" y="3658084"/>
                    <a:ext cx="259182" cy="90529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03" name="Immagine 173">
                  <a:extLst>
                    <a:ext uri="{FF2B5EF4-FFF2-40B4-BE49-F238E27FC236}">
                      <a16:creationId xmlns:a16="http://schemas.microsoft.com/office/drawing/2014/main" id="{E33EB4BB-5BFC-D0C3-199C-2802AC1DFAA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01964" y="3402915"/>
                  <a:ext cx="142685" cy="122427"/>
                </a:xfrm>
                <a:prstGeom prst="rect">
                  <a:avLst/>
                </a:prstGeom>
              </p:spPr>
            </p:pic>
          </p:grpSp>
          <p:pic>
            <p:nvPicPr>
              <p:cNvPr id="201" name="Immagine 163">
                <a:extLst>
                  <a:ext uri="{FF2B5EF4-FFF2-40B4-BE49-F238E27FC236}">
                    <a16:creationId xmlns:a16="http://schemas.microsoft.com/office/drawing/2014/main" id="{C91E3DDD-5504-B00B-6A55-E7604D1904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55073" y="3099310"/>
                <a:ext cx="531215" cy="365925"/>
              </a:xfrm>
              <a:prstGeom prst="rect">
                <a:avLst/>
              </a:prstGeom>
            </p:spPr>
          </p:pic>
        </p:grpSp>
      </p:grpSp>
      <p:sp>
        <p:nvSpPr>
          <p:cNvPr id="4" name="Footer Placeholder 15">
            <a:extLst>
              <a:ext uri="{FF2B5EF4-FFF2-40B4-BE49-F238E27FC236}">
                <a16:creationId xmlns:a16="http://schemas.microsoft.com/office/drawing/2014/main" id="{9438BF06-1D89-9E03-F085-FF898B40D147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79497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14E3C1A-7997-C1CC-55F5-D4FA7A454D2E}"/>
              </a:ext>
            </a:extLst>
          </p:cNvPr>
          <p:cNvSpPr/>
          <p:nvPr/>
        </p:nvSpPr>
        <p:spPr>
          <a:xfrm>
            <a:off x="0" y="0"/>
            <a:ext cx="12192000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o" sz="2000">
              <a:solidFill>
                <a:schemeClr val="tx1"/>
              </a:solidFill>
            </a:endParaRPr>
          </a:p>
        </p:txBody>
      </p:sp>
      <p:sp>
        <p:nvSpPr>
          <p:cNvPr id="12" name="Segnaposto contenuto 3">
            <a:extLst>
              <a:ext uri="{FF2B5EF4-FFF2-40B4-BE49-F238E27FC236}">
                <a16:creationId xmlns:a16="http://schemas.microsoft.com/office/drawing/2014/main" id="{DD16DDE1-6965-7138-DDFB-AF7927CE5473}"/>
              </a:ext>
            </a:extLst>
          </p:cNvPr>
          <p:cNvSpPr txBox="1">
            <a:spLocks/>
          </p:cNvSpPr>
          <p:nvPr/>
        </p:nvSpPr>
        <p:spPr>
          <a:xfrm>
            <a:off x="8165830" y="1119944"/>
            <a:ext cx="3539143" cy="4910328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216000" rIns="180000" bIns="21600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endParaRPr lang="ro" sz="1100"/>
          </a:p>
        </p:txBody>
      </p:sp>
      <p:sp>
        <p:nvSpPr>
          <p:cNvPr id="7" name="Segnaposto contenuto 1">
            <a:extLst>
              <a:ext uri="{FF2B5EF4-FFF2-40B4-BE49-F238E27FC236}">
                <a16:creationId xmlns:a16="http://schemas.microsoft.com/office/drawing/2014/main" id="{554583C5-2278-43FF-1F55-EEE9D4B2B4B2}"/>
              </a:ext>
            </a:extLst>
          </p:cNvPr>
          <p:cNvSpPr txBox="1">
            <a:spLocks/>
          </p:cNvSpPr>
          <p:nvPr/>
        </p:nvSpPr>
        <p:spPr>
          <a:xfrm>
            <a:off x="485483" y="1119942"/>
            <a:ext cx="3559175" cy="4910328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216000" rIns="180000" bIns="21600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endParaRPr lang="ro" sz="1100"/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4BF95E7B-F812-8228-121A-5DBF3574BDE5}"/>
              </a:ext>
            </a:extLst>
          </p:cNvPr>
          <p:cNvGrpSpPr/>
          <p:nvPr/>
        </p:nvGrpSpPr>
        <p:grpSpPr>
          <a:xfrm>
            <a:off x="8426847" y="3066967"/>
            <a:ext cx="588035" cy="596906"/>
            <a:chOff x="682226" y="3111509"/>
            <a:chExt cx="588035" cy="596906"/>
          </a:xfrm>
        </p:grpSpPr>
        <p:pic>
          <p:nvPicPr>
            <p:cNvPr id="104" name="Immagine 142">
              <a:extLst>
                <a:ext uri="{FF2B5EF4-FFF2-40B4-BE49-F238E27FC236}">
                  <a16:creationId xmlns:a16="http://schemas.microsoft.com/office/drawing/2014/main" id="{CE7EBBF6-5A30-1A7F-E460-8C37349562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546698">
              <a:off x="927736" y="3149879"/>
              <a:ext cx="259622" cy="182881"/>
            </a:xfrm>
            <a:prstGeom prst="rect">
              <a:avLst/>
            </a:prstGeom>
          </p:spPr>
        </p:pic>
        <p:pic>
          <p:nvPicPr>
            <p:cNvPr id="107" name="Immagine 144">
              <a:extLst>
                <a:ext uri="{FF2B5EF4-FFF2-40B4-BE49-F238E27FC236}">
                  <a16:creationId xmlns:a16="http://schemas.microsoft.com/office/drawing/2014/main" id="{9BB347C1-E2C3-43FD-1E81-37CB9E6BA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131801" flipH="1">
              <a:off x="682226" y="3326431"/>
              <a:ext cx="268979" cy="144604"/>
            </a:xfrm>
            <a:prstGeom prst="rect">
              <a:avLst/>
            </a:prstGeom>
          </p:spPr>
        </p:pic>
        <p:pic>
          <p:nvPicPr>
            <p:cNvPr id="108" name="Immagine 157">
              <a:extLst>
                <a:ext uri="{FF2B5EF4-FFF2-40B4-BE49-F238E27FC236}">
                  <a16:creationId xmlns:a16="http://schemas.microsoft.com/office/drawing/2014/main" id="{661916E4-FA30-491C-62CB-F6B159DEA0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452222">
              <a:off x="1012974" y="3263920"/>
              <a:ext cx="203240" cy="111235"/>
            </a:xfrm>
            <a:prstGeom prst="rect">
              <a:avLst/>
            </a:prstGeom>
          </p:spPr>
        </p:pic>
        <p:pic>
          <p:nvPicPr>
            <p:cNvPr id="109" name="Immagine 153">
              <a:extLst>
                <a:ext uri="{FF2B5EF4-FFF2-40B4-BE49-F238E27FC236}">
                  <a16:creationId xmlns:a16="http://schemas.microsoft.com/office/drawing/2014/main" id="{44AC6518-49AB-6F38-EE45-7C3F6F9D5A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2370" y="3367018"/>
              <a:ext cx="337891" cy="329563"/>
            </a:xfrm>
            <a:prstGeom prst="rect">
              <a:avLst/>
            </a:prstGeom>
          </p:spPr>
        </p:pic>
        <p:pic>
          <p:nvPicPr>
            <p:cNvPr id="110" name="Immagine 154">
              <a:extLst>
                <a:ext uri="{FF2B5EF4-FFF2-40B4-BE49-F238E27FC236}">
                  <a16:creationId xmlns:a16="http://schemas.microsoft.com/office/drawing/2014/main" id="{39B2B033-1278-84C3-1457-6A0C92C30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4037" y="3625831"/>
              <a:ext cx="197019" cy="82584"/>
            </a:xfrm>
            <a:prstGeom prst="rect">
              <a:avLst/>
            </a:prstGeom>
          </p:spPr>
        </p:pic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5E3298DA-9B26-4069-8B02-B22FE1D1D4DF}"/>
              </a:ext>
            </a:extLst>
          </p:cNvPr>
          <p:cNvGrpSpPr/>
          <p:nvPr/>
        </p:nvGrpSpPr>
        <p:grpSpPr>
          <a:xfrm>
            <a:off x="8426847" y="5110596"/>
            <a:ext cx="588035" cy="596906"/>
            <a:chOff x="682226" y="3111509"/>
            <a:chExt cx="588035" cy="596906"/>
          </a:xfrm>
        </p:grpSpPr>
        <p:pic>
          <p:nvPicPr>
            <p:cNvPr id="113" name="Immagine 142">
              <a:extLst>
                <a:ext uri="{FF2B5EF4-FFF2-40B4-BE49-F238E27FC236}">
                  <a16:creationId xmlns:a16="http://schemas.microsoft.com/office/drawing/2014/main" id="{800BAD4B-BB77-938E-A051-35098415F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546698">
              <a:off x="927736" y="3149879"/>
              <a:ext cx="259622" cy="182881"/>
            </a:xfrm>
            <a:prstGeom prst="rect">
              <a:avLst/>
            </a:prstGeom>
          </p:spPr>
        </p:pic>
        <p:pic>
          <p:nvPicPr>
            <p:cNvPr id="114" name="Immagine 144">
              <a:extLst>
                <a:ext uri="{FF2B5EF4-FFF2-40B4-BE49-F238E27FC236}">
                  <a16:creationId xmlns:a16="http://schemas.microsoft.com/office/drawing/2014/main" id="{E6349E87-B235-7773-6712-B963F98DC9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131801" flipH="1">
              <a:off x="682226" y="3326431"/>
              <a:ext cx="268979" cy="144604"/>
            </a:xfrm>
            <a:prstGeom prst="rect">
              <a:avLst/>
            </a:prstGeom>
          </p:spPr>
        </p:pic>
        <p:pic>
          <p:nvPicPr>
            <p:cNvPr id="115" name="Immagine 157">
              <a:extLst>
                <a:ext uri="{FF2B5EF4-FFF2-40B4-BE49-F238E27FC236}">
                  <a16:creationId xmlns:a16="http://schemas.microsoft.com/office/drawing/2014/main" id="{116207E9-4E08-00FF-5486-D830D9FD7B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452222">
              <a:off x="1012974" y="3263920"/>
              <a:ext cx="203240" cy="111235"/>
            </a:xfrm>
            <a:prstGeom prst="rect">
              <a:avLst/>
            </a:prstGeom>
          </p:spPr>
        </p:pic>
        <p:pic>
          <p:nvPicPr>
            <p:cNvPr id="116" name="Immagine 153">
              <a:extLst>
                <a:ext uri="{FF2B5EF4-FFF2-40B4-BE49-F238E27FC236}">
                  <a16:creationId xmlns:a16="http://schemas.microsoft.com/office/drawing/2014/main" id="{F4168DEA-F5FA-DFC9-2FC9-2564E6A18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2370" y="3367018"/>
              <a:ext cx="337891" cy="329563"/>
            </a:xfrm>
            <a:prstGeom prst="rect">
              <a:avLst/>
            </a:prstGeom>
          </p:spPr>
        </p:pic>
        <p:pic>
          <p:nvPicPr>
            <p:cNvPr id="117" name="Immagine 154">
              <a:extLst>
                <a:ext uri="{FF2B5EF4-FFF2-40B4-BE49-F238E27FC236}">
                  <a16:creationId xmlns:a16="http://schemas.microsoft.com/office/drawing/2014/main" id="{DD775D01-0524-0067-3FD1-3778B1676B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4037" y="3625831"/>
              <a:ext cx="197019" cy="82584"/>
            </a:xfrm>
            <a:prstGeom prst="rect">
              <a:avLst/>
            </a:prstGeom>
          </p:spPr>
        </p:pic>
      </p:grp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ECEF31E3-512B-C3B0-3537-4FAC6542439E}"/>
              </a:ext>
            </a:extLst>
          </p:cNvPr>
          <p:cNvSpPr txBox="1">
            <a:spLocks/>
          </p:cNvSpPr>
          <p:nvPr/>
        </p:nvSpPr>
        <p:spPr>
          <a:xfrm>
            <a:off x="4258601" y="1119943"/>
            <a:ext cx="3674353" cy="4910328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216000" rIns="180000" bIns="21600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ro" sz="1100" b="0" i="0" u="none" baseline="0"/>
              <a:t> </a:t>
            </a:r>
          </a:p>
        </p:txBody>
      </p:sp>
      <p:grpSp>
        <p:nvGrpSpPr>
          <p:cNvPr id="90" name="Gruppo 67">
            <a:extLst>
              <a:ext uri="{FF2B5EF4-FFF2-40B4-BE49-F238E27FC236}">
                <a16:creationId xmlns:a16="http://schemas.microsoft.com/office/drawing/2014/main" id="{90B98E2B-3F02-CC92-2E1D-17D1E16808A8}"/>
              </a:ext>
            </a:extLst>
          </p:cNvPr>
          <p:cNvGrpSpPr/>
          <p:nvPr/>
        </p:nvGrpSpPr>
        <p:grpSpPr>
          <a:xfrm>
            <a:off x="4364976" y="3084972"/>
            <a:ext cx="715772" cy="610872"/>
            <a:chOff x="4552446" y="4549966"/>
            <a:chExt cx="715772" cy="610872"/>
          </a:xfrm>
        </p:grpSpPr>
        <p:pic>
          <p:nvPicPr>
            <p:cNvPr id="92" name="Immagine 68">
              <a:extLst>
                <a:ext uri="{FF2B5EF4-FFF2-40B4-BE49-F238E27FC236}">
                  <a16:creationId xmlns:a16="http://schemas.microsoft.com/office/drawing/2014/main" id="{04865415-0CFA-6CD5-C5AE-271265777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046960" flipH="1" flipV="1">
              <a:off x="4786158" y="4530734"/>
              <a:ext cx="250021" cy="288486"/>
            </a:xfrm>
            <a:prstGeom prst="rect">
              <a:avLst/>
            </a:prstGeom>
          </p:spPr>
        </p:pic>
        <p:pic>
          <p:nvPicPr>
            <p:cNvPr id="93" name="Immagine 69">
              <a:extLst>
                <a:ext uri="{FF2B5EF4-FFF2-40B4-BE49-F238E27FC236}">
                  <a16:creationId xmlns:a16="http://schemas.microsoft.com/office/drawing/2014/main" id="{01641F88-5F91-7381-EBAF-376AC1DD79A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700000">
              <a:off x="4616365" y="4757139"/>
              <a:ext cx="77236" cy="205074"/>
            </a:xfrm>
            <a:prstGeom prst="rect">
              <a:avLst/>
            </a:prstGeom>
          </p:spPr>
        </p:pic>
        <p:pic>
          <p:nvPicPr>
            <p:cNvPr id="94" name="Immagine 70">
              <a:extLst>
                <a:ext uri="{FF2B5EF4-FFF2-40B4-BE49-F238E27FC236}">
                  <a16:creationId xmlns:a16="http://schemas.microsoft.com/office/drawing/2014/main" id="{CC857D0A-91EF-312E-BBD8-8C8034A2958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33140" y="4772614"/>
              <a:ext cx="435078" cy="388224"/>
            </a:xfrm>
            <a:prstGeom prst="rect">
              <a:avLst/>
            </a:prstGeom>
          </p:spPr>
        </p:pic>
      </p:grpSp>
      <p:grpSp>
        <p:nvGrpSpPr>
          <p:cNvPr id="96" name="Gruppo 67">
            <a:extLst>
              <a:ext uri="{FF2B5EF4-FFF2-40B4-BE49-F238E27FC236}">
                <a16:creationId xmlns:a16="http://schemas.microsoft.com/office/drawing/2014/main" id="{D072EA95-E53F-6983-A52E-1B4815CB3825}"/>
              </a:ext>
            </a:extLst>
          </p:cNvPr>
          <p:cNvGrpSpPr/>
          <p:nvPr/>
        </p:nvGrpSpPr>
        <p:grpSpPr>
          <a:xfrm>
            <a:off x="4364976" y="5113964"/>
            <a:ext cx="700404" cy="610872"/>
            <a:chOff x="4552446" y="4549966"/>
            <a:chExt cx="700404" cy="610872"/>
          </a:xfrm>
        </p:grpSpPr>
        <p:pic>
          <p:nvPicPr>
            <p:cNvPr id="97" name="Immagine 68">
              <a:extLst>
                <a:ext uri="{FF2B5EF4-FFF2-40B4-BE49-F238E27FC236}">
                  <a16:creationId xmlns:a16="http://schemas.microsoft.com/office/drawing/2014/main" id="{81D8FF5D-9D83-45A0-E4BE-33956FD7D3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046960" flipH="1" flipV="1">
              <a:off x="4786158" y="4530734"/>
              <a:ext cx="250021" cy="288486"/>
            </a:xfrm>
            <a:prstGeom prst="rect">
              <a:avLst/>
            </a:prstGeom>
          </p:spPr>
        </p:pic>
        <p:pic>
          <p:nvPicPr>
            <p:cNvPr id="99" name="Immagine 69">
              <a:extLst>
                <a:ext uri="{FF2B5EF4-FFF2-40B4-BE49-F238E27FC236}">
                  <a16:creationId xmlns:a16="http://schemas.microsoft.com/office/drawing/2014/main" id="{A55FB168-19F2-0577-FB38-6887AB7CB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700000">
              <a:off x="4616365" y="4757139"/>
              <a:ext cx="77236" cy="205074"/>
            </a:xfrm>
            <a:prstGeom prst="rect">
              <a:avLst/>
            </a:prstGeom>
          </p:spPr>
        </p:pic>
        <p:pic>
          <p:nvPicPr>
            <p:cNvPr id="100" name="Immagine 70">
              <a:extLst>
                <a:ext uri="{FF2B5EF4-FFF2-40B4-BE49-F238E27FC236}">
                  <a16:creationId xmlns:a16="http://schemas.microsoft.com/office/drawing/2014/main" id="{5957A1BD-3781-F21B-F7F0-1985466FD57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17772" y="4772614"/>
              <a:ext cx="435078" cy="388224"/>
            </a:xfrm>
            <a:prstGeom prst="rect">
              <a:avLst/>
            </a:prstGeom>
          </p:spPr>
        </p:pic>
      </p:grpSp>
      <p:grpSp>
        <p:nvGrpSpPr>
          <p:cNvPr id="58" name="Gruppo 32">
            <a:extLst>
              <a:ext uri="{FF2B5EF4-FFF2-40B4-BE49-F238E27FC236}">
                <a16:creationId xmlns:a16="http://schemas.microsoft.com/office/drawing/2014/main" id="{231A816F-DBF4-68AD-A3AF-1D88427E2475}"/>
              </a:ext>
            </a:extLst>
          </p:cNvPr>
          <p:cNvGrpSpPr/>
          <p:nvPr/>
        </p:nvGrpSpPr>
        <p:grpSpPr>
          <a:xfrm>
            <a:off x="694951" y="3088472"/>
            <a:ext cx="537638" cy="599454"/>
            <a:chOff x="6350715" y="1151192"/>
            <a:chExt cx="816487" cy="910363"/>
          </a:xfrm>
        </p:grpSpPr>
        <p:pic>
          <p:nvPicPr>
            <p:cNvPr id="59" name="Immagine 33">
              <a:extLst>
                <a:ext uri="{FF2B5EF4-FFF2-40B4-BE49-F238E27FC236}">
                  <a16:creationId xmlns:a16="http://schemas.microsoft.com/office/drawing/2014/main" id="{8077B226-FF40-3167-F646-17204741D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0715" y="1385452"/>
              <a:ext cx="267093" cy="302662"/>
            </a:xfrm>
            <a:prstGeom prst="rect">
              <a:avLst/>
            </a:prstGeom>
          </p:spPr>
        </p:pic>
        <p:pic>
          <p:nvPicPr>
            <p:cNvPr id="60" name="Immagine 34">
              <a:extLst>
                <a:ext uri="{FF2B5EF4-FFF2-40B4-BE49-F238E27FC236}">
                  <a16:creationId xmlns:a16="http://schemas.microsoft.com/office/drawing/2014/main" id="{02B89A4D-248B-3D49-448F-382BCBBEDB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58031" y="1371406"/>
              <a:ext cx="322219" cy="107455"/>
            </a:xfrm>
            <a:prstGeom prst="rect">
              <a:avLst/>
            </a:prstGeom>
          </p:spPr>
        </p:pic>
        <p:grpSp>
          <p:nvGrpSpPr>
            <p:cNvPr id="61" name="Gruppo 35">
              <a:extLst>
                <a:ext uri="{FF2B5EF4-FFF2-40B4-BE49-F238E27FC236}">
                  <a16:creationId xmlns:a16="http://schemas.microsoft.com/office/drawing/2014/main" id="{9F71F8F0-8A42-4AD9-14BC-CB82AA4E125A}"/>
                </a:ext>
              </a:extLst>
            </p:cNvPr>
            <p:cNvGrpSpPr/>
            <p:nvPr/>
          </p:nvGrpSpPr>
          <p:grpSpPr>
            <a:xfrm>
              <a:off x="6413391" y="1151192"/>
              <a:ext cx="753811" cy="910363"/>
              <a:chOff x="3797626" y="2264598"/>
              <a:chExt cx="753811" cy="910363"/>
            </a:xfrm>
          </p:grpSpPr>
          <p:pic>
            <p:nvPicPr>
              <p:cNvPr id="62" name="Immagine 36">
                <a:extLst>
                  <a:ext uri="{FF2B5EF4-FFF2-40B4-BE49-F238E27FC236}">
                    <a16:creationId xmlns:a16="http://schemas.microsoft.com/office/drawing/2014/main" id="{9E22CCF5-FD4F-C897-FEBD-E33E012432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97626" y="3048421"/>
                <a:ext cx="246250" cy="118074"/>
              </a:xfrm>
              <a:prstGeom prst="rect">
                <a:avLst/>
              </a:prstGeom>
            </p:spPr>
          </p:pic>
          <p:pic>
            <p:nvPicPr>
              <p:cNvPr id="63" name="Immagine 37">
                <a:extLst>
                  <a:ext uri="{FF2B5EF4-FFF2-40B4-BE49-F238E27FC236}">
                    <a16:creationId xmlns:a16="http://schemas.microsoft.com/office/drawing/2014/main" id="{E31D9EB7-0D99-5535-34A7-99C785BE4A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726176">
                <a:off x="4084301" y="2183710"/>
                <a:ext cx="196668" cy="358444"/>
              </a:xfrm>
              <a:prstGeom prst="rect">
                <a:avLst/>
              </a:prstGeom>
            </p:spPr>
          </p:pic>
          <p:pic>
            <p:nvPicPr>
              <p:cNvPr id="64" name="Immagine 38">
                <a:extLst>
                  <a:ext uri="{FF2B5EF4-FFF2-40B4-BE49-F238E27FC236}">
                    <a16:creationId xmlns:a16="http://schemas.microsoft.com/office/drawing/2014/main" id="{03271399-3811-5F00-20DD-C7EAE5A844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43876" y="2642162"/>
                <a:ext cx="507561" cy="532799"/>
              </a:xfrm>
              <a:prstGeom prst="rect">
                <a:avLst/>
              </a:prstGeom>
            </p:spPr>
          </p:pic>
        </p:grpSp>
      </p:grpSp>
      <p:grpSp>
        <p:nvGrpSpPr>
          <p:cNvPr id="65" name="Gruppo 32">
            <a:extLst>
              <a:ext uri="{FF2B5EF4-FFF2-40B4-BE49-F238E27FC236}">
                <a16:creationId xmlns:a16="http://schemas.microsoft.com/office/drawing/2014/main" id="{2A9D5946-9A43-FA22-A2DB-D365FA5AF507}"/>
              </a:ext>
            </a:extLst>
          </p:cNvPr>
          <p:cNvGrpSpPr/>
          <p:nvPr/>
        </p:nvGrpSpPr>
        <p:grpSpPr>
          <a:xfrm>
            <a:off x="694951" y="5139324"/>
            <a:ext cx="537638" cy="599454"/>
            <a:chOff x="6350715" y="1151192"/>
            <a:chExt cx="816487" cy="910363"/>
          </a:xfrm>
        </p:grpSpPr>
        <p:pic>
          <p:nvPicPr>
            <p:cNvPr id="66" name="Immagine 33">
              <a:extLst>
                <a:ext uri="{FF2B5EF4-FFF2-40B4-BE49-F238E27FC236}">
                  <a16:creationId xmlns:a16="http://schemas.microsoft.com/office/drawing/2014/main" id="{EC643DC2-EC48-39EE-6B05-DF1383967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0715" y="1385452"/>
              <a:ext cx="267093" cy="302662"/>
            </a:xfrm>
            <a:prstGeom prst="rect">
              <a:avLst/>
            </a:prstGeom>
          </p:spPr>
        </p:pic>
        <p:pic>
          <p:nvPicPr>
            <p:cNvPr id="67" name="Immagine 34">
              <a:extLst>
                <a:ext uri="{FF2B5EF4-FFF2-40B4-BE49-F238E27FC236}">
                  <a16:creationId xmlns:a16="http://schemas.microsoft.com/office/drawing/2014/main" id="{21C2AEB9-6EB4-E316-7BB7-FB137C2E4C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58031" y="1371406"/>
              <a:ext cx="322219" cy="107455"/>
            </a:xfrm>
            <a:prstGeom prst="rect">
              <a:avLst/>
            </a:prstGeom>
          </p:spPr>
        </p:pic>
        <p:grpSp>
          <p:nvGrpSpPr>
            <p:cNvPr id="72" name="Gruppo 35">
              <a:extLst>
                <a:ext uri="{FF2B5EF4-FFF2-40B4-BE49-F238E27FC236}">
                  <a16:creationId xmlns:a16="http://schemas.microsoft.com/office/drawing/2014/main" id="{32A7AF86-170F-A479-E421-7509F6BE1D29}"/>
                </a:ext>
              </a:extLst>
            </p:cNvPr>
            <p:cNvGrpSpPr/>
            <p:nvPr/>
          </p:nvGrpSpPr>
          <p:grpSpPr>
            <a:xfrm>
              <a:off x="6413391" y="1151192"/>
              <a:ext cx="753811" cy="910363"/>
              <a:chOff x="3797626" y="2264598"/>
              <a:chExt cx="753811" cy="910363"/>
            </a:xfrm>
          </p:grpSpPr>
          <p:pic>
            <p:nvPicPr>
              <p:cNvPr id="74" name="Immagine 36">
                <a:extLst>
                  <a:ext uri="{FF2B5EF4-FFF2-40B4-BE49-F238E27FC236}">
                    <a16:creationId xmlns:a16="http://schemas.microsoft.com/office/drawing/2014/main" id="{E864ECD4-C295-1B68-9968-9527F1B125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97626" y="3048421"/>
                <a:ext cx="246250" cy="118074"/>
              </a:xfrm>
              <a:prstGeom prst="rect">
                <a:avLst/>
              </a:prstGeom>
            </p:spPr>
          </p:pic>
          <p:pic>
            <p:nvPicPr>
              <p:cNvPr id="75" name="Immagine 37">
                <a:extLst>
                  <a:ext uri="{FF2B5EF4-FFF2-40B4-BE49-F238E27FC236}">
                    <a16:creationId xmlns:a16="http://schemas.microsoft.com/office/drawing/2014/main" id="{1BC5BF73-F0ED-501C-9CA6-BC25D94C14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726176">
                <a:off x="4084301" y="2183710"/>
                <a:ext cx="196668" cy="358444"/>
              </a:xfrm>
              <a:prstGeom prst="rect">
                <a:avLst/>
              </a:prstGeom>
            </p:spPr>
          </p:pic>
          <p:pic>
            <p:nvPicPr>
              <p:cNvPr id="76" name="Immagine 38">
                <a:extLst>
                  <a:ext uri="{FF2B5EF4-FFF2-40B4-BE49-F238E27FC236}">
                    <a16:creationId xmlns:a16="http://schemas.microsoft.com/office/drawing/2014/main" id="{98C6720E-3B99-D852-28D8-34221B042D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43876" y="2642162"/>
                <a:ext cx="507561" cy="532799"/>
              </a:xfrm>
              <a:prstGeom prst="rect">
                <a:avLst/>
              </a:prstGeom>
            </p:spPr>
          </p:pic>
        </p:grpSp>
      </p:grp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84A72AF-CC40-6B9C-0A20-22D333F54C76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23</a:t>
            </a:fld>
            <a:endParaRPr lang="ro"/>
          </a:p>
        </p:txBody>
      </p:sp>
      <p:pic>
        <p:nvPicPr>
          <p:cNvPr id="87" name="Segnaposto contenuto 16">
            <a:extLst>
              <a:ext uri="{FF2B5EF4-FFF2-40B4-BE49-F238E27FC236}">
                <a16:creationId xmlns:a16="http://schemas.microsoft.com/office/drawing/2014/main" id="{660F6FAF-96FC-1E9E-E38C-E5B40AFF412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19688" y="4103390"/>
            <a:ext cx="558573" cy="1074747"/>
          </a:xfrm>
          <a:prstGeom prst="rect">
            <a:avLst/>
          </a:prstGeom>
          <a:effectLst/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5B146BC6-73A3-2BBF-A72F-218B9A819C1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5419" y="4089016"/>
            <a:ext cx="829358" cy="1300784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3471F922-A318-D75C-C103-6B814920615F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2275" y="4076343"/>
            <a:ext cx="786374" cy="1262552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ABF37E40-AFD8-54B1-E9AA-283FAD5DB2C7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8628" y="2034132"/>
            <a:ext cx="770236" cy="1262551"/>
          </a:xfrm>
          <a:prstGeom prst="rect">
            <a:avLst/>
          </a:prstGeom>
        </p:spPr>
      </p:pic>
      <p:pic>
        <p:nvPicPr>
          <p:cNvPr id="170" name="Immagine 169">
            <a:extLst>
              <a:ext uri="{FF2B5EF4-FFF2-40B4-BE49-F238E27FC236}">
                <a16:creationId xmlns:a16="http://schemas.microsoft.com/office/drawing/2014/main" id="{33C87E65-B22D-7240-87E7-FB4733FDB263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8655" y="2027484"/>
            <a:ext cx="882885" cy="1332757"/>
          </a:xfrm>
          <a:prstGeom prst="rect">
            <a:avLst/>
          </a:prstGeom>
        </p:spPr>
      </p:pic>
      <p:sp>
        <p:nvSpPr>
          <p:cNvPr id="2" name="Title 13">
            <a:extLst>
              <a:ext uri="{FF2B5EF4-FFF2-40B4-BE49-F238E27FC236}">
                <a16:creationId xmlns:a16="http://schemas.microsoft.com/office/drawing/2014/main" id="{4A30FB51-869C-C29F-F988-581FA5B04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94490"/>
            <a:ext cx="11249349" cy="388013"/>
          </a:xfrm>
        </p:spPr>
        <p:txBody>
          <a:bodyPr/>
          <a:lstStyle/>
          <a:p>
            <a:pPr algn="l" rtl="0"/>
            <a:r>
              <a:rPr lang="ro" dirty="0"/>
              <a:t>Aspirator</a:t>
            </a:r>
            <a:r>
              <a:rPr lang="ro" b="1" i="0" u="none" baseline="0" dirty="0"/>
              <a:t> și accesorii Mini IVS </a:t>
            </a:r>
            <a:r>
              <a:rPr lang="en-US" dirty="0"/>
              <a:t>–</a:t>
            </a:r>
            <a:r>
              <a:rPr lang="ro" b="1" i="0" u="none" baseline="0" dirty="0"/>
              <a:t> sugestie de vânzare II</a:t>
            </a:r>
          </a:p>
        </p:txBody>
      </p:sp>
      <p:sp>
        <p:nvSpPr>
          <p:cNvPr id="13" name="CasellaDiTesto 88">
            <a:extLst>
              <a:ext uri="{FF2B5EF4-FFF2-40B4-BE49-F238E27FC236}">
                <a16:creationId xmlns:a16="http://schemas.microsoft.com/office/drawing/2014/main" id="{5B85C7A3-9593-0195-823E-558634587249}"/>
              </a:ext>
            </a:extLst>
          </p:cNvPr>
          <p:cNvSpPr txBox="1"/>
          <p:nvPr/>
        </p:nvSpPr>
        <p:spPr>
          <a:xfrm>
            <a:off x="2209362" y="4281046"/>
            <a:ext cx="127598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rtl="0"/>
            <a:r>
              <a:rPr lang="ro" sz="800" b="1" i="0" u="none" baseline="0">
                <a:latin typeface="+mj-lt"/>
              </a:rPr>
              <a:t>VHS010 HC Z22 EXA</a:t>
            </a:r>
          </a:p>
          <a:p>
            <a:pPr algn="l" rtl="0"/>
            <a:r>
              <a:rPr lang="ro" sz="800" b="0" i="0" u="none" baseline="0">
                <a:solidFill>
                  <a:schemeClr val="accent3"/>
                </a:solidFill>
              </a:rPr>
              <a:t>4010100116</a:t>
            </a:r>
            <a:endParaRPr lang="ro" sz="800" dirty="0">
              <a:solidFill>
                <a:schemeClr val="accent3"/>
              </a:solidFill>
            </a:endParaRPr>
          </a:p>
        </p:txBody>
      </p:sp>
      <p:sp>
        <p:nvSpPr>
          <p:cNvPr id="16" name="CasellaDiTesto 89">
            <a:extLst>
              <a:ext uri="{FF2B5EF4-FFF2-40B4-BE49-F238E27FC236}">
                <a16:creationId xmlns:a16="http://schemas.microsoft.com/office/drawing/2014/main" id="{2725E786-CAB3-550F-3718-7E3A03EE2BB1}"/>
              </a:ext>
            </a:extLst>
          </p:cNvPr>
          <p:cNvSpPr txBox="1"/>
          <p:nvPr/>
        </p:nvSpPr>
        <p:spPr>
          <a:xfrm>
            <a:off x="2209362" y="2227424"/>
            <a:ext cx="141451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rtl="0"/>
            <a:r>
              <a:rPr lang="ro" sz="800" b="0" i="0" u="none" baseline="0">
                <a:latin typeface="+mj-lt"/>
              </a:rPr>
              <a:t>VHS011 LC Z22 EXA</a:t>
            </a:r>
          </a:p>
          <a:p>
            <a:pPr algn="l" rtl="0"/>
            <a:r>
              <a:rPr lang="ro" sz="800" b="0" i="0" u="none" baseline="0">
                <a:solidFill>
                  <a:schemeClr val="accent3"/>
                </a:solidFill>
              </a:rPr>
              <a:t>4010100113</a:t>
            </a:r>
            <a:r>
              <a:rPr lang="ro" sz="800" b="0" i="0" u="none" baseline="0"/>
              <a:t> </a:t>
            </a:r>
          </a:p>
        </p:txBody>
      </p:sp>
      <p:sp>
        <p:nvSpPr>
          <p:cNvPr id="17" name="CasellaDiTesto 114">
            <a:extLst>
              <a:ext uri="{FF2B5EF4-FFF2-40B4-BE49-F238E27FC236}">
                <a16:creationId xmlns:a16="http://schemas.microsoft.com/office/drawing/2014/main" id="{7CA1884D-3A5B-10D7-7DDD-2A049A3672D7}"/>
              </a:ext>
            </a:extLst>
          </p:cNvPr>
          <p:cNvSpPr txBox="1"/>
          <p:nvPr/>
        </p:nvSpPr>
        <p:spPr>
          <a:xfrm>
            <a:off x="1396847" y="3348398"/>
            <a:ext cx="1837636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o"/>
            </a:defPPr>
            <a:lvl1pPr>
              <a:defRPr sz="800" b="1"/>
            </a:lvl1pPr>
          </a:lstStyle>
          <a:p>
            <a:pPr algn="l" rtl="0"/>
            <a:r>
              <a:rPr lang="ro" b="0" i="0" u="none" baseline="0" dirty="0"/>
              <a:t>SET accesorii </a:t>
            </a:r>
            <a:r>
              <a:rPr lang="ro" b="0" dirty="0"/>
              <a:t>Aspirator</a:t>
            </a:r>
            <a:r>
              <a:rPr lang="ro" b="0" i="0" u="none" baseline="0" dirty="0"/>
              <a:t> EXA</a:t>
            </a:r>
          </a:p>
          <a:p>
            <a:pPr algn="l" rtl="0"/>
            <a:r>
              <a:rPr lang="ro" sz="700" b="0" i="0" u="none" baseline="0" dirty="0"/>
              <a:t>4072400823</a:t>
            </a:r>
          </a:p>
        </p:txBody>
      </p:sp>
      <p:sp>
        <p:nvSpPr>
          <p:cNvPr id="18" name="CasellaDiTesto 115">
            <a:extLst>
              <a:ext uri="{FF2B5EF4-FFF2-40B4-BE49-F238E27FC236}">
                <a16:creationId xmlns:a16="http://schemas.microsoft.com/office/drawing/2014/main" id="{901B60B5-57B3-4B8C-4E77-D7570445E0AF}"/>
              </a:ext>
            </a:extLst>
          </p:cNvPr>
          <p:cNvSpPr txBox="1"/>
          <p:nvPr/>
        </p:nvSpPr>
        <p:spPr>
          <a:xfrm>
            <a:off x="1410345" y="5389800"/>
            <a:ext cx="1806819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o"/>
            </a:defPPr>
            <a:lvl1pPr>
              <a:defRPr sz="800" b="1"/>
            </a:lvl1pPr>
          </a:lstStyle>
          <a:p>
            <a:pPr algn="l" rtl="0"/>
            <a:r>
              <a:rPr lang="ro" b="0" i="0" u="none" baseline="0" dirty="0"/>
              <a:t>SET accesorii </a:t>
            </a:r>
            <a:r>
              <a:rPr lang="ro" b="0" dirty="0"/>
              <a:t>Aspirator</a:t>
            </a:r>
            <a:r>
              <a:rPr lang="ro" b="0" i="0" u="none" baseline="0" dirty="0"/>
              <a:t> EXA</a:t>
            </a:r>
          </a:p>
          <a:p>
            <a:pPr algn="l" rtl="0"/>
            <a:r>
              <a:rPr lang="ro" sz="700" b="0" i="0" u="none" baseline="0" dirty="0"/>
              <a:t>4072400823</a:t>
            </a:r>
          </a:p>
        </p:txBody>
      </p:sp>
      <p:sp>
        <p:nvSpPr>
          <p:cNvPr id="20" name="CasellaDiTesto 107">
            <a:extLst>
              <a:ext uri="{FF2B5EF4-FFF2-40B4-BE49-F238E27FC236}">
                <a16:creationId xmlns:a16="http://schemas.microsoft.com/office/drawing/2014/main" id="{E62C9CFE-E1B0-80DA-07C3-396A35BBAD7A}"/>
              </a:ext>
            </a:extLst>
          </p:cNvPr>
          <p:cNvSpPr txBox="1"/>
          <p:nvPr/>
        </p:nvSpPr>
        <p:spPr>
          <a:xfrm>
            <a:off x="2209362" y="4536180"/>
            <a:ext cx="1778822" cy="46166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defPPr>
              <a:defRPr lang="ro"/>
            </a:defPPr>
            <a:lvl1pPr>
              <a:defRPr sz="1000" b="1">
                <a:latin typeface="+mj-lt"/>
              </a:defRPr>
            </a:lvl1pPr>
          </a:lstStyle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>
                <a:latin typeface="+mn-lt"/>
              </a:rPr>
              <a:t>Eliminare în siguranță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>
                <a:latin typeface="+mn-lt"/>
              </a:rPr>
              <a:t>Nu contaminează mediul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>
                <a:latin typeface="+mn-lt"/>
              </a:rPr>
              <a:t>Sigur cu materiale conductoare</a:t>
            </a:r>
          </a:p>
        </p:txBody>
      </p:sp>
      <p:sp>
        <p:nvSpPr>
          <p:cNvPr id="23" name="CasellaDiTesto 108">
            <a:extLst>
              <a:ext uri="{FF2B5EF4-FFF2-40B4-BE49-F238E27FC236}">
                <a16:creationId xmlns:a16="http://schemas.microsoft.com/office/drawing/2014/main" id="{84C15B01-63A7-5F8F-1B68-2C180EE7C050}"/>
              </a:ext>
            </a:extLst>
          </p:cNvPr>
          <p:cNvSpPr txBox="1"/>
          <p:nvPr/>
        </p:nvSpPr>
        <p:spPr>
          <a:xfrm>
            <a:off x="2209362" y="2502586"/>
            <a:ext cx="1672921" cy="46166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/>
              <a:t>Foarte ușor de curățat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/>
              <a:t>Nu contaminează mediul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/>
              <a:t>Sigur cu materiale conductoare</a:t>
            </a:r>
          </a:p>
        </p:txBody>
      </p:sp>
      <p:sp>
        <p:nvSpPr>
          <p:cNvPr id="27" name="CasellaDiTesto 90">
            <a:extLst>
              <a:ext uri="{FF2B5EF4-FFF2-40B4-BE49-F238E27FC236}">
                <a16:creationId xmlns:a16="http://schemas.microsoft.com/office/drawing/2014/main" id="{10CFC0E9-C947-71DC-CD10-75EE8E6441F3}"/>
              </a:ext>
            </a:extLst>
          </p:cNvPr>
          <p:cNvSpPr txBox="1"/>
          <p:nvPr/>
        </p:nvSpPr>
        <p:spPr>
          <a:xfrm>
            <a:off x="6060404" y="4281046"/>
            <a:ext cx="127598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rtl="0"/>
            <a:r>
              <a:rPr lang="ro" sz="800" b="0" i="0" u="none" baseline="0">
                <a:latin typeface="+mj-lt"/>
              </a:rPr>
              <a:t>VHS011 LC ACD</a:t>
            </a:r>
          </a:p>
          <a:p>
            <a:pPr algn="l" rtl="0"/>
            <a:r>
              <a:rPr lang="ro" sz="800" b="0" i="0" u="none" baseline="0">
                <a:solidFill>
                  <a:schemeClr val="accent3"/>
                </a:solidFill>
              </a:rPr>
              <a:t>4010100120</a:t>
            </a:r>
          </a:p>
          <a:p>
            <a:pPr algn="l" rtl="0"/>
            <a:endParaRPr lang="ro" sz="800" dirty="0"/>
          </a:p>
        </p:txBody>
      </p:sp>
      <p:sp>
        <p:nvSpPr>
          <p:cNvPr id="28" name="CasellaDiTesto 91">
            <a:extLst>
              <a:ext uri="{FF2B5EF4-FFF2-40B4-BE49-F238E27FC236}">
                <a16:creationId xmlns:a16="http://schemas.microsoft.com/office/drawing/2014/main" id="{EA50DAE5-AC13-4429-2612-9E99F396DDC6}"/>
              </a:ext>
            </a:extLst>
          </p:cNvPr>
          <p:cNvSpPr txBox="1"/>
          <p:nvPr/>
        </p:nvSpPr>
        <p:spPr>
          <a:xfrm>
            <a:off x="6060404" y="2227424"/>
            <a:ext cx="14145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rtl="0"/>
            <a:r>
              <a:rPr lang="ro" sz="800" b="0" i="0" u="none" baseline="0">
                <a:latin typeface="+mj-lt"/>
              </a:rPr>
              <a:t>VHS010 LC ACD</a:t>
            </a:r>
          </a:p>
          <a:p>
            <a:pPr algn="l" rtl="0"/>
            <a:r>
              <a:rPr lang="ro" sz="800" b="0" i="0" u="none" baseline="0">
                <a:solidFill>
                  <a:schemeClr val="accent3"/>
                </a:solidFill>
              </a:rPr>
              <a:t>4010100122</a:t>
            </a:r>
          </a:p>
          <a:p>
            <a:pPr algn="l" rtl="0"/>
            <a:r>
              <a:rPr lang="ro" sz="800" b="0" i="0" u="none" baseline="0"/>
              <a:t> </a:t>
            </a:r>
            <a:endParaRPr lang="ro" sz="800" dirty="0"/>
          </a:p>
        </p:txBody>
      </p:sp>
      <p:sp>
        <p:nvSpPr>
          <p:cNvPr id="29" name="CasellaDiTesto 116">
            <a:extLst>
              <a:ext uri="{FF2B5EF4-FFF2-40B4-BE49-F238E27FC236}">
                <a16:creationId xmlns:a16="http://schemas.microsoft.com/office/drawing/2014/main" id="{7E0E92F6-3F45-27E8-9A66-5D55DAEE0967}"/>
              </a:ext>
            </a:extLst>
          </p:cNvPr>
          <p:cNvSpPr txBox="1"/>
          <p:nvPr/>
        </p:nvSpPr>
        <p:spPr>
          <a:xfrm>
            <a:off x="5211584" y="5389800"/>
            <a:ext cx="163158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o"/>
            </a:defPPr>
            <a:lvl1pPr>
              <a:defRPr sz="800" b="1"/>
            </a:lvl1pPr>
          </a:lstStyle>
          <a:p>
            <a:pPr algn="l" rtl="0"/>
            <a:r>
              <a:rPr lang="ro" b="0" i="0" u="none" baseline="0"/>
              <a:t>SET accesorii ACD de bază</a:t>
            </a:r>
          </a:p>
          <a:p>
            <a:pPr algn="l" rtl="0"/>
            <a:r>
              <a:rPr lang="ro" sz="700" b="0" i="0" u="none" baseline="0"/>
              <a:t>4072400825</a:t>
            </a:r>
          </a:p>
          <a:p>
            <a:endParaRPr lang="ro" sz="700" b="0"/>
          </a:p>
        </p:txBody>
      </p:sp>
      <p:sp>
        <p:nvSpPr>
          <p:cNvPr id="30" name="CasellaDiTesto 117">
            <a:extLst>
              <a:ext uri="{FF2B5EF4-FFF2-40B4-BE49-F238E27FC236}">
                <a16:creationId xmlns:a16="http://schemas.microsoft.com/office/drawing/2014/main" id="{937BB575-9897-0A47-A083-C2980AA208D8}"/>
              </a:ext>
            </a:extLst>
          </p:cNvPr>
          <p:cNvSpPr txBox="1"/>
          <p:nvPr/>
        </p:nvSpPr>
        <p:spPr>
          <a:xfrm>
            <a:off x="5220952" y="3368587"/>
            <a:ext cx="163158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o"/>
            </a:defPPr>
            <a:lvl1pPr>
              <a:defRPr sz="800" b="1"/>
            </a:lvl1pPr>
          </a:lstStyle>
          <a:p>
            <a:pPr algn="l" rtl="0"/>
            <a:r>
              <a:rPr lang="ro" b="0" i="0" u="none" baseline="0"/>
              <a:t>SET accesorii ACD de bază</a:t>
            </a:r>
          </a:p>
          <a:p>
            <a:pPr algn="l" rtl="0"/>
            <a:r>
              <a:rPr lang="ro" sz="700" b="0" i="0" u="none" baseline="0"/>
              <a:t>4072400825</a:t>
            </a:r>
          </a:p>
          <a:p>
            <a:endParaRPr lang="ro" sz="700" b="0"/>
          </a:p>
        </p:txBody>
      </p:sp>
      <p:sp>
        <p:nvSpPr>
          <p:cNvPr id="31" name="CasellaDiTesto 109">
            <a:extLst>
              <a:ext uri="{FF2B5EF4-FFF2-40B4-BE49-F238E27FC236}">
                <a16:creationId xmlns:a16="http://schemas.microsoft.com/office/drawing/2014/main" id="{4E9B163F-C363-9FED-A565-C358F0895C0C}"/>
              </a:ext>
            </a:extLst>
          </p:cNvPr>
          <p:cNvSpPr txBox="1"/>
          <p:nvPr/>
        </p:nvSpPr>
        <p:spPr>
          <a:xfrm>
            <a:off x="6060404" y="4536180"/>
            <a:ext cx="1840746" cy="58477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defPPr>
              <a:defRPr lang="ro"/>
            </a:defPPr>
            <a:lvl1pPr>
              <a:defRPr sz="1000" b="0"/>
            </a:lvl1pPr>
          </a:lstStyle>
          <a:p>
            <a:pPr algn="l" rtl="0"/>
            <a:r>
              <a:rPr lang="ro" sz="800" b="0" i="0" u="none" baseline="0"/>
              <a:t>Cel mai robust, compact și ușor aspirator industrial, cu filtrare de înaltă performanță, fără</a:t>
            </a:r>
            <a:r>
              <a:rPr lang="en-US" sz="800" b="0" i="0" u="none" baseline="0"/>
              <a:t> </a:t>
            </a:r>
            <a:r>
              <a:rPr lang="ro" sz="800" b="0" i="0" u="none" baseline="0"/>
              <a:t>consumabile, pentru încărcare ridicată cu pulberi</a:t>
            </a:r>
          </a:p>
        </p:txBody>
      </p:sp>
      <p:sp>
        <p:nvSpPr>
          <p:cNvPr id="32" name="CasellaDiTesto 110">
            <a:extLst>
              <a:ext uri="{FF2B5EF4-FFF2-40B4-BE49-F238E27FC236}">
                <a16:creationId xmlns:a16="http://schemas.microsoft.com/office/drawing/2014/main" id="{8AB6D53A-C371-5CAF-C095-ECE3D1D1CCEA}"/>
              </a:ext>
            </a:extLst>
          </p:cNvPr>
          <p:cNvSpPr txBox="1"/>
          <p:nvPr/>
        </p:nvSpPr>
        <p:spPr>
          <a:xfrm>
            <a:off x="6060404" y="2502586"/>
            <a:ext cx="1618399" cy="58477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defPPr>
              <a:defRPr lang="ro"/>
            </a:defPPr>
            <a:lvl1pPr>
              <a:defRPr sz="1000"/>
            </a:lvl1pPr>
          </a:lstStyle>
          <a:p>
            <a:pPr algn="l" rtl="0"/>
            <a:r>
              <a:rPr lang="ro" sz="800" b="0" i="0" u="none" baseline="0"/>
              <a:t>Cel mai robust, compact și ușor aspirator industrial, cu opțiuni </a:t>
            </a:r>
            <a:br>
              <a:rPr lang="en-US" sz="800" b="0" i="0" u="none" baseline="0"/>
            </a:br>
            <a:r>
              <a:rPr lang="ro" sz="800" b="0" i="0" u="none" baseline="0"/>
              <a:t>de eliminare accesibile, scalabile și sigure</a:t>
            </a:r>
          </a:p>
        </p:txBody>
      </p:sp>
      <p:sp>
        <p:nvSpPr>
          <p:cNvPr id="33" name="CasellaDiTesto 93">
            <a:extLst>
              <a:ext uri="{FF2B5EF4-FFF2-40B4-BE49-F238E27FC236}">
                <a16:creationId xmlns:a16="http://schemas.microsoft.com/office/drawing/2014/main" id="{8A932BA6-AE75-9171-BF16-17ECBD1F936B}"/>
              </a:ext>
            </a:extLst>
          </p:cNvPr>
          <p:cNvSpPr txBox="1"/>
          <p:nvPr/>
        </p:nvSpPr>
        <p:spPr>
          <a:xfrm>
            <a:off x="9972773" y="4281046"/>
            <a:ext cx="127598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rtl="0"/>
            <a:r>
              <a:rPr lang="ro" sz="800" b="1" i="0" u="none" baseline="0" dirty="0">
                <a:latin typeface="+mj-lt"/>
              </a:rPr>
              <a:t>VHS010 HC Z22 EXA 3X</a:t>
            </a:r>
          </a:p>
          <a:p>
            <a:pPr algn="l" rtl="0"/>
            <a:r>
              <a:rPr lang="ro" sz="800" b="0" i="0" u="none" baseline="0" dirty="0">
                <a:solidFill>
                  <a:schemeClr val="accent3"/>
                </a:solidFill>
              </a:rPr>
              <a:t>TBD** </a:t>
            </a:r>
            <a:endParaRPr lang="ro" sz="800" b="1" dirty="0">
              <a:solidFill>
                <a:schemeClr val="accent3"/>
              </a:solidFill>
            </a:endParaRPr>
          </a:p>
        </p:txBody>
      </p:sp>
      <p:sp>
        <p:nvSpPr>
          <p:cNvPr id="34" name="CasellaDiTesto 94">
            <a:extLst>
              <a:ext uri="{FF2B5EF4-FFF2-40B4-BE49-F238E27FC236}">
                <a16:creationId xmlns:a16="http://schemas.microsoft.com/office/drawing/2014/main" id="{24D89D7D-05EA-AB45-82B3-C95D29D40DD4}"/>
              </a:ext>
            </a:extLst>
          </p:cNvPr>
          <p:cNvSpPr txBox="1"/>
          <p:nvPr/>
        </p:nvSpPr>
        <p:spPr>
          <a:xfrm>
            <a:off x="9972773" y="2227424"/>
            <a:ext cx="141451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rtl="0"/>
            <a:r>
              <a:rPr lang="ro" sz="800" b="0" i="0" u="none" baseline="0">
                <a:latin typeface="+mj-lt"/>
              </a:rPr>
              <a:t>VHS011 LC Z22 EXA 3X AU</a:t>
            </a:r>
          </a:p>
          <a:p>
            <a:pPr algn="l" rtl="0"/>
            <a:r>
              <a:rPr lang="ro" sz="800" b="0" i="0" u="none" baseline="0">
                <a:solidFill>
                  <a:schemeClr val="accent3"/>
                </a:solidFill>
              </a:rPr>
              <a:t>TBD** </a:t>
            </a:r>
            <a:endParaRPr lang="ro" sz="800" b="1" dirty="0">
              <a:solidFill>
                <a:schemeClr val="accent3"/>
              </a:solidFill>
            </a:endParaRPr>
          </a:p>
        </p:txBody>
      </p:sp>
      <p:sp>
        <p:nvSpPr>
          <p:cNvPr id="44" name="CasellaDiTesto 118">
            <a:extLst>
              <a:ext uri="{FF2B5EF4-FFF2-40B4-BE49-F238E27FC236}">
                <a16:creationId xmlns:a16="http://schemas.microsoft.com/office/drawing/2014/main" id="{FE8F4C17-896A-66CA-5C32-A3FCB3697FA0}"/>
              </a:ext>
            </a:extLst>
          </p:cNvPr>
          <p:cNvSpPr txBox="1"/>
          <p:nvPr/>
        </p:nvSpPr>
        <p:spPr>
          <a:xfrm>
            <a:off x="9132217" y="3368587"/>
            <a:ext cx="1975269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o"/>
            </a:defPPr>
            <a:lvl1pPr>
              <a:defRPr sz="800" b="1"/>
            </a:lvl1pPr>
          </a:lstStyle>
          <a:p>
            <a:pPr algn="l" rtl="0"/>
            <a:r>
              <a:rPr lang="ro" b="0" i="0" u="none" baseline="0" dirty="0"/>
              <a:t>SET accesorii </a:t>
            </a:r>
            <a:r>
              <a:rPr lang="ro" b="0" dirty="0"/>
              <a:t>Aspirator</a:t>
            </a:r>
            <a:r>
              <a:rPr lang="ro" b="0" i="0" u="none" baseline="0" dirty="0"/>
              <a:t> FDA EXA</a:t>
            </a:r>
          </a:p>
          <a:p>
            <a:pPr algn="l" rtl="0"/>
            <a:r>
              <a:rPr lang="ro" sz="700" b="0" i="0" u="none" baseline="0" dirty="0"/>
              <a:t>4072400822</a:t>
            </a:r>
          </a:p>
        </p:txBody>
      </p:sp>
      <p:sp>
        <p:nvSpPr>
          <p:cNvPr id="45" name="CasellaDiTesto 119">
            <a:extLst>
              <a:ext uri="{FF2B5EF4-FFF2-40B4-BE49-F238E27FC236}">
                <a16:creationId xmlns:a16="http://schemas.microsoft.com/office/drawing/2014/main" id="{C00F38CE-2B79-7845-772F-FF3CB2EEFDE1}"/>
              </a:ext>
            </a:extLst>
          </p:cNvPr>
          <p:cNvSpPr txBox="1"/>
          <p:nvPr/>
        </p:nvSpPr>
        <p:spPr>
          <a:xfrm>
            <a:off x="9142452" y="5389800"/>
            <a:ext cx="2029929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ro"/>
            </a:defPPr>
            <a:lvl1pPr>
              <a:defRPr sz="800" b="1"/>
            </a:lvl1pPr>
          </a:lstStyle>
          <a:p>
            <a:pPr algn="l" rtl="0"/>
            <a:r>
              <a:rPr lang="ro" b="0" i="0" u="none" baseline="0" dirty="0"/>
              <a:t>SET accesorii FDA </a:t>
            </a:r>
            <a:r>
              <a:rPr lang="ro" b="0" dirty="0"/>
              <a:t>Aspirator</a:t>
            </a:r>
            <a:r>
              <a:rPr lang="ro" b="0" i="0" u="none" baseline="0" dirty="0"/>
              <a:t> ACD</a:t>
            </a:r>
          </a:p>
          <a:p>
            <a:pPr algn="l" rtl="0"/>
            <a:r>
              <a:rPr lang="ro" sz="700" b="0" i="0" u="none" baseline="0" dirty="0"/>
              <a:t>4072400822</a:t>
            </a:r>
            <a:endParaRPr lang="ro" sz="700" b="0" dirty="0"/>
          </a:p>
        </p:txBody>
      </p:sp>
      <p:sp>
        <p:nvSpPr>
          <p:cNvPr id="46" name="CasellaDiTesto 111">
            <a:extLst>
              <a:ext uri="{FF2B5EF4-FFF2-40B4-BE49-F238E27FC236}">
                <a16:creationId xmlns:a16="http://schemas.microsoft.com/office/drawing/2014/main" id="{A97883A2-C7E0-5A8F-72B8-E80530A98242}"/>
              </a:ext>
            </a:extLst>
          </p:cNvPr>
          <p:cNvSpPr txBox="1"/>
          <p:nvPr/>
        </p:nvSpPr>
        <p:spPr>
          <a:xfrm>
            <a:off x="9972773" y="4536180"/>
            <a:ext cx="1776718" cy="46166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defPPr>
              <a:defRPr lang="ro"/>
            </a:defPPr>
            <a:lvl1pPr>
              <a:defRPr sz="1000" b="0"/>
            </a:lvl1pPr>
          </a:lstStyle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/>
              <a:t>Eliminare în siguranță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/>
              <a:t>Nu contaminează mediul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dirty="0"/>
              <a:t>Accesorii</a:t>
            </a:r>
            <a:r>
              <a:rPr lang="ro" sz="800" b="0" i="0" u="none" baseline="0" dirty="0"/>
              <a:t> și furtun FDA</a:t>
            </a:r>
          </a:p>
        </p:txBody>
      </p:sp>
      <p:sp>
        <p:nvSpPr>
          <p:cNvPr id="47" name="CasellaDiTesto 112">
            <a:extLst>
              <a:ext uri="{FF2B5EF4-FFF2-40B4-BE49-F238E27FC236}">
                <a16:creationId xmlns:a16="http://schemas.microsoft.com/office/drawing/2014/main" id="{DD1FDCE8-FA12-E50A-505D-DC40D693144E}"/>
              </a:ext>
            </a:extLst>
          </p:cNvPr>
          <p:cNvSpPr txBox="1"/>
          <p:nvPr/>
        </p:nvSpPr>
        <p:spPr>
          <a:xfrm>
            <a:off x="9972773" y="2502586"/>
            <a:ext cx="1821437" cy="46166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/>
              <a:t>Foarte ușor de curățat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b="0" i="0" u="none" baseline="0" dirty="0"/>
              <a:t>Nu contaminează mediul</a:t>
            </a:r>
          </a:p>
          <a:p>
            <a:pPr marL="108000" indent="-108000" algn="l" rtl="0">
              <a:buFont typeface="Arial" panose="020B0604020202020204" pitchFamily="34" charset="0"/>
              <a:buChar char="•"/>
            </a:pPr>
            <a:r>
              <a:rPr lang="ro" sz="800" dirty="0"/>
              <a:t>Accesorii</a:t>
            </a:r>
            <a:r>
              <a:rPr lang="ro" sz="800" b="0" i="0" u="none" baseline="0" dirty="0"/>
              <a:t> și furtun FDA</a:t>
            </a:r>
          </a:p>
        </p:txBody>
      </p:sp>
      <p:sp>
        <p:nvSpPr>
          <p:cNvPr id="4" name="Segnaposto contenuto 1">
            <a:extLst>
              <a:ext uri="{FF2B5EF4-FFF2-40B4-BE49-F238E27FC236}">
                <a16:creationId xmlns:a16="http://schemas.microsoft.com/office/drawing/2014/main" id="{78561DBA-244D-D61A-58D2-526DA89554A1}"/>
              </a:ext>
            </a:extLst>
          </p:cNvPr>
          <p:cNvSpPr txBox="1">
            <a:spLocks/>
          </p:cNvSpPr>
          <p:nvPr/>
        </p:nvSpPr>
        <p:spPr>
          <a:xfrm>
            <a:off x="8160895" y="1119944"/>
            <a:ext cx="3539143" cy="658642"/>
          </a:xfrm>
          <a:prstGeom prst="rect">
            <a:avLst/>
          </a:prstGeom>
          <a:solidFill>
            <a:schemeClr val="accent1"/>
          </a:solidFill>
          <a:effectLst/>
        </p:spPr>
        <p:txBody>
          <a:bodyPr vert="horz" wrap="square" lIns="216000" tIns="118872" rIns="219456" bIns="118872" rtlCol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ro" b="0" i="0" u="none" baseline="0">
                <a:solidFill>
                  <a:schemeClr val="bg1"/>
                </a:solidFill>
                <a:latin typeface="+mj-lt"/>
              </a:rPr>
              <a:t>Farmaceutică și nutraceutică</a:t>
            </a:r>
          </a:p>
          <a:p>
            <a:pPr marL="0" indent="0" algn="ctr" rtl="0">
              <a:buFont typeface="Arial" panose="020B0604020202020204" pitchFamily="34" charset="0"/>
              <a:buNone/>
            </a:pPr>
            <a:r>
              <a:rPr lang="ro" sz="1100" b="0" i="0" u="none" baseline="0">
                <a:solidFill>
                  <a:schemeClr val="bg1"/>
                </a:solidFill>
              </a:rPr>
              <a:t>Curățarea utilajelor de ambalare</a:t>
            </a:r>
          </a:p>
        </p:txBody>
      </p:sp>
      <p:sp>
        <p:nvSpPr>
          <p:cNvPr id="9" name="Segnaposto contenuto 1">
            <a:extLst>
              <a:ext uri="{FF2B5EF4-FFF2-40B4-BE49-F238E27FC236}">
                <a16:creationId xmlns:a16="http://schemas.microsoft.com/office/drawing/2014/main" id="{6E9B8ED6-A5A3-AB6D-891F-296ECDED8683}"/>
              </a:ext>
            </a:extLst>
          </p:cNvPr>
          <p:cNvSpPr txBox="1">
            <a:spLocks/>
          </p:cNvSpPr>
          <p:nvPr/>
        </p:nvSpPr>
        <p:spPr>
          <a:xfrm>
            <a:off x="4258057" y="1119944"/>
            <a:ext cx="3675888" cy="658642"/>
          </a:xfrm>
          <a:prstGeom prst="rect">
            <a:avLst/>
          </a:prstGeom>
          <a:solidFill>
            <a:schemeClr val="accent1"/>
          </a:solidFill>
          <a:effectLst/>
        </p:spPr>
        <p:txBody>
          <a:bodyPr vert="horz" wrap="square" lIns="216000" tIns="118872" rIns="219456" bIns="118872" rtlCol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ro" b="0" i="0" u="none" baseline="0">
                <a:solidFill>
                  <a:schemeClr val="bg1"/>
                </a:solidFill>
                <a:latin typeface="+mj-lt"/>
              </a:rPr>
              <a:t>Tâmplărie, atelier mecanic</a:t>
            </a:r>
          </a:p>
          <a:p>
            <a:pPr marL="0" indent="0" algn="ctr" rtl="0">
              <a:buFont typeface="Arial" panose="020B0604020202020204" pitchFamily="34" charset="0"/>
              <a:buNone/>
            </a:pPr>
            <a:r>
              <a:rPr lang="ro" sz="1100" b="0" i="0" u="none" baseline="0">
                <a:solidFill>
                  <a:schemeClr val="bg1"/>
                </a:solidFill>
              </a:rPr>
              <a:t>Set de pornire pentru aplicații generale de bază </a:t>
            </a:r>
          </a:p>
        </p:txBody>
      </p:sp>
      <p:sp>
        <p:nvSpPr>
          <p:cNvPr id="10" name="Segnaposto contenuto 1">
            <a:extLst>
              <a:ext uri="{FF2B5EF4-FFF2-40B4-BE49-F238E27FC236}">
                <a16:creationId xmlns:a16="http://schemas.microsoft.com/office/drawing/2014/main" id="{2FE5CE1A-260C-BE1B-AB3E-EB295E57B12C}"/>
              </a:ext>
            </a:extLst>
          </p:cNvPr>
          <p:cNvSpPr txBox="1">
            <a:spLocks/>
          </p:cNvSpPr>
          <p:nvPr/>
        </p:nvSpPr>
        <p:spPr>
          <a:xfrm>
            <a:off x="485483" y="1119944"/>
            <a:ext cx="3559175" cy="658642"/>
          </a:xfrm>
          <a:prstGeom prst="rect">
            <a:avLst/>
          </a:prstGeom>
          <a:solidFill>
            <a:schemeClr val="accent1"/>
          </a:solidFill>
          <a:effectLst/>
        </p:spPr>
        <p:txBody>
          <a:bodyPr vert="horz" lIns="216000" tIns="118872" rIns="219456" bIns="118872" rtlCol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ro" b="0" i="0" u="none" baseline="0">
                <a:solidFill>
                  <a:schemeClr val="bg1"/>
                </a:solidFill>
                <a:latin typeface="+mj-lt"/>
              </a:rPr>
              <a:t>Electronică</a:t>
            </a:r>
          </a:p>
          <a:p>
            <a:pPr marL="0" indent="0" algn="ctr" rtl="0">
              <a:buFont typeface="Arial" panose="020B0604020202020204" pitchFamily="34" charset="0"/>
              <a:buNone/>
            </a:pPr>
            <a:r>
              <a:rPr lang="ro" sz="1100" b="0" i="0" u="none" baseline="0">
                <a:solidFill>
                  <a:schemeClr val="bg1"/>
                </a:solidFill>
              </a:rPr>
              <a:t>Curățarea utilajelor de producție</a:t>
            </a:r>
          </a:p>
        </p:txBody>
      </p:sp>
      <p:pic>
        <p:nvPicPr>
          <p:cNvPr id="42" name="Segnaposto contenuto 20">
            <a:extLst>
              <a:ext uri="{FF2B5EF4-FFF2-40B4-BE49-F238E27FC236}">
                <a16:creationId xmlns:a16="http://schemas.microsoft.com/office/drawing/2014/main" id="{8173808E-0CFD-0AAB-15FF-D7714DF57E9A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39839" y="2096714"/>
            <a:ext cx="562047" cy="1069704"/>
          </a:xfrm>
          <a:prstGeom prst="rect">
            <a:avLst/>
          </a:prstGeom>
          <a:noFill/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7FB766A-7D75-98F6-147F-80FEF649AC8C}"/>
              </a:ext>
            </a:extLst>
          </p:cNvPr>
          <p:cNvGrpSpPr/>
          <p:nvPr/>
        </p:nvGrpSpPr>
        <p:grpSpPr>
          <a:xfrm>
            <a:off x="8492708" y="4222859"/>
            <a:ext cx="500535" cy="505351"/>
            <a:chOff x="8492708" y="4222859"/>
            <a:chExt cx="500535" cy="505351"/>
          </a:xfrm>
        </p:grpSpPr>
        <p:pic>
          <p:nvPicPr>
            <p:cNvPr id="14" name="Immagine 101">
              <a:extLst>
                <a:ext uri="{FF2B5EF4-FFF2-40B4-BE49-F238E27FC236}">
                  <a16:creationId xmlns:a16="http://schemas.microsoft.com/office/drawing/2014/main" id="{0C1F49F6-F11A-F275-845E-435052A83D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92708" y="4536179"/>
              <a:ext cx="500535" cy="192031"/>
            </a:xfrm>
            <a:prstGeom prst="rect">
              <a:avLst/>
            </a:prstGeom>
          </p:spPr>
        </p:pic>
        <p:pic>
          <p:nvPicPr>
            <p:cNvPr id="15" name="Immagine 55">
              <a:extLst>
                <a:ext uri="{FF2B5EF4-FFF2-40B4-BE49-F238E27FC236}">
                  <a16:creationId xmlns:a16="http://schemas.microsoft.com/office/drawing/2014/main" id="{1320047F-CB19-69F8-D218-F0A51E6F4C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10804" y="4222859"/>
              <a:ext cx="264343" cy="214516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BECA497-0FE2-DBB4-D4FC-B9DAD4D958D4}"/>
              </a:ext>
            </a:extLst>
          </p:cNvPr>
          <p:cNvGrpSpPr/>
          <p:nvPr/>
        </p:nvGrpSpPr>
        <p:grpSpPr>
          <a:xfrm>
            <a:off x="8495671" y="2192969"/>
            <a:ext cx="494609" cy="505352"/>
            <a:chOff x="694951" y="2192969"/>
            <a:chExt cx="494609" cy="505352"/>
          </a:xfrm>
        </p:grpSpPr>
        <p:pic>
          <p:nvPicPr>
            <p:cNvPr id="25" name="Immagine 55">
              <a:extLst>
                <a:ext uri="{FF2B5EF4-FFF2-40B4-BE49-F238E27FC236}">
                  <a16:creationId xmlns:a16="http://schemas.microsoft.com/office/drawing/2014/main" id="{109E2F82-5C86-1913-0A10-0AA8085EF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747" y="2192969"/>
              <a:ext cx="264343" cy="214516"/>
            </a:xfrm>
            <a:prstGeom prst="rect">
              <a:avLst/>
            </a:prstGeom>
          </p:spPr>
        </p:pic>
        <p:pic>
          <p:nvPicPr>
            <p:cNvPr id="26" name="Immagine 105">
              <a:extLst>
                <a:ext uri="{FF2B5EF4-FFF2-40B4-BE49-F238E27FC236}">
                  <a16:creationId xmlns:a16="http://schemas.microsoft.com/office/drawing/2014/main" id="{11215008-26BB-A621-847F-92A3C305FF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4951" y="2505257"/>
              <a:ext cx="494609" cy="193064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B9ACC49-6130-71C0-A471-5B9594B0D7C8}"/>
              </a:ext>
            </a:extLst>
          </p:cNvPr>
          <p:cNvGrpSpPr/>
          <p:nvPr/>
        </p:nvGrpSpPr>
        <p:grpSpPr>
          <a:xfrm>
            <a:off x="4448004" y="4248816"/>
            <a:ext cx="494609" cy="401799"/>
            <a:chOff x="4448004" y="4248816"/>
            <a:chExt cx="494609" cy="401799"/>
          </a:xfrm>
        </p:grpSpPr>
        <p:pic>
          <p:nvPicPr>
            <p:cNvPr id="36" name="Immagine 105">
              <a:extLst>
                <a:ext uri="{FF2B5EF4-FFF2-40B4-BE49-F238E27FC236}">
                  <a16:creationId xmlns:a16="http://schemas.microsoft.com/office/drawing/2014/main" id="{A6DCE51B-908F-67AC-91AA-2AD839467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48004" y="4457551"/>
              <a:ext cx="494609" cy="193064"/>
            </a:xfrm>
            <a:prstGeom prst="rect">
              <a:avLst/>
            </a:prstGeom>
          </p:spPr>
        </p:pic>
        <p:pic>
          <p:nvPicPr>
            <p:cNvPr id="37" name="Picture 34">
              <a:extLst>
                <a:ext uri="{FF2B5EF4-FFF2-40B4-BE49-F238E27FC236}">
                  <a16:creationId xmlns:a16="http://schemas.microsoft.com/office/drawing/2014/main" id="{C4927269-7AF3-E2A8-E17D-E4A6B121A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48004" y="4248816"/>
              <a:ext cx="492849" cy="173424"/>
            </a:xfrm>
            <a:prstGeom prst="rect">
              <a:avLst/>
            </a:prstGeom>
            <a:ln>
              <a:noFill/>
            </a:ln>
            <a:effectLst/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62AD97A-E4C4-7474-4657-64D55F0C261B}"/>
              </a:ext>
            </a:extLst>
          </p:cNvPr>
          <p:cNvGrpSpPr/>
          <p:nvPr/>
        </p:nvGrpSpPr>
        <p:grpSpPr>
          <a:xfrm>
            <a:off x="693960" y="4222859"/>
            <a:ext cx="500535" cy="505351"/>
            <a:chOff x="693960" y="4222859"/>
            <a:chExt cx="500535" cy="505351"/>
          </a:xfrm>
        </p:grpSpPr>
        <p:pic>
          <p:nvPicPr>
            <p:cNvPr id="39" name="Immagine 101">
              <a:extLst>
                <a:ext uri="{FF2B5EF4-FFF2-40B4-BE49-F238E27FC236}">
                  <a16:creationId xmlns:a16="http://schemas.microsoft.com/office/drawing/2014/main" id="{73B5DED7-AF71-667F-C8F2-BC18414616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3960" y="4536179"/>
              <a:ext cx="500535" cy="192031"/>
            </a:xfrm>
            <a:prstGeom prst="rect">
              <a:avLst/>
            </a:prstGeom>
          </p:spPr>
        </p:pic>
        <p:pic>
          <p:nvPicPr>
            <p:cNvPr id="40" name="Immagine 55">
              <a:extLst>
                <a:ext uri="{FF2B5EF4-FFF2-40B4-BE49-F238E27FC236}">
                  <a16:creationId xmlns:a16="http://schemas.microsoft.com/office/drawing/2014/main" id="{146BC113-2C9B-885F-81C1-40D5B3A620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747" y="4222859"/>
              <a:ext cx="264343" cy="214516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BAC4B74-181C-3EED-C708-4B383C0FADAD}"/>
              </a:ext>
            </a:extLst>
          </p:cNvPr>
          <p:cNvGrpSpPr/>
          <p:nvPr/>
        </p:nvGrpSpPr>
        <p:grpSpPr>
          <a:xfrm>
            <a:off x="4448004" y="2195832"/>
            <a:ext cx="495162" cy="578855"/>
            <a:chOff x="4448004" y="2195832"/>
            <a:chExt cx="495162" cy="578855"/>
          </a:xfrm>
        </p:grpSpPr>
        <p:pic>
          <p:nvPicPr>
            <p:cNvPr id="43" name="Immagine 105">
              <a:extLst>
                <a:ext uri="{FF2B5EF4-FFF2-40B4-BE49-F238E27FC236}">
                  <a16:creationId xmlns:a16="http://schemas.microsoft.com/office/drawing/2014/main" id="{1778A265-7184-6171-FC0C-9FA8872F4E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48004" y="2404567"/>
              <a:ext cx="494609" cy="193064"/>
            </a:xfrm>
            <a:prstGeom prst="rect">
              <a:avLst/>
            </a:prstGeom>
          </p:spPr>
        </p:pic>
        <p:pic>
          <p:nvPicPr>
            <p:cNvPr id="48" name="Picture 34">
              <a:extLst>
                <a:ext uri="{FF2B5EF4-FFF2-40B4-BE49-F238E27FC236}">
                  <a16:creationId xmlns:a16="http://schemas.microsoft.com/office/drawing/2014/main" id="{058E080F-17AF-11DB-DBF5-9C707C55B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48004" y="2195832"/>
              <a:ext cx="492849" cy="17342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9" name="Immagine 113">
              <a:extLst>
                <a:ext uri="{FF2B5EF4-FFF2-40B4-BE49-F238E27FC236}">
                  <a16:creationId xmlns:a16="http://schemas.microsoft.com/office/drawing/2014/main" id="{8F545CCA-3F64-A1EF-E6B0-180066F35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51392" y="2633308"/>
              <a:ext cx="491774" cy="141379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F0549730-64B8-2C8F-54AD-B9DB19FE930A}"/>
              </a:ext>
            </a:extLst>
          </p:cNvPr>
          <p:cNvGrpSpPr/>
          <p:nvPr/>
        </p:nvGrpSpPr>
        <p:grpSpPr>
          <a:xfrm>
            <a:off x="694951" y="2192969"/>
            <a:ext cx="494609" cy="505352"/>
            <a:chOff x="694951" y="2192969"/>
            <a:chExt cx="494609" cy="505352"/>
          </a:xfrm>
        </p:grpSpPr>
        <p:pic>
          <p:nvPicPr>
            <p:cNvPr id="51" name="Immagine 55">
              <a:extLst>
                <a:ext uri="{FF2B5EF4-FFF2-40B4-BE49-F238E27FC236}">
                  <a16:creationId xmlns:a16="http://schemas.microsoft.com/office/drawing/2014/main" id="{67E8C914-48F0-249A-C8B1-D9BB0D60D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747" y="2192969"/>
              <a:ext cx="264343" cy="214516"/>
            </a:xfrm>
            <a:prstGeom prst="rect">
              <a:avLst/>
            </a:prstGeom>
          </p:spPr>
        </p:pic>
        <p:pic>
          <p:nvPicPr>
            <p:cNvPr id="52" name="Immagine 105">
              <a:extLst>
                <a:ext uri="{FF2B5EF4-FFF2-40B4-BE49-F238E27FC236}">
                  <a16:creationId xmlns:a16="http://schemas.microsoft.com/office/drawing/2014/main" id="{DCF4728F-A24E-0816-5430-814AE1AEE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4951" y="2505257"/>
              <a:ext cx="494609" cy="193064"/>
            </a:xfrm>
            <a:prstGeom prst="rect">
              <a:avLst/>
            </a:prstGeom>
          </p:spPr>
        </p:pic>
      </p:grpSp>
      <p:sp>
        <p:nvSpPr>
          <p:cNvPr id="53" name="Footer Placeholder 15">
            <a:extLst>
              <a:ext uri="{FF2B5EF4-FFF2-40B4-BE49-F238E27FC236}">
                <a16:creationId xmlns:a16="http://schemas.microsoft.com/office/drawing/2014/main" id="{0DE135C9-0407-75C8-AB12-1665EE2FD314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131204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D589B959-349B-12DC-37E5-05D373E22515}"/>
              </a:ext>
            </a:extLst>
          </p:cNvPr>
          <p:cNvGrpSpPr/>
          <p:nvPr/>
        </p:nvGrpSpPr>
        <p:grpSpPr>
          <a:xfrm>
            <a:off x="749596" y="3573441"/>
            <a:ext cx="3504523" cy="1675312"/>
            <a:chOff x="749596" y="3027185"/>
            <a:chExt cx="3504523" cy="1675312"/>
          </a:xfrm>
        </p:grpSpPr>
        <p:pic>
          <p:nvPicPr>
            <p:cNvPr id="4" name="Immagine 13">
              <a:extLst>
                <a:ext uri="{FF2B5EF4-FFF2-40B4-BE49-F238E27FC236}">
                  <a16:creationId xmlns:a16="http://schemas.microsoft.com/office/drawing/2014/main" id="{40B79599-77BD-832A-7B5F-3E13A9F775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50741" y="3027185"/>
              <a:ext cx="1803378" cy="1361587"/>
            </a:xfrm>
            <a:prstGeom prst="rect">
              <a:avLst/>
            </a:prstGeom>
          </p:spPr>
        </p:pic>
        <p:pic>
          <p:nvPicPr>
            <p:cNvPr id="5" name="Immagine 17">
              <a:extLst>
                <a:ext uri="{FF2B5EF4-FFF2-40B4-BE49-F238E27FC236}">
                  <a16:creationId xmlns:a16="http://schemas.microsoft.com/office/drawing/2014/main" id="{77F2F331-0A25-C756-9F46-C85F81381A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3000" y="3343814"/>
              <a:ext cx="953917" cy="1079022"/>
            </a:xfrm>
            <a:prstGeom prst="rect">
              <a:avLst/>
            </a:prstGeom>
          </p:spPr>
        </p:pic>
        <p:sp>
          <p:nvSpPr>
            <p:cNvPr id="22" name="Content Placeholder 14">
              <a:extLst>
                <a:ext uri="{FF2B5EF4-FFF2-40B4-BE49-F238E27FC236}">
                  <a16:creationId xmlns:a16="http://schemas.microsoft.com/office/drawing/2014/main" id="{81FB6450-D1BD-93CB-8096-7463FE6EA6B8}"/>
                </a:ext>
              </a:extLst>
            </p:cNvPr>
            <p:cNvSpPr txBox="1">
              <a:spLocks/>
            </p:cNvSpPr>
            <p:nvPr/>
          </p:nvSpPr>
          <p:spPr>
            <a:xfrm>
              <a:off x="749596" y="4388771"/>
              <a:ext cx="1391486" cy="313726"/>
            </a:xfrm>
            <a:prstGeom prst="rect">
              <a:avLst/>
            </a:prstGeom>
          </p:spPr>
          <p:txBody>
            <a:bodyPr vert="horz" lIns="0" tIns="108000" rIns="0" bIns="0" rtlCol="0">
              <a:spAutoFit/>
            </a:bodyPr>
            <a:lstStyle>
              <a:lvl1pPr marL="199105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98209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97314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10641" indent="-213327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09745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15910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27892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839876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351859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sz="1200">
                  <a:latin typeface="+mj-lt"/>
                </a:rPr>
                <a:t>Z8 17262* </a:t>
              </a:r>
            </a:p>
          </p:txBody>
        </p:sp>
        <p:sp>
          <p:nvSpPr>
            <p:cNvPr id="26" name="Content Placeholder 14">
              <a:extLst>
                <a:ext uri="{FF2B5EF4-FFF2-40B4-BE49-F238E27FC236}">
                  <a16:creationId xmlns:a16="http://schemas.microsoft.com/office/drawing/2014/main" id="{16ECB8F8-0294-8B92-E5F4-1F81F566FAEC}"/>
                </a:ext>
              </a:extLst>
            </p:cNvPr>
            <p:cNvSpPr txBox="1">
              <a:spLocks/>
            </p:cNvSpPr>
            <p:nvPr/>
          </p:nvSpPr>
          <p:spPr>
            <a:xfrm>
              <a:off x="2654232" y="4388771"/>
              <a:ext cx="1391486" cy="313726"/>
            </a:xfrm>
            <a:prstGeom prst="rect">
              <a:avLst/>
            </a:prstGeom>
          </p:spPr>
          <p:txBody>
            <a:bodyPr vert="horz" lIns="0" tIns="108000" rIns="0" bIns="0" rtlCol="0">
              <a:spAutoFit/>
            </a:bodyPr>
            <a:lstStyle>
              <a:lvl1pPr marL="199105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98209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97314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10641" indent="-213327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09745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15910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27892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839876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351859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sz="1200">
                  <a:latin typeface="+mj-lt"/>
                </a:rPr>
                <a:t>4081701855*</a:t>
              </a:r>
            </a:p>
          </p:txBody>
        </p:sp>
      </p:grp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6A62366-BB2E-846F-909F-AAE134CB43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5521" y="873877"/>
            <a:ext cx="5199565" cy="376456"/>
          </a:xfrm>
        </p:spPr>
        <p:txBody>
          <a:bodyPr/>
          <a:lstStyle/>
          <a:p>
            <a:r>
              <a:rPr lang="en-US"/>
              <a:t>VHS011 LC Z22 EXA / C2D2 și VHS011 LC ACD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E4219006-A81E-BFA6-E94A-CA42B670B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94490"/>
            <a:ext cx="5195661" cy="397545"/>
          </a:xfrm>
        </p:spPr>
        <p:txBody>
          <a:bodyPr>
            <a:spAutoFit/>
          </a:bodyPr>
          <a:lstStyle/>
          <a:p>
            <a:r>
              <a:rPr lang="en-US"/>
              <a:t>Filtre de schimb pentru VH011...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8BA7D525-B027-D5FF-DAE0-1BB8B6CB327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4C80A43-82F5-EA7B-F96C-9886E03D6D13}"/>
              </a:ext>
            </a:extLst>
          </p:cNvPr>
          <p:cNvSpPr/>
          <p:nvPr/>
        </p:nvSpPr>
        <p:spPr>
          <a:xfrm>
            <a:off x="7212013" y="0"/>
            <a:ext cx="4979986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2" name="Immagine 28">
            <a:extLst>
              <a:ext uri="{FF2B5EF4-FFF2-40B4-BE49-F238E27FC236}">
                <a16:creationId xmlns:a16="http://schemas.microsoft.com/office/drawing/2014/main" id="{67D5CF1E-AA81-7480-7C9E-3BC7ADEB9F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6767" y="2026883"/>
            <a:ext cx="2225672" cy="3490792"/>
          </a:xfrm>
          <a:prstGeom prst="rect">
            <a:avLst/>
          </a:prstGeom>
        </p:spPr>
      </p:pic>
      <p:pic>
        <p:nvPicPr>
          <p:cNvPr id="3" name="Immagine 29">
            <a:extLst>
              <a:ext uri="{FF2B5EF4-FFF2-40B4-BE49-F238E27FC236}">
                <a16:creationId xmlns:a16="http://schemas.microsoft.com/office/drawing/2014/main" id="{C4722D11-5A7C-584E-299D-3BC73F8DDEE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32581" y="1954329"/>
            <a:ext cx="2183809" cy="3579646"/>
          </a:xfrm>
          <a:prstGeom prst="rect">
            <a:avLst/>
          </a:prstGeom>
        </p:spPr>
      </p:pic>
      <p:sp>
        <p:nvSpPr>
          <p:cNvPr id="13" name="Content Placeholder 14">
            <a:extLst>
              <a:ext uri="{FF2B5EF4-FFF2-40B4-BE49-F238E27FC236}">
                <a16:creationId xmlns:a16="http://schemas.microsoft.com/office/drawing/2014/main" id="{D2A7E107-66F6-4683-0DBE-974D11955584}"/>
              </a:ext>
            </a:extLst>
          </p:cNvPr>
          <p:cNvSpPr txBox="1">
            <a:spLocks/>
          </p:cNvSpPr>
          <p:nvPr/>
        </p:nvSpPr>
        <p:spPr>
          <a:xfrm>
            <a:off x="479425" y="5847528"/>
            <a:ext cx="3940176" cy="426271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200">
                <a:solidFill>
                  <a:srgbClr val="8997A4"/>
                </a:solidFill>
              </a:rPr>
              <a:t>* Consultați manualul de utilizare și lista de piese de schimb pentru întreținere și seturi de piese de schimb</a:t>
            </a:r>
          </a:p>
        </p:txBody>
      </p:sp>
      <p:sp>
        <p:nvSpPr>
          <p:cNvPr id="6" name="Content Placeholder 14">
            <a:extLst>
              <a:ext uri="{FF2B5EF4-FFF2-40B4-BE49-F238E27FC236}">
                <a16:creationId xmlns:a16="http://schemas.microsoft.com/office/drawing/2014/main" id="{88B3FEC5-9EC3-F493-1C18-91F0227200C9}"/>
              </a:ext>
            </a:extLst>
          </p:cNvPr>
          <p:cNvSpPr txBox="1">
            <a:spLocks/>
          </p:cNvSpPr>
          <p:nvPr/>
        </p:nvSpPr>
        <p:spPr>
          <a:xfrm>
            <a:off x="479425" y="2265609"/>
            <a:ext cx="4571546" cy="6598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o" sz="1200"/>
              <a:t>Filtru de schimb HEPA14: </a:t>
            </a:r>
            <a:r>
              <a:rPr lang="ro" sz="1200">
                <a:latin typeface="+mj-lt"/>
              </a:rPr>
              <a:t>Z8 17262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o" sz="1200"/>
              <a:t>Filtru primar, cat. M: </a:t>
            </a:r>
            <a:r>
              <a:rPr lang="ro" sz="1200">
                <a:latin typeface="+mj-lt"/>
              </a:rPr>
              <a:t>4081701855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o" sz="1200"/>
              <a:t>Filtru primar, cat. M PTFE: </a:t>
            </a:r>
            <a:r>
              <a:rPr lang="ro" sz="1200">
                <a:latin typeface="+mj-lt"/>
              </a:rPr>
              <a:t>4081701856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o" sz="1200"/>
          </a:p>
        </p:txBody>
      </p:sp>
      <p:sp>
        <p:nvSpPr>
          <p:cNvPr id="7" name="Footer Placeholder 15">
            <a:extLst>
              <a:ext uri="{FF2B5EF4-FFF2-40B4-BE49-F238E27FC236}">
                <a16:creationId xmlns:a16="http://schemas.microsoft.com/office/drawing/2014/main" id="{F0C90752-8BE9-389D-C8D5-CC6F993459FC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224096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6A62366-BB2E-846F-909F-AAE134CB43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5521" y="1268062"/>
            <a:ext cx="5199565" cy="376456"/>
          </a:xfrm>
        </p:spPr>
        <p:txBody>
          <a:bodyPr/>
          <a:lstStyle/>
          <a:p>
            <a:r>
              <a:rPr lang="en-US"/>
              <a:t>VHS010 LC Z22 EXA / C2D2, VHS010 HC Z22 EXA / C2D2 și VHS010 LC ACD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E4219006-A81E-BFA6-E94A-CA42B670B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94490"/>
            <a:ext cx="4742280" cy="795089"/>
          </a:xfrm>
        </p:spPr>
        <p:txBody>
          <a:bodyPr>
            <a:spAutoFit/>
          </a:bodyPr>
          <a:lstStyle/>
          <a:p>
            <a:r>
              <a:rPr lang="fr-FR"/>
              <a:t>Filtre de schimb și filtre cu sac pentru VHS010...</a:t>
            </a:r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8BA7D525-B027-D5FF-DAE0-1BB8B6CB327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4C80A43-82F5-EA7B-F96C-9886E03D6D13}"/>
              </a:ext>
            </a:extLst>
          </p:cNvPr>
          <p:cNvSpPr/>
          <p:nvPr/>
        </p:nvSpPr>
        <p:spPr>
          <a:xfrm>
            <a:off x="7224962" y="0"/>
            <a:ext cx="4967037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4" name="Immagine 10">
            <a:extLst>
              <a:ext uri="{FF2B5EF4-FFF2-40B4-BE49-F238E27FC236}">
                <a16:creationId xmlns:a16="http://schemas.microsoft.com/office/drawing/2014/main" id="{41DDB683-F44B-33EC-3056-8509332BF73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7863" y="1975609"/>
            <a:ext cx="2214456" cy="3555389"/>
          </a:xfrm>
          <a:prstGeom prst="rect">
            <a:avLst/>
          </a:prstGeom>
        </p:spPr>
      </p:pic>
      <p:pic>
        <p:nvPicPr>
          <p:cNvPr id="5" name="Immagine 2">
            <a:extLst>
              <a:ext uri="{FF2B5EF4-FFF2-40B4-BE49-F238E27FC236}">
                <a16:creationId xmlns:a16="http://schemas.microsoft.com/office/drawing/2014/main" id="{4F35BDDF-36C2-F1EB-C74E-EBFBCAA167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42239" y="2144933"/>
            <a:ext cx="2214455" cy="334282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1876C8C-7C1D-F391-45B0-B138ECD7E187}"/>
              </a:ext>
            </a:extLst>
          </p:cNvPr>
          <p:cNvGrpSpPr/>
          <p:nvPr/>
        </p:nvGrpSpPr>
        <p:grpSpPr>
          <a:xfrm>
            <a:off x="501905" y="3593670"/>
            <a:ext cx="5443448" cy="1669570"/>
            <a:chOff x="501905" y="3477558"/>
            <a:chExt cx="5443448" cy="1669570"/>
          </a:xfrm>
        </p:grpSpPr>
        <p:pic>
          <p:nvPicPr>
            <p:cNvPr id="7" name="Immagine 12">
              <a:extLst>
                <a:ext uri="{FF2B5EF4-FFF2-40B4-BE49-F238E27FC236}">
                  <a16:creationId xmlns:a16="http://schemas.microsoft.com/office/drawing/2014/main" id="{B37D74F0-8E48-E980-056F-817742EE38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20712" y="3477558"/>
              <a:ext cx="666472" cy="263029"/>
            </a:xfrm>
            <a:prstGeom prst="rect">
              <a:avLst/>
            </a:prstGeom>
          </p:spPr>
        </p:pic>
        <p:pic>
          <p:nvPicPr>
            <p:cNvPr id="13" name="Immagine 13">
              <a:extLst>
                <a:ext uri="{FF2B5EF4-FFF2-40B4-BE49-F238E27FC236}">
                  <a16:creationId xmlns:a16="http://schemas.microsoft.com/office/drawing/2014/main" id="{368D5B97-21F0-F8F6-9E3B-FAC9E5ADE8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42058" y="3477558"/>
              <a:ext cx="772795" cy="263029"/>
            </a:xfrm>
            <a:prstGeom prst="rect">
              <a:avLst/>
            </a:prstGeom>
          </p:spPr>
        </p:pic>
        <p:pic>
          <p:nvPicPr>
            <p:cNvPr id="2" name="Immagine 8">
              <a:extLst>
                <a:ext uri="{FF2B5EF4-FFF2-40B4-BE49-F238E27FC236}">
                  <a16:creationId xmlns:a16="http://schemas.microsoft.com/office/drawing/2014/main" id="{47D9A978-DB42-4FE7-4000-A3EE248C91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1905" y="3875607"/>
              <a:ext cx="1868925" cy="882601"/>
            </a:xfrm>
            <a:prstGeom prst="rect">
              <a:avLst/>
            </a:prstGeom>
          </p:spPr>
        </p:pic>
        <p:pic>
          <p:nvPicPr>
            <p:cNvPr id="6" name="Immagine 14">
              <a:extLst>
                <a:ext uri="{FF2B5EF4-FFF2-40B4-BE49-F238E27FC236}">
                  <a16:creationId xmlns:a16="http://schemas.microsoft.com/office/drawing/2014/main" id="{14D83F56-8316-4590-E2FC-DD74F136F1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11879" y="3847311"/>
              <a:ext cx="944678" cy="1068571"/>
            </a:xfrm>
            <a:prstGeom prst="rect">
              <a:avLst/>
            </a:prstGeom>
          </p:spPr>
        </p:pic>
        <p:pic>
          <p:nvPicPr>
            <p:cNvPr id="3" name="Immagine 9">
              <a:extLst>
                <a:ext uri="{FF2B5EF4-FFF2-40B4-BE49-F238E27FC236}">
                  <a16:creationId xmlns:a16="http://schemas.microsoft.com/office/drawing/2014/main" id="{F50DC528-C322-3FAD-362E-5F7CFD32F5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5253" y="3840843"/>
              <a:ext cx="881818" cy="992558"/>
            </a:xfrm>
            <a:prstGeom prst="rect">
              <a:avLst/>
            </a:prstGeom>
          </p:spPr>
        </p:pic>
        <p:sp>
          <p:nvSpPr>
            <p:cNvPr id="22" name="Content Placeholder 14">
              <a:extLst>
                <a:ext uri="{FF2B5EF4-FFF2-40B4-BE49-F238E27FC236}">
                  <a16:creationId xmlns:a16="http://schemas.microsoft.com/office/drawing/2014/main" id="{81FB6450-D1BD-93CB-8096-7463FE6EA6B8}"/>
                </a:ext>
              </a:extLst>
            </p:cNvPr>
            <p:cNvSpPr txBox="1">
              <a:spLocks/>
            </p:cNvSpPr>
            <p:nvPr/>
          </p:nvSpPr>
          <p:spPr>
            <a:xfrm>
              <a:off x="754597" y="4833402"/>
              <a:ext cx="1391486" cy="313726"/>
            </a:xfrm>
            <a:prstGeom prst="rect">
              <a:avLst/>
            </a:prstGeom>
          </p:spPr>
          <p:txBody>
            <a:bodyPr vert="horz" lIns="0" tIns="108000" rIns="0" bIns="0" rtlCol="0">
              <a:spAutoFit/>
            </a:bodyPr>
            <a:lstStyle>
              <a:lvl1pPr marL="199105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98209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97314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10641" indent="-213327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09745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15910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27892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839876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351859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sz="1200">
                  <a:latin typeface="+mj-lt"/>
                </a:rPr>
                <a:t>107419592</a:t>
              </a:r>
            </a:p>
          </p:txBody>
        </p:sp>
        <p:sp>
          <p:nvSpPr>
            <p:cNvPr id="26" name="Content Placeholder 14">
              <a:extLst>
                <a:ext uri="{FF2B5EF4-FFF2-40B4-BE49-F238E27FC236}">
                  <a16:creationId xmlns:a16="http://schemas.microsoft.com/office/drawing/2014/main" id="{16ECB8F8-0294-8B92-E5F4-1F81F566FAEC}"/>
                </a:ext>
              </a:extLst>
            </p:cNvPr>
            <p:cNvSpPr txBox="1">
              <a:spLocks/>
            </p:cNvSpPr>
            <p:nvPr/>
          </p:nvSpPr>
          <p:spPr>
            <a:xfrm>
              <a:off x="2654232" y="4833402"/>
              <a:ext cx="1391486" cy="313726"/>
            </a:xfrm>
            <a:prstGeom prst="rect">
              <a:avLst/>
            </a:prstGeom>
          </p:spPr>
          <p:txBody>
            <a:bodyPr vert="horz" lIns="0" tIns="108000" rIns="0" bIns="0" rtlCol="0">
              <a:spAutoFit/>
            </a:bodyPr>
            <a:lstStyle>
              <a:lvl1pPr marL="199105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98209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97314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10641" indent="-213327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09745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15910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27892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839876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351859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sz="1200">
                  <a:latin typeface="+mj-lt"/>
                </a:rPr>
                <a:t>4084001573</a:t>
              </a:r>
            </a:p>
          </p:txBody>
        </p:sp>
        <p:sp>
          <p:nvSpPr>
            <p:cNvPr id="8" name="Content Placeholder 14">
              <a:extLst>
                <a:ext uri="{FF2B5EF4-FFF2-40B4-BE49-F238E27FC236}">
                  <a16:creationId xmlns:a16="http://schemas.microsoft.com/office/drawing/2014/main" id="{DEFA3B7A-1F1C-5E53-CA26-2EF3FE2C214D}"/>
                </a:ext>
              </a:extLst>
            </p:cNvPr>
            <p:cNvSpPr txBox="1">
              <a:spLocks/>
            </p:cNvSpPr>
            <p:nvPr/>
          </p:nvSpPr>
          <p:spPr>
            <a:xfrm>
              <a:off x="4553867" y="4833401"/>
              <a:ext cx="1391486" cy="313726"/>
            </a:xfrm>
            <a:prstGeom prst="rect">
              <a:avLst/>
            </a:prstGeom>
          </p:spPr>
          <p:txBody>
            <a:bodyPr vert="horz" lIns="0" tIns="108000" rIns="0" bIns="0" rtlCol="0">
              <a:spAutoFit/>
            </a:bodyPr>
            <a:lstStyle>
              <a:lvl1pPr marL="199105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98209" indent="-199105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597314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10641" indent="-213327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009745" indent="-199105" algn="l" defTabSz="1023967" rtl="0" eaLnBrk="1" latinLnBrk="0" hangingPunct="1">
                <a:spcBef>
                  <a:spcPct val="20000"/>
                </a:spcBef>
                <a:buFont typeface="Courier New" panose="02070309020205020404" pitchFamily="49" charset="0"/>
                <a:buChar char="o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815910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327892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839876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351859" indent="-255992" algn="l" defTabSz="102396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sz="1200">
                  <a:latin typeface="+mj-lt"/>
                </a:rPr>
                <a:t>Z8 17262*</a:t>
              </a:r>
            </a:p>
          </p:txBody>
        </p:sp>
      </p:grpSp>
      <p:sp>
        <p:nvSpPr>
          <p:cNvPr id="18" name="Content Placeholder 14">
            <a:extLst>
              <a:ext uri="{FF2B5EF4-FFF2-40B4-BE49-F238E27FC236}">
                <a16:creationId xmlns:a16="http://schemas.microsoft.com/office/drawing/2014/main" id="{6DA78670-74A2-FC0A-9F39-E470F94F3ABD}"/>
              </a:ext>
            </a:extLst>
          </p:cNvPr>
          <p:cNvSpPr txBox="1">
            <a:spLocks/>
          </p:cNvSpPr>
          <p:nvPr/>
        </p:nvSpPr>
        <p:spPr>
          <a:xfrm>
            <a:off x="479425" y="5847528"/>
            <a:ext cx="3940176" cy="426271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200">
                <a:solidFill>
                  <a:srgbClr val="8997A4"/>
                </a:solidFill>
              </a:rPr>
              <a:t>* Consultați manualul de utilizare și lista de piese de schimb pentru întreținere și seturi de piese de schimb</a:t>
            </a:r>
          </a:p>
        </p:txBody>
      </p:sp>
      <p:sp>
        <p:nvSpPr>
          <p:cNvPr id="19" name="Content Placeholder 14">
            <a:extLst>
              <a:ext uri="{FF2B5EF4-FFF2-40B4-BE49-F238E27FC236}">
                <a16:creationId xmlns:a16="http://schemas.microsoft.com/office/drawing/2014/main" id="{62360287-5F54-2208-A085-48F3C5A24F71}"/>
              </a:ext>
            </a:extLst>
          </p:cNvPr>
          <p:cNvSpPr txBox="1">
            <a:spLocks/>
          </p:cNvSpPr>
          <p:nvPr/>
        </p:nvSpPr>
        <p:spPr>
          <a:xfrm>
            <a:off x="479425" y="2265609"/>
            <a:ext cx="4571546" cy="6598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o" sz="1200"/>
              <a:t>Filtru de schimb HEPA14:</a:t>
            </a:r>
            <a:r>
              <a:rPr lang="ro" sz="1200">
                <a:latin typeface="+mj-lt"/>
              </a:rPr>
              <a:t> Z8 17262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o" sz="1200"/>
              <a:t>5 buc. Filtru din fleece: </a:t>
            </a:r>
            <a:r>
              <a:rPr lang="ro" sz="1200">
                <a:latin typeface="+mj-lt"/>
              </a:rPr>
              <a:t>107419592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o" sz="1200"/>
              <a:t>1 buc. sistem sac de siguranță: </a:t>
            </a:r>
            <a:r>
              <a:rPr lang="ro" sz="1200">
                <a:latin typeface="+mj-lt"/>
              </a:rPr>
              <a:t>4084001573 </a:t>
            </a:r>
          </a:p>
        </p:txBody>
      </p:sp>
      <p:sp>
        <p:nvSpPr>
          <p:cNvPr id="9" name="Footer Placeholder 15">
            <a:extLst>
              <a:ext uri="{FF2B5EF4-FFF2-40B4-BE49-F238E27FC236}">
                <a16:creationId xmlns:a16="http://schemas.microsoft.com/office/drawing/2014/main" id="{ECA9FDFE-5348-885B-FB72-A4E5AFB2601E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223356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>
            <a:extLst>
              <a:ext uri="{FF2B5EF4-FFF2-40B4-BE49-F238E27FC236}">
                <a16:creationId xmlns:a16="http://schemas.microsoft.com/office/drawing/2014/main" id="{CAC58779-A0E0-17B0-F3C1-16DC0D15B1F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492475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359" imgH="360" progId="TCLayout.ActiveDocument.1">
                  <p:embed/>
                </p:oleObj>
              </mc:Choice>
              <mc:Fallback>
                <p:oleObj name="Diapositiva think-cell" r:id="rId3" imgW="359" imgH="360" progId="TCLayout.ActiveDocument.1">
                  <p:embed/>
                  <p:pic>
                    <p:nvPicPr>
                      <p:cNvPr id="2" name="think-cell data - do not delete">
                        <a:extLst>
                          <a:ext uri="{FF2B5EF4-FFF2-40B4-BE49-F238E27FC236}">
                            <a16:creationId xmlns:a16="http://schemas.microsoft.com/office/drawing/2014/main" id="{CAC58779-A0E0-17B0-F3C1-16DC0D15B1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6">
            <a:extLst>
              <a:ext uri="{FF2B5EF4-FFF2-40B4-BE49-F238E27FC236}">
                <a16:creationId xmlns:a16="http://schemas.microsoft.com/office/drawing/2014/main" id="{5A93757B-6F32-1E18-BA3F-06D79531AA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vert="horz"/>
          <a:lstStyle/>
          <a:p>
            <a:r>
              <a:rPr lang="en-US" dirty="0"/>
              <a:t>5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3AE036-47D7-32AD-A3F0-A3DDEA4A5F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Specificații tehnice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D6BD8E-4C27-43B9-E8D0-565BFE7BE8D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3" name="Footer Placeholder 15">
            <a:extLst>
              <a:ext uri="{FF2B5EF4-FFF2-40B4-BE49-F238E27FC236}">
                <a16:creationId xmlns:a16="http://schemas.microsoft.com/office/drawing/2014/main" id="{4589A900-5E4A-0FF9-F6C0-29A81D18A5E4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ctr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5003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8EE17D6-3174-4789-92AE-9A4174491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o" b="1" i="0" u="none" baseline="0"/>
              <a:t>Date tehnice Mini IVS CE 230 V</a:t>
            </a:r>
            <a:endParaRPr lang="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004061-2A4E-456D-9742-CB74EEA6A4D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27</a:t>
            </a:fld>
            <a:endParaRPr lang="ro"/>
          </a:p>
        </p:txBody>
      </p:sp>
      <p:graphicFrame>
        <p:nvGraphicFramePr>
          <p:cNvPr id="9" name="Tabella 17">
            <a:extLst>
              <a:ext uri="{FF2B5EF4-FFF2-40B4-BE49-F238E27FC236}">
                <a16:creationId xmlns:a16="http://schemas.microsoft.com/office/drawing/2014/main" id="{7F0EB44D-598E-464A-A35F-E8B45841A0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658869"/>
              </p:ext>
            </p:extLst>
          </p:nvPr>
        </p:nvGraphicFramePr>
        <p:xfrm>
          <a:off x="471448" y="2092459"/>
          <a:ext cx="11265408" cy="3857244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2011680">
                  <a:extLst>
                    <a:ext uri="{9D8B030D-6E8A-4147-A177-3AD203B41FA5}">
                      <a16:colId xmlns:a16="http://schemas.microsoft.com/office/drawing/2014/main" val="2264820808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83238228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1171133363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3798050745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3388787928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419725259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4273360590"/>
                    </a:ext>
                  </a:extLst>
                </a:gridCol>
                <a:gridCol w="1389888">
                  <a:extLst>
                    <a:ext uri="{9D8B030D-6E8A-4147-A177-3AD203B41FA5}">
                      <a16:colId xmlns:a16="http://schemas.microsoft.com/office/drawing/2014/main" val="240676780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Date tehnice </a:t>
                      </a:r>
                      <a:endParaRPr lang="ro" sz="95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Unitate</a:t>
                      </a: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 LC ACD</a:t>
                      </a:r>
                      <a:endParaRPr lang="ro" sz="95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 HC ACD</a:t>
                      </a: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VHS011 LC ACD</a:t>
                      </a: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 LC Z22 EXA</a:t>
                      </a: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 HC Z22 EXA</a:t>
                      </a: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VHS011 LC Z22 EXA</a:t>
                      </a: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53201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9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Serie </a:t>
                      </a:r>
                      <a:r>
                        <a:rPr lang="en-US" sz="900" b="0" i="0" u="none" strike="noStrike" kern="1200" cap="none" spc="0" normalizeH="0" baseline="0" dirty="0" err="1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Echipament</a:t>
                      </a:r>
                      <a:endParaRPr lang="ro" sz="90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023967" rtl="0" fontAlgn="ctr"/>
                      <a:endParaRPr lang="ro" sz="900" b="0" i="0" u="none" strike="noStrike" dirty="0">
                        <a:solidFill>
                          <a:srgbClr val="181717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4010100122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4010100123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4010100115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4010100116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4010100113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098483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Tensiune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98649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Frecvență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Hz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50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50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50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50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50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50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66169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Clasa de protecţie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IP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44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44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64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28401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Clasa de izolaţie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Clasă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18615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Putere nominală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kW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66102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Flux de aer maxim  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L/min – m</a:t>
                      </a:r>
                      <a:r>
                        <a:rPr lang="ro" sz="900" b="0" i="0" u="none" strike="noStrike" kern="1200" cap="none" spc="0" normalizeH="0" baseline="3000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</a:t>
                      </a: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/h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2750 – 165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2750 – 165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2750 – 165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3466 – 208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3466 – 208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34</a:t>
                      </a:r>
                      <a:r>
                        <a:rPr lang="en-US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66</a:t>
                      </a: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 – 208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66835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Flux de aer cu furtun de 3 metri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L/min – m</a:t>
                      </a:r>
                      <a:r>
                        <a:rPr lang="ro" sz="900" b="0" i="0" u="none" strike="noStrike" kern="1200" cap="none" spc="0" normalizeH="0" baseline="3000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</a:t>
                      </a: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/h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2500 – 150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2500 – 150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2416 – 145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2833 – 170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2833 – 170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27</a:t>
                      </a:r>
                      <a:r>
                        <a:rPr lang="en-US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50</a:t>
                      </a: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 – </a:t>
                      </a:r>
                      <a:r>
                        <a:rPr lang="en-US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165</a:t>
                      </a:r>
                      <a:endParaRPr lang="ro" sz="9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538459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Vacuum max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kPa – mbar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 – 210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 – 210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 – 210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 – 210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 – 210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 – 210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435525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Nivel de presiune sonoră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dB(A)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72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72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72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30925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Volumul containerului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506766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Tip filtru principal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 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Filtru din fleece clasa M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Sistem sac sigur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Cartuș clasa M 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Filtru din fleece clasa M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Sistem sac sigur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Cartuș clasa M 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49694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Aria filtrului principal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cm</a:t>
                      </a:r>
                      <a:r>
                        <a:rPr lang="ro" sz="900" b="0" i="0" u="none" strike="noStrike" kern="1200" cap="none" spc="0" normalizeH="0" baseline="3000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  <a:endParaRPr lang="ro" sz="90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9000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9000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347568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Filtru HEPA în amonte suprafață H14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cm</a:t>
                      </a:r>
                      <a:r>
                        <a:rPr lang="ro" sz="900" b="0" i="0" u="none" strike="noStrike" kern="1200" cap="none" spc="0" normalizeH="0" baseline="3000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11000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11000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11000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11000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975718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Admisie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mm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362491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Lungime x Lățime x Înălțime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cm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41x42x77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41x42x77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41x42x77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</a:t>
                      </a:r>
                      <a:r>
                        <a:rPr lang="en-US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</a:t>
                      </a: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x83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</a:t>
                      </a:r>
                      <a:r>
                        <a:rPr lang="en-US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</a:t>
                      </a: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x83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41x43x83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81339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Greutate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kg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18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18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18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5852341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590AC171-844A-F561-2C65-91E9902B79D5}"/>
              </a:ext>
            </a:extLst>
          </p:cNvPr>
          <p:cNvGrpSpPr/>
          <p:nvPr/>
        </p:nvGrpSpPr>
        <p:grpSpPr>
          <a:xfrm>
            <a:off x="3450426" y="1042320"/>
            <a:ext cx="7522348" cy="1028400"/>
            <a:chOff x="3450426" y="1042320"/>
            <a:chExt cx="7522348" cy="1028400"/>
          </a:xfrm>
        </p:grpSpPr>
        <p:pic>
          <p:nvPicPr>
            <p:cNvPr id="18" name="Immagine 4">
              <a:extLst>
                <a:ext uri="{FF2B5EF4-FFF2-40B4-BE49-F238E27FC236}">
                  <a16:creationId xmlns:a16="http://schemas.microsoft.com/office/drawing/2014/main" id="{5483512C-CB1B-4A07-8EE7-E6D217040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50426" y="1168179"/>
              <a:ext cx="557070" cy="883532"/>
            </a:xfrm>
            <a:prstGeom prst="rect">
              <a:avLst/>
            </a:prstGeom>
          </p:spPr>
        </p:pic>
        <p:pic>
          <p:nvPicPr>
            <p:cNvPr id="19" name="Segnaposto contenuto 7">
              <a:extLst>
                <a:ext uri="{FF2B5EF4-FFF2-40B4-BE49-F238E27FC236}">
                  <a16:creationId xmlns:a16="http://schemas.microsoft.com/office/drawing/2014/main" id="{1A16C88E-F612-4A3E-AC62-1C59D7F82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00775" y="1086710"/>
              <a:ext cx="627362" cy="984010"/>
            </a:xfrm>
            <a:prstGeom prst="rect">
              <a:avLst/>
            </a:prstGeom>
          </p:spPr>
        </p:pic>
        <p:pic>
          <p:nvPicPr>
            <p:cNvPr id="20" name="Immagine 6">
              <a:extLst>
                <a:ext uri="{FF2B5EF4-FFF2-40B4-BE49-F238E27FC236}">
                  <a16:creationId xmlns:a16="http://schemas.microsoft.com/office/drawing/2014/main" id="{851E43A5-36CD-4BB7-8933-4FD51DCE72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46313" y="1144130"/>
              <a:ext cx="557070" cy="883532"/>
            </a:xfrm>
            <a:prstGeom prst="rect">
              <a:avLst/>
            </a:prstGeom>
          </p:spPr>
        </p:pic>
        <p:pic>
          <p:nvPicPr>
            <p:cNvPr id="21" name="Immagine 7">
              <a:extLst>
                <a:ext uri="{FF2B5EF4-FFF2-40B4-BE49-F238E27FC236}">
                  <a16:creationId xmlns:a16="http://schemas.microsoft.com/office/drawing/2014/main" id="{12658F0B-57DF-4405-A454-C3D4726272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76378" y="1053856"/>
              <a:ext cx="627362" cy="1007295"/>
            </a:xfrm>
            <a:prstGeom prst="rect">
              <a:avLst/>
            </a:prstGeom>
          </p:spPr>
        </p:pic>
        <p:pic>
          <p:nvPicPr>
            <p:cNvPr id="22" name="Immagine 8">
              <a:extLst>
                <a:ext uri="{FF2B5EF4-FFF2-40B4-BE49-F238E27FC236}">
                  <a16:creationId xmlns:a16="http://schemas.microsoft.com/office/drawing/2014/main" id="{AEE639A3-418A-4C2B-92E7-0F406019FB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345411" y="1042320"/>
              <a:ext cx="627363" cy="1028400"/>
            </a:xfrm>
            <a:prstGeom prst="rect">
              <a:avLst/>
            </a:prstGeom>
          </p:spPr>
        </p:pic>
        <p:pic>
          <p:nvPicPr>
            <p:cNvPr id="23" name="Immagine 9">
              <a:extLst>
                <a:ext uri="{FF2B5EF4-FFF2-40B4-BE49-F238E27FC236}">
                  <a16:creationId xmlns:a16="http://schemas.microsoft.com/office/drawing/2014/main" id="{52D77869-121D-4220-B7BA-41B69F502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69808" y="1063425"/>
              <a:ext cx="627362" cy="1007295"/>
            </a:xfrm>
            <a:prstGeom prst="rect">
              <a:avLst/>
            </a:prstGeom>
          </p:spPr>
        </p:pic>
      </p:grpSp>
      <p:sp>
        <p:nvSpPr>
          <p:cNvPr id="3" name="Footer Placeholder 15">
            <a:extLst>
              <a:ext uri="{FF2B5EF4-FFF2-40B4-BE49-F238E27FC236}">
                <a16:creationId xmlns:a16="http://schemas.microsoft.com/office/drawing/2014/main" id="{EA43051A-2831-E081-25BE-67CF41FBEA9C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398714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8EE17D6-3174-4789-92AE-9A4174491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o" b="1" i="0" u="none" baseline="0"/>
              <a:t>Date tehnice Mini IVS UL 120 V</a:t>
            </a:r>
            <a:endParaRPr lang="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004061-2A4E-456D-9742-CB74EEA6A4D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28</a:t>
            </a:fld>
            <a:endParaRPr lang="ro"/>
          </a:p>
        </p:txBody>
      </p:sp>
      <p:graphicFrame>
        <p:nvGraphicFramePr>
          <p:cNvPr id="17" name="Tabella 21">
            <a:extLst>
              <a:ext uri="{FF2B5EF4-FFF2-40B4-BE49-F238E27FC236}">
                <a16:creationId xmlns:a16="http://schemas.microsoft.com/office/drawing/2014/main" id="{336B7745-7C26-4ED7-85BF-783D784BC8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236336"/>
              </p:ext>
            </p:extLst>
          </p:nvPr>
        </p:nvGraphicFramePr>
        <p:xfrm>
          <a:off x="482917" y="2070720"/>
          <a:ext cx="11247120" cy="4223004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1737360">
                  <a:extLst>
                    <a:ext uri="{9D8B030D-6E8A-4147-A177-3AD203B41FA5}">
                      <a16:colId xmlns:a16="http://schemas.microsoft.com/office/drawing/2014/main" val="718654225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056558987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849329098"/>
                    </a:ext>
                  </a:extLst>
                </a:gridCol>
                <a:gridCol w="1234440">
                  <a:extLst>
                    <a:ext uri="{9D8B030D-6E8A-4147-A177-3AD203B41FA5}">
                      <a16:colId xmlns:a16="http://schemas.microsoft.com/office/drawing/2014/main" val="973413425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394139219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4043061208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1365954349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3046418618"/>
                    </a:ext>
                  </a:extLst>
                </a:gridCol>
              </a:tblGrid>
              <a:tr h="262108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Date tehnice </a:t>
                      </a:r>
                      <a:endParaRPr lang="ro" sz="95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Unitate</a:t>
                      </a: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VHS010N1 LC ACD</a:t>
                      </a: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VHS010N1 HC ACD</a:t>
                      </a: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VHS011N1 LC ACD AU</a:t>
                      </a: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VHS010N1 LC C2D2</a:t>
                      </a: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VHS010N1 HC C2D2</a:t>
                      </a: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VHS011N1 LC C2D2</a:t>
                      </a:r>
                      <a:r>
                        <a:rPr lang="en-US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 AU</a:t>
                      </a:r>
                      <a:endParaRPr lang="ro" sz="95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5049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9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Serie </a:t>
                      </a:r>
                      <a:r>
                        <a:rPr lang="en-US" sz="900" b="0" i="0" u="none" strike="noStrike" kern="1200" cap="none" spc="0" normalizeH="0" baseline="0" dirty="0" err="1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Echipament</a:t>
                      </a:r>
                      <a:endParaRPr lang="ro" sz="90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023967" rtl="0" fontAlgn="ctr"/>
                      <a:endParaRPr lang="ro" sz="900" b="0" i="0" u="none" strike="noStrike">
                        <a:solidFill>
                          <a:srgbClr val="181717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4010100129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4010100128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TBD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TBD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4010100119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446649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Tensiune</a:t>
                      </a: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120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120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120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120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120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120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009456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Frecvență</a:t>
                      </a: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Hz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8183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Clasa de protecţie</a:t>
                      </a: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IP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44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44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4501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Clasa de izolaţie</a:t>
                      </a: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Clasă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33746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Putere nominală</a:t>
                      </a: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kW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1399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Flux de aer maxim  </a:t>
                      </a: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L/min – m</a:t>
                      </a:r>
                      <a:r>
                        <a:rPr lang="ro" sz="900" b="0" i="0" u="none" strike="noStrike" kern="1200" cap="none" spc="0" normalizeH="0" baseline="3000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</a:t>
                      </a: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/h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2833 – 170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2833 – 170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2833 – 170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3583 – 215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3583 – 215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3583 – 215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61069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Flux de aer cu furtun de 3 metri</a:t>
                      </a: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L/min – m</a:t>
                      </a:r>
                      <a:r>
                        <a:rPr lang="ro" sz="900" b="0" i="0" u="none" strike="noStrike" kern="1200" cap="none" spc="0" normalizeH="0" baseline="3000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</a:t>
                      </a: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/h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2416 – 145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2416 – 145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2333 – 140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2833 – 170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2833 – 170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2583 – 155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137884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" sz="900" b="0" i="0" u="none" strike="noStrike" kern="1200" cap="none" spc="-1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Flux de aer cu furtun de 3 metri</a:t>
                      </a: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picioare cubice pe minut</a:t>
                      </a:r>
                      <a:endParaRPr lang="ro" sz="90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85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85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83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 91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71996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Vacuum max</a:t>
                      </a: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kPa – mbar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20 – 200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20 – 200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20 – 200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 – 210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 – 210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 – 210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31415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Nivel de presiune sonoră</a:t>
                      </a: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dB(A)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72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72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72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27400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Volumul containerului</a:t>
                      </a: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01447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Tip filtru principal</a:t>
                      </a: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 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Filtru din fleece clasa M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Sistem sac sigur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Cartuș clasa M 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Filtru din fleece clasa M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Sistem sac sigur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Cartuș clasa M 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34148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Aria filtrului principal</a:t>
                      </a: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cm</a:t>
                      </a:r>
                      <a:r>
                        <a:rPr lang="ro" sz="900" b="0" i="0" u="none" strike="noStrike" kern="1200" cap="none" spc="0" normalizeH="0" baseline="3000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  <a:endParaRPr lang="ro" sz="90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  <a:endParaRPr lang="ro" sz="90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9000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9000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48121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Filtru HEPA în amonte </a:t>
                      </a:r>
                      <a:br>
                        <a:rPr lang="en-US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</a:b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suprafață H14</a:t>
                      </a: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cm</a:t>
                      </a:r>
                      <a:r>
                        <a:rPr lang="ro" sz="900" b="0" i="0" u="none" strike="noStrike" kern="1200" cap="none" spc="0" normalizeH="0" baseline="3000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11000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11000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11000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11000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  <a:endParaRPr lang="ro" sz="90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198874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Admisie</a:t>
                      </a: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mm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64298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Lungime x Lățime x Înălțime</a:t>
                      </a: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cm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41x42x77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41x42x77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41x42x77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</a:t>
                      </a:r>
                      <a:r>
                        <a:rPr lang="en-US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</a:t>
                      </a: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x83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</a:t>
                      </a:r>
                      <a:r>
                        <a:rPr lang="en-US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</a:t>
                      </a: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x83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41x43x83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466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Greutate</a:t>
                      </a:r>
                    </a:p>
                  </a:txBody>
                  <a:tcPr marR="36576" marT="0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kg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18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18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18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317208"/>
                  </a:ext>
                </a:extLst>
              </a:tr>
            </a:tbl>
          </a:graphicData>
        </a:graphic>
      </p:graphicFrame>
      <p:pic>
        <p:nvPicPr>
          <p:cNvPr id="3" name="Immagine 4">
            <a:extLst>
              <a:ext uri="{FF2B5EF4-FFF2-40B4-BE49-F238E27FC236}">
                <a16:creationId xmlns:a16="http://schemas.microsoft.com/office/drawing/2014/main" id="{73AC376C-24E3-D9D5-3180-64C43D6250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8855" y="1168179"/>
            <a:ext cx="557070" cy="883532"/>
          </a:xfrm>
          <a:prstGeom prst="rect">
            <a:avLst/>
          </a:prstGeom>
        </p:spPr>
      </p:pic>
      <p:pic>
        <p:nvPicPr>
          <p:cNvPr id="8" name="Segnaposto contenuto 7">
            <a:extLst>
              <a:ext uri="{FF2B5EF4-FFF2-40B4-BE49-F238E27FC236}">
                <a16:creationId xmlns:a16="http://schemas.microsoft.com/office/drawing/2014/main" id="{C0816C30-219B-7439-4B46-799962FA5F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4650" y="1086710"/>
            <a:ext cx="627362" cy="984010"/>
          </a:xfrm>
          <a:prstGeom prst="rect">
            <a:avLst/>
          </a:prstGeom>
        </p:spPr>
      </p:pic>
      <p:pic>
        <p:nvPicPr>
          <p:cNvPr id="9" name="Immagine 6">
            <a:extLst>
              <a:ext uri="{FF2B5EF4-FFF2-40B4-BE49-F238E27FC236}">
                <a16:creationId xmlns:a16="http://schemas.microsoft.com/office/drawing/2014/main" id="{79D8D881-20EE-B7B5-5329-7AFBC0D6BD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8190" y="1144130"/>
            <a:ext cx="557070" cy="883532"/>
          </a:xfrm>
          <a:prstGeom prst="rect">
            <a:avLst/>
          </a:prstGeom>
        </p:spPr>
      </p:pic>
      <p:pic>
        <p:nvPicPr>
          <p:cNvPr id="10" name="Immagine 7">
            <a:extLst>
              <a:ext uri="{FF2B5EF4-FFF2-40B4-BE49-F238E27FC236}">
                <a16:creationId xmlns:a16="http://schemas.microsoft.com/office/drawing/2014/main" id="{90C64450-3D8B-4FFF-00F2-6C59F09FAF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6177" y="1053856"/>
            <a:ext cx="627362" cy="1007295"/>
          </a:xfrm>
          <a:prstGeom prst="rect">
            <a:avLst/>
          </a:prstGeom>
        </p:spPr>
      </p:pic>
      <p:pic>
        <p:nvPicPr>
          <p:cNvPr id="18" name="Immagine 8">
            <a:extLst>
              <a:ext uri="{FF2B5EF4-FFF2-40B4-BE49-F238E27FC236}">
                <a16:creationId xmlns:a16="http://schemas.microsoft.com/office/drawing/2014/main" id="{86E1F0FB-1BEC-3069-6D59-E29B3CFB5BE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15883" y="1042320"/>
            <a:ext cx="627363" cy="1028400"/>
          </a:xfrm>
          <a:prstGeom prst="rect">
            <a:avLst/>
          </a:prstGeom>
        </p:spPr>
      </p:pic>
      <p:pic>
        <p:nvPicPr>
          <p:cNvPr id="19" name="Immagine 9">
            <a:extLst>
              <a:ext uri="{FF2B5EF4-FFF2-40B4-BE49-F238E27FC236}">
                <a16:creationId xmlns:a16="http://schemas.microsoft.com/office/drawing/2014/main" id="{F2C40A15-C241-1F7B-EBA5-1576D57DEAC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38179" y="1063425"/>
            <a:ext cx="627362" cy="1007295"/>
          </a:xfrm>
          <a:prstGeom prst="rect">
            <a:avLst/>
          </a:prstGeom>
        </p:spPr>
      </p:pic>
      <p:sp>
        <p:nvSpPr>
          <p:cNvPr id="2" name="Footer Placeholder 15">
            <a:extLst>
              <a:ext uri="{FF2B5EF4-FFF2-40B4-BE49-F238E27FC236}">
                <a16:creationId xmlns:a16="http://schemas.microsoft.com/office/drawing/2014/main" id="{E7CD0CB8-F269-A5B4-55E6-400CD8E476C3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124805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8EE17D6-3174-4789-92AE-9A4174491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o" b="1" i="0" u="none" baseline="0"/>
              <a:t>Date tehnice Mini IVS UK 110V</a:t>
            </a:r>
            <a:endParaRPr lang="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004061-2A4E-456D-9742-CB74EEA6A4D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29</a:t>
            </a:fld>
            <a:endParaRPr lang="ro"/>
          </a:p>
        </p:txBody>
      </p:sp>
      <p:graphicFrame>
        <p:nvGraphicFramePr>
          <p:cNvPr id="18" name="Tabella 24">
            <a:extLst>
              <a:ext uri="{FF2B5EF4-FFF2-40B4-BE49-F238E27FC236}">
                <a16:creationId xmlns:a16="http://schemas.microsoft.com/office/drawing/2014/main" id="{E45C7C2B-5C67-41C0-8CAE-50DEB199C4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339171"/>
              </p:ext>
            </p:extLst>
          </p:nvPr>
        </p:nvGraphicFramePr>
        <p:xfrm>
          <a:off x="471271" y="2006616"/>
          <a:ext cx="11320272" cy="4002024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2011680">
                  <a:extLst>
                    <a:ext uri="{9D8B030D-6E8A-4147-A177-3AD203B41FA5}">
                      <a16:colId xmlns:a16="http://schemas.microsoft.com/office/drawing/2014/main" val="3345690489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10155927"/>
                    </a:ext>
                  </a:extLst>
                </a:gridCol>
                <a:gridCol w="1399032">
                  <a:extLst>
                    <a:ext uri="{9D8B030D-6E8A-4147-A177-3AD203B41FA5}">
                      <a16:colId xmlns:a16="http://schemas.microsoft.com/office/drawing/2014/main" val="1143000492"/>
                    </a:ext>
                  </a:extLst>
                </a:gridCol>
                <a:gridCol w="1399032">
                  <a:extLst>
                    <a:ext uri="{9D8B030D-6E8A-4147-A177-3AD203B41FA5}">
                      <a16:colId xmlns:a16="http://schemas.microsoft.com/office/drawing/2014/main" val="1381345046"/>
                    </a:ext>
                  </a:extLst>
                </a:gridCol>
                <a:gridCol w="1399032">
                  <a:extLst>
                    <a:ext uri="{9D8B030D-6E8A-4147-A177-3AD203B41FA5}">
                      <a16:colId xmlns:a16="http://schemas.microsoft.com/office/drawing/2014/main" val="3439146959"/>
                    </a:ext>
                  </a:extLst>
                </a:gridCol>
                <a:gridCol w="1399032">
                  <a:extLst>
                    <a:ext uri="{9D8B030D-6E8A-4147-A177-3AD203B41FA5}">
                      <a16:colId xmlns:a16="http://schemas.microsoft.com/office/drawing/2014/main" val="1644241281"/>
                    </a:ext>
                  </a:extLst>
                </a:gridCol>
                <a:gridCol w="1399032">
                  <a:extLst>
                    <a:ext uri="{9D8B030D-6E8A-4147-A177-3AD203B41FA5}">
                      <a16:colId xmlns:a16="http://schemas.microsoft.com/office/drawing/2014/main" val="468961930"/>
                    </a:ext>
                  </a:extLst>
                </a:gridCol>
                <a:gridCol w="1399032">
                  <a:extLst>
                    <a:ext uri="{9D8B030D-6E8A-4147-A177-3AD203B41FA5}">
                      <a16:colId xmlns:a16="http://schemas.microsoft.com/office/drawing/2014/main" val="3995984178"/>
                    </a:ext>
                  </a:extLst>
                </a:gridCol>
              </a:tblGrid>
              <a:tr h="38544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Date tehnice </a:t>
                      </a:r>
                      <a:endParaRPr lang="ro" sz="95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Unitate</a:t>
                      </a:r>
                    </a:p>
                  </a:txBody>
                  <a:tcPr marR="45720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 HC ACD </a:t>
                      </a:r>
                      <a:b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</a:b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V110 UKP</a:t>
                      </a:r>
                    </a:p>
                  </a:txBody>
                  <a:tcPr marR="36576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 HC ACD </a:t>
                      </a:r>
                      <a:b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</a:b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UKP</a:t>
                      </a:r>
                      <a:endParaRPr lang="ro" sz="95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R="36576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VHS011 LC ACD </a:t>
                      </a:r>
                      <a:b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</a:b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V110 UKP</a:t>
                      </a:r>
                    </a:p>
                  </a:txBody>
                  <a:tcPr marR="36576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 LC Z22 EXA V110 UKP</a:t>
                      </a:r>
                    </a:p>
                  </a:txBody>
                  <a:tcPr marR="36576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 HC Z22 EXA V110 UKP</a:t>
                      </a:r>
                    </a:p>
                  </a:txBody>
                  <a:tcPr marR="36576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5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VHS011 LC Z22 EXA V110 UKP</a:t>
                      </a:r>
                    </a:p>
                  </a:txBody>
                  <a:tcPr marR="36576" marB="9144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6912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9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Serie </a:t>
                      </a:r>
                      <a:r>
                        <a:rPr lang="en-US" sz="900" b="0" i="0" u="none" strike="noStrike" kern="1200" cap="none" spc="0" normalizeH="0" baseline="0" dirty="0" err="1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Echipament</a:t>
                      </a:r>
                      <a:endParaRPr lang="ro" sz="90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023967" rtl="0" fontAlgn="ctr"/>
                      <a:endParaRPr lang="ro" sz="900" b="0" i="0" u="none" strike="noStrike">
                        <a:solidFill>
                          <a:srgbClr val="181717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4010100127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4010100124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TBD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4010100118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4010100117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5522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Tensiune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110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220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110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110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110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110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252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Frecvență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Hz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50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50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50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50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50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50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936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Clasa de protecţie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IP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44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44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65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06456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Clasa de izolaţie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Clasă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985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Putere nominală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kW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0,95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31650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Flux de aer maxim 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L/min – m</a:t>
                      </a:r>
                      <a:r>
                        <a:rPr lang="ro" sz="900" b="0" i="0" u="none" strike="noStrike" kern="1200" cap="none" spc="0" normalizeH="0" baseline="3000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</a:t>
                      </a: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/h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2666 – 160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2750 – 165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2666 – 160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3333 – 200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3333 – 200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3333 – 200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06787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Flux de aer cu furtun de 3 metri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L/min – m</a:t>
                      </a:r>
                      <a:r>
                        <a:rPr lang="ro" sz="900" b="0" i="0" u="none" strike="noStrike" kern="1200" cap="none" spc="0" normalizeH="0" baseline="3000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</a:t>
                      </a: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/h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2333 – 140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2500 – 150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2250 – 135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2666 – 160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2666 – 160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2666 – 160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77926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Vacuum max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kPa – mbar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17,5 – 175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 – 210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17,5 – 175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19 – 190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19 – 190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19 – 190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7493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Nivel de presiune sonoră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dB(A)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72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72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72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172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Volumul containerului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15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07798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Tip filtru principal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 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Sistem sac sigur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Sistem sac sigur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Cartuș clasa M 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Filtru din fleece clasa M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Sistem sac sigur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Cartuș clasa M 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32509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Aria filtrului principal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cm</a:t>
                      </a:r>
                      <a:r>
                        <a:rPr lang="ro" sz="900" b="0" i="0" u="none" strike="noStrike" kern="1200" cap="none" spc="0" normalizeH="0" baseline="3000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  <a:endParaRPr lang="ro" sz="90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9000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  <a:endParaRPr lang="ro" sz="90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9000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38699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Filtru HEPA în amonte suprafață H14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cm</a:t>
                      </a:r>
                      <a:r>
                        <a:rPr lang="ro" sz="900" b="0" i="0" u="none" strike="noStrike" kern="1200" cap="none" spc="0" normalizeH="0" baseline="3000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11000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11000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11000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11000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–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4099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Admisie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mm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7852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Lungime x Lățime x Înălțime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cm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41x42x77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41x42x77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41x42x77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</a:t>
                      </a:r>
                      <a:r>
                        <a:rPr lang="en-US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</a:t>
                      </a: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x83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</a:t>
                      </a:r>
                      <a:r>
                        <a:rPr lang="en-US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3</a:t>
                      </a: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x83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41x43x83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5674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23967" rtl="0" eaLnBrk="1" fontAlgn="ctr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rgbClr val="181717">
                              <a:lumMod val="100000"/>
                            </a:srgb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Greutate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kg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18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18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18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900" b="0" i="0" u="none" strike="noStrike" kern="1200" cap="none" spc="0" normalizeH="0" baseline="0" dirty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21</a:t>
                      </a:r>
                    </a:p>
                  </a:txBody>
                  <a:tcPr marR="36576" marT="36576" marB="36576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470175"/>
                  </a:ext>
                </a:extLst>
              </a:tr>
            </a:tbl>
          </a:graphicData>
        </a:graphic>
      </p:graphicFrame>
      <p:grpSp>
        <p:nvGrpSpPr>
          <p:cNvPr id="20" name="Group 19">
            <a:extLst>
              <a:ext uri="{FF2B5EF4-FFF2-40B4-BE49-F238E27FC236}">
                <a16:creationId xmlns:a16="http://schemas.microsoft.com/office/drawing/2014/main" id="{14ECDB4C-C4B2-9A7D-D140-550CFDD25BC7}"/>
              </a:ext>
            </a:extLst>
          </p:cNvPr>
          <p:cNvGrpSpPr/>
          <p:nvPr/>
        </p:nvGrpSpPr>
        <p:grpSpPr>
          <a:xfrm>
            <a:off x="3461059" y="1042320"/>
            <a:ext cx="7522348" cy="1028400"/>
            <a:chOff x="3450426" y="1042320"/>
            <a:chExt cx="7522348" cy="1028400"/>
          </a:xfrm>
        </p:grpSpPr>
        <p:pic>
          <p:nvPicPr>
            <p:cNvPr id="21" name="Immagine 4">
              <a:extLst>
                <a:ext uri="{FF2B5EF4-FFF2-40B4-BE49-F238E27FC236}">
                  <a16:creationId xmlns:a16="http://schemas.microsoft.com/office/drawing/2014/main" id="{865930F8-6F68-8271-9032-6131322AA9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50426" y="1168179"/>
              <a:ext cx="557070" cy="883532"/>
            </a:xfrm>
            <a:prstGeom prst="rect">
              <a:avLst/>
            </a:prstGeom>
          </p:spPr>
        </p:pic>
        <p:pic>
          <p:nvPicPr>
            <p:cNvPr id="22" name="Segnaposto contenuto 7">
              <a:extLst>
                <a:ext uri="{FF2B5EF4-FFF2-40B4-BE49-F238E27FC236}">
                  <a16:creationId xmlns:a16="http://schemas.microsoft.com/office/drawing/2014/main" id="{88E87308-A9F1-DDE2-3C24-B18360F72B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00775" y="1086710"/>
              <a:ext cx="627362" cy="984010"/>
            </a:xfrm>
            <a:prstGeom prst="rect">
              <a:avLst/>
            </a:prstGeom>
          </p:spPr>
        </p:pic>
        <p:pic>
          <p:nvPicPr>
            <p:cNvPr id="23" name="Immagine 6">
              <a:extLst>
                <a:ext uri="{FF2B5EF4-FFF2-40B4-BE49-F238E27FC236}">
                  <a16:creationId xmlns:a16="http://schemas.microsoft.com/office/drawing/2014/main" id="{99BF7FFB-5E8C-61F5-8BAD-580623C2C3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46313" y="1144130"/>
              <a:ext cx="557070" cy="883532"/>
            </a:xfrm>
            <a:prstGeom prst="rect">
              <a:avLst/>
            </a:prstGeom>
          </p:spPr>
        </p:pic>
        <p:pic>
          <p:nvPicPr>
            <p:cNvPr id="24" name="Immagine 7">
              <a:extLst>
                <a:ext uri="{FF2B5EF4-FFF2-40B4-BE49-F238E27FC236}">
                  <a16:creationId xmlns:a16="http://schemas.microsoft.com/office/drawing/2014/main" id="{D2C9269A-186D-A640-DB70-435820A0E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76378" y="1053856"/>
              <a:ext cx="627362" cy="1007295"/>
            </a:xfrm>
            <a:prstGeom prst="rect">
              <a:avLst/>
            </a:prstGeom>
          </p:spPr>
        </p:pic>
        <p:pic>
          <p:nvPicPr>
            <p:cNvPr id="25" name="Immagine 8">
              <a:extLst>
                <a:ext uri="{FF2B5EF4-FFF2-40B4-BE49-F238E27FC236}">
                  <a16:creationId xmlns:a16="http://schemas.microsoft.com/office/drawing/2014/main" id="{F6293DA8-BA8D-7232-C683-9B2F2D0BDF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345411" y="1042320"/>
              <a:ext cx="627363" cy="1028400"/>
            </a:xfrm>
            <a:prstGeom prst="rect">
              <a:avLst/>
            </a:prstGeom>
          </p:spPr>
        </p:pic>
        <p:pic>
          <p:nvPicPr>
            <p:cNvPr id="26" name="Immagine 9">
              <a:extLst>
                <a:ext uri="{FF2B5EF4-FFF2-40B4-BE49-F238E27FC236}">
                  <a16:creationId xmlns:a16="http://schemas.microsoft.com/office/drawing/2014/main" id="{ADE4E580-24E3-A831-76B3-DADA693F7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69808" y="1063425"/>
              <a:ext cx="627362" cy="1007295"/>
            </a:xfrm>
            <a:prstGeom prst="rect">
              <a:avLst/>
            </a:prstGeom>
          </p:spPr>
        </p:pic>
      </p:grpSp>
      <p:sp>
        <p:nvSpPr>
          <p:cNvPr id="2" name="Footer Placeholder 15">
            <a:extLst>
              <a:ext uri="{FF2B5EF4-FFF2-40B4-BE49-F238E27FC236}">
                <a16:creationId xmlns:a16="http://schemas.microsoft.com/office/drawing/2014/main" id="{A36D10C9-E5CA-FD08-AE0E-30EB0546B161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164232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>
            <a:extLst>
              <a:ext uri="{FF2B5EF4-FFF2-40B4-BE49-F238E27FC236}">
                <a16:creationId xmlns:a16="http://schemas.microsoft.com/office/drawing/2014/main" id="{B9E251DD-EC8E-FC07-E37F-37CEA8C02D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1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F0664031-E63E-C76F-1B52-F0F4EC2877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t-IT"/>
              <a:t>Gama și configurațiile Mini IVS </a:t>
            </a: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EAEC6DF2-DE81-65B9-CFCB-041FAF77F62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20896" y="6452124"/>
            <a:ext cx="4176398" cy="307777"/>
          </a:xfrm>
        </p:spPr>
        <p:txBody>
          <a:bodyPr/>
          <a:lstStyle/>
          <a:p>
            <a:pPr algn="l" rtl="0"/>
            <a:r>
              <a:rPr lang="ro" b="0" i="0" u="none" baseline="0"/>
              <a:t>INFORMAȚII CONFIDENȚIALE ALE COMPANIEI</a:t>
            </a:r>
            <a:endParaRPr lang="ro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1912A610-123B-EBF2-A61E-199D042998C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32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>
            <a:extLst>
              <a:ext uri="{FF2B5EF4-FFF2-40B4-BE49-F238E27FC236}">
                <a16:creationId xmlns:a16="http://schemas.microsoft.com/office/drawing/2014/main" id="{B50AA764-B6AB-CC16-EEB6-446E97337A4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478225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359" imgH="360" progId="TCLayout.ActiveDocument.1">
                  <p:embed/>
                </p:oleObj>
              </mc:Choice>
              <mc:Fallback>
                <p:oleObj name="Diapositiva think-cell" r:id="rId3" imgW="359" imgH="360" progId="TCLayout.ActiveDocument.1">
                  <p:embed/>
                  <p:pic>
                    <p:nvPicPr>
                      <p:cNvPr id="2" name="think-cell data - do not delete">
                        <a:extLst>
                          <a:ext uri="{FF2B5EF4-FFF2-40B4-BE49-F238E27FC236}">
                            <a16:creationId xmlns:a16="http://schemas.microsoft.com/office/drawing/2014/main" id="{B50AA764-B6AB-CC16-EEB6-446E97337A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6">
            <a:extLst>
              <a:ext uri="{FF2B5EF4-FFF2-40B4-BE49-F238E27FC236}">
                <a16:creationId xmlns:a16="http://schemas.microsoft.com/office/drawing/2014/main" id="{5A93757B-6F32-1E18-BA3F-06D79531AA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vert="horz"/>
          <a:lstStyle/>
          <a:p>
            <a:r>
              <a:rPr lang="en-US" dirty="0"/>
              <a:t>6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3AE036-47D7-32AD-A3F0-A3DDEA4A5F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Denumirea și ierarhia produselor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D6BD8E-4C27-43B9-E8D0-565BFE7BE8D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3" name="Footer Placeholder 15">
            <a:extLst>
              <a:ext uri="{FF2B5EF4-FFF2-40B4-BE49-F238E27FC236}">
                <a16:creationId xmlns:a16="http://schemas.microsoft.com/office/drawing/2014/main" id="{6EE746B3-3C7E-AB05-B3C7-DE28FF6DADB3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ctr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256412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5D3659F-AB51-4940-9427-E8AB895AB2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o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6A5B0E0-FAE5-4DA3-93AA-BC843C737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o" b="1" i="0" u="none" baseline="0"/>
              <a:t>Denumirea și ierarhia produselor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31D88A-044A-427A-BDA4-D5C48D4B9B1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31</a:t>
            </a:fld>
            <a:endParaRPr lang="ro"/>
          </a:p>
        </p:txBody>
      </p:sp>
      <p:sp>
        <p:nvSpPr>
          <p:cNvPr id="12" name="Titolo 6">
            <a:extLst>
              <a:ext uri="{FF2B5EF4-FFF2-40B4-BE49-F238E27FC236}">
                <a16:creationId xmlns:a16="http://schemas.microsoft.com/office/drawing/2014/main" id="{94D90709-2D38-48A5-8435-EBFA63418605}"/>
              </a:ext>
            </a:extLst>
          </p:cNvPr>
          <p:cNvSpPr txBox="1">
            <a:spLocks/>
          </p:cNvSpPr>
          <p:nvPr/>
        </p:nvSpPr>
        <p:spPr>
          <a:xfrm>
            <a:off x="941654" y="1808705"/>
            <a:ext cx="4507715" cy="43686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lnSpc>
                <a:spcPts val="3100"/>
              </a:lnSpc>
              <a:spcBef>
                <a:spcPct val="0"/>
              </a:spcBef>
              <a:spcAft>
                <a:spcPts val="400"/>
              </a:spcAft>
              <a:buNone/>
              <a:tabLst>
                <a:tab pos="989013" algn="l"/>
              </a:tabLs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ro" sz="3500" b="1" i="0" u="none" baseline="0"/>
              <a:t>VHS010 HC Z22 EXA</a:t>
            </a:r>
          </a:p>
        </p:txBody>
      </p:sp>
      <p:cxnSp>
        <p:nvCxnSpPr>
          <p:cNvPr id="20" name="Connettore diritto 7">
            <a:extLst>
              <a:ext uri="{FF2B5EF4-FFF2-40B4-BE49-F238E27FC236}">
                <a16:creationId xmlns:a16="http://schemas.microsoft.com/office/drawing/2014/main" id="{2DE9D9F2-C0B9-434B-A8A0-3806D1E85B59}"/>
              </a:ext>
            </a:extLst>
          </p:cNvPr>
          <p:cNvCxnSpPr>
            <a:cxnSpLocks/>
            <a:endCxn id="21" idx="3"/>
          </p:cNvCxnSpPr>
          <p:nvPr/>
        </p:nvCxnSpPr>
        <p:spPr>
          <a:xfrm rot="5400000">
            <a:off x="1292367" y="2378003"/>
            <a:ext cx="568526" cy="222872"/>
          </a:xfrm>
          <a:prstGeom prst="bentConnector2">
            <a:avLst/>
          </a:prstGeom>
          <a:ln w="6350">
            <a:solidFill>
              <a:schemeClr val="accent3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sellaDiTesto 7">
            <a:extLst>
              <a:ext uri="{FF2B5EF4-FFF2-40B4-BE49-F238E27FC236}">
                <a16:creationId xmlns:a16="http://schemas.microsoft.com/office/drawing/2014/main" id="{7C1D9AE2-81B0-42B7-B1BE-17F263B21D13}"/>
              </a:ext>
            </a:extLst>
          </p:cNvPr>
          <p:cNvSpPr txBox="1"/>
          <p:nvPr/>
        </p:nvSpPr>
        <p:spPr>
          <a:xfrm>
            <a:off x="373980" y="2404370"/>
            <a:ext cx="10912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tabLst>
                <a:tab pos="177800" algn="l"/>
              </a:tabLst>
            </a:pPr>
            <a:r>
              <a:rPr lang="ro" sz="1400" b="0" i="0" u="none" baseline="0">
                <a:latin typeface="Roboto Bold" panose="02000000000000000000" pitchFamily="2" charset="0"/>
              </a:rPr>
              <a:t>S: </a:t>
            </a:r>
            <a:r>
              <a:rPr lang="ro" sz="1400" b="0" i="0" u="none" baseline="0"/>
              <a:t>Monofazat</a:t>
            </a:r>
            <a:endParaRPr lang="en-US" sz="1400" b="0" i="0" u="none" baseline="0"/>
          </a:p>
          <a:p>
            <a:pPr algn="l" rtl="0">
              <a:tabLst>
                <a:tab pos="177800" algn="l"/>
              </a:tabLst>
            </a:pPr>
            <a:endParaRPr lang="ro" sz="1400" dirty="0"/>
          </a:p>
        </p:txBody>
      </p:sp>
      <p:sp>
        <p:nvSpPr>
          <p:cNvPr id="22" name="CasellaDiTesto 7">
            <a:extLst>
              <a:ext uri="{FF2B5EF4-FFF2-40B4-BE49-F238E27FC236}">
                <a16:creationId xmlns:a16="http://schemas.microsoft.com/office/drawing/2014/main" id="{2635ECD3-F8CA-43CC-8D0E-37C22ED11660}"/>
              </a:ext>
            </a:extLst>
          </p:cNvPr>
          <p:cNvSpPr txBox="1"/>
          <p:nvPr/>
        </p:nvSpPr>
        <p:spPr>
          <a:xfrm>
            <a:off x="2627049" y="345954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ro" sz="1400" b="0" i="0" u="none" baseline="0">
                <a:latin typeface="Roboto Bold" panose="02000000000000000000" pitchFamily="2" charset="0"/>
              </a:rPr>
              <a:t>0: </a:t>
            </a:r>
            <a:r>
              <a:rPr lang="ro" sz="1400" b="0" i="0" u="none" baseline="0"/>
              <a:t>Platformă 320 mm</a:t>
            </a:r>
          </a:p>
        </p:txBody>
      </p:sp>
      <p:cxnSp>
        <p:nvCxnSpPr>
          <p:cNvPr id="25" name="Connettore diritto 19">
            <a:extLst>
              <a:ext uri="{FF2B5EF4-FFF2-40B4-BE49-F238E27FC236}">
                <a16:creationId xmlns:a16="http://schemas.microsoft.com/office/drawing/2014/main" id="{ACF1E3A8-51A9-4AC0-808C-0F79E910908D}"/>
              </a:ext>
            </a:extLst>
          </p:cNvPr>
          <p:cNvCxnSpPr>
            <a:cxnSpLocks/>
            <a:endCxn id="22" idx="1"/>
          </p:cNvCxnSpPr>
          <p:nvPr/>
        </p:nvCxnSpPr>
        <p:spPr>
          <a:xfrm rot="16200000" flipH="1">
            <a:off x="1573971" y="2560357"/>
            <a:ext cx="1415118" cy="691038"/>
          </a:xfrm>
          <a:prstGeom prst="bentConnector2">
            <a:avLst/>
          </a:prstGeom>
          <a:ln w="6350">
            <a:solidFill>
              <a:schemeClr val="accent3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asellaDiTesto 7">
            <a:extLst>
              <a:ext uri="{FF2B5EF4-FFF2-40B4-BE49-F238E27FC236}">
                <a16:creationId xmlns:a16="http://schemas.microsoft.com/office/drawing/2014/main" id="{4CB824AF-4B1A-4FD5-B629-1A4074BF6DF1}"/>
              </a:ext>
            </a:extLst>
          </p:cNvPr>
          <p:cNvSpPr txBox="1"/>
          <p:nvPr/>
        </p:nvSpPr>
        <p:spPr>
          <a:xfrm>
            <a:off x="2627049" y="2445222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ro" sz="1400" b="0" i="0" u="none" baseline="0">
                <a:latin typeface="Roboto Bold" panose="02000000000000000000" pitchFamily="2" charset="0"/>
              </a:rPr>
              <a:t>0: </a:t>
            </a:r>
            <a:r>
              <a:rPr lang="ro" sz="1400"/>
              <a:t>Eliminare în siguranță</a:t>
            </a:r>
          </a:p>
          <a:p>
            <a:pPr algn="l" rtl="0"/>
            <a:r>
              <a:rPr lang="ro" sz="1400" b="0" i="0" u="none" baseline="0">
                <a:latin typeface="Roboto Bold" panose="02000000000000000000" pitchFamily="2" charset="0"/>
              </a:rPr>
              <a:t>1: </a:t>
            </a:r>
            <a:r>
              <a:rPr lang="ro" sz="1400" b="0" i="0" u="none" baseline="0"/>
              <a:t>Versiune Pull&amp;Clean</a:t>
            </a:r>
            <a:endParaRPr lang="ro" sz="1400" dirty="0"/>
          </a:p>
        </p:txBody>
      </p:sp>
      <p:cxnSp>
        <p:nvCxnSpPr>
          <p:cNvPr id="27" name="Connettore diritto 25">
            <a:extLst>
              <a:ext uri="{FF2B5EF4-FFF2-40B4-BE49-F238E27FC236}">
                <a16:creationId xmlns:a16="http://schemas.microsoft.com/office/drawing/2014/main" id="{DD5A9166-4D68-4E22-8E02-F3F87573754F}"/>
              </a:ext>
            </a:extLst>
          </p:cNvPr>
          <p:cNvCxnSpPr>
            <a:cxnSpLocks/>
            <a:endCxn id="26" idx="1"/>
          </p:cNvCxnSpPr>
          <p:nvPr/>
        </p:nvCxnSpPr>
        <p:spPr>
          <a:xfrm rot="16200000" flipH="1">
            <a:off x="2284096" y="2363879"/>
            <a:ext cx="501016" cy="184890"/>
          </a:xfrm>
          <a:prstGeom prst="bentConnector2">
            <a:avLst/>
          </a:prstGeom>
          <a:ln w="6350">
            <a:solidFill>
              <a:schemeClr val="accent3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6CE1EC2E-36BA-42A2-98A2-91E64777F2F2}"/>
              </a:ext>
            </a:extLst>
          </p:cNvPr>
          <p:cNvCxnSpPr>
            <a:cxnSpLocks/>
            <a:endCxn id="16" idx="1"/>
          </p:cNvCxnSpPr>
          <p:nvPr/>
        </p:nvCxnSpPr>
        <p:spPr>
          <a:xfrm rot="16200000" flipH="1">
            <a:off x="1891915" y="2494250"/>
            <a:ext cx="1031070" cy="439198"/>
          </a:xfrm>
          <a:prstGeom prst="bentConnector2">
            <a:avLst/>
          </a:prstGeom>
          <a:ln w="6350">
            <a:solidFill>
              <a:schemeClr val="accent3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7">
            <a:extLst>
              <a:ext uri="{FF2B5EF4-FFF2-40B4-BE49-F238E27FC236}">
                <a16:creationId xmlns:a16="http://schemas.microsoft.com/office/drawing/2014/main" id="{93295FB8-33C2-4A6F-AEBB-5B09B8DE970D}"/>
              </a:ext>
            </a:extLst>
          </p:cNvPr>
          <p:cNvSpPr txBox="1"/>
          <p:nvPr/>
        </p:nvSpPr>
        <p:spPr>
          <a:xfrm>
            <a:off x="2627049" y="3075495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ro" sz="1400" b="0" i="0" u="none" baseline="0">
                <a:latin typeface="Roboto Bold" panose="02000000000000000000" pitchFamily="2" charset="0"/>
              </a:rPr>
              <a:t>1: </a:t>
            </a:r>
            <a:r>
              <a:rPr lang="en-US" sz="1400" b="0" i="0" u="none" baseline="0"/>
              <a:t>M</a:t>
            </a:r>
            <a:r>
              <a:rPr lang="ro" sz="1400" b="0" i="0" u="none" baseline="0"/>
              <a:t>otor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6695E601-7FF5-45A2-835C-2B5FA7153F67}"/>
              </a:ext>
            </a:extLst>
          </p:cNvPr>
          <p:cNvCxnSpPr/>
          <p:nvPr/>
        </p:nvCxnSpPr>
        <p:spPr>
          <a:xfrm>
            <a:off x="1591423" y="2198319"/>
            <a:ext cx="182880" cy="0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A2EBBD70-DD3C-4B0C-B4D6-2573886A4842}"/>
              </a:ext>
            </a:extLst>
          </p:cNvPr>
          <p:cNvCxnSpPr/>
          <p:nvPr/>
        </p:nvCxnSpPr>
        <p:spPr>
          <a:xfrm>
            <a:off x="1840788" y="2198319"/>
            <a:ext cx="182880" cy="0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F4C57511-536D-4759-83F0-622190747F40}"/>
              </a:ext>
            </a:extLst>
          </p:cNvPr>
          <p:cNvCxnSpPr/>
          <p:nvPr/>
        </p:nvCxnSpPr>
        <p:spPr>
          <a:xfrm>
            <a:off x="2087948" y="2198319"/>
            <a:ext cx="182880" cy="0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9D03A69C-604F-42CA-BC9E-CDD7498882A5}"/>
              </a:ext>
            </a:extLst>
          </p:cNvPr>
          <p:cNvCxnSpPr/>
          <p:nvPr/>
        </p:nvCxnSpPr>
        <p:spPr>
          <a:xfrm>
            <a:off x="2363316" y="2198319"/>
            <a:ext cx="182880" cy="0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itolo 6">
            <a:extLst>
              <a:ext uri="{FF2B5EF4-FFF2-40B4-BE49-F238E27FC236}">
                <a16:creationId xmlns:a16="http://schemas.microsoft.com/office/drawing/2014/main" id="{C398CA12-AE07-4619-A84E-8FD1D9C9DF48}"/>
              </a:ext>
            </a:extLst>
          </p:cNvPr>
          <p:cNvSpPr txBox="1">
            <a:spLocks/>
          </p:cNvSpPr>
          <p:nvPr/>
        </p:nvSpPr>
        <p:spPr>
          <a:xfrm>
            <a:off x="941654" y="4284405"/>
            <a:ext cx="4507715" cy="43686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lnSpc>
                <a:spcPts val="3100"/>
              </a:lnSpc>
              <a:spcBef>
                <a:spcPct val="0"/>
              </a:spcBef>
              <a:spcAft>
                <a:spcPts val="400"/>
              </a:spcAft>
              <a:buNone/>
              <a:tabLst>
                <a:tab pos="989013" algn="l"/>
              </a:tabLs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ro" sz="3500" b="1" i="0" u="none" baseline="0"/>
              <a:t>VHS010 LC ACD</a:t>
            </a:r>
            <a:endParaRPr lang="ro" sz="3500" dirty="0"/>
          </a:p>
        </p:txBody>
      </p:sp>
      <p:cxnSp>
        <p:nvCxnSpPr>
          <p:cNvPr id="114" name="Connettore diritto 7">
            <a:extLst>
              <a:ext uri="{FF2B5EF4-FFF2-40B4-BE49-F238E27FC236}">
                <a16:creationId xmlns:a16="http://schemas.microsoft.com/office/drawing/2014/main" id="{AA6C4C41-7015-4B0D-8D9D-5B6FC83B93FF}"/>
              </a:ext>
            </a:extLst>
          </p:cNvPr>
          <p:cNvCxnSpPr>
            <a:cxnSpLocks/>
            <a:endCxn id="115" idx="3"/>
          </p:cNvCxnSpPr>
          <p:nvPr/>
        </p:nvCxnSpPr>
        <p:spPr>
          <a:xfrm rot="5400000">
            <a:off x="1284477" y="4852165"/>
            <a:ext cx="574875" cy="219599"/>
          </a:xfrm>
          <a:prstGeom prst="bentConnector2">
            <a:avLst/>
          </a:prstGeom>
          <a:ln w="6350">
            <a:solidFill>
              <a:schemeClr val="accent3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CasellaDiTesto 7">
            <a:extLst>
              <a:ext uri="{FF2B5EF4-FFF2-40B4-BE49-F238E27FC236}">
                <a16:creationId xmlns:a16="http://schemas.microsoft.com/office/drawing/2014/main" id="{34153B2D-276F-40DF-94C6-C10165006721}"/>
              </a:ext>
            </a:extLst>
          </p:cNvPr>
          <p:cNvSpPr txBox="1"/>
          <p:nvPr/>
        </p:nvSpPr>
        <p:spPr>
          <a:xfrm>
            <a:off x="373978" y="4880070"/>
            <a:ext cx="10881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tabLst>
                <a:tab pos="177800" algn="l"/>
              </a:tabLst>
            </a:pPr>
            <a:r>
              <a:rPr lang="ro" sz="1400" b="0" i="0" u="none" baseline="0">
                <a:latin typeface="Roboto Bold" panose="02000000000000000000" pitchFamily="2" charset="0"/>
              </a:rPr>
              <a:t>S: </a:t>
            </a:r>
            <a:r>
              <a:rPr lang="ro" sz="1400" b="0" i="0" u="none" baseline="0"/>
              <a:t>Monofazat</a:t>
            </a:r>
            <a:endParaRPr lang="en-US" sz="1400" b="0" i="0" u="none" baseline="0"/>
          </a:p>
          <a:p>
            <a:pPr algn="l" rtl="0">
              <a:tabLst>
                <a:tab pos="177800" algn="l"/>
              </a:tabLst>
            </a:pPr>
            <a:endParaRPr lang="ro" sz="1400" dirty="0"/>
          </a:p>
        </p:txBody>
      </p:sp>
      <p:sp>
        <p:nvSpPr>
          <p:cNvPr id="116" name="CasellaDiTesto 7">
            <a:extLst>
              <a:ext uri="{FF2B5EF4-FFF2-40B4-BE49-F238E27FC236}">
                <a16:creationId xmlns:a16="http://schemas.microsoft.com/office/drawing/2014/main" id="{A2391596-F200-474A-A74E-62562F39D282}"/>
              </a:ext>
            </a:extLst>
          </p:cNvPr>
          <p:cNvSpPr txBox="1"/>
          <p:nvPr/>
        </p:nvSpPr>
        <p:spPr>
          <a:xfrm>
            <a:off x="2627049" y="5935246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ro" sz="1400" b="0" i="0" u="none" baseline="0">
                <a:latin typeface="Roboto Bold" panose="02000000000000000000" pitchFamily="2" charset="0"/>
              </a:rPr>
              <a:t>0:</a:t>
            </a:r>
            <a:r>
              <a:rPr lang="ro" sz="1400" b="0" i="0" u="none" baseline="0"/>
              <a:t> Platformă 320 mm</a:t>
            </a:r>
          </a:p>
        </p:txBody>
      </p:sp>
      <p:cxnSp>
        <p:nvCxnSpPr>
          <p:cNvPr id="117" name="Connettore diritto 19">
            <a:extLst>
              <a:ext uri="{FF2B5EF4-FFF2-40B4-BE49-F238E27FC236}">
                <a16:creationId xmlns:a16="http://schemas.microsoft.com/office/drawing/2014/main" id="{6718E121-45C3-4311-8F79-5ED6BD673BFA}"/>
              </a:ext>
            </a:extLst>
          </p:cNvPr>
          <p:cNvCxnSpPr>
            <a:cxnSpLocks/>
            <a:endCxn id="116" idx="1"/>
          </p:cNvCxnSpPr>
          <p:nvPr/>
        </p:nvCxnSpPr>
        <p:spPr>
          <a:xfrm rot="16200000" flipH="1">
            <a:off x="1573971" y="5036057"/>
            <a:ext cx="1415118" cy="691038"/>
          </a:xfrm>
          <a:prstGeom prst="bentConnector2">
            <a:avLst/>
          </a:prstGeom>
          <a:ln w="6350">
            <a:solidFill>
              <a:schemeClr val="accent3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CasellaDiTesto 7">
            <a:extLst>
              <a:ext uri="{FF2B5EF4-FFF2-40B4-BE49-F238E27FC236}">
                <a16:creationId xmlns:a16="http://schemas.microsoft.com/office/drawing/2014/main" id="{F8B57C8E-7565-4D23-9CAD-3C3310DAD0DC}"/>
              </a:ext>
            </a:extLst>
          </p:cNvPr>
          <p:cNvSpPr txBox="1"/>
          <p:nvPr/>
        </p:nvSpPr>
        <p:spPr>
          <a:xfrm>
            <a:off x="2627049" y="4930447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ro" sz="1400" b="0" i="0" u="none" baseline="0">
                <a:latin typeface="Roboto Bold" panose="02000000000000000000" pitchFamily="2" charset="0"/>
              </a:rPr>
              <a:t>0: </a:t>
            </a:r>
            <a:r>
              <a:rPr lang="ro" sz="1400"/>
              <a:t>Eliminare în siguranță</a:t>
            </a:r>
          </a:p>
          <a:p>
            <a:pPr algn="l" rtl="0"/>
            <a:r>
              <a:rPr lang="ro" sz="1400" b="0" i="0" u="none" baseline="0">
                <a:latin typeface="Roboto Bold" panose="02000000000000000000" pitchFamily="2" charset="0"/>
              </a:rPr>
              <a:t>1: </a:t>
            </a:r>
            <a:r>
              <a:rPr lang="ro" sz="1400" b="0" i="0" u="none" baseline="0"/>
              <a:t>Versiune Pull&amp;Clean</a:t>
            </a:r>
            <a:endParaRPr lang="ro" sz="1400" dirty="0"/>
          </a:p>
        </p:txBody>
      </p:sp>
      <p:cxnSp>
        <p:nvCxnSpPr>
          <p:cNvPr id="119" name="Connettore diritto 25">
            <a:extLst>
              <a:ext uri="{FF2B5EF4-FFF2-40B4-BE49-F238E27FC236}">
                <a16:creationId xmlns:a16="http://schemas.microsoft.com/office/drawing/2014/main" id="{2C74046A-0A27-4C01-9CB7-E3365FA8F9AE}"/>
              </a:ext>
            </a:extLst>
          </p:cNvPr>
          <p:cNvCxnSpPr>
            <a:cxnSpLocks/>
            <a:endCxn id="118" idx="1"/>
          </p:cNvCxnSpPr>
          <p:nvPr/>
        </p:nvCxnSpPr>
        <p:spPr>
          <a:xfrm rot="16200000" flipH="1">
            <a:off x="2284096" y="4849104"/>
            <a:ext cx="501016" cy="184890"/>
          </a:xfrm>
          <a:prstGeom prst="bentConnector2">
            <a:avLst/>
          </a:prstGeom>
          <a:ln w="6350">
            <a:solidFill>
              <a:schemeClr val="accent3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nettore diritto 14">
            <a:extLst>
              <a:ext uri="{FF2B5EF4-FFF2-40B4-BE49-F238E27FC236}">
                <a16:creationId xmlns:a16="http://schemas.microsoft.com/office/drawing/2014/main" id="{EDF6F16D-DDBD-424E-A51D-294659F3CF80}"/>
              </a:ext>
            </a:extLst>
          </p:cNvPr>
          <p:cNvCxnSpPr>
            <a:cxnSpLocks/>
            <a:endCxn id="123" idx="1"/>
          </p:cNvCxnSpPr>
          <p:nvPr/>
        </p:nvCxnSpPr>
        <p:spPr>
          <a:xfrm rot="16200000" flipH="1">
            <a:off x="1891915" y="4969950"/>
            <a:ext cx="1031070" cy="439198"/>
          </a:xfrm>
          <a:prstGeom prst="bentConnector2">
            <a:avLst/>
          </a:prstGeom>
          <a:ln w="6350">
            <a:solidFill>
              <a:schemeClr val="accent3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CasellaDiTesto 7">
            <a:extLst>
              <a:ext uri="{FF2B5EF4-FFF2-40B4-BE49-F238E27FC236}">
                <a16:creationId xmlns:a16="http://schemas.microsoft.com/office/drawing/2014/main" id="{FDA85491-0655-49CB-9B10-FD992766C5D0}"/>
              </a:ext>
            </a:extLst>
          </p:cNvPr>
          <p:cNvSpPr txBox="1"/>
          <p:nvPr/>
        </p:nvSpPr>
        <p:spPr>
          <a:xfrm>
            <a:off x="2627049" y="5551195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ro" sz="1400" b="0" i="0" u="none" baseline="0">
                <a:latin typeface="Roboto Bold" panose="02000000000000000000" pitchFamily="2" charset="0"/>
              </a:rPr>
              <a:t>1: </a:t>
            </a:r>
            <a:r>
              <a:rPr lang="en-US" sz="1400" b="0" i="0" u="none" baseline="0"/>
              <a:t>M</a:t>
            </a:r>
            <a:r>
              <a:rPr lang="ro" sz="1400" b="0" i="0" u="none" baseline="0"/>
              <a:t>otor</a:t>
            </a:r>
          </a:p>
        </p:txBody>
      </p: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BD3DA53D-66C5-470F-B28B-E5E426B03429}"/>
              </a:ext>
            </a:extLst>
          </p:cNvPr>
          <p:cNvCxnSpPr/>
          <p:nvPr/>
        </p:nvCxnSpPr>
        <p:spPr>
          <a:xfrm>
            <a:off x="1591423" y="4674019"/>
            <a:ext cx="182880" cy="0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836282DF-8CBD-476A-B97E-57105A779481}"/>
              </a:ext>
            </a:extLst>
          </p:cNvPr>
          <p:cNvCxnSpPr/>
          <p:nvPr/>
        </p:nvCxnSpPr>
        <p:spPr>
          <a:xfrm>
            <a:off x="1840788" y="4674019"/>
            <a:ext cx="182880" cy="0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4FE5E6A2-7CB9-41C8-B4EE-C6C6EF0A72BA}"/>
              </a:ext>
            </a:extLst>
          </p:cNvPr>
          <p:cNvCxnSpPr/>
          <p:nvPr/>
        </p:nvCxnSpPr>
        <p:spPr>
          <a:xfrm>
            <a:off x="2087948" y="4674019"/>
            <a:ext cx="182880" cy="0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E015601C-3A66-41F7-963E-445E4D05FAA6}"/>
              </a:ext>
            </a:extLst>
          </p:cNvPr>
          <p:cNvCxnSpPr/>
          <p:nvPr/>
        </p:nvCxnSpPr>
        <p:spPr>
          <a:xfrm>
            <a:off x="2363316" y="4674019"/>
            <a:ext cx="182880" cy="0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Rectangle 145">
            <a:extLst>
              <a:ext uri="{FF2B5EF4-FFF2-40B4-BE49-F238E27FC236}">
                <a16:creationId xmlns:a16="http://schemas.microsoft.com/office/drawing/2014/main" id="{12C52A5F-80E2-42E0-BCC0-FF47CEA4902D}"/>
              </a:ext>
            </a:extLst>
          </p:cNvPr>
          <p:cNvSpPr/>
          <p:nvPr/>
        </p:nvSpPr>
        <p:spPr>
          <a:xfrm>
            <a:off x="6993842" y="0"/>
            <a:ext cx="5198158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o" sz="2000">
              <a:solidFill>
                <a:schemeClr val="tx1"/>
              </a:solidFill>
            </a:endParaRPr>
          </a:p>
        </p:txBody>
      </p:sp>
      <p:sp>
        <p:nvSpPr>
          <p:cNvPr id="147" name="Content Placeholder 14">
            <a:extLst>
              <a:ext uri="{FF2B5EF4-FFF2-40B4-BE49-F238E27FC236}">
                <a16:creationId xmlns:a16="http://schemas.microsoft.com/office/drawing/2014/main" id="{599039EF-707D-4DA6-92E4-C2DB9569BA24}"/>
              </a:ext>
            </a:extLst>
          </p:cNvPr>
          <p:cNvSpPr txBox="1">
            <a:spLocks/>
          </p:cNvSpPr>
          <p:nvPr/>
        </p:nvSpPr>
        <p:spPr>
          <a:xfrm>
            <a:off x="7553993" y="466725"/>
            <a:ext cx="3659439" cy="55201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o" b="0" i="0" u="none" baseline="0" dirty="0">
                <a:latin typeface="Roboto Bold" panose="02000000000000000000" pitchFamily="2" charset="0"/>
              </a:rPr>
              <a:t>L3 = </a:t>
            </a:r>
            <a:r>
              <a:rPr lang="en-US" b="0" i="0" u="none" baseline="0" dirty="0" err="1">
                <a:latin typeface="Roboto Bold" panose="02000000000000000000" pitchFamily="2" charset="0"/>
              </a:rPr>
              <a:t>Monofazat</a:t>
            </a:r>
            <a:r>
              <a:rPr lang="en-US" b="0" i="0" u="none" baseline="0" dirty="0">
                <a:latin typeface="Roboto Bold" panose="02000000000000000000" pitchFamily="2" charset="0"/>
              </a:rPr>
              <a:t> - </a:t>
            </a:r>
            <a:r>
              <a:rPr lang="ro" b="0" i="0" u="none" baseline="0" dirty="0">
                <a:latin typeface="Roboto Bold" panose="02000000000000000000" pitchFamily="2" charset="0"/>
              </a:rPr>
              <a:t>Rezistent la explozie</a:t>
            </a:r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o" sz="1050" dirty="0">
              <a:latin typeface="Roboto Bold" panose="02000000000000000000" pitchFamily="2" charset="0"/>
            </a:endParaRPr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o" sz="1050" b="0" i="0" u="none" baseline="0" dirty="0">
                <a:latin typeface="Roboto Bold" panose="02000000000000000000" pitchFamily="2" charset="0"/>
              </a:rPr>
              <a:t>L4 = VHS01 Z22</a:t>
            </a:r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o" sz="1050" b="0" i="0" u="none" baseline="0" dirty="0">
                <a:latin typeface="Roboto Bold" panose="02000000000000000000" pitchFamily="2" charset="0"/>
              </a:rPr>
              <a:t>L5 = VHS01 Z22</a:t>
            </a:r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o" sz="1050" b="0" i="0" u="none" baseline="0" dirty="0">
                <a:latin typeface="Roboto Bold" panose="02000000000000000000" pitchFamily="2" charset="0"/>
              </a:rPr>
              <a:t>L6: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r>
              <a:rPr lang="ro" sz="1050" b="0" i="0" u="none" baseline="0" dirty="0"/>
              <a:t>VHS010 LC Z22 EXA LC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r>
              <a:rPr lang="ro" sz="1050" b="0" i="0" u="none" baseline="0" dirty="0"/>
              <a:t>VHS010 HC Z22 EXA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r>
              <a:rPr lang="ro" sz="1050" b="0" i="0" u="none" baseline="0" dirty="0"/>
              <a:t>VHS011 LC Z22 EXA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r>
              <a:rPr lang="ro" sz="1050" b="0" i="0" u="none" baseline="0" dirty="0"/>
              <a:t>VHS011 LC Z22 EXA V110 UKP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r>
              <a:rPr lang="ro" sz="1050" b="0" i="0" u="none" baseline="0" dirty="0"/>
              <a:t>VHS010 HC Z22 EXA UKP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r>
              <a:rPr lang="ro" sz="1050" b="0" i="0" u="none" baseline="0" dirty="0"/>
              <a:t>……..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endParaRPr lang="ro" sz="1050" dirty="0"/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o" sz="1050" b="0" i="0" u="none" baseline="0" dirty="0">
                <a:latin typeface="Roboto Bold" panose="02000000000000000000" pitchFamily="2" charset="0"/>
              </a:rPr>
              <a:t>L4 = VHS01 ACD</a:t>
            </a:r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o" sz="1050" b="0" i="0" u="none" baseline="0" dirty="0">
                <a:latin typeface="Roboto Bold" panose="02000000000000000000" pitchFamily="2" charset="0"/>
              </a:rPr>
              <a:t>L5 = VHS01 ACD</a:t>
            </a:r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o" sz="1050" b="0" i="0" u="none" baseline="0" dirty="0">
                <a:latin typeface="Roboto Bold" panose="02000000000000000000" pitchFamily="2" charset="0"/>
              </a:rPr>
              <a:t>L6: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r>
              <a:rPr lang="ro" sz="1050" b="0" i="0" u="none" baseline="0" dirty="0"/>
              <a:t>L6: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r>
              <a:rPr lang="ro" sz="1050" b="0" i="0" u="none" baseline="0" dirty="0"/>
              <a:t>VHS010 LC ACD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r>
              <a:rPr lang="ro" sz="1050" b="0" i="0" u="none" baseline="0" dirty="0"/>
              <a:t>VHS010 HC ACD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r>
              <a:rPr lang="ro" sz="1050" b="0" i="0" u="none" baseline="0" dirty="0"/>
              <a:t>VHS011 LC ACD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r>
              <a:rPr lang="ro" sz="1050" b="0" i="0" u="none" baseline="0" dirty="0"/>
              <a:t>VHS011 LC ACD AU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r>
              <a:rPr lang="ro" sz="1050" b="0" i="0" u="none" baseline="0" dirty="0"/>
              <a:t>………</a:t>
            </a:r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None/>
            </a:pPr>
            <a:r>
              <a:rPr lang="ro" sz="1050" b="0" i="0" u="none" baseline="0" dirty="0"/>
              <a:t>	</a:t>
            </a:r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o" sz="1050" b="0" i="0" u="none" baseline="0" dirty="0">
                <a:latin typeface="Roboto Bold" panose="02000000000000000000" pitchFamily="2" charset="0"/>
              </a:rPr>
              <a:t>L4 = VHS01 C2D2</a:t>
            </a:r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o" sz="1050" b="0" i="0" u="none" baseline="0" dirty="0">
                <a:latin typeface="Roboto Bold" panose="02000000000000000000" pitchFamily="2" charset="0"/>
              </a:rPr>
              <a:t>L5 = VHS01 C2D2</a:t>
            </a:r>
          </a:p>
          <a:p>
            <a:pPr marL="0" indent="0" algn="l" rtl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o" sz="1050" b="0" i="0" u="none" baseline="0" dirty="0">
                <a:latin typeface="Roboto Bold" panose="02000000000000000000" pitchFamily="2" charset="0"/>
              </a:rPr>
              <a:t>L6: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r>
              <a:rPr lang="ro" sz="1050" b="0" i="0" u="none" baseline="0" dirty="0"/>
              <a:t>VHS011 C2D2 AU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r>
              <a:rPr lang="ro" sz="1050" b="0" i="0" u="none" baseline="0" dirty="0"/>
              <a:t>VHS011 C2D2 AU 3X FPAT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r>
              <a:rPr lang="ro" sz="1050" b="0" i="0" u="none" baseline="0" dirty="0"/>
              <a:t>VHS010 C2D2 HC ACD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r>
              <a:rPr lang="ro" sz="1050" b="0" i="0" u="none" baseline="0" dirty="0"/>
              <a:t>…………</a:t>
            </a:r>
          </a:p>
          <a:p>
            <a:pPr algn="l" rtl="0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</a:pPr>
            <a:endParaRPr lang="ro" sz="1100" dirty="0"/>
          </a:p>
        </p:txBody>
      </p:sp>
      <p:pic>
        <p:nvPicPr>
          <p:cNvPr id="149" name="Immagine 21">
            <a:extLst>
              <a:ext uri="{FF2B5EF4-FFF2-40B4-BE49-F238E27FC236}">
                <a16:creationId xmlns:a16="http://schemas.microsoft.com/office/drawing/2014/main" id="{36C3A062-7B46-4C29-9585-48F10356A87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62460" y="1338921"/>
            <a:ext cx="792630" cy="1299261"/>
          </a:xfrm>
          <a:prstGeom prst="rect">
            <a:avLst/>
          </a:prstGeom>
        </p:spPr>
      </p:pic>
      <p:pic>
        <p:nvPicPr>
          <p:cNvPr id="150" name="Immagine 23">
            <a:extLst>
              <a:ext uri="{FF2B5EF4-FFF2-40B4-BE49-F238E27FC236}">
                <a16:creationId xmlns:a16="http://schemas.microsoft.com/office/drawing/2014/main" id="{38EAC960-1A9D-4E71-B024-DFB30B96EA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26024" y="1314198"/>
            <a:ext cx="818275" cy="1313771"/>
          </a:xfrm>
          <a:prstGeom prst="rect">
            <a:avLst/>
          </a:prstGeom>
        </p:spPr>
      </p:pic>
      <p:pic>
        <p:nvPicPr>
          <p:cNvPr id="157" name="Immagine 27">
            <a:extLst>
              <a:ext uri="{FF2B5EF4-FFF2-40B4-BE49-F238E27FC236}">
                <a16:creationId xmlns:a16="http://schemas.microsoft.com/office/drawing/2014/main" id="{6853864B-1C80-4D98-B43D-22C8B8898C6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60953" y="4743058"/>
            <a:ext cx="792630" cy="1299260"/>
          </a:xfrm>
          <a:prstGeom prst="rect">
            <a:avLst/>
          </a:prstGeom>
        </p:spPr>
      </p:pic>
      <p:pic>
        <p:nvPicPr>
          <p:cNvPr id="158" name="Immagine 29">
            <a:extLst>
              <a:ext uri="{FF2B5EF4-FFF2-40B4-BE49-F238E27FC236}">
                <a16:creationId xmlns:a16="http://schemas.microsoft.com/office/drawing/2014/main" id="{DF2E66F0-F589-4226-BA9B-16D87160C9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42418" y="4740511"/>
            <a:ext cx="818274" cy="1313768"/>
          </a:xfrm>
          <a:prstGeom prst="rect">
            <a:avLst/>
          </a:prstGeom>
        </p:spPr>
      </p:pic>
      <p:cxnSp>
        <p:nvCxnSpPr>
          <p:cNvPr id="28" name="Connettore diritto 28">
            <a:extLst>
              <a:ext uri="{FF2B5EF4-FFF2-40B4-BE49-F238E27FC236}">
                <a16:creationId xmlns:a16="http://schemas.microsoft.com/office/drawing/2014/main" id="{44669B7A-D287-4FD3-829A-F3FC1BB28767}"/>
              </a:ext>
            </a:extLst>
          </p:cNvPr>
          <p:cNvCxnSpPr>
            <a:cxnSpLocks/>
            <a:endCxn id="29" idx="0"/>
          </p:cNvCxnSpPr>
          <p:nvPr/>
        </p:nvCxnSpPr>
        <p:spPr>
          <a:xfrm>
            <a:off x="4064714" y="2198313"/>
            <a:ext cx="1436469" cy="370019"/>
          </a:xfrm>
          <a:prstGeom prst="bentConnector2">
            <a:avLst/>
          </a:prstGeom>
          <a:ln w="6350">
            <a:solidFill>
              <a:schemeClr val="accent3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asellaDiTesto 7">
            <a:extLst>
              <a:ext uri="{FF2B5EF4-FFF2-40B4-BE49-F238E27FC236}">
                <a16:creationId xmlns:a16="http://schemas.microsoft.com/office/drawing/2014/main" id="{1193DD67-C6A2-4F6F-9705-A94728634498}"/>
              </a:ext>
            </a:extLst>
          </p:cNvPr>
          <p:cNvSpPr txBox="1"/>
          <p:nvPr/>
        </p:nvSpPr>
        <p:spPr>
          <a:xfrm>
            <a:off x="4917572" y="2568332"/>
            <a:ext cx="1167221" cy="400110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defPPr>
              <a:defRPr lang="r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r>
              <a:rPr lang="ro" sz="1400" b="0" i="0" u="none" baseline="0"/>
              <a:t>Acronime</a:t>
            </a:r>
            <a:endParaRPr lang="ro" sz="1400" dirty="0"/>
          </a:p>
        </p:txBody>
      </p:sp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702A867D-43D9-418D-88E7-3F28A6CB3023}"/>
              </a:ext>
            </a:extLst>
          </p:cNvPr>
          <p:cNvCxnSpPr>
            <a:cxnSpLocks/>
          </p:cNvCxnSpPr>
          <p:nvPr/>
        </p:nvCxnSpPr>
        <p:spPr>
          <a:xfrm>
            <a:off x="2722271" y="2198319"/>
            <a:ext cx="2425058" cy="0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Connettore diritto 28">
            <a:extLst>
              <a:ext uri="{FF2B5EF4-FFF2-40B4-BE49-F238E27FC236}">
                <a16:creationId xmlns:a16="http://schemas.microsoft.com/office/drawing/2014/main" id="{31DA7428-2FE8-4D36-8754-772F1DD351C3}"/>
              </a:ext>
            </a:extLst>
          </p:cNvPr>
          <p:cNvCxnSpPr>
            <a:cxnSpLocks/>
            <a:endCxn id="168" idx="0"/>
          </p:cNvCxnSpPr>
          <p:nvPr/>
        </p:nvCxnSpPr>
        <p:spPr>
          <a:xfrm>
            <a:off x="4064714" y="4674014"/>
            <a:ext cx="1436469" cy="379543"/>
          </a:xfrm>
          <a:prstGeom prst="bentConnector2">
            <a:avLst/>
          </a:prstGeom>
          <a:ln w="6350">
            <a:solidFill>
              <a:schemeClr val="accent3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CasellaDiTesto 7">
            <a:extLst>
              <a:ext uri="{FF2B5EF4-FFF2-40B4-BE49-F238E27FC236}">
                <a16:creationId xmlns:a16="http://schemas.microsoft.com/office/drawing/2014/main" id="{189B853A-4CE7-4538-92CF-217F54C9DBF8}"/>
              </a:ext>
            </a:extLst>
          </p:cNvPr>
          <p:cNvSpPr txBox="1"/>
          <p:nvPr/>
        </p:nvSpPr>
        <p:spPr>
          <a:xfrm>
            <a:off x="4917572" y="5053557"/>
            <a:ext cx="1167221" cy="400110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defPPr>
              <a:defRPr lang="r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r>
              <a:rPr lang="ro" sz="1400" b="0" i="0" u="none" baseline="0"/>
              <a:t>Acronime</a:t>
            </a:r>
            <a:endParaRPr lang="ro" sz="1400" dirty="0"/>
          </a:p>
        </p:txBody>
      </p: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id="{32EEF9BF-2993-4260-B412-391C8A5C1C9A}"/>
              </a:ext>
            </a:extLst>
          </p:cNvPr>
          <p:cNvCxnSpPr>
            <a:cxnSpLocks/>
          </p:cNvCxnSpPr>
          <p:nvPr/>
        </p:nvCxnSpPr>
        <p:spPr>
          <a:xfrm>
            <a:off x="2722271" y="4674020"/>
            <a:ext cx="2425058" cy="0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5" name="Immagine 55">
            <a:extLst>
              <a:ext uri="{FF2B5EF4-FFF2-40B4-BE49-F238E27FC236}">
                <a16:creationId xmlns:a16="http://schemas.microsoft.com/office/drawing/2014/main" id="{4DF3B58C-3810-4847-9C72-BAD78EBEB3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2427" y="3199793"/>
            <a:ext cx="734353" cy="1108543"/>
          </a:xfrm>
          <a:prstGeom prst="rect">
            <a:avLst/>
          </a:prstGeom>
        </p:spPr>
      </p:pic>
      <p:pic>
        <p:nvPicPr>
          <p:cNvPr id="172" name="Picture 171">
            <a:extLst>
              <a:ext uri="{FF2B5EF4-FFF2-40B4-BE49-F238E27FC236}">
                <a16:creationId xmlns:a16="http://schemas.microsoft.com/office/drawing/2014/main" id="{B91DEDFF-52BA-48B1-8DD1-74D0A0817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45074" y="3188931"/>
            <a:ext cx="734294" cy="1151683"/>
          </a:xfrm>
          <a:prstGeom prst="rect">
            <a:avLst/>
          </a:prstGeom>
        </p:spPr>
      </p:pic>
      <p:sp>
        <p:nvSpPr>
          <p:cNvPr id="2" name="Footer Placeholder 15">
            <a:extLst>
              <a:ext uri="{FF2B5EF4-FFF2-40B4-BE49-F238E27FC236}">
                <a16:creationId xmlns:a16="http://schemas.microsoft.com/office/drawing/2014/main" id="{E63CC5CE-F368-7FAE-3ED8-A50F4341C6BF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369611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4AD3DDF-965D-41FE-8558-B31784728167}"/>
              </a:ext>
            </a:extLst>
          </p:cNvPr>
          <p:cNvSpPr/>
          <p:nvPr/>
        </p:nvSpPr>
        <p:spPr>
          <a:xfrm>
            <a:off x="6993842" y="0"/>
            <a:ext cx="5198158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o" sz="2000">
              <a:solidFill>
                <a:schemeClr val="tx1"/>
              </a:solidFill>
            </a:endParaRP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7EF11CCC-4140-4B08-8744-ACCD02829526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32</a:t>
            </a:fld>
            <a:endParaRPr lang="ro"/>
          </a:p>
        </p:txBody>
      </p:sp>
      <p:graphicFrame>
        <p:nvGraphicFramePr>
          <p:cNvPr id="9" name="Tabella 9">
            <a:extLst>
              <a:ext uri="{FF2B5EF4-FFF2-40B4-BE49-F238E27FC236}">
                <a16:creationId xmlns:a16="http://schemas.microsoft.com/office/drawing/2014/main" id="{30406C26-1624-C110-D2F7-392F83D7E3AA}"/>
              </a:ext>
            </a:extLst>
          </p:cNvPr>
          <p:cNvGraphicFramePr>
            <a:graphicFrameLocks noGrp="1"/>
          </p:cNvGraphicFramePr>
          <p:nvPr>
            <p:ph sz="quarter" idx="18"/>
            <p:extLst>
              <p:ext uri="{D42A27DB-BD31-4B8C-83A1-F6EECF244321}">
                <p14:modId xmlns:p14="http://schemas.microsoft.com/office/powerpoint/2010/main" val="1578545178"/>
              </p:ext>
            </p:extLst>
          </p:nvPr>
        </p:nvGraphicFramePr>
        <p:xfrm>
          <a:off x="479425" y="1438656"/>
          <a:ext cx="5760720" cy="4864608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3760106067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1051769914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664494718"/>
                    </a:ext>
                  </a:extLst>
                </a:gridCol>
              </a:tblGrid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Tip model 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PN</a:t>
                      </a:r>
                      <a:endParaRPr lang="ro" sz="1000" b="0" i="0" u="none" strike="noStrike" kern="1200" cap="none" spc="0" normalizeH="0" baseline="0" dirty="0">
                        <a:solidFill>
                          <a:schemeClr val="tx1">
                            <a:lumMod val="100000"/>
                          </a:schemeClr>
                        </a:solidFill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1023967" rtl="0"/>
                      <a:endParaRPr lang="ro" sz="1000" dirty="0">
                        <a:latin typeface="+mn-lt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604700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 HC ACD UKP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4010100127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UK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8226517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 HC ACD V110 UKP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o" sz="10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4288161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VHS011 LC ACD UKP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4010100126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o" sz="10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0001896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VHS011 LC ACD V110 UKP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o" sz="10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9582840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 HC Z22 EXA V110 UKP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4010100118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o" sz="10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0974151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VHS011 LC Z22 EXA V110 UKP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4010100117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o" sz="10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303929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 LC ACD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4010100122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8"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UE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1378376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 HC ACD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o" sz="10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4790254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VHS011 LC ACD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o" sz="10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7247955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VHS011 LC ACD AU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4010100121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o" sz="10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0243590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 LC Z22 EXA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4010100115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o" sz="10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1439070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 HC Z22 EXA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4010100116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o" sz="10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105532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VHS011 LC Z22 EXA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4010100113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o" sz="10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6660212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VHS011 LC Z22 EXA AU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4010100114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o" sz="10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422110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VHS010N1 HC ACD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4010100130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SUA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0992078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VHS010N1 LC ACD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4010100129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o" sz="10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9581138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VHS011N1 LC ACD AU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4010100128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o" sz="10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012005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VHS011N1 LC C2D2 AU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o" sz="10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4010100119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o" sz="10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799243"/>
                  </a:ext>
                </a:extLst>
              </a:tr>
            </a:tbl>
          </a:graphicData>
        </a:graphic>
      </p:graphicFrame>
      <p:pic>
        <p:nvPicPr>
          <p:cNvPr id="8" name="Segnaposto contenuto 7">
            <a:extLst>
              <a:ext uri="{FF2B5EF4-FFF2-40B4-BE49-F238E27FC236}">
                <a16:creationId xmlns:a16="http://schemas.microsoft.com/office/drawing/2014/main" id="{92927DD2-C9B3-4A73-8187-C5F6697EE6F5}"/>
              </a:ext>
            </a:extLst>
          </p:cNvPr>
          <p:cNvPicPr>
            <a:picLocks noGrp="1" noChangeAspect="1"/>
          </p:cNvPicPr>
          <p:nvPr>
            <p:ph sz="quarter" idx="2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29111" y="772145"/>
            <a:ext cx="1513714" cy="2374246"/>
          </a:xfrm>
          <a:noFill/>
          <a:ln>
            <a:noFill/>
          </a:ln>
          <a:effectLst/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DF3BBF3C-01DF-8BC7-3AD4-D4926081C5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71295" y="763985"/>
            <a:ext cx="1491284" cy="2444582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37361B9B-B298-C90E-0501-9DAE46377B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29108" y="3435025"/>
            <a:ext cx="1513718" cy="2430430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AD0A8DF3-6BAE-46AA-AF86-D68D234C032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6563" y="3518804"/>
            <a:ext cx="1491284" cy="2365224"/>
          </a:xfrm>
          <a:prstGeom prst="rect">
            <a:avLst/>
          </a:prstGeom>
        </p:spPr>
      </p:pic>
      <p:sp>
        <p:nvSpPr>
          <p:cNvPr id="4" name="Title 4">
            <a:extLst>
              <a:ext uri="{FF2B5EF4-FFF2-40B4-BE49-F238E27FC236}">
                <a16:creationId xmlns:a16="http://schemas.microsoft.com/office/drawing/2014/main" id="{19ED8CF5-F31C-D782-4ABB-882AA1360D83}"/>
              </a:ext>
            </a:extLst>
          </p:cNvPr>
          <p:cNvSpPr txBox="1">
            <a:spLocks/>
          </p:cNvSpPr>
          <p:nvPr/>
        </p:nvSpPr>
        <p:spPr>
          <a:xfrm>
            <a:off x="479425" y="494490"/>
            <a:ext cx="5785373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lnSpc>
                <a:spcPts val="3100"/>
              </a:lnSpc>
              <a:spcBef>
                <a:spcPct val="0"/>
              </a:spcBef>
              <a:spcAft>
                <a:spcPts val="400"/>
              </a:spcAft>
              <a:buNone/>
              <a:tabLst>
                <a:tab pos="989013" algn="l"/>
              </a:tabLs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/>
              <a:t>Codurile de piese și versiunile disponibile la data lansării</a:t>
            </a:r>
            <a:endParaRPr lang="en-US"/>
          </a:p>
        </p:txBody>
      </p:sp>
      <p:sp>
        <p:nvSpPr>
          <p:cNvPr id="5" name="Footer Placeholder 15">
            <a:extLst>
              <a:ext uri="{FF2B5EF4-FFF2-40B4-BE49-F238E27FC236}">
                <a16:creationId xmlns:a16="http://schemas.microsoft.com/office/drawing/2014/main" id="{A0EAC75D-A6CD-3E8B-49F4-F84AABBFE106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21559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5A78553-AC6B-7C96-EEFC-DD1C7F597347}"/>
              </a:ext>
            </a:extLst>
          </p:cNvPr>
          <p:cNvSpPr/>
          <p:nvPr/>
        </p:nvSpPr>
        <p:spPr>
          <a:xfrm>
            <a:off x="6885975" y="0"/>
            <a:ext cx="5306025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20E18C-F89A-87BF-0D14-882286CD4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94490"/>
            <a:ext cx="4460875" cy="388013"/>
          </a:xfrm>
        </p:spPr>
        <p:txBody>
          <a:bodyPr/>
          <a:lstStyle/>
          <a:p>
            <a:r>
              <a:rPr lang="ro" b="1" i="0" u="none" baseline="0"/>
              <a:t>Prezentarea mini aspiratoarelor industriale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DD8C14-8CC9-4EE9-484F-A7179DFA7F0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D47A9C56-430B-697A-5F2D-D0CFC857BA8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1837652"/>
            <a:ext cx="3793030" cy="1273176"/>
          </a:xfrm>
        </p:spPr>
        <p:txBody>
          <a:bodyPr anchor="t" anchorCtr="0"/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DK" sz="1200" spc="50" dirty="0">
                <a:latin typeface="Roboto regular" panose="02000000000000000000" pitchFamily="2" charset="0"/>
                <a:ea typeface="Roboto regular" panose="02000000000000000000" pitchFamily="2" charset="0"/>
                <a:cs typeface="Roboto regular" panose="02000000000000000000" pitchFamily="2" charset="0"/>
              </a:rPr>
              <a:t>FACEȚI CUNOȘTINȚĂ CU MINI </a:t>
            </a:r>
            <a:br>
              <a:rPr lang="en-GB" sz="1200" spc="50" dirty="0">
                <a:latin typeface="Roboto regular" panose="02000000000000000000" pitchFamily="2" charset="0"/>
                <a:ea typeface="Roboto regular" panose="02000000000000000000" pitchFamily="2" charset="0"/>
                <a:cs typeface="Roboto regular" panose="02000000000000000000" pitchFamily="2" charset="0"/>
              </a:rPr>
            </a:br>
            <a:r>
              <a:rPr lang="en-DK" sz="1200" spc="50" dirty="0">
                <a:latin typeface="Roboto regular" panose="02000000000000000000" pitchFamily="2" charset="0"/>
                <a:ea typeface="Roboto regular" panose="02000000000000000000" pitchFamily="2" charset="0"/>
                <a:cs typeface="Roboto regular" panose="02000000000000000000" pitchFamily="2" charset="0"/>
              </a:rPr>
              <a:t>ASPIRATOARELE INDUSTRIALE NILFISK </a:t>
            </a:r>
            <a:endParaRPr lang="en-US" sz="1200" spc="50" dirty="0">
              <a:latin typeface="Roboto regular" panose="02000000000000000000" pitchFamily="2" charset="0"/>
              <a:ea typeface="Roboto regular" panose="02000000000000000000" pitchFamily="2" charset="0"/>
              <a:cs typeface="Roboto regular" panose="02000000000000000000" pitchFamily="2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3400" dirty="0">
                <a:latin typeface="Roboto Bold" panose="02000000000000000000" pitchFamily="2" charset="0"/>
              </a:rPr>
              <a:t>Mic, </a:t>
            </a:r>
            <a:r>
              <a:rPr lang="en-US" sz="3400" dirty="0" err="1">
                <a:latin typeface="Roboto Bold" panose="02000000000000000000" pitchFamily="2" charset="0"/>
              </a:rPr>
              <a:t>dar</a:t>
            </a:r>
            <a:r>
              <a:rPr lang="en-US" sz="3400" dirty="0">
                <a:latin typeface="Roboto Bold" panose="02000000000000000000" pitchFamily="2" charset="0"/>
              </a:rPr>
              <a:t> </a:t>
            </a:r>
            <a:r>
              <a:rPr lang="en-US" sz="3400" dirty="0" err="1">
                <a:latin typeface="Roboto Bold" panose="02000000000000000000" pitchFamily="2" charset="0"/>
              </a:rPr>
              <a:t>puternic</a:t>
            </a:r>
            <a:r>
              <a:rPr lang="en-US" sz="3400" dirty="0">
                <a:latin typeface="Roboto Bold" panose="02000000000000000000" pitchFamily="2" charset="0"/>
              </a:rPr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 err="1"/>
              <a:t>Performanță</a:t>
            </a:r>
            <a:r>
              <a:rPr lang="en-US" dirty="0"/>
              <a:t> </a:t>
            </a:r>
            <a:r>
              <a:rPr lang="en-US" dirty="0" err="1"/>
              <a:t>maximă</a:t>
            </a:r>
            <a:r>
              <a:rPr lang="en-US" dirty="0"/>
              <a:t>, </a:t>
            </a:r>
            <a:r>
              <a:rPr lang="en-US" dirty="0" err="1"/>
              <a:t>siguranță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f</a:t>
            </a:r>
            <a:r>
              <a:rPr lang="ro-RO" dirty="0" err="1"/>
              <a:t>iabilitate</a:t>
            </a:r>
            <a:r>
              <a:rPr lang="en-US" dirty="0"/>
              <a:t>. </a:t>
            </a:r>
            <a:r>
              <a:rPr lang="ro-RO" dirty="0" err="1"/>
              <a:t>Dimens</a:t>
            </a:r>
            <a:r>
              <a:rPr lang="en-US" dirty="0" err="1"/>
              <a:t>i</a:t>
            </a:r>
            <a:r>
              <a:rPr lang="ro-RO" dirty="0"/>
              <a:t>uni compacte</a:t>
            </a:r>
            <a:r>
              <a:rPr lang="en-US" dirty="0"/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BA59D5-BE35-2F30-8D0F-195889EA0555}"/>
              </a:ext>
            </a:extLst>
          </p:cNvPr>
          <p:cNvSpPr txBox="1"/>
          <p:nvPr/>
        </p:nvSpPr>
        <p:spPr>
          <a:xfrm>
            <a:off x="6885975" y="1"/>
            <a:ext cx="4766094" cy="6273798"/>
          </a:xfrm>
          <a:prstGeom prst="rect">
            <a:avLst/>
          </a:prstGeom>
          <a:noFill/>
        </p:spPr>
        <p:txBody>
          <a:bodyPr wrap="square" lIns="360000" tIns="828000" rIns="0" bIns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latin typeface="Roboto Light" panose="02000000000000000000" pitchFamily="2" charset="0"/>
              </a:rPr>
              <a:t>Gama </a:t>
            </a:r>
            <a:r>
              <a:rPr lang="en-US" sz="1200" dirty="0" err="1">
                <a:latin typeface="Roboto Light" panose="02000000000000000000" pitchFamily="2" charset="0"/>
              </a:rPr>
              <a:t>constă</a:t>
            </a:r>
            <a:r>
              <a:rPr lang="en-US" sz="1200" dirty="0">
                <a:latin typeface="Roboto Light" panose="02000000000000000000" pitchFamily="2" charset="0"/>
              </a:rPr>
              <a:t> din </a:t>
            </a:r>
            <a:r>
              <a:rPr lang="en-US" sz="1200" dirty="0" err="1">
                <a:latin typeface="Roboto Light" panose="02000000000000000000" pitchFamily="2" charset="0"/>
              </a:rPr>
              <a:t>patru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modele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distincte</a:t>
            </a:r>
            <a:r>
              <a:rPr lang="en-US" sz="1200" dirty="0">
                <a:latin typeface="Roboto Light" panose="02000000000000000000" pitchFamily="2" charset="0"/>
              </a:rPr>
              <a:t>, </a:t>
            </a:r>
            <a:r>
              <a:rPr lang="en-US" sz="1200" dirty="0" err="1">
                <a:latin typeface="Roboto Light" panose="02000000000000000000" pitchFamily="2" charset="0"/>
              </a:rPr>
              <a:t>fiecare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construită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pentru</a:t>
            </a:r>
            <a:r>
              <a:rPr lang="en-US" sz="1200" dirty="0">
                <a:latin typeface="Roboto Light" panose="02000000000000000000" pitchFamily="2" charset="0"/>
              </a:rPr>
              <a:t> a </a:t>
            </a:r>
            <a:r>
              <a:rPr lang="ro-RO" sz="1200" dirty="0">
                <a:latin typeface="Roboto Light" panose="02000000000000000000" pitchFamily="2" charset="0"/>
              </a:rPr>
              <a:t>rezolva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niveluri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specifice</a:t>
            </a:r>
            <a:r>
              <a:rPr lang="en-US" sz="1200" dirty="0">
                <a:latin typeface="Roboto Light" panose="02000000000000000000" pitchFamily="2" charset="0"/>
              </a:rPr>
              <a:t> de </a:t>
            </a:r>
            <a:r>
              <a:rPr lang="en-US" sz="1200" dirty="0" err="1">
                <a:latin typeface="Roboto Light" panose="02000000000000000000" pitchFamily="2" charset="0"/>
              </a:rPr>
              <a:t>nevoi</a:t>
            </a:r>
            <a:r>
              <a:rPr lang="en-US" sz="1200" dirty="0">
                <a:latin typeface="Roboto Light" panose="02000000000000000000" pitchFamily="2" charset="0"/>
              </a:rPr>
              <a:t> de </a:t>
            </a:r>
            <a:r>
              <a:rPr lang="en-US" sz="1200" dirty="0" err="1">
                <a:latin typeface="Roboto Light" panose="02000000000000000000" pitchFamily="2" charset="0"/>
              </a:rPr>
              <a:t>siguranță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pentru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praful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periculos</a:t>
            </a:r>
            <a:r>
              <a:rPr lang="en-US" sz="1200" dirty="0">
                <a:latin typeface="Roboto Light" panose="02000000000000000000" pitchFamily="2" charset="0"/>
              </a:rPr>
              <a:t>, </a:t>
            </a:r>
            <a:r>
              <a:rPr lang="en-US" sz="1200" dirty="0" err="1">
                <a:latin typeface="Roboto Light" panose="02000000000000000000" pitchFamily="2" charset="0"/>
              </a:rPr>
              <a:t>combustibil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și</a:t>
            </a:r>
            <a:r>
              <a:rPr lang="en-US" sz="1200" dirty="0">
                <a:latin typeface="Roboto Light" panose="02000000000000000000" pitchFamily="2" charset="0"/>
              </a:rPr>
              <a:t> conductor. Cu </a:t>
            </a:r>
            <a:r>
              <a:rPr lang="en-US" sz="1200" dirty="0" err="1">
                <a:latin typeface="Roboto Light" panose="02000000000000000000" pitchFamily="2" charset="0"/>
              </a:rPr>
              <a:t>filtre</a:t>
            </a:r>
            <a:r>
              <a:rPr lang="en-US" sz="1200" dirty="0">
                <a:latin typeface="Roboto Light" panose="02000000000000000000" pitchFamily="2" charset="0"/>
              </a:rPr>
              <a:t> care </a:t>
            </a:r>
            <a:r>
              <a:rPr lang="en-US" sz="1200" dirty="0" err="1">
                <a:latin typeface="Roboto Light" panose="02000000000000000000" pitchFamily="2" charset="0"/>
              </a:rPr>
              <a:t>îndeplinesc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cele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mai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înalte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niveluri</a:t>
            </a:r>
            <a:r>
              <a:rPr lang="en-US" sz="1200" dirty="0">
                <a:latin typeface="Roboto Light" panose="02000000000000000000" pitchFamily="2" charset="0"/>
              </a:rPr>
              <a:t> de </a:t>
            </a:r>
            <a:r>
              <a:rPr lang="en-US" sz="1200" dirty="0" err="1">
                <a:latin typeface="Roboto Light" panose="02000000000000000000" pitchFamily="2" charset="0"/>
              </a:rPr>
              <a:t>siguranță</a:t>
            </a:r>
            <a:r>
              <a:rPr lang="en-US" sz="1200" dirty="0">
                <a:latin typeface="Roboto Light" panose="02000000000000000000" pitchFamily="2" charset="0"/>
              </a:rPr>
              <a:t>, </a:t>
            </a:r>
            <a:r>
              <a:rPr lang="en-US" sz="1200" dirty="0" err="1">
                <a:latin typeface="Roboto Light" panose="02000000000000000000" pitchFamily="2" charset="0"/>
              </a:rPr>
              <a:t>gama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asigură</a:t>
            </a:r>
            <a:r>
              <a:rPr lang="ro-RO" sz="1200" dirty="0">
                <a:latin typeface="Roboto Light" panose="02000000000000000000" pitchFamily="2" charset="0"/>
              </a:rPr>
              <a:t> asigură </a:t>
            </a:r>
            <a:r>
              <a:rPr lang="en-US" sz="1200" dirty="0">
                <a:latin typeface="Roboto Light" panose="02000000000000000000" pitchFamily="2" charset="0"/>
              </a:rPr>
              <a:t>un </a:t>
            </a:r>
            <a:r>
              <a:rPr lang="en-US" sz="1200" dirty="0" err="1">
                <a:latin typeface="Roboto Light" panose="02000000000000000000" pitchFamily="2" charset="0"/>
              </a:rPr>
              <a:t>mediu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sigur</a:t>
            </a:r>
            <a:r>
              <a:rPr lang="en-US" sz="1200" dirty="0">
                <a:latin typeface="Roboto Light" panose="02000000000000000000" pitchFamily="2" charset="0"/>
              </a:rPr>
              <a:t>, </a:t>
            </a:r>
            <a:r>
              <a:rPr lang="en-US" sz="1200" dirty="0" err="1">
                <a:latin typeface="Roboto Light" panose="02000000000000000000" pitchFamily="2" charset="0"/>
              </a:rPr>
              <a:t>fără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praf</a:t>
            </a:r>
            <a:r>
              <a:rPr lang="en-US" sz="1200" dirty="0">
                <a:latin typeface="Roboto Light" panose="02000000000000000000" pitchFamily="2" charset="0"/>
              </a:rPr>
              <a:t>. Nu </a:t>
            </a:r>
            <a:r>
              <a:rPr lang="ro-RO" sz="1200" dirty="0">
                <a:latin typeface="Roboto Light" panose="02000000000000000000" pitchFamily="2" charset="0"/>
              </a:rPr>
              <a:t>o spunem doar noi</a:t>
            </a:r>
            <a:r>
              <a:rPr lang="en-US" sz="1200" dirty="0">
                <a:latin typeface="Roboto Light" panose="02000000000000000000" pitchFamily="2" charset="0"/>
              </a:rPr>
              <a:t> – </a:t>
            </a:r>
            <a:r>
              <a:rPr lang="en-US" sz="1200" dirty="0" err="1">
                <a:latin typeface="Roboto Light" panose="02000000000000000000" pitchFamily="2" charset="0"/>
              </a:rPr>
              <a:t>toate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aspiratoarele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noastre</a:t>
            </a:r>
            <a:r>
              <a:rPr lang="en-US" sz="1200" dirty="0">
                <a:latin typeface="Roboto Light" panose="02000000000000000000" pitchFamily="2" charset="0"/>
              </a:rPr>
              <a:t> sunt certificate de </a:t>
            </a:r>
            <a:r>
              <a:rPr lang="ro-RO" sz="1200" dirty="0">
                <a:latin typeface="Roboto Light" panose="02000000000000000000" pitchFamily="2" charset="0"/>
              </a:rPr>
              <a:t>o </a:t>
            </a:r>
            <a:r>
              <a:rPr lang="en-US" sz="1200" dirty="0" err="1">
                <a:latin typeface="Roboto Light" panose="02000000000000000000" pitchFamily="2" charset="0"/>
              </a:rPr>
              <a:t>terță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parte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pentru</a:t>
            </a:r>
            <a:r>
              <a:rPr lang="en-US" sz="1200" dirty="0">
                <a:latin typeface="Roboto Light" panose="02000000000000000000" pitchFamily="2" charset="0"/>
              </a:rPr>
              <a:t> a </a:t>
            </a:r>
            <a:r>
              <a:rPr lang="en-US" sz="1200" dirty="0" err="1">
                <a:latin typeface="Roboto Light" panose="02000000000000000000" pitchFamily="2" charset="0"/>
              </a:rPr>
              <a:t>respecta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reglementările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globale</a:t>
            </a:r>
            <a:r>
              <a:rPr lang="en-US" sz="1200" dirty="0">
                <a:latin typeface="Roboto Light" panose="02000000000000000000" pitchFamily="2" charset="0"/>
              </a:rPr>
              <a:t> de </a:t>
            </a:r>
            <a:r>
              <a:rPr lang="en-US" sz="1200" dirty="0" err="1">
                <a:latin typeface="Roboto Light" panose="02000000000000000000" pitchFamily="2" charset="0"/>
              </a:rPr>
              <a:t>siguranță</a:t>
            </a:r>
            <a:r>
              <a:rPr lang="en-US" sz="1200" dirty="0">
                <a:latin typeface="Roboto Light" panose="02000000000000000000" pitchFamily="2" charset="0"/>
              </a:rPr>
              <a:t>.</a:t>
            </a:r>
          </a:p>
          <a:p>
            <a:pPr>
              <a:lnSpc>
                <a:spcPct val="120000"/>
              </a:lnSpc>
            </a:pPr>
            <a:endParaRPr lang="en-US" sz="1200" dirty="0">
              <a:latin typeface="Roboto Light" panose="02000000000000000000" pitchFamily="2" charset="0"/>
            </a:endParaRPr>
          </a:p>
          <a:p>
            <a:pPr>
              <a:lnSpc>
                <a:spcPct val="120000"/>
              </a:lnSpc>
            </a:pPr>
            <a:r>
              <a:rPr lang="en-US" sz="1200" dirty="0" err="1">
                <a:latin typeface="Roboto Light" panose="02000000000000000000" pitchFamily="2" charset="0"/>
              </a:rPr>
              <a:t>Mici</a:t>
            </a:r>
            <a:r>
              <a:rPr lang="en-US" sz="1200" dirty="0">
                <a:latin typeface="Roboto Light" panose="02000000000000000000" pitchFamily="2" charset="0"/>
              </a:rPr>
              <a:t>, </a:t>
            </a:r>
            <a:r>
              <a:rPr lang="en-US" sz="1200" dirty="0" err="1">
                <a:latin typeface="Roboto Light" panose="02000000000000000000" pitchFamily="2" charset="0"/>
              </a:rPr>
              <a:t>dar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puternice</a:t>
            </a:r>
            <a:r>
              <a:rPr lang="en-US" sz="1200" dirty="0">
                <a:latin typeface="Roboto Light" panose="02000000000000000000" pitchFamily="2" charset="0"/>
              </a:rPr>
              <a:t>, </a:t>
            </a:r>
            <a:r>
              <a:rPr lang="en-US" sz="1200" dirty="0" err="1">
                <a:latin typeface="Roboto Light" panose="02000000000000000000" pitchFamily="2" charset="0"/>
              </a:rPr>
              <a:t>aspiratoarele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industriale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Nilfisk</a:t>
            </a:r>
            <a:r>
              <a:rPr lang="en-US" sz="1200" dirty="0">
                <a:latin typeface="Roboto Light" panose="02000000000000000000" pitchFamily="2" charset="0"/>
              </a:rPr>
              <a:t> Mini </a:t>
            </a:r>
            <a:r>
              <a:rPr lang="en-US" sz="1200" dirty="0" err="1">
                <a:latin typeface="Roboto Light" panose="02000000000000000000" pitchFamily="2" charset="0"/>
              </a:rPr>
              <a:t>oferă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putere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fără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compromisuri</a:t>
            </a:r>
            <a:r>
              <a:rPr lang="en-US" sz="1200" dirty="0">
                <a:latin typeface="Roboto Light" panose="02000000000000000000" pitchFamily="2" charset="0"/>
              </a:rPr>
              <a:t>, cu </a:t>
            </a:r>
            <a:r>
              <a:rPr lang="en-US" sz="1200" dirty="0" err="1">
                <a:latin typeface="Roboto Light" panose="02000000000000000000" pitchFamily="2" charset="0"/>
              </a:rPr>
              <a:t>cel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mai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eficient</a:t>
            </a:r>
            <a:r>
              <a:rPr lang="en-US" sz="1200" dirty="0">
                <a:latin typeface="Roboto Light" panose="02000000000000000000" pitchFamily="2" charset="0"/>
              </a:rPr>
              <a:t> motor din </a:t>
            </a:r>
            <a:r>
              <a:rPr lang="en-US" sz="1200" dirty="0" err="1">
                <a:latin typeface="Roboto Light" panose="02000000000000000000" pitchFamily="2" charset="0"/>
              </a:rPr>
              <a:t>clasa</a:t>
            </a:r>
            <a:r>
              <a:rPr lang="en-US" sz="1200" dirty="0">
                <a:latin typeface="Roboto Light" panose="02000000000000000000" pitchFamily="2" charset="0"/>
              </a:rPr>
              <a:t> lor. </a:t>
            </a:r>
            <a:r>
              <a:rPr lang="en-US" sz="1200" dirty="0" err="1">
                <a:latin typeface="Roboto Light" panose="02000000000000000000" pitchFamily="2" charset="0"/>
              </a:rPr>
              <a:t>Veți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ro-RO" sz="1200" dirty="0">
                <a:latin typeface="Roboto Light" panose="02000000000000000000" pitchFamily="2" charset="0"/>
              </a:rPr>
              <a:t>beneficia de o îmbinare perfectă de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siguranță</a:t>
            </a:r>
            <a:r>
              <a:rPr lang="en-US" sz="1200" dirty="0">
                <a:latin typeface="Roboto Light" panose="02000000000000000000" pitchFamily="2" charset="0"/>
              </a:rPr>
              <a:t>, </a:t>
            </a:r>
            <a:r>
              <a:rPr lang="en-US" sz="1200" dirty="0" err="1">
                <a:latin typeface="Roboto Light" panose="02000000000000000000" pitchFamily="2" charset="0"/>
              </a:rPr>
              <a:t>accesibilitate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și</a:t>
            </a:r>
            <a:r>
              <a:rPr lang="en-US" sz="1200" dirty="0">
                <a:latin typeface="Roboto Light" panose="02000000000000000000" pitchFamily="2" charset="0"/>
              </a:rPr>
              <a:t> capacitate de </a:t>
            </a:r>
            <a:r>
              <a:rPr lang="en-US" sz="1200" dirty="0" err="1">
                <a:latin typeface="Roboto Light" panose="02000000000000000000" pitchFamily="2" charset="0"/>
              </a:rPr>
              <a:t>aspirare</a:t>
            </a:r>
            <a:r>
              <a:rPr lang="ro-RO" sz="1200" dirty="0">
                <a:latin typeface="Roboto Light" panose="02000000000000000000" pitchFamily="2" charset="0"/>
              </a:rPr>
              <a:t>,</a:t>
            </a:r>
            <a:r>
              <a:rPr lang="en-US" sz="1200" dirty="0">
                <a:latin typeface="Roboto Light" panose="02000000000000000000" pitchFamily="2" charset="0"/>
              </a:rPr>
              <a:t> care </a:t>
            </a:r>
            <a:r>
              <a:rPr lang="en-US" sz="1200" dirty="0" err="1">
                <a:latin typeface="Roboto Light" panose="02000000000000000000" pitchFamily="2" charset="0"/>
              </a:rPr>
              <a:t>garanteaz</a:t>
            </a:r>
            <a:r>
              <a:rPr lang="ro-RO" sz="1200" dirty="0">
                <a:latin typeface="Roboto Light" panose="02000000000000000000" pitchFamily="2" charset="0"/>
              </a:rPr>
              <a:t>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performanțe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ro-RO" sz="1200">
                <a:latin typeface="Roboto Light" panose="02000000000000000000" pitchFamily="2" charset="0"/>
              </a:rPr>
              <a:t>maxime</a:t>
            </a:r>
            <a:r>
              <a:rPr lang="en-US" sz="1200">
                <a:latin typeface="Roboto Light" panose="02000000000000000000" pitchFamily="2" charset="0"/>
              </a:rPr>
              <a:t> </a:t>
            </a:r>
            <a:r>
              <a:rPr lang="en-US" sz="1200" dirty="0">
                <a:latin typeface="Roboto Light" panose="02000000000000000000" pitchFamily="2" charset="0"/>
              </a:rPr>
              <a:t>de </a:t>
            </a:r>
            <a:r>
              <a:rPr lang="en-US" sz="1200" dirty="0" err="1">
                <a:latin typeface="Roboto Light" panose="02000000000000000000" pitchFamily="2" charset="0"/>
              </a:rPr>
              <a:t>curățare</a:t>
            </a:r>
            <a:r>
              <a:rPr lang="ro-RO" sz="1200" dirty="0">
                <a:latin typeface="Roboto Light" panose="02000000000000000000" pitchFamily="2" charset="0"/>
              </a:rPr>
              <a:t>.</a:t>
            </a:r>
            <a:endParaRPr lang="en-US" sz="1200" dirty="0">
              <a:latin typeface="Roboto Light" panose="02000000000000000000" pitchFamily="2" charset="0"/>
            </a:endParaRPr>
          </a:p>
          <a:p>
            <a:pPr>
              <a:lnSpc>
                <a:spcPct val="120000"/>
              </a:lnSpc>
            </a:pPr>
            <a:endParaRPr lang="en-US" sz="1200" dirty="0">
              <a:latin typeface="Roboto Light" panose="02000000000000000000" pitchFamily="2" charset="0"/>
            </a:endParaRPr>
          </a:p>
          <a:p>
            <a:pPr>
              <a:lnSpc>
                <a:spcPct val="120000"/>
              </a:lnSpc>
            </a:pPr>
            <a:r>
              <a:rPr lang="en-US" sz="1200" dirty="0">
                <a:latin typeface="Roboto Light" panose="02000000000000000000" pitchFamily="2" charset="0"/>
              </a:rPr>
              <a:t>Fie </a:t>
            </a:r>
            <a:r>
              <a:rPr lang="en-US" sz="1200" dirty="0" err="1">
                <a:latin typeface="Roboto Light" panose="02000000000000000000" pitchFamily="2" charset="0"/>
              </a:rPr>
              <a:t>că</a:t>
            </a:r>
            <a:r>
              <a:rPr lang="en-US" sz="1200" dirty="0">
                <a:latin typeface="Roboto Light" panose="02000000000000000000" pitchFamily="2" charset="0"/>
              </a:rPr>
              <a:t> v</a:t>
            </a:r>
            <a:r>
              <a:rPr lang="ro-RO" sz="1200" dirty="0">
                <a:latin typeface="Roboto Light" panose="02000000000000000000" pitchFamily="2" charset="0"/>
              </a:rPr>
              <a:t>in în completarea </a:t>
            </a:r>
            <a:r>
              <a:rPr lang="en-US" sz="1200" dirty="0" err="1">
                <a:latin typeface="Roboto Light" panose="02000000000000000000" pitchFamily="2" charset="0"/>
              </a:rPr>
              <a:t>aspiratoarel</a:t>
            </a:r>
            <a:r>
              <a:rPr lang="ro-RO" sz="1200" dirty="0">
                <a:latin typeface="Roboto Light" panose="02000000000000000000" pitchFamily="2" charset="0"/>
              </a:rPr>
              <a:t>or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mai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mari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sau</a:t>
            </a:r>
            <a:r>
              <a:rPr lang="en-US" sz="1200" dirty="0">
                <a:latin typeface="Roboto Light" panose="02000000000000000000" pitchFamily="2" charset="0"/>
              </a:rPr>
              <a:t> ca aspirator </a:t>
            </a:r>
            <a:r>
              <a:rPr lang="en-US" sz="1200" dirty="0" err="1">
                <a:latin typeface="Roboto Light" panose="02000000000000000000" pitchFamily="2" charset="0"/>
              </a:rPr>
              <a:t>autonom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în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amplasamente</a:t>
            </a:r>
            <a:r>
              <a:rPr lang="en-US" sz="1200" dirty="0">
                <a:latin typeface="Roboto Light" panose="02000000000000000000" pitchFamily="2" charset="0"/>
              </a:rPr>
              <a:t> de </a:t>
            </a:r>
            <a:r>
              <a:rPr lang="en-US" sz="1200" dirty="0" err="1">
                <a:latin typeface="Roboto Light" panose="02000000000000000000" pitchFamily="2" charset="0"/>
              </a:rPr>
              <a:t>producție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mai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mici</a:t>
            </a:r>
            <a:r>
              <a:rPr lang="en-US" sz="1200" dirty="0">
                <a:latin typeface="Roboto Light" panose="02000000000000000000" pitchFamily="2" charset="0"/>
              </a:rPr>
              <a:t> cu </a:t>
            </a:r>
            <a:r>
              <a:rPr lang="en-US" sz="1200" dirty="0" err="1">
                <a:latin typeface="Roboto Light" panose="02000000000000000000" pitchFamily="2" charset="0"/>
              </a:rPr>
              <a:t>cantități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mici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până</a:t>
            </a:r>
            <a:r>
              <a:rPr lang="en-US" sz="1200" dirty="0">
                <a:latin typeface="Roboto Light" panose="02000000000000000000" pitchFamily="2" charset="0"/>
              </a:rPr>
              <a:t> la </a:t>
            </a:r>
            <a:r>
              <a:rPr lang="en-US" sz="1200" dirty="0" err="1">
                <a:latin typeface="Roboto Light" panose="02000000000000000000" pitchFamily="2" charset="0"/>
              </a:rPr>
              <a:t>medii</a:t>
            </a:r>
            <a:r>
              <a:rPr lang="en-US" sz="1200" dirty="0">
                <a:latin typeface="Roboto Light" panose="02000000000000000000" pitchFamily="2" charset="0"/>
              </a:rPr>
              <a:t> de </a:t>
            </a:r>
            <a:r>
              <a:rPr lang="en-US" sz="1200" dirty="0" err="1">
                <a:latin typeface="Roboto Light" panose="02000000000000000000" pitchFamily="2" charset="0"/>
              </a:rPr>
              <a:t>praf</a:t>
            </a:r>
            <a:r>
              <a:rPr lang="en-US" sz="1200" dirty="0">
                <a:latin typeface="Roboto Light" panose="02000000000000000000" pitchFamily="2" charset="0"/>
              </a:rPr>
              <a:t>, </a:t>
            </a:r>
            <a:r>
              <a:rPr lang="en-US" sz="1200" dirty="0" err="1">
                <a:latin typeface="Roboto Light" panose="02000000000000000000" pitchFamily="2" charset="0"/>
              </a:rPr>
              <a:t>gama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noastră</a:t>
            </a:r>
            <a:r>
              <a:rPr lang="en-US" sz="1200" dirty="0">
                <a:latin typeface="Roboto Light" panose="02000000000000000000" pitchFamily="2" charset="0"/>
              </a:rPr>
              <a:t> se </a:t>
            </a:r>
            <a:r>
              <a:rPr lang="en-US" sz="1200" dirty="0" err="1">
                <a:latin typeface="Roboto Light" panose="02000000000000000000" pitchFamily="2" charset="0"/>
              </a:rPr>
              <a:t>adaptează</a:t>
            </a:r>
            <a:r>
              <a:rPr lang="en-US" sz="1200" dirty="0">
                <a:latin typeface="Roboto Light" panose="02000000000000000000" pitchFamily="2" charset="0"/>
              </a:rPr>
              <a:t> perfect </a:t>
            </a:r>
            <a:r>
              <a:rPr lang="en-US" sz="1200" dirty="0" err="1">
                <a:latin typeface="Roboto Light" panose="02000000000000000000" pitchFamily="2" charset="0"/>
              </a:rPr>
              <a:t>nevoilor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dvs</a:t>
            </a:r>
            <a:r>
              <a:rPr lang="en-US" sz="1200" dirty="0">
                <a:latin typeface="Roboto Light" panose="02000000000000000000" pitchFamily="2" charset="0"/>
              </a:rPr>
              <a:t>. de </a:t>
            </a:r>
            <a:r>
              <a:rPr lang="en-US" sz="1200" dirty="0" err="1">
                <a:latin typeface="Roboto Light" panose="02000000000000000000" pitchFamily="2" charset="0"/>
              </a:rPr>
              <a:t>curățare</a:t>
            </a:r>
            <a:r>
              <a:rPr lang="en-US" sz="1200" dirty="0">
                <a:latin typeface="Roboto Light" panose="02000000000000000000" pitchFamily="2" charset="0"/>
              </a:rPr>
              <a:t>. Este </a:t>
            </a:r>
            <a:r>
              <a:rPr lang="ro-RO" sz="1200" dirty="0">
                <a:latin typeface="Roboto Light" panose="02000000000000000000" pitchFamily="2" charset="0"/>
              </a:rPr>
              <a:t>un echipament</a:t>
            </a:r>
            <a:r>
              <a:rPr lang="en-US" sz="1200" dirty="0">
                <a:latin typeface="Roboto Light" panose="02000000000000000000" pitchFamily="2" charset="0"/>
              </a:rPr>
              <a:t> electric </a:t>
            </a:r>
            <a:r>
              <a:rPr lang="en-US" sz="1200" dirty="0" err="1">
                <a:latin typeface="Roboto Light" panose="02000000000000000000" pitchFamily="2" charset="0"/>
              </a:rPr>
              <a:t>versatil</a:t>
            </a:r>
            <a:r>
              <a:rPr lang="en-US" sz="1200" dirty="0">
                <a:latin typeface="Roboto Light" panose="02000000000000000000" pitchFamily="2" charset="0"/>
              </a:rPr>
              <a:t> care </a:t>
            </a:r>
            <a:r>
              <a:rPr lang="en-US" sz="1200" dirty="0" err="1">
                <a:latin typeface="Roboto Light" panose="02000000000000000000" pitchFamily="2" charset="0"/>
              </a:rPr>
              <a:t>va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deveni</a:t>
            </a:r>
            <a:r>
              <a:rPr lang="en-US" sz="1200" dirty="0">
                <a:latin typeface="Roboto Light" panose="02000000000000000000" pitchFamily="2" charset="0"/>
              </a:rPr>
              <a:t> rapid </a:t>
            </a:r>
            <a:r>
              <a:rPr lang="en-US" sz="1200" dirty="0" err="1">
                <a:latin typeface="Roboto Light" panose="02000000000000000000" pitchFamily="2" charset="0"/>
              </a:rPr>
              <a:t>soluția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dvs</a:t>
            </a:r>
            <a:r>
              <a:rPr lang="en-US" sz="1200" dirty="0">
                <a:latin typeface="Roboto Light" panose="02000000000000000000" pitchFamily="2" charset="0"/>
              </a:rPr>
              <a:t>. </a:t>
            </a:r>
            <a:r>
              <a:rPr lang="en-US" sz="1200" dirty="0" err="1">
                <a:latin typeface="Roboto Light" panose="02000000000000000000" pitchFamily="2" charset="0"/>
              </a:rPr>
              <a:t>preferată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pentru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asigurarea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siguranței</a:t>
            </a:r>
            <a:r>
              <a:rPr lang="en-US" sz="1200" dirty="0">
                <a:latin typeface="Roboto Light" panose="02000000000000000000" pitchFamily="2" charset="0"/>
              </a:rPr>
              <a:t> la </a:t>
            </a:r>
            <a:r>
              <a:rPr lang="en-US" sz="1200" dirty="0" err="1">
                <a:latin typeface="Roboto Light" panose="02000000000000000000" pitchFamily="2" charset="0"/>
              </a:rPr>
              <a:t>locul</a:t>
            </a:r>
            <a:r>
              <a:rPr lang="en-US" sz="1200" dirty="0">
                <a:latin typeface="Roboto Light" panose="02000000000000000000" pitchFamily="2" charset="0"/>
              </a:rPr>
              <a:t> de </a:t>
            </a:r>
            <a:r>
              <a:rPr lang="en-US" sz="1200" dirty="0" err="1">
                <a:latin typeface="Roboto Light" panose="02000000000000000000" pitchFamily="2" charset="0"/>
              </a:rPr>
              <a:t>muncă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și</a:t>
            </a:r>
            <a:r>
              <a:rPr lang="en-US" sz="1200" dirty="0">
                <a:latin typeface="Roboto Light" panose="02000000000000000000" pitchFamily="2" charset="0"/>
              </a:rPr>
              <a:t> a </a:t>
            </a:r>
            <a:r>
              <a:rPr lang="en-US" sz="1200" dirty="0" err="1">
                <a:latin typeface="Roboto Light" panose="02000000000000000000" pitchFamily="2" charset="0"/>
              </a:rPr>
              <a:t>curățeniei</a:t>
            </a:r>
            <a:r>
              <a:rPr lang="en-US" sz="1200" dirty="0">
                <a:latin typeface="Roboto Light" panose="02000000000000000000" pitchFamily="2" charset="0"/>
              </a:rPr>
              <a:t> de </a:t>
            </a:r>
            <a:r>
              <a:rPr lang="en-US" sz="1200" dirty="0" err="1">
                <a:latin typeface="Roboto Light" panose="02000000000000000000" pitchFamily="2" charset="0"/>
              </a:rPr>
              <a:t>înaltă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performanță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chiar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și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în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cele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mai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înguste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spații</a:t>
            </a:r>
            <a:r>
              <a:rPr lang="en-US" sz="1200" dirty="0">
                <a:latin typeface="Roboto Light" panose="02000000000000000000" pitchFamily="2" charset="0"/>
              </a:rPr>
              <a:t>.</a:t>
            </a:r>
          </a:p>
          <a:p>
            <a:pPr marL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1200" dirty="0">
              <a:latin typeface="Roboto Light" panose="02000000000000000000" pitchFamily="2" charset="0"/>
            </a:endParaRPr>
          </a:p>
          <a:p>
            <a:pPr mar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200" dirty="0" err="1">
                <a:solidFill>
                  <a:schemeClr val="accent3"/>
                </a:solidFill>
                <a:latin typeface="Roboto Bold" panose="02000000000000000000" pitchFamily="2" charset="0"/>
              </a:rPr>
              <a:t>Soluții</a:t>
            </a:r>
            <a:r>
              <a:rPr lang="en-US" sz="1200" dirty="0">
                <a:solidFill>
                  <a:schemeClr val="accent3"/>
                </a:solidFill>
                <a:latin typeface="Roboto Bold" panose="02000000000000000000" pitchFamily="2" charset="0"/>
              </a:rPr>
              <a:t> </a:t>
            </a:r>
            <a:r>
              <a:rPr lang="en-US" sz="1200" dirty="0" err="1">
                <a:solidFill>
                  <a:schemeClr val="accent3"/>
                </a:solidFill>
                <a:latin typeface="Roboto Bold" panose="02000000000000000000" pitchFamily="2" charset="0"/>
              </a:rPr>
              <a:t>Nilfisk</a:t>
            </a:r>
            <a:r>
              <a:rPr lang="en-US" sz="1200" dirty="0">
                <a:solidFill>
                  <a:schemeClr val="accent3"/>
                </a:solidFill>
                <a:latin typeface="Roboto Bold" panose="02000000000000000000" pitchFamily="2" charset="0"/>
              </a:rPr>
              <a:t> de </a:t>
            </a:r>
            <a:r>
              <a:rPr lang="en-US" sz="1200" dirty="0" err="1">
                <a:solidFill>
                  <a:schemeClr val="accent3"/>
                </a:solidFill>
                <a:latin typeface="Roboto Bold" panose="02000000000000000000" pitchFamily="2" charset="0"/>
              </a:rPr>
              <a:t>aspira</a:t>
            </a:r>
            <a:r>
              <a:rPr lang="ro-RO" sz="1200" dirty="0">
                <a:solidFill>
                  <a:schemeClr val="accent3"/>
                </a:solidFill>
                <a:latin typeface="Roboto Bold" panose="02000000000000000000" pitchFamily="2" charset="0"/>
              </a:rPr>
              <a:t>re</a:t>
            </a:r>
            <a:r>
              <a:rPr lang="en-US" sz="1200" dirty="0">
                <a:solidFill>
                  <a:schemeClr val="accent3"/>
                </a:solidFill>
                <a:latin typeface="Roboto Bold" panose="02000000000000000000" pitchFamily="2" charset="0"/>
              </a:rPr>
              <a:t> </a:t>
            </a:r>
            <a:r>
              <a:rPr lang="en-US" sz="1200" dirty="0" err="1">
                <a:solidFill>
                  <a:schemeClr val="accent3"/>
                </a:solidFill>
                <a:latin typeface="Roboto Bold" panose="02000000000000000000" pitchFamily="2" charset="0"/>
              </a:rPr>
              <a:t>industriale</a:t>
            </a:r>
            <a:r>
              <a:rPr lang="en-US" sz="1200" dirty="0">
                <a:solidFill>
                  <a:schemeClr val="accent3"/>
                </a:solidFill>
                <a:latin typeface="Roboto Bold" panose="02000000000000000000" pitchFamily="2" charset="0"/>
              </a:rPr>
              <a:t>. </a:t>
            </a:r>
            <a:r>
              <a:rPr lang="en-US" sz="1200" dirty="0" err="1">
                <a:solidFill>
                  <a:schemeClr val="accent3"/>
                </a:solidFill>
                <a:latin typeface="Roboto Bold" panose="02000000000000000000" pitchFamily="2" charset="0"/>
              </a:rPr>
              <a:t>Nevoile</a:t>
            </a:r>
            <a:r>
              <a:rPr lang="en-US" sz="1200" dirty="0">
                <a:solidFill>
                  <a:schemeClr val="accent3"/>
                </a:solidFill>
                <a:latin typeface="Roboto Bold" panose="02000000000000000000" pitchFamily="2" charset="0"/>
              </a:rPr>
              <a:t> </a:t>
            </a:r>
            <a:r>
              <a:rPr lang="en-US" sz="1200" dirty="0" err="1">
                <a:solidFill>
                  <a:schemeClr val="accent3"/>
                </a:solidFill>
                <a:latin typeface="Roboto Bold" panose="02000000000000000000" pitchFamily="2" charset="0"/>
              </a:rPr>
              <a:t>dvs</a:t>
            </a:r>
            <a:r>
              <a:rPr lang="en-US" sz="1200" dirty="0">
                <a:solidFill>
                  <a:schemeClr val="accent3"/>
                </a:solidFill>
                <a:latin typeface="Roboto Bold" panose="02000000000000000000" pitchFamily="2" charset="0"/>
              </a:rPr>
              <a:t>. </a:t>
            </a:r>
            <a:r>
              <a:rPr lang="ro-RO" sz="1200" dirty="0">
                <a:solidFill>
                  <a:schemeClr val="accent3"/>
                </a:solidFill>
                <a:latin typeface="Roboto Bold" panose="02000000000000000000" pitchFamily="2" charset="0"/>
              </a:rPr>
              <a:t>rezolvate</a:t>
            </a:r>
            <a:r>
              <a:rPr lang="en-US" sz="1200" dirty="0">
                <a:solidFill>
                  <a:schemeClr val="accent3"/>
                </a:solidFill>
                <a:latin typeface="Roboto Bold" panose="02000000000000000000" pitchFamily="2" charset="0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A91030-8F7C-9A8A-6225-492EED48EC43}"/>
              </a:ext>
            </a:extLst>
          </p:cNvPr>
          <p:cNvSpPr txBox="1"/>
          <p:nvPr/>
        </p:nvSpPr>
        <p:spPr>
          <a:xfrm>
            <a:off x="475522" y="3929275"/>
            <a:ext cx="5468078" cy="16408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Bun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venit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la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noua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gamă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Nilfisk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de mini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aspiratoare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industriale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. Nu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vă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lăsați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înșelați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de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dimensiunea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lor -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veți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obține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în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continuare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toată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puterea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,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siguranța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și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durabilitatea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pe care le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găsiți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în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aspiratoarele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noastre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mai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mari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,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dar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cu </a:t>
            </a:r>
            <a:r>
              <a:rPr lang="ro-RO" sz="1500" dirty="0">
                <a:solidFill>
                  <a:schemeClr val="tx2"/>
                </a:solidFill>
                <a:latin typeface="Roboto Thin" panose="02000000000000000000" pitchFamily="2" charset="0"/>
              </a:rPr>
              <a:t>dimensiuni mai compacte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. Pe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scurt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,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nevoile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dumneavoastră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au </a:t>
            </a:r>
            <a:r>
              <a:rPr lang="ro-RO" sz="1500" dirty="0">
                <a:solidFill>
                  <a:schemeClr val="tx2"/>
                </a:solidFill>
                <a:latin typeface="Roboto Thin" panose="02000000000000000000" pitchFamily="2" charset="0"/>
              </a:rPr>
              <a:t>o rezolvare de la gama noastră de 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mini </a:t>
            </a:r>
            <a:r>
              <a:rPr lang="en-US" sz="1500" dirty="0" err="1">
                <a:solidFill>
                  <a:schemeClr val="tx2"/>
                </a:solidFill>
                <a:latin typeface="Roboto Thin" panose="02000000000000000000" pitchFamily="2" charset="0"/>
              </a:rPr>
              <a:t>aspiratoare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 industrial</a:t>
            </a:r>
            <a:r>
              <a:rPr lang="ro-RO" sz="1500" dirty="0">
                <a:solidFill>
                  <a:schemeClr val="tx2"/>
                </a:solidFill>
                <a:latin typeface="Roboto Thin" panose="02000000000000000000" pitchFamily="2" charset="0"/>
              </a:rPr>
              <a:t>e</a:t>
            </a:r>
            <a:r>
              <a:rPr lang="en-US" sz="1500" dirty="0">
                <a:solidFill>
                  <a:schemeClr val="tx2"/>
                </a:solidFill>
                <a:latin typeface="Roboto Thin" panose="02000000000000000000" pitchFamily="2" charset="0"/>
              </a:rPr>
              <a:t>.</a:t>
            </a:r>
          </a:p>
        </p:txBody>
      </p:sp>
      <p:sp>
        <p:nvSpPr>
          <p:cNvPr id="2" name="Footer Placeholder 15">
            <a:extLst>
              <a:ext uri="{FF2B5EF4-FFF2-40B4-BE49-F238E27FC236}">
                <a16:creationId xmlns:a16="http://schemas.microsoft.com/office/drawing/2014/main" id="{59D7B8CA-629E-0330-664B-FAE29F9DBD2F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323359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83A5C0A-5963-E17D-AF41-1B55C42CF7BE}"/>
              </a:ext>
            </a:extLst>
          </p:cNvPr>
          <p:cNvSpPr/>
          <p:nvPr/>
        </p:nvSpPr>
        <p:spPr>
          <a:xfrm>
            <a:off x="6885975" y="0"/>
            <a:ext cx="5306025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20E18C-F89A-87BF-0D14-882286CD4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Mini IVS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DD8C14-8CC9-4EE9-484F-A7179DFA7F0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D47A9C56-430B-697A-5F2D-D0CFC857BA8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1569348"/>
            <a:ext cx="5432860" cy="1273176"/>
          </a:xfrm>
        </p:spPr>
        <p:txBody>
          <a:bodyPr anchor="t" anchorCtr="0"/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DK" sz="1200" spc="50" dirty="0">
                <a:latin typeface="Roboto regular" panose="02000000000000000000" pitchFamily="2" charset="0"/>
                <a:ea typeface="Roboto regular" panose="02000000000000000000" pitchFamily="2" charset="0"/>
                <a:cs typeface="Roboto regular" panose="02000000000000000000" pitchFamily="2" charset="0"/>
              </a:rPr>
              <a:t>DESCOPERIȚI MINI-ASPIRATOARELE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DK" sz="1200" spc="50" dirty="0">
                <a:latin typeface="Roboto regular" panose="02000000000000000000" pitchFamily="2" charset="0"/>
                <a:ea typeface="Roboto regular" panose="02000000000000000000" pitchFamily="2" charset="0"/>
                <a:cs typeface="Roboto regular" panose="02000000000000000000" pitchFamily="2" charset="0"/>
              </a:rPr>
              <a:t>INDUSTRIALE NILFISK </a:t>
            </a:r>
            <a:endParaRPr lang="en-US" sz="1200" spc="50" dirty="0">
              <a:latin typeface="Roboto regular" panose="02000000000000000000" pitchFamily="2" charset="0"/>
              <a:ea typeface="Roboto regular" panose="02000000000000000000" pitchFamily="2" charset="0"/>
              <a:cs typeface="Roboto regular" panose="02000000000000000000" pitchFamily="2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3400" dirty="0">
                <a:latin typeface="Roboto Bold" panose="02000000000000000000" pitchFamily="2" charset="0"/>
              </a:rPr>
              <a:t>Mic, </a:t>
            </a:r>
            <a:r>
              <a:rPr lang="en-US" sz="3400" dirty="0" err="1">
                <a:latin typeface="Roboto Bold" panose="02000000000000000000" pitchFamily="2" charset="0"/>
              </a:rPr>
              <a:t>dar</a:t>
            </a:r>
            <a:r>
              <a:rPr lang="en-US" sz="3400" dirty="0">
                <a:latin typeface="Roboto Bold" panose="02000000000000000000" pitchFamily="2" charset="0"/>
              </a:rPr>
              <a:t> </a:t>
            </a:r>
            <a:r>
              <a:rPr lang="en-US" sz="3400" dirty="0" err="1">
                <a:latin typeface="Roboto Bold" panose="02000000000000000000" pitchFamily="2" charset="0"/>
              </a:rPr>
              <a:t>puternic</a:t>
            </a:r>
            <a:r>
              <a:rPr lang="en-US" sz="3400" dirty="0">
                <a:latin typeface="Roboto Bold" panose="02000000000000000000" pitchFamily="2" charset="0"/>
              </a:rPr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 err="1"/>
              <a:t>Performanță</a:t>
            </a:r>
            <a:r>
              <a:rPr lang="en-US" dirty="0"/>
              <a:t> </a:t>
            </a:r>
            <a:r>
              <a:rPr lang="en-US" dirty="0" err="1"/>
              <a:t>maximă</a:t>
            </a:r>
            <a:r>
              <a:rPr lang="en-US" dirty="0"/>
              <a:t>, </a:t>
            </a:r>
            <a:r>
              <a:rPr lang="en-US" dirty="0" err="1"/>
              <a:t>siguranță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f</a:t>
            </a:r>
            <a:r>
              <a:rPr lang="ro-RO" dirty="0" err="1"/>
              <a:t>iabilitate</a:t>
            </a:r>
            <a:r>
              <a:rPr lang="en-US" dirty="0"/>
              <a:t>. </a:t>
            </a:r>
            <a:endParaRPr lang="ro-RO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o-RO" dirty="0" err="1"/>
              <a:t>Dimens</a:t>
            </a:r>
            <a:r>
              <a:rPr lang="en-US" dirty="0" err="1"/>
              <a:t>i</a:t>
            </a:r>
            <a:r>
              <a:rPr lang="ro-RO" dirty="0"/>
              <a:t>uni compacte</a:t>
            </a:r>
            <a:r>
              <a:rPr lang="en-US" dirty="0"/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BA59D5-BE35-2F30-8D0F-195889EA0555}"/>
              </a:ext>
            </a:extLst>
          </p:cNvPr>
          <p:cNvSpPr txBox="1"/>
          <p:nvPr/>
        </p:nvSpPr>
        <p:spPr>
          <a:xfrm>
            <a:off x="6885975" y="1412874"/>
            <a:ext cx="4734525" cy="4860925"/>
          </a:xfrm>
          <a:prstGeom prst="rect">
            <a:avLst/>
          </a:prstGeom>
          <a:noFill/>
        </p:spPr>
        <p:txBody>
          <a:bodyPr wrap="square" lIns="360000" tIns="0" rIns="0" bIns="360000">
            <a:noAutofit/>
          </a:bodyPr>
          <a:lstStyle/>
          <a:p>
            <a:pPr mar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200" dirty="0" err="1">
                <a:latin typeface="Roboto Bold" panose="02000000000000000000" pitchFamily="2" charset="0"/>
              </a:rPr>
              <a:t>Introducere</a:t>
            </a:r>
            <a:endParaRPr lang="en-US" sz="1200" dirty="0">
              <a:latin typeface="Roboto Bold" panose="02000000000000000000" pitchFamily="2" charset="0"/>
            </a:endParaRPr>
          </a:p>
          <a:p>
            <a:pPr mar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200" dirty="0">
                <a:latin typeface="Roboto Light" panose="02000000000000000000" pitchFamily="2" charset="0"/>
              </a:rPr>
              <a:t>Mini-IVS </a:t>
            </a:r>
            <a:r>
              <a:rPr lang="en-US" sz="1200" dirty="0" err="1">
                <a:latin typeface="Roboto Light" panose="02000000000000000000" pitchFamily="2" charset="0"/>
              </a:rPr>
              <a:t>este</a:t>
            </a:r>
            <a:r>
              <a:rPr lang="en-US" sz="1200" dirty="0">
                <a:latin typeface="Roboto Light" panose="02000000000000000000" pitchFamily="2" charset="0"/>
              </a:rPr>
              <a:t> o </a:t>
            </a:r>
            <a:r>
              <a:rPr lang="ro-RO" sz="1200" dirty="0">
                <a:latin typeface="Roboto Light" panose="02000000000000000000" pitchFamily="2" charset="0"/>
              </a:rPr>
              <a:t>gamă</a:t>
            </a:r>
            <a:r>
              <a:rPr lang="en-US" sz="1200" dirty="0">
                <a:latin typeface="Roboto Light" panose="02000000000000000000" pitchFamily="2" charset="0"/>
              </a:rPr>
              <a:t> de </a:t>
            </a:r>
            <a:r>
              <a:rPr lang="en-US" sz="1200" dirty="0" err="1">
                <a:latin typeface="Roboto Light" panose="02000000000000000000" pitchFamily="2" charset="0"/>
              </a:rPr>
              <a:t>aspiratoare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industriale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mică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și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ușoară</a:t>
            </a:r>
            <a:r>
              <a:rPr lang="ro-RO" sz="1200" dirty="0">
                <a:latin typeface="Roboto Light" panose="02000000000000000000" pitchFamily="2" charset="0"/>
              </a:rPr>
              <a:t>,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concepută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pentru</a:t>
            </a:r>
            <a:r>
              <a:rPr lang="en-US" sz="1200" dirty="0">
                <a:latin typeface="Roboto Light" panose="02000000000000000000" pitchFamily="2" charset="0"/>
              </a:rPr>
              <a:t> a </a:t>
            </a:r>
            <a:r>
              <a:rPr lang="ro-RO" sz="1200" dirty="0" err="1">
                <a:latin typeface="Roboto Light" panose="02000000000000000000" pitchFamily="2" charset="0"/>
              </a:rPr>
              <a:t>rezova</a:t>
            </a:r>
            <a:r>
              <a:rPr lang="ro-RO" sz="1200" dirty="0">
                <a:latin typeface="Roboto Light" panose="02000000000000000000" pitchFamily="2" charset="0"/>
              </a:rPr>
              <a:t> nevoia </a:t>
            </a:r>
            <a:r>
              <a:rPr lang="en-US" sz="1200" dirty="0" err="1">
                <a:latin typeface="Roboto Light" panose="02000000000000000000" pitchFamily="2" charset="0"/>
              </a:rPr>
              <a:t>clienților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pentr</a:t>
            </a:r>
            <a:r>
              <a:rPr lang="ro-RO" sz="1200" dirty="0">
                <a:latin typeface="Roboto Light" panose="02000000000000000000" pitchFamily="2" charset="0"/>
              </a:rPr>
              <a:t>u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recuperarea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în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siguranță</a:t>
            </a:r>
            <a:r>
              <a:rPr lang="en-US" sz="1200" dirty="0">
                <a:latin typeface="Roboto Light" panose="02000000000000000000" pitchFamily="2" charset="0"/>
              </a:rPr>
              <a:t> a </a:t>
            </a:r>
            <a:r>
              <a:rPr lang="en-US" sz="1200" dirty="0" err="1">
                <a:latin typeface="Roboto Light" panose="02000000000000000000" pitchFamily="2" charset="0"/>
              </a:rPr>
              <a:t>cantităților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mici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până</a:t>
            </a:r>
            <a:r>
              <a:rPr lang="en-US" sz="1200" dirty="0">
                <a:latin typeface="Roboto Light" panose="02000000000000000000" pitchFamily="2" charset="0"/>
              </a:rPr>
              <a:t> la </a:t>
            </a:r>
            <a:r>
              <a:rPr lang="en-US" sz="1200" dirty="0" err="1">
                <a:latin typeface="Roboto Light" panose="02000000000000000000" pitchFamily="2" charset="0"/>
              </a:rPr>
              <a:t>medii</a:t>
            </a:r>
            <a:r>
              <a:rPr lang="en-US" sz="1200" dirty="0">
                <a:latin typeface="Roboto Light" panose="02000000000000000000" pitchFamily="2" charset="0"/>
              </a:rPr>
              <a:t> de </a:t>
            </a:r>
            <a:r>
              <a:rPr lang="en-US" sz="1200" dirty="0" err="1">
                <a:latin typeface="Roboto Light" panose="02000000000000000000" pitchFamily="2" charset="0"/>
              </a:rPr>
              <a:t>praf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combustibil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și</a:t>
            </a:r>
            <a:r>
              <a:rPr lang="ro-RO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periculos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ro-RO" sz="1200" dirty="0">
                <a:latin typeface="Roboto Light" panose="02000000000000000000" pitchFamily="2" charset="0"/>
              </a:rPr>
              <a:t>di</a:t>
            </a:r>
            <a:r>
              <a:rPr lang="en-US" sz="1200" dirty="0">
                <a:latin typeface="Roboto Light" panose="02000000000000000000" pitchFamily="2" charset="0"/>
              </a:rPr>
              <a:t>n zone </a:t>
            </a:r>
            <a:r>
              <a:rPr lang="en-US" sz="1200" dirty="0" err="1">
                <a:latin typeface="Roboto Light" panose="02000000000000000000" pitchFamily="2" charset="0"/>
              </a:rPr>
              <a:t>clasificate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și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neclasificate</a:t>
            </a:r>
            <a:r>
              <a:rPr lang="en-US" sz="1200" dirty="0">
                <a:latin typeface="Roboto Light" panose="02000000000000000000" pitchFamily="2" charset="0"/>
              </a:rPr>
              <a:t>.</a:t>
            </a:r>
          </a:p>
          <a:p>
            <a:pPr marL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1200" dirty="0">
              <a:latin typeface="Roboto Light" panose="02000000000000000000" pitchFamily="2" charset="0"/>
            </a:endParaRPr>
          </a:p>
          <a:p>
            <a:pPr mar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200" dirty="0">
                <a:latin typeface="Roboto Light" panose="02000000000000000000" pitchFamily="2" charset="0"/>
              </a:rPr>
              <a:t>Gama include </a:t>
            </a:r>
            <a:r>
              <a:rPr lang="en-US" sz="1200" dirty="0" err="1">
                <a:latin typeface="Roboto Light" panose="02000000000000000000" pitchFamily="2" charset="0"/>
              </a:rPr>
              <a:t>modele</a:t>
            </a:r>
            <a:r>
              <a:rPr lang="en-US" sz="1200" dirty="0">
                <a:latin typeface="Roboto Light" panose="02000000000000000000" pitchFamily="2" charset="0"/>
              </a:rPr>
              <a:t> de </a:t>
            </a:r>
            <a:r>
              <a:rPr lang="en-US" sz="1200" dirty="0" err="1">
                <a:latin typeface="Roboto Light" panose="02000000000000000000" pitchFamily="2" charset="0"/>
              </a:rPr>
              <a:t>bază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și</a:t>
            </a:r>
            <a:r>
              <a:rPr lang="en-US" sz="1200" dirty="0">
                <a:latin typeface="Roboto Light" panose="02000000000000000000" pitchFamily="2" charset="0"/>
              </a:rPr>
              <a:t> premium </a:t>
            </a:r>
            <a:r>
              <a:rPr lang="en-US" sz="1200" dirty="0" err="1">
                <a:latin typeface="Roboto Light" panose="02000000000000000000" pitchFamily="2" charset="0"/>
              </a:rPr>
              <a:t>pentru</a:t>
            </a:r>
            <a:r>
              <a:rPr lang="en-US" sz="1200" dirty="0">
                <a:latin typeface="Roboto Light" panose="02000000000000000000" pitchFamily="2" charset="0"/>
              </a:rPr>
              <a:t> a </a:t>
            </a:r>
            <a:r>
              <a:rPr lang="en-US" sz="1200" dirty="0" err="1">
                <a:latin typeface="Roboto Light" panose="02000000000000000000" pitchFamily="2" charset="0"/>
              </a:rPr>
              <a:t>satisface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diferite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nevoi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în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ceea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ce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privește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costurile</a:t>
            </a:r>
            <a:r>
              <a:rPr lang="en-US" sz="1200" dirty="0">
                <a:latin typeface="Roboto Light" panose="02000000000000000000" pitchFamily="2" charset="0"/>
              </a:rPr>
              <a:t>/</a:t>
            </a:r>
            <a:r>
              <a:rPr lang="en-US" sz="1200" dirty="0" err="1">
                <a:latin typeface="Roboto Light" panose="02000000000000000000" pitchFamily="2" charset="0"/>
              </a:rPr>
              <a:t>caracteristicile</a:t>
            </a:r>
            <a:r>
              <a:rPr lang="en-US" sz="1200" dirty="0">
                <a:latin typeface="Roboto Light" panose="02000000000000000000" pitchFamily="2" charset="0"/>
              </a:rPr>
              <a:t>. </a:t>
            </a:r>
            <a:r>
              <a:rPr lang="en-US" sz="1200" dirty="0" err="1">
                <a:latin typeface="Roboto Light" panose="02000000000000000000" pitchFamily="2" charset="0"/>
              </a:rPr>
              <a:t>Toate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modelele</a:t>
            </a:r>
            <a:r>
              <a:rPr lang="en-US" sz="1200" dirty="0">
                <a:latin typeface="Roboto Light" panose="02000000000000000000" pitchFamily="2" charset="0"/>
              </a:rPr>
              <a:t> sunt certificate de </a:t>
            </a:r>
            <a:r>
              <a:rPr lang="en-US" sz="1200" dirty="0" err="1">
                <a:latin typeface="Roboto Light" panose="02000000000000000000" pitchFamily="2" charset="0"/>
              </a:rPr>
              <a:t>terțe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părți</a:t>
            </a:r>
            <a:r>
              <a:rPr lang="en-US" sz="1200" dirty="0">
                <a:latin typeface="Roboto Light" panose="02000000000000000000" pitchFamily="2" charset="0"/>
              </a:rPr>
              <a:t> (ATEX, CIID2, ACD, M </a:t>
            </a:r>
            <a:r>
              <a:rPr lang="en-US" sz="1200" dirty="0" err="1">
                <a:latin typeface="Roboto Light" panose="02000000000000000000" pitchFamily="2" charset="0"/>
              </a:rPr>
              <a:t>și</a:t>
            </a:r>
            <a:r>
              <a:rPr lang="en-US" sz="1200" dirty="0">
                <a:latin typeface="Roboto Light" panose="02000000000000000000" pitchFamily="2" charset="0"/>
              </a:rPr>
              <a:t> H).  </a:t>
            </a:r>
          </a:p>
          <a:p>
            <a:pPr marL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1200" dirty="0">
              <a:latin typeface="Roboto Light" panose="02000000000000000000" pitchFamily="2" charset="0"/>
            </a:endParaRPr>
          </a:p>
          <a:p>
            <a:pPr mar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200" dirty="0" err="1">
                <a:latin typeface="Roboto Bold" panose="02000000000000000000" pitchFamily="2" charset="0"/>
              </a:rPr>
              <a:t>Caracteristici</a:t>
            </a:r>
            <a:r>
              <a:rPr lang="en-US" sz="1200" dirty="0">
                <a:latin typeface="Roboto Bold" panose="02000000000000000000" pitchFamily="2" charset="0"/>
              </a:rPr>
              <a:t> </a:t>
            </a:r>
            <a:r>
              <a:rPr lang="en-US" sz="1200" dirty="0" err="1">
                <a:latin typeface="Roboto Bold" panose="02000000000000000000" pitchFamily="2" charset="0"/>
              </a:rPr>
              <a:t>cheie</a:t>
            </a:r>
            <a:r>
              <a:rPr lang="en-US" sz="1200" dirty="0">
                <a:latin typeface="Roboto Bold" panose="02000000000000000000" pitchFamily="2" charset="0"/>
              </a:rPr>
              <a:t> ale </a:t>
            </a:r>
            <a:r>
              <a:rPr lang="en-US" sz="1200" dirty="0" err="1">
                <a:latin typeface="Roboto Bold" panose="02000000000000000000" pitchFamily="2" charset="0"/>
              </a:rPr>
              <a:t>gamei</a:t>
            </a:r>
            <a:r>
              <a:rPr lang="en-US" sz="1200" dirty="0">
                <a:latin typeface="Roboto Bold" panose="02000000000000000000" pitchFamily="2" charset="0"/>
              </a:rPr>
              <a:t>:</a:t>
            </a:r>
          </a:p>
          <a:p>
            <a:pPr marL="177800" indent="-1778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Roboto Light" panose="02000000000000000000" pitchFamily="2" charset="0"/>
              </a:rPr>
              <a:t>O </a:t>
            </a:r>
            <a:r>
              <a:rPr lang="en-US" sz="1200" dirty="0" err="1">
                <a:latin typeface="Roboto Light" panose="02000000000000000000" pitchFamily="2" charset="0"/>
              </a:rPr>
              <a:t>configurație</a:t>
            </a:r>
            <a:r>
              <a:rPr lang="en-US" sz="1200" dirty="0">
                <a:latin typeface="Roboto Light" panose="02000000000000000000" pitchFamily="2" charset="0"/>
              </a:rPr>
              <a:t> cu </a:t>
            </a:r>
            <a:r>
              <a:rPr lang="en-US" sz="1200" dirty="0" err="1">
                <a:latin typeface="Roboto Light" panose="02000000000000000000" pitchFamily="2" charset="0"/>
              </a:rPr>
              <a:t>eliminare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în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siguranță</a:t>
            </a:r>
            <a:r>
              <a:rPr lang="en-US" sz="1200" dirty="0">
                <a:latin typeface="Roboto Light" panose="02000000000000000000" pitchFamily="2" charset="0"/>
              </a:rPr>
              <a:t> – </a:t>
            </a:r>
            <a:r>
              <a:rPr lang="en-US" sz="1200" dirty="0" err="1">
                <a:latin typeface="Roboto Light" panose="02000000000000000000" pitchFamily="2" charset="0"/>
              </a:rPr>
              <a:t>corpul</a:t>
            </a:r>
            <a:r>
              <a:rPr lang="en-US" sz="1200" dirty="0">
                <a:latin typeface="Roboto Light" panose="02000000000000000000" pitchFamily="2" charset="0"/>
              </a:rPr>
              <a:t> 010;</a:t>
            </a:r>
          </a:p>
          <a:p>
            <a:pPr marL="177800" indent="-1778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latin typeface="Roboto Light" panose="02000000000000000000" pitchFamily="2" charset="0"/>
              </a:rPr>
              <a:t>O </a:t>
            </a:r>
            <a:r>
              <a:rPr lang="en-US" sz="1200" dirty="0" err="1">
                <a:latin typeface="Roboto Light" panose="02000000000000000000" pitchFamily="2" charset="0"/>
              </a:rPr>
              <a:t>configurație</a:t>
            </a:r>
            <a:r>
              <a:rPr lang="en-US" sz="1200" dirty="0">
                <a:latin typeface="Roboto Light" panose="02000000000000000000" pitchFamily="2" charset="0"/>
              </a:rPr>
              <a:t> cu </a:t>
            </a:r>
            <a:r>
              <a:rPr lang="en-US" sz="1200" dirty="0" err="1">
                <a:latin typeface="Roboto Light" panose="02000000000000000000" pitchFamily="2" charset="0"/>
              </a:rPr>
              <a:t>sistem</a:t>
            </a:r>
            <a:r>
              <a:rPr lang="en-US" sz="1200" dirty="0">
                <a:latin typeface="Roboto Light" panose="02000000000000000000" pitchFamily="2" charset="0"/>
              </a:rPr>
              <a:t> de </a:t>
            </a:r>
            <a:r>
              <a:rPr lang="en-US" sz="1200" dirty="0" err="1">
                <a:latin typeface="Roboto Light" panose="02000000000000000000" pitchFamily="2" charset="0"/>
              </a:rPr>
              <a:t>curățare</a:t>
            </a:r>
            <a:r>
              <a:rPr lang="en-US" sz="1200" dirty="0">
                <a:latin typeface="Roboto Light" panose="02000000000000000000" pitchFamily="2" charset="0"/>
              </a:rPr>
              <a:t> a </a:t>
            </a:r>
            <a:r>
              <a:rPr lang="en-US" sz="1200" dirty="0" err="1">
                <a:latin typeface="Roboto Light" panose="02000000000000000000" pitchFamily="2" charset="0"/>
              </a:rPr>
              <a:t>filtrului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fără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br>
              <a:rPr lang="en-US" sz="1200" dirty="0">
                <a:latin typeface="Roboto Light" panose="02000000000000000000" pitchFamily="2" charset="0"/>
              </a:rPr>
            </a:br>
            <a:r>
              <a:rPr lang="en-US" sz="1200" dirty="0" err="1">
                <a:latin typeface="Roboto Light" panose="02000000000000000000" pitchFamily="2" charset="0"/>
              </a:rPr>
              <a:t>consumabile</a:t>
            </a:r>
            <a:r>
              <a:rPr lang="en-US" sz="1200" dirty="0">
                <a:latin typeface="Roboto Light" panose="02000000000000000000" pitchFamily="2" charset="0"/>
              </a:rPr>
              <a:t> – </a:t>
            </a:r>
            <a:r>
              <a:rPr lang="en-US" sz="1200" dirty="0" err="1">
                <a:latin typeface="Roboto Light" panose="02000000000000000000" pitchFamily="2" charset="0"/>
              </a:rPr>
              <a:t>corp</a:t>
            </a:r>
            <a:r>
              <a:rPr lang="en-US" sz="1200" dirty="0">
                <a:latin typeface="Roboto Light" panose="02000000000000000000" pitchFamily="2" charset="0"/>
              </a:rPr>
              <a:t> 011</a:t>
            </a:r>
          </a:p>
          <a:p>
            <a:pPr marL="177800" indent="-1778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latin typeface="Roboto Light" panose="02000000000000000000" pitchFamily="2" charset="0"/>
              </a:rPr>
              <a:t>Ușoar</a:t>
            </a:r>
            <a:r>
              <a:rPr lang="ro-RO" sz="1200" dirty="0">
                <a:latin typeface="Roboto Light" panose="02000000000000000000" pitchFamily="2" charset="0"/>
              </a:rPr>
              <a:t>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și</a:t>
            </a:r>
            <a:r>
              <a:rPr lang="en-US" sz="1200" dirty="0">
                <a:latin typeface="Roboto Light" panose="02000000000000000000" pitchFamily="2" charset="0"/>
              </a:rPr>
              <a:t> robust</a:t>
            </a:r>
            <a:r>
              <a:rPr lang="ro-RO" sz="1200" dirty="0">
                <a:latin typeface="Roboto Light" panose="02000000000000000000" pitchFamily="2" charset="0"/>
              </a:rPr>
              <a:t>e</a:t>
            </a:r>
            <a:r>
              <a:rPr lang="en-US" sz="1200" dirty="0">
                <a:latin typeface="Roboto Light" panose="02000000000000000000" pitchFamily="2" charset="0"/>
              </a:rPr>
              <a:t>, </a:t>
            </a:r>
            <a:r>
              <a:rPr lang="ro-RO" sz="1200" dirty="0">
                <a:latin typeface="Roboto Light" panose="02000000000000000000" pitchFamily="2" charset="0"/>
              </a:rPr>
              <a:t>sunt </a:t>
            </a:r>
            <a:r>
              <a:rPr lang="en-US" sz="1200" dirty="0" err="1">
                <a:latin typeface="Roboto Light" panose="02000000000000000000" pitchFamily="2" charset="0"/>
              </a:rPr>
              <a:t>soluția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perfectă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pentru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lucrări</a:t>
            </a:r>
            <a:r>
              <a:rPr lang="en-US" sz="1200" dirty="0">
                <a:latin typeface="Roboto Light" panose="02000000000000000000" pitchFamily="2" charset="0"/>
              </a:rPr>
              <a:t> de </a:t>
            </a:r>
            <a:r>
              <a:rPr lang="en-US" sz="1200" dirty="0" err="1">
                <a:latin typeface="Roboto Light" panose="02000000000000000000" pitchFamily="2" charset="0"/>
              </a:rPr>
              <a:t>curățare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rapide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și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frecvente</a:t>
            </a:r>
            <a:r>
              <a:rPr lang="en-US" sz="1200" dirty="0">
                <a:latin typeface="Roboto Light" panose="02000000000000000000" pitchFamily="2" charset="0"/>
              </a:rPr>
              <a:t>, </a:t>
            </a:r>
            <a:r>
              <a:rPr lang="en-US" sz="1200" dirty="0" err="1">
                <a:latin typeface="Roboto Light" panose="02000000000000000000" pitchFamily="2" charset="0"/>
              </a:rPr>
              <a:t>chiar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și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în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spații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înguste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sau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atunci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când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există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obstacole</a:t>
            </a:r>
            <a:r>
              <a:rPr lang="en-US" sz="1200" dirty="0">
                <a:latin typeface="Roboto Light" panose="02000000000000000000" pitchFamily="2" charset="0"/>
              </a:rPr>
              <a:t> pe </a:t>
            </a:r>
            <a:r>
              <a:rPr lang="en-US" sz="1200" dirty="0" err="1">
                <a:latin typeface="Roboto Light" panose="02000000000000000000" pitchFamily="2" charset="0"/>
              </a:rPr>
              <a:t>pardoseală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sau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în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locuri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greu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accesibile</a:t>
            </a:r>
            <a:endParaRPr lang="en-US" sz="1200" dirty="0">
              <a:latin typeface="Roboto Light" panose="02000000000000000000" pitchFamily="2" charset="0"/>
            </a:endParaRPr>
          </a:p>
          <a:p>
            <a:pPr marL="177800" indent="-1778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latin typeface="Roboto Light" panose="02000000000000000000" pitchFamily="2" charset="0"/>
              </a:rPr>
              <a:t>Noua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gamă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dedicată</a:t>
            </a:r>
            <a:r>
              <a:rPr lang="en-US" sz="1200" dirty="0">
                <a:latin typeface="Roboto Light" panose="02000000000000000000" pitchFamily="2" charset="0"/>
              </a:rPr>
              <a:t> de </a:t>
            </a:r>
            <a:r>
              <a:rPr lang="ro-RO" sz="1200" dirty="0">
                <a:latin typeface="Roboto Light" panose="02000000000000000000" pitchFamily="2" charset="0"/>
              </a:rPr>
              <a:t>echipamente</a:t>
            </a:r>
            <a:r>
              <a:rPr lang="en-US" sz="1200" dirty="0">
                <a:latin typeface="Roboto Light" panose="02000000000000000000" pitchFamily="2" charset="0"/>
              </a:rPr>
              <a:t> </a:t>
            </a:r>
            <a:r>
              <a:rPr lang="en-US" sz="1200" dirty="0" err="1">
                <a:latin typeface="Roboto Light" panose="02000000000000000000" pitchFamily="2" charset="0"/>
              </a:rPr>
              <a:t>industriale</a:t>
            </a:r>
            <a:r>
              <a:rPr lang="en-US" sz="1200" dirty="0">
                <a:latin typeface="Roboto Light" panose="02000000000000000000" pitchFamily="2" charset="0"/>
              </a:rPr>
              <a:t> cu </a:t>
            </a:r>
            <a:r>
              <a:rPr lang="ro-RO" sz="1200" dirty="0">
                <a:latin typeface="Roboto Light" panose="02000000000000000000" pitchFamily="2" charset="0"/>
              </a:rPr>
              <a:t>dimensiuni compacte</a:t>
            </a:r>
            <a:r>
              <a:rPr lang="en-US" sz="1200" dirty="0">
                <a:latin typeface="Roboto Light" panose="02000000000000000000" pitchFamily="2" charset="0"/>
              </a:rPr>
              <a:t>, EXA </a:t>
            </a:r>
            <a:r>
              <a:rPr lang="en-US" sz="1200" dirty="0" err="1">
                <a:latin typeface="Roboto Light" panose="02000000000000000000" pitchFamily="2" charset="0"/>
              </a:rPr>
              <a:t>și</a:t>
            </a:r>
            <a:r>
              <a:rPr lang="en-US" sz="1200" dirty="0">
                <a:latin typeface="Roboto Light" panose="02000000000000000000" pitchFamily="2" charset="0"/>
              </a:rPr>
              <a:t> ACD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6D699F29-E982-3A9F-7835-95609EF635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5521" y="873877"/>
            <a:ext cx="11235102" cy="376456"/>
          </a:xfrm>
        </p:spPr>
        <p:txBody>
          <a:bodyPr/>
          <a:lstStyle/>
          <a:p>
            <a:r>
              <a:rPr lang="en-US" dirty="0" err="1"/>
              <a:t>Prezentarea</a:t>
            </a:r>
            <a:r>
              <a:rPr lang="en-US" dirty="0"/>
              <a:t> </a:t>
            </a:r>
            <a:r>
              <a:rPr lang="en-US" dirty="0" err="1"/>
              <a:t>gamei</a:t>
            </a:r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7DE3C13-C980-DA3E-3A4F-0E1713C49F00}"/>
              </a:ext>
            </a:extLst>
          </p:cNvPr>
          <p:cNvGrpSpPr/>
          <p:nvPr/>
        </p:nvGrpSpPr>
        <p:grpSpPr>
          <a:xfrm>
            <a:off x="479425" y="3622130"/>
            <a:ext cx="5686508" cy="2039376"/>
            <a:chOff x="479425" y="3647069"/>
            <a:chExt cx="5686508" cy="2039376"/>
          </a:xfrm>
        </p:grpSpPr>
        <p:pic>
          <p:nvPicPr>
            <p:cNvPr id="16" name="Immagine 13">
              <a:extLst>
                <a:ext uri="{FF2B5EF4-FFF2-40B4-BE49-F238E27FC236}">
                  <a16:creationId xmlns:a16="http://schemas.microsoft.com/office/drawing/2014/main" id="{0F42E04C-0781-5DF1-4783-BCD2491259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97935" y="3697691"/>
              <a:ext cx="1267998" cy="1988754"/>
            </a:xfrm>
            <a:prstGeom prst="rect">
              <a:avLst/>
            </a:prstGeom>
          </p:spPr>
        </p:pic>
        <p:pic>
          <p:nvPicPr>
            <p:cNvPr id="17" name="Immagine 15">
              <a:extLst>
                <a:ext uri="{FF2B5EF4-FFF2-40B4-BE49-F238E27FC236}">
                  <a16:creationId xmlns:a16="http://schemas.microsoft.com/office/drawing/2014/main" id="{22562AFC-869A-AA63-5199-6457BD9E9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08177" y="3647069"/>
              <a:ext cx="1244147" cy="2039376"/>
            </a:xfrm>
            <a:prstGeom prst="rect">
              <a:avLst/>
            </a:prstGeom>
          </p:spPr>
        </p:pic>
        <p:pic>
          <p:nvPicPr>
            <p:cNvPr id="18" name="Immagine 10">
              <a:extLst>
                <a:ext uri="{FF2B5EF4-FFF2-40B4-BE49-F238E27FC236}">
                  <a16:creationId xmlns:a16="http://schemas.microsoft.com/office/drawing/2014/main" id="{CABB36C6-9793-AE67-1B1B-25FBE1512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9425" y="3658506"/>
              <a:ext cx="1238685" cy="1988753"/>
            </a:xfrm>
            <a:prstGeom prst="rect">
              <a:avLst/>
            </a:prstGeom>
          </p:spPr>
        </p:pic>
        <p:pic>
          <p:nvPicPr>
            <p:cNvPr id="19" name="Immagine 28">
              <a:extLst>
                <a:ext uri="{FF2B5EF4-FFF2-40B4-BE49-F238E27FC236}">
                  <a16:creationId xmlns:a16="http://schemas.microsoft.com/office/drawing/2014/main" id="{CBC894E4-B251-2560-5F5F-197028D349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71758" y="3777342"/>
              <a:ext cx="1239984" cy="1871817"/>
            </a:xfrm>
            <a:prstGeom prst="rect">
              <a:avLst/>
            </a:prstGeom>
          </p:spPr>
        </p:pic>
      </p:grpSp>
      <p:sp>
        <p:nvSpPr>
          <p:cNvPr id="2" name="Footer Placeholder 15">
            <a:extLst>
              <a:ext uri="{FF2B5EF4-FFF2-40B4-BE49-F238E27FC236}">
                <a16:creationId xmlns:a16="http://schemas.microsoft.com/office/drawing/2014/main" id="{60813C2F-8BCD-D2E0-24A5-E40A46E4B274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127469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22EF2F7F-E465-F414-548F-59BFA6DAEB7C}"/>
              </a:ext>
            </a:extLst>
          </p:cNvPr>
          <p:cNvSpPr/>
          <p:nvPr/>
        </p:nvSpPr>
        <p:spPr>
          <a:xfrm>
            <a:off x="4771558" y="0"/>
            <a:ext cx="7420442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12" name="Immagine 78">
            <a:extLst>
              <a:ext uri="{FF2B5EF4-FFF2-40B4-BE49-F238E27FC236}">
                <a16:creationId xmlns:a16="http://schemas.microsoft.com/office/drawing/2014/main" id="{863363E0-22CB-3C3A-C149-AED7A7FA65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212" b="98558" l="6061" r="93266">
                        <a14:foregroundMark x1="20202" y1="87019" x2="68350" y2="86058"/>
                        <a14:foregroundMark x1="66667" y1="81250" x2="27609" y2="99519"/>
                        <a14:foregroundMark x1="16498" y1="89904" x2="78114" y2="82692"/>
                        <a14:foregroundMark x1="78114" y1="82692" x2="87879" y2="99519"/>
                        <a14:foregroundMark x1="93266" y1="85096" x2="93266" y2="85096"/>
                        <a14:foregroundMark x1="6061" y1="86058" x2="6061" y2="86058"/>
                        <a14:foregroundMark x1="49495" y1="11058" x2="49495" y2="11058"/>
                        <a14:foregroundMark x1="68687" y1="8173" x2="68687" y2="8173"/>
                        <a14:foregroundMark x1="32660" y1="7212" x2="32660" y2="72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4854" y="4392293"/>
            <a:ext cx="932460" cy="653036"/>
          </a:xfrm>
          <a:prstGeom prst="rect">
            <a:avLst/>
          </a:prstGeom>
        </p:spPr>
      </p:pic>
      <p:pic>
        <p:nvPicPr>
          <p:cNvPr id="8" name="Immagine 4">
            <a:extLst>
              <a:ext uri="{FF2B5EF4-FFF2-40B4-BE49-F238E27FC236}">
                <a16:creationId xmlns:a16="http://schemas.microsoft.com/office/drawing/2014/main" id="{43AD9F4D-B373-2F6A-B1D3-43CC987CFF5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0025"/>
          <a:stretch/>
        </p:blipFill>
        <p:spPr>
          <a:xfrm>
            <a:off x="4989014" y="2748097"/>
            <a:ext cx="1543365" cy="1882351"/>
          </a:xfrm>
          <a:prstGeom prst="rect">
            <a:avLst/>
          </a:prstGeom>
        </p:spPr>
      </p:pic>
      <p:pic>
        <p:nvPicPr>
          <p:cNvPr id="90" name="Immagine 28">
            <a:extLst>
              <a:ext uri="{FF2B5EF4-FFF2-40B4-BE49-F238E27FC236}">
                <a16:creationId xmlns:a16="http://schemas.microsoft.com/office/drawing/2014/main" id="{2C09957A-CAF9-DBA7-C48F-747F4D5ACA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14854" y="545317"/>
            <a:ext cx="1420498" cy="2144312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FFA08E-40BE-CB6F-29A3-1B52F886EB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Configurație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478256B-B963-85FF-C3EC-5DD641035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Mini IVS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C8AB8B-5BDD-ABF8-0A08-CA041B4C014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6FE912-C082-2F24-2A30-9C39B323451D}"/>
              </a:ext>
            </a:extLst>
          </p:cNvPr>
          <p:cNvSpPr txBox="1"/>
          <p:nvPr/>
        </p:nvSpPr>
        <p:spPr>
          <a:xfrm>
            <a:off x="480155" y="2366903"/>
            <a:ext cx="3652212" cy="24732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GB" sz="3400" dirty="0" err="1">
                <a:latin typeface="+mj-lt"/>
              </a:rPr>
              <a:t>Eliminare</a:t>
            </a:r>
            <a:r>
              <a:rPr lang="en-GB" sz="3400" dirty="0">
                <a:latin typeface="+mj-lt"/>
              </a:rPr>
              <a:t> </a:t>
            </a:r>
            <a:r>
              <a:rPr lang="en-GB" sz="3400" dirty="0" err="1">
                <a:latin typeface="+mj-lt"/>
              </a:rPr>
              <a:t>în</a:t>
            </a:r>
            <a:r>
              <a:rPr lang="en-GB" sz="3400" dirty="0">
                <a:latin typeface="+mj-lt"/>
              </a:rPr>
              <a:t> </a:t>
            </a:r>
            <a:r>
              <a:rPr lang="en-GB" sz="3400" dirty="0" err="1">
                <a:latin typeface="+mj-lt"/>
              </a:rPr>
              <a:t>siguranță</a:t>
            </a:r>
            <a:endParaRPr lang="en-GB" sz="3400" dirty="0">
              <a:latin typeface="+mj-lt"/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Recipient, 30L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Configurație</a:t>
            </a:r>
            <a:r>
              <a:rPr lang="en-US" sz="1400" dirty="0"/>
              <a:t>: </a:t>
            </a:r>
            <a:r>
              <a:rPr lang="en-US" sz="1400" dirty="0" err="1"/>
              <a:t>filtru</a:t>
            </a:r>
            <a:r>
              <a:rPr lang="en-US" sz="1400" dirty="0"/>
              <a:t> cu sac + </a:t>
            </a:r>
            <a:r>
              <a:rPr lang="en-US" sz="1400" dirty="0" err="1"/>
              <a:t>filtru</a:t>
            </a:r>
            <a:r>
              <a:rPr lang="en-US" sz="1400" dirty="0"/>
              <a:t> de </a:t>
            </a:r>
            <a:r>
              <a:rPr lang="en-US" sz="1400" dirty="0" err="1"/>
              <a:t>siguranță</a:t>
            </a:r>
            <a:r>
              <a:rPr lang="en-US" sz="1400" dirty="0"/>
              <a:t> H14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Adecvat</a:t>
            </a:r>
            <a:r>
              <a:rPr lang="en-US" sz="1400" dirty="0"/>
              <a:t> </a:t>
            </a:r>
            <a:r>
              <a:rPr lang="en-US" sz="1400" dirty="0" err="1"/>
              <a:t>pentru</a:t>
            </a:r>
            <a:r>
              <a:rPr lang="en-US" sz="1400" dirty="0"/>
              <a:t> </a:t>
            </a:r>
            <a:r>
              <a:rPr lang="en-US" sz="1400" dirty="0" err="1"/>
              <a:t>pulberi</a:t>
            </a:r>
            <a:r>
              <a:rPr lang="en-US" sz="1400" dirty="0"/>
              <a:t> </a:t>
            </a:r>
            <a:r>
              <a:rPr lang="en-US" sz="1400" dirty="0" err="1"/>
              <a:t>combustibile</a:t>
            </a:r>
            <a:r>
              <a:rPr lang="en-US" sz="1400" dirty="0"/>
              <a:t> </a:t>
            </a:r>
            <a:r>
              <a:rPr lang="en-US" sz="1400" dirty="0" err="1"/>
              <a:t>și</a:t>
            </a:r>
            <a:r>
              <a:rPr lang="en-US" sz="1400" dirty="0"/>
              <a:t> ATEX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Adecvat</a:t>
            </a:r>
            <a:r>
              <a:rPr lang="en-US" sz="1400" dirty="0"/>
              <a:t> </a:t>
            </a:r>
            <a:r>
              <a:rPr lang="en-US" sz="1400" dirty="0" err="1"/>
              <a:t>pentru</a:t>
            </a:r>
            <a:r>
              <a:rPr lang="en-US" sz="1400" dirty="0"/>
              <a:t> </a:t>
            </a:r>
            <a:r>
              <a:rPr lang="en-US" sz="1400" dirty="0" err="1"/>
              <a:t>prafuri</a:t>
            </a:r>
            <a:r>
              <a:rPr lang="en-US" sz="1400" dirty="0"/>
              <a:t> </a:t>
            </a:r>
            <a:r>
              <a:rPr lang="en-US" sz="1400" dirty="0" err="1"/>
              <a:t>periculoase</a:t>
            </a:r>
            <a:r>
              <a:rPr lang="en-US" sz="1400" dirty="0"/>
              <a:t> L </a:t>
            </a:r>
            <a:r>
              <a:rPr lang="en-US" sz="1400" dirty="0" err="1"/>
              <a:t>sau</a:t>
            </a:r>
            <a:r>
              <a:rPr lang="en-US" sz="1400" dirty="0"/>
              <a:t> H</a:t>
            </a:r>
          </a:p>
        </p:txBody>
      </p:sp>
      <p:pic>
        <p:nvPicPr>
          <p:cNvPr id="45" name="Immagine 91">
            <a:extLst>
              <a:ext uri="{FF2B5EF4-FFF2-40B4-BE49-F238E27FC236}">
                <a16:creationId xmlns:a16="http://schemas.microsoft.com/office/drawing/2014/main" id="{0B2E33C3-7C9F-53B3-5FF8-B875168B515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792" b="96104" l="2817" r="89789">
                        <a14:foregroundMark x1="8803" y1="48052" x2="8803" y2="48052"/>
                        <a14:foregroundMark x1="8099" y1="62987" x2="8099" y2="62987"/>
                        <a14:foregroundMark x1="5986" y1="76623" x2="5986" y2="76623"/>
                        <a14:foregroundMark x1="3873" y1="78571" x2="3873" y2="78571"/>
                        <a14:foregroundMark x1="52817" y1="82468" x2="52817" y2="82468"/>
                        <a14:foregroundMark x1="54225" y1="90260" x2="54225" y2="90260"/>
                        <a14:foregroundMark x1="55634" y1="92208" x2="55634" y2="92208"/>
                        <a14:foregroundMark x1="57394" y1="92857" x2="57394" y2="92857"/>
                        <a14:foregroundMark x1="64437" y1="96104" x2="14437" y2="92857"/>
                        <a14:foregroundMark x1="15845" y1="94156" x2="72183" y2="96753"/>
                        <a14:foregroundMark x1="49648" y1="7792" x2="48239" y2="27922"/>
                        <a14:backgroundMark x1="28873" y1="11688" x2="28873" y2="11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850" y="1388430"/>
            <a:ext cx="926468" cy="502380"/>
          </a:xfrm>
          <a:prstGeom prst="rect">
            <a:avLst/>
          </a:prstGeom>
        </p:spPr>
      </p:pic>
      <p:pic>
        <p:nvPicPr>
          <p:cNvPr id="47" name="Immagine 14">
            <a:extLst>
              <a:ext uri="{FF2B5EF4-FFF2-40B4-BE49-F238E27FC236}">
                <a16:creationId xmlns:a16="http://schemas.microsoft.com/office/drawing/2014/main" id="{16EC189E-48DC-4929-318A-FE565A6194F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91176" y="3484497"/>
            <a:ext cx="1447574" cy="2324233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0274B8B1-F20E-D8F8-C04A-45EC27ECF3C0}"/>
              </a:ext>
            </a:extLst>
          </p:cNvPr>
          <p:cNvSpPr txBox="1"/>
          <p:nvPr/>
        </p:nvSpPr>
        <p:spPr>
          <a:xfrm>
            <a:off x="4729711" y="4128814"/>
            <a:ext cx="2066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Roboto Bold" panose="02000000000000000000" pitchFamily="2" charset="0"/>
              </a:rPr>
              <a:t>C</a:t>
            </a:r>
            <a:r>
              <a:rPr lang="ro-RO" sz="1400" dirty="0" err="1">
                <a:latin typeface="Roboto Bold" panose="02000000000000000000" pitchFamily="2" charset="0"/>
              </a:rPr>
              <a:t>orp</a:t>
            </a:r>
            <a:r>
              <a:rPr lang="ro-RO" sz="1400" dirty="0">
                <a:latin typeface="Roboto Bold" panose="02000000000000000000" pitchFamily="2" charset="0"/>
              </a:rPr>
              <a:t> aspirator</a:t>
            </a:r>
            <a:r>
              <a:rPr lang="en-US" sz="1400" dirty="0">
                <a:latin typeface="Roboto Bold" panose="02000000000000000000" pitchFamily="2" charset="0"/>
              </a:rPr>
              <a:t> VHS010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8A1E605-EDF6-9F84-99FB-1B5691EAC8E0}"/>
              </a:ext>
            </a:extLst>
          </p:cNvPr>
          <p:cNvSpPr txBox="1"/>
          <p:nvPr/>
        </p:nvSpPr>
        <p:spPr>
          <a:xfrm>
            <a:off x="7157766" y="1904858"/>
            <a:ext cx="2066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solidFill>
                  <a:schemeClr val="accent3"/>
                </a:solidFill>
                <a:latin typeface="Roboto Bold" panose="02000000000000000000" pitchFamily="2" charset="0"/>
              </a:rPr>
              <a:t>IP44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79B0BA6-B004-5CFF-DD0D-8ABC70B37987}"/>
              </a:ext>
            </a:extLst>
          </p:cNvPr>
          <p:cNvSpPr txBox="1"/>
          <p:nvPr/>
        </p:nvSpPr>
        <p:spPr>
          <a:xfrm>
            <a:off x="7157766" y="5033976"/>
            <a:ext cx="2066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solidFill>
                  <a:schemeClr val="accent6"/>
                </a:solidFill>
                <a:latin typeface="Roboto Bold" panose="02000000000000000000" pitchFamily="2" charset="0"/>
              </a:rPr>
              <a:t>IP65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5063922F-B053-1AB7-7516-517ABE2F1BCD}"/>
              </a:ext>
            </a:extLst>
          </p:cNvPr>
          <p:cNvCxnSpPr>
            <a:cxnSpLocks/>
          </p:cNvCxnSpPr>
          <p:nvPr/>
        </p:nvCxnSpPr>
        <p:spPr>
          <a:xfrm>
            <a:off x="6486846" y="3255897"/>
            <a:ext cx="30950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or: Elbow 62">
            <a:extLst>
              <a:ext uri="{FF2B5EF4-FFF2-40B4-BE49-F238E27FC236}">
                <a16:creationId xmlns:a16="http://schemas.microsoft.com/office/drawing/2014/main" id="{5858CA1D-58F5-AA14-7DEE-3FE9D92818B4}"/>
              </a:ext>
            </a:extLst>
          </p:cNvPr>
          <p:cNvCxnSpPr>
            <a:cxnSpLocks/>
            <a:endCxn id="45" idx="1"/>
          </p:cNvCxnSpPr>
          <p:nvPr/>
        </p:nvCxnSpPr>
        <p:spPr>
          <a:xfrm rot="5400000" flipH="1" flipV="1">
            <a:off x="6449804" y="1986163"/>
            <a:ext cx="1624589" cy="931504"/>
          </a:xfrm>
          <a:prstGeom prst="bentConnector2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or: Elbow 64">
            <a:extLst>
              <a:ext uri="{FF2B5EF4-FFF2-40B4-BE49-F238E27FC236}">
                <a16:creationId xmlns:a16="http://schemas.microsoft.com/office/drawing/2014/main" id="{0952FD70-093F-7DE7-8F3D-6C285743EFA0}"/>
              </a:ext>
            </a:extLst>
          </p:cNvPr>
          <p:cNvCxnSpPr>
            <a:cxnSpLocks/>
          </p:cNvCxnSpPr>
          <p:nvPr/>
        </p:nvCxnSpPr>
        <p:spPr>
          <a:xfrm rot="16200000" flipH="1">
            <a:off x="6507146" y="3553412"/>
            <a:ext cx="1451560" cy="873156"/>
          </a:xfrm>
          <a:prstGeom prst="bentConnector2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4CE646D7-6D52-0F54-07A2-FA981D00BB59}"/>
              </a:ext>
            </a:extLst>
          </p:cNvPr>
          <p:cNvSpPr txBox="1"/>
          <p:nvPr/>
        </p:nvSpPr>
        <p:spPr>
          <a:xfrm>
            <a:off x="9580786" y="2517811"/>
            <a:ext cx="20666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latin typeface="Roboto Bold" panose="02000000000000000000" pitchFamily="2" charset="0"/>
              </a:rPr>
              <a:t>VHS010 HC ACD</a:t>
            </a:r>
          </a:p>
          <a:p>
            <a:pPr algn="ctr"/>
            <a:r>
              <a:rPr lang="en-US" sz="1400">
                <a:latin typeface="Roboto Bold" panose="02000000000000000000" pitchFamily="2" charset="0"/>
              </a:rPr>
              <a:t>VHS010 LC ACD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3103CE-7D77-D6F6-2354-81E354F508E6}"/>
              </a:ext>
            </a:extLst>
          </p:cNvPr>
          <p:cNvSpPr txBox="1"/>
          <p:nvPr/>
        </p:nvSpPr>
        <p:spPr>
          <a:xfrm>
            <a:off x="9580786" y="5596335"/>
            <a:ext cx="20666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400">
                <a:latin typeface="Roboto Bold" panose="02000000000000000000" pitchFamily="2" charset="0"/>
              </a:rPr>
              <a:t>VHS010 HC Z22 EXA</a:t>
            </a:r>
          </a:p>
          <a:p>
            <a:pPr algn="ctr"/>
            <a:r>
              <a:rPr lang="pl-PL" sz="1400">
                <a:latin typeface="Roboto Bold" panose="02000000000000000000" pitchFamily="2" charset="0"/>
              </a:rPr>
              <a:t>VHS010 LC Z22 EXA 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698DABB7-219F-F492-4FD7-A5C9F62ADA1C}"/>
              </a:ext>
            </a:extLst>
          </p:cNvPr>
          <p:cNvCxnSpPr>
            <a:cxnSpLocks/>
          </p:cNvCxnSpPr>
          <p:nvPr/>
        </p:nvCxnSpPr>
        <p:spPr>
          <a:xfrm>
            <a:off x="8654318" y="1639620"/>
            <a:ext cx="1407851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A338CED-823B-D9D9-70DF-71D62960022F}"/>
              </a:ext>
            </a:extLst>
          </p:cNvPr>
          <p:cNvCxnSpPr>
            <a:cxnSpLocks/>
          </p:cNvCxnSpPr>
          <p:nvPr/>
        </p:nvCxnSpPr>
        <p:spPr>
          <a:xfrm>
            <a:off x="8654318" y="4707458"/>
            <a:ext cx="1407851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7" name="Picture 34">
            <a:extLst>
              <a:ext uri="{FF2B5EF4-FFF2-40B4-BE49-F238E27FC236}">
                <a16:creationId xmlns:a16="http://schemas.microsoft.com/office/drawing/2014/main" id="{74E7C80C-02BB-9320-2F65-EF5BD60145CD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7931" y="927191"/>
            <a:ext cx="952721" cy="33524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8" name="Immagine 66">
            <a:extLst>
              <a:ext uri="{FF2B5EF4-FFF2-40B4-BE49-F238E27FC236}">
                <a16:creationId xmlns:a16="http://schemas.microsoft.com/office/drawing/2014/main" id="{5A5F5029-E6F4-2825-47DC-C683096A04F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8910" b="-14350"/>
          <a:stretch/>
        </p:blipFill>
        <p:spPr>
          <a:xfrm>
            <a:off x="9349578" y="3805637"/>
            <a:ext cx="565131" cy="653036"/>
          </a:xfrm>
          <a:prstGeom prst="rect">
            <a:avLst/>
          </a:prstGeom>
        </p:spPr>
      </p:pic>
      <p:sp>
        <p:nvSpPr>
          <p:cNvPr id="2" name="Footer Placeholder 15">
            <a:extLst>
              <a:ext uri="{FF2B5EF4-FFF2-40B4-BE49-F238E27FC236}">
                <a16:creationId xmlns:a16="http://schemas.microsoft.com/office/drawing/2014/main" id="{C3A5B7D7-19E5-379C-97A7-47982863F640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181653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23B11939-3860-4531-9AA0-5ECAB7FCE9BA}"/>
              </a:ext>
            </a:extLst>
          </p:cNvPr>
          <p:cNvSpPr/>
          <p:nvPr/>
        </p:nvSpPr>
        <p:spPr>
          <a:xfrm>
            <a:off x="4771558" y="0"/>
            <a:ext cx="7420442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14" name="Immagine 2">
            <a:extLst>
              <a:ext uri="{FF2B5EF4-FFF2-40B4-BE49-F238E27FC236}">
                <a16:creationId xmlns:a16="http://schemas.microsoft.com/office/drawing/2014/main" id="{DC4FCABB-EC35-2FA8-4D45-453B61CBBD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920"/>
          <a:stretch/>
        </p:blipFill>
        <p:spPr>
          <a:xfrm>
            <a:off x="4980316" y="2816536"/>
            <a:ext cx="1548266" cy="1682736"/>
          </a:xfrm>
          <a:prstGeom prst="rect">
            <a:avLst/>
          </a:prstGeom>
        </p:spPr>
      </p:pic>
      <p:pic>
        <p:nvPicPr>
          <p:cNvPr id="2" name="Immagine 78">
            <a:extLst>
              <a:ext uri="{FF2B5EF4-FFF2-40B4-BE49-F238E27FC236}">
                <a16:creationId xmlns:a16="http://schemas.microsoft.com/office/drawing/2014/main" id="{1AD3E37A-BE15-748C-71C4-2C0E4A103A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212" b="98558" l="6061" r="93266">
                        <a14:foregroundMark x1="20202" y1="87019" x2="68350" y2="86058"/>
                        <a14:foregroundMark x1="66667" y1="81250" x2="27609" y2="99519"/>
                        <a14:foregroundMark x1="16498" y1="89904" x2="78114" y2="82692"/>
                        <a14:foregroundMark x1="78114" y1="82692" x2="87879" y2="99519"/>
                        <a14:foregroundMark x1="93266" y1="85096" x2="93266" y2="85096"/>
                        <a14:foregroundMark x1="6061" y1="86058" x2="6061" y2="86058"/>
                        <a14:foregroundMark x1="49495" y1="11058" x2="49495" y2="11058"/>
                        <a14:foregroundMark x1="68687" y1="8173" x2="68687" y2="8173"/>
                        <a14:foregroundMark x1="32660" y1="7212" x2="32660" y2="72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4854" y="4392293"/>
            <a:ext cx="932460" cy="653036"/>
          </a:xfrm>
          <a:prstGeom prst="rect">
            <a:avLst/>
          </a:prstGeom>
        </p:spPr>
      </p:pic>
      <p:pic>
        <p:nvPicPr>
          <p:cNvPr id="86" name="Immagine 15">
            <a:extLst>
              <a:ext uri="{FF2B5EF4-FFF2-40B4-BE49-F238E27FC236}">
                <a16:creationId xmlns:a16="http://schemas.microsoft.com/office/drawing/2014/main" id="{A1A731A2-A891-B542-8E73-D67C13CD3B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19975" y="503574"/>
            <a:ext cx="1408527" cy="2209258"/>
          </a:xfrm>
          <a:prstGeom prst="rect">
            <a:avLst/>
          </a:prstGeom>
        </p:spPr>
      </p:pic>
      <p:pic>
        <p:nvPicPr>
          <p:cNvPr id="10" name="Immagine 16">
            <a:extLst>
              <a:ext uri="{FF2B5EF4-FFF2-40B4-BE49-F238E27FC236}">
                <a16:creationId xmlns:a16="http://schemas.microsoft.com/office/drawing/2014/main" id="{2A9E5933-5A01-7EE5-A5EF-79505D08CCB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3272" y="3415396"/>
            <a:ext cx="1473743" cy="241582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FFA08E-40BE-CB6F-29A3-1B52F886EB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Configurație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478256B-B963-85FF-C3EC-5DD641035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Mini IVS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C8AB8B-5BDD-ABF8-0A08-CA041B4C014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45" name="Immagine 91">
            <a:extLst>
              <a:ext uri="{FF2B5EF4-FFF2-40B4-BE49-F238E27FC236}">
                <a16:creationId xmlns:a16="http://schemas.microsoft.com/office/drawing/2014/main" id="{0B2E33C3-7C9F-53B3-5FF8-B875168B515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792" b="96104" l="2817" r="89789">
                        <a14:foregroundMark x1="8803" y1="48052" x2="8803" y2="48052"/>
                        <a14:foregroundMark x1="8099" y1="62987" x2="8099" y2="62987"/>
                        <a14:foregroundMark x1="5986" y1="76623" x2="5986" y2="76623"/>
                        <a14:foregroundMark x1="3873" y1="78571" x2="3873" y2="78571"/>
                        <a14:foregroundMark x1="52817" y1="82468" x2="52817" y2="82468"/>
                        <a14:foregroundMark x1="54225" y1="90260" x2="54225" y2="90260"/>
                        <a14:foregroundMark x1="55634" y1="92208" x2="55634" y2="92208"/>
                        <a14:foregroundMark x1="57394" y1="92857" x2="57394" y2="92857"/>
                        <a14:foregroundMark x1="64437" y1="96104" x2="14437" y2="92857"/>
                        <a14:foregroundMark x1="15845" y1="94156" x2="72183" y2="96753"/>
                        <a14:foregroundMark x1="49648" y1="7792" x2="48239" y2="27922"/>
                        <a14:backgroundMark x1="28873" y1="11688" x2="28873" y2="11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850" y="1388430"/>
            <a:ext cx="926468" cy="502380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0274B8B1-F20E-D8F8-C04A-45EC27ECF3C0}"/>
              </a:ext>
            </a:extLst>
          </p:cNvPr>
          <p:cNvSpPr txBox="1"/>
          <p:nvPr/>
        </p:nvSpPr>
        <p:spPr>
          <a:xfrm>
            <a:off x="4729711" y="4128814"/>
            <a:ext cx="2066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Roboto Bold" panose="02000000000000000000" pitchFamily="2" charset="0"/>
              </a:rPr>
              <a:t>C</a:t>
            </a:r>
            <a:r>
              <a:rPr lang="ro-RO" sz="1400" dirty="0" err="1">
                <a:latin typeface="Roboto Bold" panose="02000000000000000000" pitchFamily="2" charset="0"/>
              </a:rPr>
              <a:t>orp</a:t>
            </a:r>
            <a:r>
              <a:rPr lang="ro-RO" sz="1400" dirty="0">
                <a:latin typeface="Roboto Bold" panose="02000000000000000000" pitchFamily="2" charset="0"/>
              </a:rPr>
              <a:t> aspirator</a:t>
            </a:r>
            <a:r>
              <a:rPr lang="en-US" sz="1400" dirty="0">
                <a:latin typeface="Roboto Bold" panose="02000000000000000000" pitchFamily="2" charset="0"/>
              </a:rPr>
              <a:t> VHS011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8A1E605-EDF6-9F84-99FB-1B5691EAC8E0}"/>
              </a:ext>
            </a:extLst>
          </p:cNvPr>
          <p:cNvSpPr txBox="1"/>
          <p:nvPr/>
        </p:nvSpPr>
        <p:spPr>
          <a:xfrm>
            <a:off x="7157766" y="1904858"/>
            <a:ext cx="2066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solidFill>
                  <a:schemeClr val="accent3"/>
                </a:solidFill>
                <a:latin typeface="Roboto Bold" panose="02000000000000000000" pitchFamily="2" charset="0"/>
              </a:rPr>
              <a:t>IP44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79B0BA6-B004-5CFF-DD0D-8ABC70B37987}"/>
              </a:ext>
            </a:extLst>
          </p:cNvPr>
          <p:cNvSpPr txBox="1"/>
          <p:nvPr/>
        </p:nvSpPr>
        <p:spPr>
          <a:xfrm>
            <a:off x="7157766" y="5033976"/>
            <a:ext cx="2066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solidFill>
                  <a:schemeClr val="accent6"/>
                </a:solidFill>
                <a:latin typeface="Roboto Bold" panose="02000000000000000000" pitchFamily="2" charset="0"/>
              </a:rPr>
              <a:t>IP65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5063922F-B053-1AB7-7516-517ABE2F1BCD}"/>
              </a:ext>
            </a:extLst>
          </p:cNvPr>
          <p:cNvCxnSpPr>
            <a:cxnSpLocks/>
          </p:cNvCxnSpPr>
          <p:nvPr/>
        </p:nvCxnSpPr>
        <p:spPr>
          <a:xfrm>
            <a:off x="6486846" y="3255897"/>
            <a:ext cx="30950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or: Elbow 62">
            <a:extLst>
              <a:ext uri="{FF2B5EF4-FFF2-40B4-BE49-F238E27FC236}">
                <a16:creationId xmlns:a16="http://schemas.microsoft.com/office/drawing/2014/main" id="{5858CA1D-58F5-AA14-7DEE-3FE9D92818B4}"/>
              </a:ext>
            </a:extLst>
          </p:cNvPr>
          <p:cNvCxnSpPr>
            <a:cxnSpLocks/>
            <a:endCxn id="45" idx="1"/>
          </p:cNvCxnSpPr>
          <p:nvPr/>
        </p:nvCxnSpPr>
        <p:spPr>
          <a:xfrm rot="5400000" flipH="1" flipV="1">
            <a:off x="6449804" y="1986163"/>
            <a:ext cx="1624589" cy="931504"/>
          </a:xfrm>
          <a:prstGeom prst="bentConnector2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or: Elbow 64">
            <a:extLst>
              <a:ext uri="{FF2B5EF4-FFF2-40B4-BE49-F238E27FC236}">
                <a16:creationId xmlns:a16="http://schemas.microsoft.com/office/drawing/2014/main" id="{0952FD70-093F-7DE7-8F3D-6C285743EFA0}"/>
              </a:ext>
            </a:extLst>
          </p:cNvPr>
          <p:cNvCxnSpPr>
            <a:cxnSpLocks/>
          </p:cNvCxnSpPr>
          <p:nvPr/>
        </p:nvCxnSpPr>
        <p:spPr>
          <a:xfrm rot="16200000" flipH="1">
            <a:off x="6507147" y="3545100"/>
            <a:ext cx="1451559" cy="873156"/>
          </a:xfrm>
          <a:prstGeom prst="bentConnector2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4CE646D7-6D52-0F54-07A2-FA981D00BB59}"/>
              </a:ext>
            </a:extLst>
          </p:cNvPr>
          <p:cNvSpPr txBox="1"/>
          <p:nvPr/>
        </p:nvSpPr>
        <p:spPr>
          <a:xfrm>
            <a:off x="9580786" y="2517811"/>
            <a:ext cx="2066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>
                <a:latin typeface="Roboto Bold" panose="02000000000000000000" pitchFamily="2" charset="0"/>
              </a:rPr>
              <a:t>VHS011 LC ACD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3103CE-7D77-D6F6-2354-81E354F508E6}"/>
              </a:ext>
            </a:extLst>
          </p:cNvPr>
          <p:cNvSpPr txBox="1"/>
          <p:nvPr/>
        </p:nvSpPr>
        <p:spPr>
          <a:xfrm>
            <a:off x="9580786" y="5596335"/>
            <a:ext cx="2066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400">
                <a:latin typeface="Roboto Bold" panose="02000000000000000000" pitchFamily="2" charset="0"/>
              </a:rPr>
              <a:t>VHS011 LC Z22 EXA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698DABB7-219F-F492-4FD7-A5C9F62ADA1C}"/>
              </a:ext>
            </a:extLst>
          </p:cNvPr>
          <p:cNvCxnSpPr>
            <a:cxnSpLocks/>
          </p:cNvCxnSpPr>
          <p:nvPr/>
        </p:nvCxnSpPr>
        <p:spPr>
          <a:xfrm>
            <a:off x="8654318" y="1639620"/>
            <a:ext cx="1407851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DA338CED-823B-D9D9-70DF-71D62960022F}"/>
              </a:ext>
            </a:extLst>
          </p:cNvPr>
          <p:cNvCxnSpPr>
            <a:cxnSpLocks/>
          </p:cNvCxnSpPr>
          <p:nvPr/>
        </p:nvCxnSpPr>
        <p:spPr>
          <a:xfrm>
            <a:off x="8654318" y="4707458"/>
            <a:ext cx="1407851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98A7D0E-9D7C-D45C-CC33-CAC26E302862}"/>
              </a:ext>
            </a:extLst>
          </p:cNvPr>
          <p:cNvSpPr txBox="1"/>
          <p:nvPr/>
        </p:nvSpPr>
        <p:spPr>
          <a:xfrm>
            <a:off x="480154" y="2366903"/>
            <a:ext cx="4083537" cy="205466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GB" sz="3400" dirty="0" err="1">
                <a:latin typeface="+mj-lt"/>
              </a:rPr>
              <a:t>Pull&amp;Clean</a:t>
            </a:r>
            <a:endParaRPr lang="en-GB" sz="3400" dirty="0">
              <a:latin typeface="+mj-lt"/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2 </a:t>
            </a:r>
            <a:r>
              <a:rPr lang="en-US" sz="1400" dirty="0" err="1"/>
              <a:t>modele</a:t>
            </a:r>
            <a:r>
              <a:rPr lang="en-US" sz="1400" dirty="0"/>
              <a:t> </a:t>
            </a:r>
            <a:r>
              <a:rPr lang="en-US" sz="1400" dirty="0" err="1"/>
              <a:t>disponibile</a:t>
            </a:r>
            <a:endParaRPr lang="en-US" sz="1400" dirty="0"/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Recipient 15 L cu </a:t>
            </a:r>
            <a:r>
              <a:rPr lang="en-US" sz="1400" dirty="0" err="1"/>
              <a:t>bază</a:t>
            </a:r>
            <a:r>
              <a:rPr lang="en-US" sz="1400" dirty="0"/>
              <a:t> </a:t>
            </a:r>
            <a:r>
              <a:rPr lang="en-US" sz="1400" dirty="0" err="1"/>
              <a:t>detașabilă</a:t>
            </a:r>
            <a:r>
              <a:rPr lang="en-US" sz="1400" dirty="0"/>
              <a:t> cu </a:t>
            </a:r>
            <a:r>
              <a:rPr lang="en-US" sz="1400" dirty="0" err="1"/>
              <a:t>roți</a:t>
            </a:r>
            <a:endParaRPr lang="en-US" sz="1400" dirty="0"/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Filtru</a:t>
            </a:r>
            <a:r>
              <a:rPr lang="en-US" sz="1400" dirty="0"/>
              <a:t> HEPA14 </a:t>
            </a:r>
            <a:r>
              <a:rPr lang="en-US" sz="1400" dirty="0" err="1"/>
              <a:t>opțional</a:t>
            </a:r>
            <a:r>
              <a:rPr lang="en-US" sz="1400" dirty="0"/>
              <a:t> (</a:t>
            </a:r>
            <a:r>
              <a:rPr lang="en-US" sz="1400" dirty="0" err="1"/>
              <a:t>inclus</a:t>
            </a:r>
            <a:r>
              <a:rPr lang="en-US" sz="1400" dirty="0"/>
              <a:t> </a:t>
            </a:r>
            <a:r>
              <a:rPr lang="en-US" sz="1400" dirty="0" err="1"/>
              <a:t>în</a:t>
            </a:r>
            <a:r>
              <a:rPr lang="en-US" sz="1400" dirty="0"/>
              <a:t> SUA)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Adecvat</a:t>
            </a:r>
            <a:r>
              <a:rPr lang="en-US" sz="1400" dirty="0"/>
              <a:t> </a:t>
            </a:r>
            <a:r>
              <a:rPr lang="en-US" sz="1400" dirty="0" err="1"/>
              <a:t>pentru</a:t>
            </a:r>
            <a:r>
              <a:rPr lang="en-US" sz="1400" dirty="0"/>
              <a:t> </a:t>
            </a:r>
            <a:r>
              <a:rPr lang="en-US" sz="1400" dirty="0" err="1"/>
              <a:t>pulberi</a:t>
            </a:r>
            <a:r>
              <a:rPr lang="en-US" sz="1400" dirty="0"/>
              <a:t> </a:t>
            </a:r>
            <a:r>
              <a:rPr lang="en-US" sz="1400" dirty="0" err="1"/>
              <a:t>combustibile</a:t>
            </a:r>
            <a:r>
              <a:rPr lang="en-US" sz="1400" dirty="0"/>
              <a:t> </a:t>
            </a:r>
            <a:r>
              <a:rPr lang="en-US" sz="1400" dirty="0" err="1"/>
              <a:t>și</a:t>
            </a:r>
            <a:r>
              <a:rPr lang="en-US" sz="1400" dirty="0"/>
              <a:t> ATEX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400" dirty="0" err="1"/>
              <a:t>Adecvat</a:t>
            </a:r>
            <a:r>
              <a:rPr lang="en-US" sz="1400" dirty="0"/>
              <a:t> </a:t>
            </a:r>
            <a:r>
              <a:rPr lang="en-US" sz="1400" dirty="0" err="1"/>
              <a:t>pentru</a:t>
            </a:r>
            <a:r>
              <a:rPr lang="en-US" sz="1400" dirty="0"/>
              <a:t> </a:t>
            </a:r>
            <a:r>
              <a:rPr lang="en-US" sz="1400" dirty="0" err="1"/>
              <a:t>praf</a:t>
            </a:r>
            <a:r>
              <a:rPr lang="en-US" sz="1400" dirty="0"/>
              <a:t> </a:t>
            </a:r>
            <a:r>
              <a:rPr lang="en-US" sz="1400" dirty="0" err="1"/>
              <a:t>periculos</a:t>
            </a:r>
            <a:r>
              <a:rPr lang="en-US" sz="1400" dirty="0"/>
              <a:t> L</a:t>
            </a:r>
          </a:p>
        </p:txBody>
      </p:sp>
      <p:pic>
        <p:nvPicPr>
          <p:cNvPr id="11" name="Picture 34">
            <a:extLst>
              <a:ext uri="{FF2B5EF4-FFF2-40B4-BE49-F238E27FC236}">
                <a16:creationId xmlns:a16="http://schemas.microsoft.com/office/drawing/2014/main" id="{CE88714C-9262-D6F7-9DF1-8AB48717739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7931" y="927191"/>
            <a:ext cx="952721" cy="33524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2" name="Immagine 66">
            <a:extLst>
              <a:ext uri="{FF2B5EF4-FFF2-40B4-BE49-F238E27FC236}">
                <a16:creationId xmlns:a16="http://schemas.microsoft.com/office/drawing/2014/main" id="{A93AE23A-68C2-CE62-3C31-F509E9EF7C0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269" b="-16991"/>
          <a:stretch/>
        </p:blipFill>
        <p:spPr>
          <a:xfrm>
            <a:off x="9349578" y="3818581"/>
            <a:ext cx="565131" cy="653035"/>
          </a:xfrm>
          <a:prstGeom prst="rect">
            <a:avLst/>
          </a:prstGeom>
        </p:spPr>
      </p:pic>
      <p:sp>
        <p:nvSpPr>
          <p:cNvPr id="7" name="Footer Placeholder 15">
            <a:extLst>
              <a:ext uri="{FF2B5EF4-FFF2-40B4-BE49-F238E27FC236}">
                <a16:creationId xmlns:a16="http://schemas.microsoft.com/office/drawing/2014/main" id="{DCB7D51D-5D03-B8E2-74EB-987804C4A498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214410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707D39F2-76E8-5B94-C5BE-A83A41D60E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2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5BB4253-8397-D591-B5B7-7758254B90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Aplicare și utilizare primară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FF4ECB-D350-93C4-084E-0C834EA18F3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Footer Placeholder 15">
            <a:extLst>
              <a:ext uri="{FF2B5EF4-FFF2-40B4-BE49-F238E27FC236}">
                <a16:creationId xmlns:a16="http://schemas.microsoft.com/office/drawing/2014/main" id="{D757FD04-D273-29BB-7457-83C2880D2ED9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ctr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o"/>
              <a:t>INFORMAȚII CONFIDENȚIALE ALE COMPANIEI</a:t>
            </a:r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292872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BBCFC5B-D7E8-D9EA-2E37-64817C79D9C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361796" y="1434164"/>
            <a:ext cx="2586038" cy="4603109"/>
          </a:xfrm>
        </p:spPr>
        <p:txBody>
          <a:bodyPr lIns="72000" tIns="2103120" rIns="72000"/>
          <a:lstStyle/>
          <a:p>
            <a:pPr marL="246888" indent="-137160">
              <a:lnSpc>
                <a:spcPct val="150000"/>
              </a:lnSpc>
              <a:spcBef>
                <a:spcPts val="0"/>
              </a:spcBef>
            </a:pPr>
            <a:r>
              <a:rPr lang="en-US" sz="900" dirty="0" err="1">
                <a:latin typeface="Roboto Bold" panose="02000000000000000000" pitchFamily="2" charset="0"/>
                <a:ea typeface="Roboto Bold" panose="02000000000000000000" pitchFamily="2" charset="0"/>
              </a:rPr>
              <a:t>Operațiune</a:t>
            </a:r>
            <a:r>
              <a:rPr lang="en-US" sz="900" dirty="0">
                <a:latin typeface="Roboto Bold" panose="02000000000000000000" pitchFamily="2" charset="0"/>
                <a:ea typeface="Roboto Bold" panose="02000000000000000000" pitchFamily="2" charset="0"/>
              </a:rPr>
              <a:t> </a:t>
            </a:r>
            <a:r>
              <a:rPr lang="en-US" sz="900" dirty="0" err="1">
                <a:latin typeface="Roboto Bold" panose="02000000000000000000" pitchFamily="2" charset="0"/>
                <a:ea typeface="Roboto Bold" panose="02000000000000000000" pitchFamily="2" charset="0"/>
              </a:rPr>
              <a:t>tipică</a:t>
            </a:r>
            <a:r>
              <a:rPr lang="en-US" sz="900" dirty="0">
                <a:latin typeface="Roboto Bold" panose="02000000000000000000" pitchFamily="2" charset="0"/>
                <a:ea typeface="Roboto Bold" panose="02000000000000000000" pitchFamily="2" charset="0"/>
              </a:rPr>
              <a:t> de </a:t>
            </a:r>
            <a:r>
              <a:rPr lang="en-US" sz="900" dirty="0" err="1">
                <a:latin typeface="Roboto Bold" panose="02000000000000000000" pitchFamily="2" charset="0"/>
                <a:ea typeface="Roboto Bold" panose="02000000000000000000" pitchFamily="2" charset="0"/>
              </a:rPr>
              <a:t>curățare</a:t>
            </a:r>
            <a:r>
              <a:rPr lang="en-US" sz="900" dirty="0">
                <a:latin typeface="Roboto Bold" panose="02000000000000000000" pitchFamily="2" charset="0"/>
                <a:ea typeface="Roboto Bold" panose="02000000000000000000" pitchFamily="2" charset="0"/>
              </a:rPr>
              <a:t>: </a:t>
            </a:r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r>
              <a:rPr lang="en-US" sz="900" dirty="0" err="1"/>
              <a:t>Colectarea</a:t>
            </a:r>
            <a:r>
              <a:rPr lang="en-US" sz="900" dirty="0"/>
              <a:t> </a:t>
            </a:r>
            <a:r>
              <a:rPr lang="en-US" sz="900" dirty="0" err="1"/>
              <a:t>și</a:t>
            </a:r>
            <a:r>
              <a:rPr lang="en-US" sz="900" dirty="0"/>
              <a:t> </a:t>
            </a:r>
            <a:r>
              <a:rPr lang="en-US" sz="900" dirty="0" err="1"/>
              <a:t>curățarea</a:t>
            </a:r>
            <a:r>
              <a:rPr lang="en-US" sz="900" dirty="0"/>
              <a:t> </a:t>
            </a:r>
            <a:r>
              <a:rPr lang="en-US" sz="900" dirty="0" err="1"/>
              <a:t>imprimantelor</a:t>
            </a:r>
            <a:r>
              <a:rPr lang="en-US" sz="900" dirty="0"/>
              <a:t> 3D </a:t>
            </a:r>
            <a:r>
              <a:rPr lang="en-US" sz="900" dirty="0" err="1"/>
              <a:t>metalice</a:t>
            </a:r>
            <a:r>
              <a:rPr lang="en-US" sz="900" dirty="0"/>
              <a:t>, a </a:t>
            </a:r>
            <a:r>
              <a:rPr lang="en-US" sz="900" dirty="0" err="1"/>
              <a:t>pieselor</a:t>
            </a:r>
            <a:r>
              <a:rPr lang="en-US" sz="900" dirty="0"/>
              <a:t> finite, a </a:t>
            </a:r>
            <a:r>
              <a:rPr lang="en-US" sz="900" dirty="0" err="1"/>
              <a:t>recipientelor</a:t>
            </a:r>
            <a:r>
              <a:rPr lang="en-US" sz="900" dirty="0"/>
              <a:t> de </a:t>
            </a:r>
            <a:r>
              <a:rPr lang="en-US" sz="900" dirty="0" err="1"/>
              <a:t>golire</a:t>
            </a:r>
            <a:r>
              <a:rPr lang="en-US" sz="900" dirty="0"/>
              <a:t>...</a:t>
            </a:r>
            <a:endParaRPr lang="en-US" sz="500" dirty="0"/>
          </a:p>
          <a:p>
            <a:pPr marL="181864" lvl="1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900" dirty="0"/>
          </a:p>
          <a:p>
            <a:pPr marL="355600" lvl="1" indent="-173736">
              <a:lnSpc>
                <a:spcPct val="150000"/>
              </a:lnSpc>
              <a:spcBef>
                <a:spcPts val="0"/>
              </a:spcBef>
            </a:pPr>
            <a:endParaRPr lang="en-US" sz="500" dirty="0"/>
          </a:p>
          <a:p>
            <a:pPr marL="181864" lvl="1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500" dirty="0"/>
          </a:p>
          <a:p>
            <a:pPr marL="246888" indent="-137160">
              <a:lnSpc>
                <a:spcPct val="150000"/>
              </a:lnSpc>
              <a:spcBef>
                <a:spcPts val="0"/>
              </a:spcBef>
            </a:pPr>
            <a:r>
              <a:rPr lang="en-US" sz="900" dirty="0" err="1">
                <a:latin typeface="Roboto Bold" panose="02000000000000000000" pitchFamily="2" charset="0"/>
                <a:ea typeface="Roboto Bold" panose="02000000000000000000" pitchFamily="2" charset="0"/>
              </a:rPr>
              <a:t>Caracteristici</a:t>
            </a:r>
            <a:r>
              <a:rPr lang="en-US" sz="900" dirty="0">
                <a:latin typeface="Roboto Bold" panose="02000000000000000000" pitchFamily="2" charset="0"/>
                <a:ea typeface="Roboto Bold" panose="02000000000000000000" pitchFamily="2" charset="0"/>
              </a:rPr>
              <a:t> </a:t>
            </a:r>
            <a:r>
              <a:rPr lang="en-US" sz="900" dirty="0" err="1">
                <a:latin typeface="Roboto Bold" panose="02000000000000000000" pitchFamily="2" charset="0"/>
                <a:ea typeface="Roboto Bold" panose="02000000000000000000" pitchFamily="2" charset="0"/>
              </a:rPr>
              <a:t>cheie</a:t>
            </a:r>
            <a:r>
              <a:rPr lang="en-US" sz="900" dirty="0">
                <a:latin typeface="Roboto Bold" panose="02000000000000000000" pitchFamily="2" charset="0"/>
                <a:ea typeface="Roboto Bold" panose="02000000000000000000" pitchFamily="2" charset="0"/>
              </a:rPr>
              <a:t>:</a:t>
            </a:r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r>
              <a:rPr lang="en-US" sz="900" dirty="0" err="1"/>
              <a:t>Certificat</a:t>
            </a:r>
            <a:r>
              <a:rPr lang="en-US" sz="900" dirty="0"/>
              <a:t> </a:t>
            </a:r>
            <a:r>
              <a:rPr lang="en-US" sz="900" dirty="0" err="1"/>
              <a:t>pentru</a:t>
            </a:r>
            <a:r>
              <a:rPr lang="en-US" sz="900" dirty="0"/>
              <a:t> </a:t>
            </a:r>
            <a:r>
              <a:rPr lang="en-US" sz="900" dirty="0" err="1"/>
              <a:t>praf</a:t>
            </a:r>
            <a:r>
              <a:rPr lang="en-US" sz="900" dirty="0"/>
              <a:t> </a:t>
            </a:r>
            <a:r>
              <a:rPr lang="en-US" sz="900" dirty="0" err="1"/>
              <a:t>combustibil</a:t>
            </a:r>
            <a:r>
              <a:rPr lang="en-US" sz="900" dirty="0"/>
              <a:t> conductor, cu </a:t>
            </a:r>
            <a:r>
              <a:rPr lang="en-US" sz="900" dirty="0" err="1"/>
              <a:t>carcasă</a:t>
            </a:r>
            <a:r>
              <a:rPr lang="en-US" sz="900" dirty="0"/>
              <a:t> IP65</a:t>
            </a:r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r>
              <a:rPr lang="en-US" sz="900" dirty="0" err="1"/>
              <a:t>Eliminarea</a:t>
            </a:r>
            <a:r>
              <a:rPr lang="en-US" sz="900" dirty="0"/>
              <a:t> </a:t>
            </a:r>
            <a:r>
              <a:rPr lang="en-US" sz="900" dirty="0" err="1"/>
              <a:t>în</a:t>
            </a:r>
            <a:r>
              <a:rPr lang="en-US" sz="900" dirty="0"/>
              <a:t> </a:t>
            </a:r>
            <a:r>
              <a:rPr lang="en-US" sz="900" dirty="0" err="1"/>
              <a:t>siguranță</a:t>
            </a:r>
            <a:r>
              <a:rPr lang="en-US" sz="900" dirty="0"/>
              <a:t> a </a:t>
            </a:r>
            <a:r>
              <a:rPr lang="en-US" sz="900" dirty="0" err="1"/>
              <a:t>sistemului</a:t>
            </a:r>
            <a:r>
              <a:rPr lang="en-US" sz="900" dirty="0"/>
              <a:t> de </a:t>
            </a:r>
            <a:r>
              <a:rPr lang="en-US" sz="900" dirty="0" err="1"/>
              <a:t>saci</a:t>
            </a:r>
            <a:r>
              <a:rPr lang="en-US" sz="900" dirty="0"/>
              <a:t> </a:t>
            </a:r>
            <a:r>
              <a:rPr lang="en-US" sz="900" dirty="0" err="1"/>
              <a:t>și</a:t>
            </a:r>
            <a:r>
              <a:rPr lang="en-US" sz="900" dirty="0"/>
              <a:t> </a:t>
            </a:r>
            <a:r>
              <a:rPr lang="en-US" sz="900" dirty="0" err="1"/>
              <a:t>certificare</a:t>
            </a:r>
            <a:r>
              <a:rPr lang="en-US" sz="900" dirty="0"/>
              <a:t> CLASA H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6579999-FD25-9378-B44C-77E9C7BDA49D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9126537" y="1434164"/>
            <a:ext cx="2586038" cy="4603109"/>
          </a:xfrm>
        </p:spPr>
        <p:txBody>
          <a:bodyPr lIns="72000" tIns="2103120" rIns="72000"/>
          <a:lstStyle/>
          <a:p>
            <a:pPr marL="246888" indent="-137160">
              <a:lnSpc>
                <a:spcPct val="150000"/>
              </a:lnSpc>
              <a:spcBef>
                <a:spcPts val="0"/>
              </a:spcBef>
            </a:pPr>
            <a:r>
              <a:rPr lang="en-US" sz="900">
                <a:latin typeface="Roboto Bold" panose="02000000000000000000" pitchFamily="2" charset="0"/>
                <a:ea typeface="Roboto Bold" panose="02000000000000000000" pitchFamily="2" charset="0"/>
              </a:rPr>
              <a:t>Operațiune tipică de curățare: </a:t>
            </a:r>
            <a:endParaRPr lang="en-US" sz="900" dirty="0">
              <a:latin typeface="Roboto Bold" panose="02000000000000000000" pitchFamily="2" charset="0"/>
              <a:ea typeface="Roboto Bold" panose="02000000000000000000" pitchFamily="2" charset="0"/>
            </a:endParaRPr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r>
              <a:rPr lang="en-US" sz="900"/>
              <a:t>Colectarea prafului și a așchiilor de </a:t>
            </a:r>
            <a:br>
              <a:rPr lang="en-US" sz="900"/>
            </a:br>
            <a:r>
              <a:rPr lang="en-US" sz="900"/>
              <a:t>lemn de la mașini și echipamente automate </a:t>
            </a:r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r>
              <a:rPr lang="en-US" sz="900"/>
              <a:t>Curățarea pardoselilor, birourilor, suprafețelor</a:t>
            </a:r>
          </a:p>
          <a:p>
            <a:pPr marL="355600" lvl="1" indent="-173736">
              <a:spcBef>
                <a:spcPts val="0"/>
              </a:spcBef>
            </a:pPr>
            <a:endParaRPr lang="en-US" sz="600"/>
          </a:p>
          <a:p>
            <a:pPr marL="246888" indent="-137160">
              <a:lnSpc>
                <a:spcPct val="150000"/>
              </a:lnSpc>
              <a:spcBef>
                <a:spcPts val="0"/>
              </a:spcBef>
            </a:pPr>
            <a:r>
              <a:rPr lang="en-US" sz="900">
                <a:latin typeface="Roboto Bold" panose="02000000000000000000" pitchFamily="2" charset="0"/>
                <a:ea typeface="Roboto Bold" panose="02000000000000000000" pitchFamily="2" charset="0"/>
              </a:rPr>
              <a:t>Caracteristici </a:t>
            </a:r>
            <a:r>
              <a:rPr lang="en-US" sz="900" dirty="0" err="1">
                <a:latin typeface="Roboto Bold" panose="02000000000000000000" pitchFamily="2" charset="0"/>
                <a:ea typeface="Roboto Bold" panose="02000000000000000000" pitchFamily="2" charset="0"/>
              </a:rPr>
              <a:t>cheie</a:t>
            </a:r>
            <a:r>
              <a:rPr lang="en-US" sz="900" dirty="0">
                <a:latin typeface="Roboto Bold" panose="02000000000000000000" pitchFamily="2" charset="0"/>
                <a:ea typeface="Roboto Bold" panose="02000000000000000000" pitchFamily="2" charset="0"/>
              </a:rPr>
              <a:t>:</a:t>
            </a:r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r>
              <a:rPr lang="en-US" sz="900"/>
              <a:t>Adecvat pentru prafuri periculoase </a:t>
            </a:r>
            <a:br>
              <a:rPr lang="en-US" sz="900"/>
            </a:br>
            <a:r>
              <a:rPr lang="en-US" sz="900"/>
              <a:t>și combustibile, cum ar fi praful de </a:t>
            </a:r>
            <a:br>
              <a:rPr lang="en-US" sz="900"/>
            </a:br>
            <a:r>
              <a:rPr lang="en-US" sz="900"/>
              <a:t>lemn vopsit sau praful foarte fin</a:t>
            </a:r>
            <a:endParaRPr lang="en-US" sz="9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24B920A-F5ED-2F19-FAEA-E8A2BEEF870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9425" y="1434164"/>
            <a:ext cx="2586038" cy="4603109"/>
          </a:xfrm>
        </p:spPr>
        <p:txBody>
          <a:bodyPr wrap="square" lIns="72000" tIns="2103120" rIns="72000"/>
          <a:lstStyle/>
          <a:p>
            <a:pPr marL="246888" indent="-137160">
              <a:lnSpc>
                <a:spcPct val="150000"/>
              </a:lnSpc>
              <a:spcBef>
                <a:spcPts val="0"/>
              </a:spcBef>
            </a:pPr>
            <a:r>
              <a:rPr lang="en-US" sz="900">
                <a:latin typeface="Roboto Bold" panose="02000000000000000000" pitchFamily="2" charset="0"/>
                <a:ea typeface="Roboto Bold" panose="02000000000000000000" pitchFamily="2" charset="0"/>
              </a:rPr>
              <a:t>Operațiune tipică de curățare: </a:t>
            </a:r>
            <a:endParaRPr lang="en-US" sz="900" dirty="0">
              <a:latin typeface="Roboto Bold" panose="02000000000000000000" pitchFamily="2" charset="0"/>
              <a:ea typeface="Roboto Bold" panose="02000000000000000000" pitchFamily="2" charset="0"/>
            </a:endParaRPr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r>
              <a:rPr lang="en-US" sz="900"/>
              <a:t>Curățarea utilajului de ambalare sau </a:t>
            </a:r>
            <a:br>
              <a:rPr lang="en-US" sz="900"/>
            </a:br>
            <a:r>
              <a:rPr lang="en-US" sz="900"/>
              <a:t>a echipamentelor de proces, cum ar fi </a:t>
            </a:r>
            <a:r>
              <a:rPr lang="en-US" sz="900" spc="-10"/>
              <a:t>benzile transportoare, mixerul, moara etc.</a:t>
            </a:r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r>
              <a:rPr lang="en-US" sz="900"/>
              <a:t>Curățarea pardoselilor, birourilor, suprafețelor</a:t>
            </a:r>
            <a:endParaRPr lang="en-US" sz="900" spc="-10" dirty="0"/>
          </a:p>
          <a:p>
            <a:pPr marL="355600" lvl="1" indent="-173736">
              <a:spcBef>
                <a:spcPts val="0"/>
              </a:spcBef>
            </a:pPr>
            <a:endParaRPr lang="en-US" sz="700" dirty="0"/>
          </a:p>
          <a:p>
            <a:pPr marL="246888" indent="-137160">
              <a:lnSpc>
                <a:spcPct val="150000"/>
              </a:lnSpc>
              <a:spcBef>
                <a:spcPts val="0"/>
              </a:spcBef>
            </a:pPr>
            <a:r>
              <a:rPr lang="en-US" sz="900" dirty="0" err="1">
                <a:latin typeface="Roboto Bold" panose="02000000000000000000" pitchFamily="2" charset="0"/>
                <a:ea typeface="Roboto Bold" panose="02000000000000000000" pitchFamily="2" charset="0"/>
              </a:rPr>
              <a:t>Caracteristici</a:t>
            </a:r>
            <a:r>
              <a:rPr lang="en-US" sz="900" dirty="0">
                <a:latin typeface="Roboto Bold" panose="02000000000000000000" pitchFamily="2" charset="0"/>
                <a:ea typeface="Roboto Bold" panose="02000000000000000000" pitchFamily="2" charset="0"/>
              </a:rPr>
              <a:t> </a:t>
            </a:r>
            <a:r>
              <a:rPr lang="en-US" sz="900" dirty="0" err="1">
                <a:latin typeface="Roboto Bold" panose="02000000000000000000" pitchFamily="2" charset="0"/>
                <a:ea typeface="Roboto Bold" panose="02000000000000000000" pitchFamily="2" charset="0"/>
              </a:rPr>
              <a:t>cheie</a:t>
            </a:r>
            <a:r>
              <a:rPr lang="en-US" sz="900" dirty="0">
                <a:latin typeface="Roboto Bold" panose="02000000000000000000" pitchFamily="2" charset="0"/>
                <a:ea typeface="Roboto Bold" panose="02000000000000000000" pitchFamily="2" charset="0"/>
              </a:rPr>
              <a:t>:</a:t>
            </a:r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r>
              <a:rPr lang="en-US" sz="900" dirty="0" err="1"/>
              <a:t>Pentru</a:t>
            </a:r>
            <a:r>
              <a:rPr lang="en-US" sz="900" dirty="0"/>
              <a:t> zone </a:t>
            </a:r>
            <a:r>
              <a:rPr lang="en-US" sz="900" dirty="0" err="1"/>
              <a:t>Atex</a:t>
            </a:r>
            <a:r>
              <a:rPr lang="en-US" sz="900" dirty="0"/>
              <a:t> Z22 </a:t>
            </a:r>
            <a:r>
              <a:rPr lang="en-US" sz="900" dirty="0" err="1"/>
              <a:t>și</a:t>
            </a:r>
            <a:r>
              <a:rPr lang="en-US" sz="900" dirty="0"/>
              <a:t> </a:t>
            </a:r>
            <a:r>
              <a:rPr lang="en-US" sz="900" dirty="0" err="1"/>
              <a:t>pentru</a:t>
            </a:r>
            <a:r>
              <a:rPr lang="en-US" sz="900" dirty="0"/>
              <a:t> </a:t>
            </a:r>
            <a:r>
              <a:rPr lang="en-US" sz="900" dirty="0" err="1"/>
              <a:t>prafuri</a:t>
            </a:r>
            <a:r>
              <a:rPr lang="en-US" sz="900" dirty="0"/>
              <a:t> </a:t>
            </a:r>
            <a:r>
              <a:rPr lang="en-US" sz="900" dirty="0" err="1"/>
              <a:t>combustibile</a:t>
            </a:r>
            <a:endParaRPr lang="en-US" sz="900" dirty="0"/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r>
              <a:rPr lang="en-US" sz="900" dirty="0" err="1"/>
              <a:t>Filtru</a:t>
            </a:r>
            <a:r>
              <a:rPr lang="en-US" sz="900" dirty="0"/>
              <a:t> cu </a:t>
            </a:r>
            <a:r>
              <a:rPr lang="en-US" sz="900" dirty="0" err="1"/>
              <a:t>durată</a:t>
            </a:r>
            <a:r>
              <a:rPr lang="en-US" sz="900" dirty="0"/>
              <a:t> </a:t>
            </a:r>
            <a:r>
              <a:rPr lang="en-US" sz="900" dirty="0" err="1"/>
              <a:t>lungă</a:t>
            </a:r>
            <a:r>
              <a:rPr lang="en-US" sz="900" dirty="0"/>
              <a:t> de </a:t>
            </a:r>
            <a:r>
              <a:rPr lang="en-US" sz="900" dirty="0" err="1"/>
              <a:t>viață</a:t>
            </a:r>
            <a:r>
              <a:rPr lang="en-US" sz="900" dirty="0"/>
              <a:t> </a:t>
            </a:r>
            <a:r>
              <a:rPr lang="en-US" sz="900" dirty="0" err="1"/>
              <a:t>și</a:t>
            </a:r>
            <a:r>
              <a:rPr lang="en-US" sz="900" dirty="0"/>
              <a:t> </a:t>
            </a:r>
            <a:r>
              <a:rPr lang="en-US" sz="900" dirty="0" err="1"/>
              <a:t>fără</a:t>
            </a:r>
            <a:r>
              <a:rPr lang="en-US" sz="900" dirty="0"/>
              <a:t> </a:t>
            </a:r>
            <a:r>
              <a:rPr lang="en-US" sz="900" dirty="0" err="1"/>
              <a:t>consumabile</a:t>
            </a:r>
            <a:endParaRPr lang="en-US" sz="900" dirty="0"/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r>
              <a:rPr lang="en-US" sz="900" dirty="0"/>
              <a:t>Recipient </a:t>
            </a:r>
            <a:r>
              <a:rPr lang="en-US" sz="900" dirty="0" err="1"/>
              <a:t>lavabil</a:t>
            </a:r>
            <a:endParaRPr lang="en-US" sz="900" dirty="0"/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r>
              <a:rPr lang="en-US" sz="900" dirty="0" err="1"/>
              <a:t>Accesorii</a:t>
            </a:r>
            <a:r>
              <a:rPr lang="en-US" sz="900" dirty="0"/>
              <a:t> </a:t>
            </a:r>
            <a:r>
              <a:rPr lang="en-US" sz="900" dirty="0" err="1"/>
              <a:t>colorate</a:t>
            </a:r>
            <a:r>
              <a:rPr lang="en-US" sz="900" dirty="0"/>
              <a:t> </a:t>
            </a:r>
            <a:r>
              <a:rPr lang="en-US" sz="900" dirty="0" err="1"/>
              <a:t>pentru</a:t>
            </a:r>
            <a:r>
              <a:rPr lang="en-US" sz="900" dirty="0"/>
              <a:t> </a:t>
            </a:r>
            <a:r>
              <a:rPr lang="en-US" sz="900" dirty="0" err="1"/>
              <a:t>alimente</a:t>
            </a:r>
            <a:endParaRPr lang="en-US" sz="9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81B4971-9BF9-39AB-FFEE-69FFBC5C4A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2910539"/>
            <a:ext cx="2586038" cy="685800"/>
          </a:xfrm>
        </p:spPr>
        <p:txBody>
          <a:bodyPr lIns="180000" tIns="108000" rIns="180000"/>
          <a:lstStyle/>
          <a:p>
            <a:r>
              <a:rPr lang="it-IT" sz="1500"/>
              <a:t>Industria alimentară</a:t>
            </a:r>
            <a:endParaRPr lang="en-US" sz="1500"/>
          </a:p>
          <a:p>
            <a:r>
              <a:rPr lang="en-US" sz="1000" b="0" i="1">
                <a:solidFill>
                  <a:schemeClr val="tx2"/>
                </a:solidFill>
                <a:latin typeface="+mn-lt"/>
              </a:rPr>
              <a:t>Ambalaje primare și secundare  </a:t>
            </a:r>
            <a:endParaRPr lang="en-US" sz="1000" b="0" i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0543E58-8E9B-0041-0C7C-855A05BE5A2D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244167" y="1434164"/>
            <a:ext cx="2586038" cy="4603109"/>
          </a:xfrm>
        </p:spPr>
        <p:txBody>
          <a:bodyPr lIns="72000" tIns="2103120" rIns="72000"/>
          <a:lstStyle/>
          <a:p>
            <a:pPr marL="246888" indent="-137160">
              <a:lnSpc>
                <a:spcPct val="150000"/>
              </a:lnSpc>
              <a:spcBef>
                <a:spcPts val="0"/>
              </a:spcBef>
            </a:pPr>
            <a:r>
              <a:rPr lang="en-US" sz="900" dirty="0" err="1">
                <a:latin typeface="Roboto Bold" panose="02000000000000000000" pitchFamily="2" charset="0"/>
                <a:ea typeface="Roboto Bold" panose="02000000000000000000" pitchFamily="2" charset="0"/>
              </a:rPr>
              <a:t>Operațiune</a:t>
            </a:r>
            <a:r>
              <a:rPr lang="en-US" sz="900" dirty="0">
                <a:latin typeface="Roboto Bold" panose="02000000000000000000" pitchFamily="2" charset="0"/>
                <a:ea typeface="Roboto Bold" panose="02000000000000000000" pitchFamily="2" charset="0"/>
              </a:rPr>
              <a:t> </a:t>
            </a:r>
            <a:r>
              <a:rPr lang="en-US" sz="900" dirty="0" err="1">
                <a:latin typeface="Roboto Bold" panose="02000000000000000000" pitchFamily="2" charset="0"/>
                <a:ea typeface="Roboto Bold" panose="02000000000000000000" pitchFamily="2" charset="0"/>
              </a:rPr>
              <a:t>tipică</a:t>
            </a:r>
            <a:r>
              <a:rPr lang="en-US" sz="900" dirty="0">
                <a:latin typeface="Roboto Bold" panose="02000000000000000000" pitchFamily="2" charset="0"/>
                <a:ea typeface="Roboto Bold" panose="02000000000000000000" pitchFamily="2" charset="0"/>
              </a:rPr>
              <a:t> de </a:t>
            </a:r>
            <a:r>
              <a:rPr lang="en-US" sz="900" dirty="0" err="1">
                <a:latin typeface="Roboto Bold" panose="02000000000000000000" pitchFamily="2" charset="0"/>
                <a:ea typeface="Roboto Bold" panose="02000000000000000000" pitchFamily="2" charset="0"/>
              </a:rPr>
              <a:t>curățare</a:t>
            </a:r>
            <a:r>
              <a:rPr lang="en-US" sz="900" dirty="0">
                <a:latin typeface="Roboto Bold" panose="02000000000000000000" pitchFamily="2" charset="0"/>
                <a:ea typeface="Roboto Bold" panose="02000000000000000000" pitchFamily="2" charset="0"/>
              </a:rPr>
              <a:t>: </a:t>
            </a:r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r>
              <a:rPr lang="en-US" sz="900" dirty="0" err="1"/>
              <a:t>Curățarea</a:t>
            </a:r>
            <a:r>
              <a:rPr lang="en-US" sz="900" dirty="0"/>
              <a:t> </a:t>
            </a:r>
            <a:r>
              <a:rPr lang="en-US" sz="900" dirty="0" err="1"/>
              <a:t>mașinilor</a:t>
            </a:r>
            <a:r>
              <a:rPr lang="en-US" sz="900" dirty="0"/>
              <a:t> de </a:t>
            </a:r>
            <a:r>
              <a:rPr lang="en-US" sz="900" dirty="0" err="1"/>
              <a:t>procesare</a:t>
            </a:r>
            <a:r>
              <a:rPr lang="en-US" sz="900" dirty="0"/>
              <a:t> </a:t>
            </a:r>
            <a:r>
              <a:rPr lang="en-US" sz="900" dirty="0" err="1"/>
              <a:t>farmaceutică</a:t>
            </a:r>
            <a:r>
              <a:rPr lang="en-US" sz="900" dirty="0"/>
              <a:t> </a:t>
            </a:r>
            <a:r>
              <a:rPr lang="en-US" sz="900" dirty="0" err="1"/>
              <a:t>sau</a:t>
            </a:r>
            <a:r>
              <a:rPr lang="en-US" sz="900" dirty="0"/>
              <a:t> a </a:t>
            </a:r>
            <a:r>
              <a:rPr lang="en-US" sz="900" dirty="0" err="1"/>
              <a:t>echipamentelor</a:t>
            </a:r>
            <a:r>
              <a:rPr lang="en-US" sz="900" dirty="0"/>
              <a:t> </a:t>
            </a:r>
            <a:br>
              <a:rPr lang="en-US" sz="900" dirty="0"/>
            </a:br>
            <a:r>
              <a:rPr lang="en-US" sz="900" dirty="0"/>
              <a:t>de </a:t>
            </a:r>
            <a:r>
              <a:rPr lang="en-US" sz="900" dirty="0" err="1"/>
              <a:t>procesare</a:t>
            </a:r>
            <a:endParaRPr lang="en-US" sz="900" dirty="0"/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r>
              <a:rPr lang="en-US" sz="900" dirty="0" err="1"/>
              <a:t>Curățarea</a:t>
            </a:r>
            <a:r>
              <a:rPr lang="en-US" sz="900" dirty="0"/>
              <a:t> </a:t>
            </a:r>
            <a:r>
              <a:rPr lang="en-US" sz="900" dirty="0" err="1"/>
              <a:t>pardoselilor</a:t>
            </a:r>
            <a:r>
              <a:rPr lang="en-US" sz="900" dirty="0"/>
              <a:t>, </a:t>
            </a:r>
            <a:r>
              <a:rPr lang="en-US" sz="900" dirty="0" err="1"/>
              <a:t>birourilor</a:t>
            </a:r>
            <a:r>
              <a:rPr lang="en-US" sz="900" dirty="0"/>
              <a:t>, </a:t>
            </a:r>
            <a:r>
              <a:rPr lang="en-US" sz="900" dirty="0" err="1"/>
              <a:t>suprafețelor</a:t>
            </a:r>
            <a:r>
              <a:rPr lang="en-US" sz="900" dirty="0"/>
              <a:t> din zona de </a:t>
            </a:r>
            <a:r>
              <a:rPr lang="en-US" sz="900" dirty="0" err="1"/>
              <a:t>producție</a:t>
            </a:r>
            <a:endParaRPr lang="en-US" sz="900" dirty="0"/>
          </a:p>
          <a:p>
            <a:pPr marL="355600" lvl="1" indent="-173736">
              <a:spcBef>
                <a:spcPts val="0"/>
              </a:spcBef>
            </a:pPr>
            <a:endParaRPr lang="en-US" sz="700" dirty="0"/>
          </a:p>
          <a:p>
            <a:pPr marL="246888" indent="-137160">
              <a:lnSpc>
                <a:spcPct val="150000"/>
              </a:lnSpc>
              <a:spcBef>
                <a:spcPts val="0"/>
              </a:spcBef>
            </a:pPr>
            <a:r>
              <a:rPr lang="en-US" sz="900" dirty="0" err="1">
                <a:latin typeface="Roboto Bold" panose="02000000000000000000" pitchFamily="2" charset="0"/>
                <a:ea typeface="Roboto Bold" panose="02000000000000000000" pitchFamily="2" charset="0"/>
              </a:rPr>
              <a:t>Caracteristici</a:t>
            </a:r>
            <a:r>
              <a:rPr lang="en-US" sz="900" dirty="0">
                <a:latin typeface="Roboto Bold" panose="02000000000000000000" pitchFamily="2" charset="0"/>
                <a:ea typeface="Roboto Bold" panose="02000000000000000000" pitchFamily="2" charset="0"/>
              </a:rPr>
              <a:t> </a:t>
            </a:r>
            <a:r>
              <a:rPr lang="en-US" sz="900" dirty="0" err="1">
                <a:latin typeface="Roboto Bold" panose="02000000000000000000" pitchFamily="2" charset="0"/>
                <a:ea typeface="Roboto Bold" panose="02000000000000000000" pitchFamily="2" charset="0"/>
              </a:rPr>
              <a:t>cheie</a:t>
            </a:r>
            <a:r>
              <a:rPr lang="en-US" sz="900" dirty="0">
                <a:latin typeface="Roboto Bold" panose="02000000000000000000" pitchFamily="2" charset="0"/>
                <a:ea typeface="Roboto Bold" panose="02000000000000000000" pitchFamily="2" charset="0"/>
              </a:rPr>
              <a:t>:</a:t>
            </a:r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r>
              <a:rPr lang="en-US" sz="900" dirty="0"/>
              <a:t>C</a:t>
            </a:r>
            <a:r>
              <a:rPr lang="ro-RO" sz="900" dirty="0" err="1"/>
              <a:t>orp</a:t>
            </a:r>
            <a:r>
              <a:rPr lang="ro-RO" sz="900" dirty="0"/>
              <a:t> aspirator </a:t>
            </a:r>
            <a:r>
              <a:rPr lang="en-US" sz="900" dirty="0" err="1"/>
              <a:t>complet</a:t>
            </a:r>
            <a:r>
              <a:rPr lang="en-US" sz="900" dirty="0"/>
              <a:t> din </a:t>
            </a:r>
            <a:r>
              <a:rPr lang="en-US" sz="900" dirty="0" err="1"/>
              <a:t>oțel</a:t>
            </a:r>
            <a:r>
              <a:rPr lang="en-US" sz="900" dirty="0"/>
              <a:t> </a:t>
            </a:r>
            <a:r>
              <a:rPr lang="en-US" sz="900" dirty="0" err="1"/>
              <a:t>inoxidabil</a:t>
            </a:r>
            <a:endParaRPr lang="en-US" sz="900" dirty="0"/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r>
              <a:rPr lang="en-US" sz="900" dirty="0" err="1"/>
              <a:t>Filtrare</a:t>
            </a:r>
            <a:r>
              <a:rPr lang="en-US" sz="900" dirty="0"/>
              <a:t> HEPA14 </a:t>
            </a:r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r>
              <a:rPr lang="en-US" sz="900" dirty="0"/>
              <a:t>Nu </a:t>
            </a:r>
            <a:r>
              <a:rPr lang="en-US" sz="900" dirty="0" err="1"/>
              <a:t>contaminează</a:t>
            </a:r>
            <a:r>
              <a:rPr lang="en-US" sz="900" dirty="0"/>
              <a:t> </a:t>
            </a:r>
            <a:r>
              <a:rPr lang="en-US" sz="900" dirty="0" err="1"/>
              <a:t>mediul</a:t>
            </a:r>
            <a:r>
              <a:rPr lang="en-US" sz="900" dirty="0"/>
              <a:t> de </a:t>
            </a:r>
            <a:r>
              <a:rPr lang="en-US" sz="900" dirty="0" err="1"/>
              <a:t>lucru</a:t>
            </a:r>
            <a:endParaRPr lang="en-US" sz="900" dirty="0"/>
          </a:p>
          <a:p>
            <a:pPr marL="393192" lvl="1" indent="-137160">
              <a:lnSpc>
                <a:spcPct val="120000"/>
              </a:lnSpc>
              <a:spcBef>
                <a:spcPts val="0"/>
              </a:spcBef>
            </a:pPr>
            <a:endParaRPr lang="en-US" sz="9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65ECBA-F317-A48D-27DF-51F07A786FE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9A066F9-EA08-E0E1-591B-AC4340376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94490"/>
            <a:ext cx="5760834" cy="388013"/>
          </a:xfrm>
        </p:spPr>
        <p:txBody>
          <a:bodyPr/>
          <a:lstStyle/>
          <a:p>
            <a:r>
              <a:rPr lang="en-US"/>
              <a:t>Caracteristici și beneficii cheie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A41F32CA-5A8C-2F73-2267-DFBC1EEE80F4}"/>
              </a:ext>
            </a:extLst>
          </p:cNvPr>
          <p:cNvSpPr txBox="1">
            <a:spLocks/>
          </p:cNvSpPr>
          <p:nvPr/>
        </p:nvSpPr>
        <p:spPr>
          <a:xfrm>
            <a:off x="3361795" y="2910539"/>
            <a:ext cx="2586038" cy="685800"/>
          </a:xfrm>
          <a:prstGeom prst="rect">
            <a:avLst/>
          </a:prstGeom>
          <a:noFill/>
        </p:spPr>
        <p:txBody>
          <a:bodyPr vert="horz" lIns="180000" tIns="108000" rIns="180000" bIns="0" rtlCol="0" anchor="t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/>
              <a:t>Industria AM*</a:t>
            </a:r>
            <a:endParaRPr lang="en-US" sz="1500" dirty="0"/>
          </a:p>
          <a:p>
            <a:r>
              <a:rPr lang="pt-BR" sz="1000" b="0" i="1">
                <a:solidFill>
                  <a:schemeClr val="tx2"/>
                </a:solidFill>
                <a:latin typeface="+mn-lt"/>
              </a:rPr>
              <a:t>Linia de producție, parte a procesului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3B21AF14-D13F-ABAF-3A24-A1594E719EBF}"/>
              </a:ext>
            </a:extLst>
          </p:cNvPr>
          <p:cNvSpPr txBox="1">
            <a:spLocks/>
          </p:cNvSpPr>
          <p:nvPr/>
        </p:nvSpPr>
        <p:spPr>
          <a:xfrm>
            <a:off x="6240259" y="2910539"/>
            <a:ext cx="2586038" cy="685800"/>
          </a:xfrm>
          <a:prstGeom prst="rect">
            <a:avLst/>
          </a:prstGeom>
          <a:noFill/>
        </p:spPr>
        <p:txBody>
          <a:bodyPr vert="horz" lIns="180000" tIns="108000" rIns="180000" bIns="0" rtlCol="0" anchor="t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/>
              <a:t>Industria farmaceutică</a:t>
            </a:r>
          </a:p>
          <a:p>
            <a:r>
              <a:rPr lang="en-US" sz="1000" b="0" i="1">
                <a:solidFill>
                  <a:schemeClr val="tx2"/>
                </a:solidFill>
                <a:latin typeface="+mn-lt"/>
              </a:rPr>
              <a:t>Ambalaje primare și secundare 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96681025-9403-407C-EEE5-3A4E471BBBDB}"/>
              </a:ext>
            </a:extLst>
          </p:cNvPr>
          <p:cNvSpPr txBox="1">
            <a:spLocks/>
          </p:cNvSpPr>
          <p:nvPr/>
        </p:nvSpPr>
        <p:spPr>
          <a:xfrm>
            <a:off x="9126537" y="2910539"/>
            <a:ext cx="2586038" cy="685800"/>
          </a:xfrm>
          <a:prstGeom prst="rect">
            <a:avLst/>
          </a:prstGeom>
          <a:noFill/>
        </p:spPr>
        <p:txBody>
          <a:bodyPr vert="horz" wrap="none" lIns="180000" tIns="108000" rIns="180000" bIns="548640" rtlCol="0" anchor="t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1" kern="120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/>
              <a:t>Producție generală </a:t>
            </a:r>
            <a:endParaRPr lang="en-US" sz="1500" dirty="0"/>
          </a:p>
          <a:p>
            <a:r>
              <a:rPr lang="en-US" sz="1000" b="0" i="1">
                <a:solidFill>
                  <a:schemeClr val="tx2"/>
                </a:solidFill>
                <a:latin typeface="+mn-lt"/>
              </a:rPr>
              <a:t>Textile, lemn, vopsitorie, mobilier 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A199CFE7-C3D5-EC52-8BA5-88ECC0ED1A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329" y="1431925"/>
            <a:ext cx="2586134" cy="1475874"/>
          </a:xfrm>
          <a:prstGeom prst="rect">
            <a:avLst/>
          </a:prstGeom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8A34AA69-3ED0-7B7C-3DA4-91CF6B40D0B6}"/>
              </a:ext>
            </a:extLst>
          </p:cNvPr>
          <p:cNvSpPr txBox="1"/>
          <p:nvPr/>
        </p:nvSpPr>
        <p:spPr>
          <a:xfrm>
            <a:off x="3360081" y="6152932"/>
            <a:ext cx="1744579" cy="1384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900">
                <a:latin typeface="Roboto Bold" panose="02000000000000000000" pitchFamily="2" charset="0"/>
                <a:ea typeface="Roboto Bold" panose="02000000000000000000" pitchFamily="2" charset="0"/>
              </a:rPr>
              <a:t>* Nu pentru America de Nord</a:t>
            </a:r>
            <a:endParaRPr lang="it-IT" sz="900" dirty="0"/>
          </a:p>
        </p:txBody>
      </p:sp>
      <p:pic>
        <p:nvPicPr>
          <p:cNvPr id="19" name="Immagine 2" descr="Immagine che contiene interno, muro, persona, vestiti&#10;&#10;Descrizione generata automaticamente">
            <a:extLst>
              <a:ext uri="{FF2B5EF4-FFF2-40B4-BE49-F238E27FC236}">
                <a16:creationId xmlns:a16="http://schemas.microsoft.com/office/drawing/2014/main" id="{B664DA04-B09E-9C59-BD51-9DC0B3CC77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0081" y="1431927"/>
            <a:ext cx="2587752" cy="1463027"/>
          </a:xfrm>
          <a:prstGeom prst="rect">
            <a:avLst/>
          </a:prstGeom>
        </p:spPr>
      </p:pic>
      <p:pic>
        <p:nvPicPr>
          <p:cNvPr id="21" name="Immagine 14">
            <a:extLst>
              <a:ext uri="{FF2B5EF4-FFF2-40B4-BE49-F238E27FC236}">
                <a16:creationId xmlns:a16="http://schemas.microsoft.com/office/drawing/2014/main" id="{255BB0BF-5BDB-344B-E29C-82D1870F132C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4165" y="1431925"/>
            <a:ext cx="2582132" cy="1463027"/>
          </a:xfrm>
          <a:prstGeom prst="rect">
            <a:avLst/>
          </a:prstGeom>
        </p:spPr>
      </p:pic>
      <p:pic>
        <p:nvPicPr>
          <p:cNvPr id="22" name="Immagine 19">
            <a:extLst>
              <a:ext uri="{FF2B5EF4-FFF2-40B4-BE49-F238E27FC236}">
                <a16:creationId xmlns:a16="http://schemas.microsoft.com/office/drawing/2014/main" id="{95ADE9C9-6495-F1FB-4BE1-78D19F1A99A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22629" y="1431925"/>
            <a:ext cx="2589945" cy="1463027"/>
          </a:xfrm>
          <a:prstGeom prst="rect">
            <a:avLst/>
          </a:prstGeom>
        </p:spPr>
      </p:pic>
      <p:sp>
        <p:nvSpPr>
          <p:cNvPr id="15" name="Footer Placeholder 15">
            <a:extLst>
              <a:ext uri="{FF2B5EF4-FFF2-40B4-BE49-F238E27FC236}">
                <a16:creationId xmlns:a16="http://schemas.microsoft.com/office/drawing/2014/main" id="{BF6279D2-D95C-D47B-9464-25BE83D1FB25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4176398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1023967" rtl="0" eaLnBrk="1" latinLnBrk="0" hangingPunct="1">
              <a:defRPr sz="1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"/>
              <a:t>INFORMAȚII CONFIDENȚIALE ALE COMPANIEI</a:t>
            </a:r>
            <a:endParaRPr lang="ro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838D0F5-D945-F259-FA28-B8EC4556D76C}"/>
              </a:ext>
            </a:extLst>
          </p:cNvPr>
          <p:cNvSpPr/>
          <p:nvPr/>
        </p:nvSpPr>
        <p:spPr>
          <a:xfrm flipH="1">
            <a:off x="1772396" y="-952874"/>
            <a:ext cx="6189190" cy="404143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09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Nilfisk Toolbox_Standard_4-3">
  <a:themeElements>
    <a:clrScheme name="Nilfisk Color-theme">
      <a:dk1>
        <a:srgbClr val="28313F"/>
      </a:dk1>
      <a:lt1>
        <a:srgbClr val="FFFFFF"/>
      </a:lt1>
      <a:dk2>
        <a:srgbClr val="8997A4"/>
      </a:dk2>
      <a:lt2>
        <a:srgbClr val="B3BBC5"/>
      </a:lt2>
      <a:accent1>
        <a:srgbClr val="6194AA"/>
      </a:accent1>
      <a:accent2>
        <a:srgbClr val="2496BE"/>
      </a:accent2>
      <a:accent3>
        <a:srgbClr val="38AFD9"/>
      </a:accent3>
      <a:accent4>
        <a:srgbClr val="38A8B4"/>
      </a:accent4>
      <a:accent5>
        <a:srgbClr val="68C18B"/>
      </a:accent5>
      <a:accent6>
        <a:srgbClr val="F47358"/>
      </a:accent6>
      <a:hlink>
        <a:srgbClr val="38AFD9"/>
      </a:hlink>
      <a:folHlink>
        <a:srgbClr val="38AFD9"/>
      </a:folHlink>
    </a:clrScheme>
    <a:fontScheme name="Nilfisk">
      <a:majorFont>
        <a:latin typeface="Roboto Bold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ctr"/>
      <a:lstStyle>
        <a:defPPr algn="ctr">
          <a:defRPr sz="200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Updated PowerPoint template 07-03-2022" id="{9E190E2A-A7A5-4E87-8010-778499B664C6}" vid="{A3FD54EC-67ED-411F-96C2-E7386872FA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D061F492E80840B8683C11A4CCA7DF" ma:contentTypeVersion="15" ma:contentTypeDescription="Creați un document nou." ma:contentTypeScope="" ma:versionID="39430fb81c9ee92ec2126f6e476b1378">
  <xsd:schema xmlns:xsd="http://www.w3.org/2001/XMLSchema" xmlns:xs="http://www.w3.org/2001/XMLSchema" xmlns:p="http://schemas.microsoft.com/office/2006/metadata/properties" xmlns:ns2="725e3bcd-ac5f-450e-bb73-0841e3a85645" xmlns:ns3="082a3472-b1c2-400d-8356-084816622d4b" targetNamespace="http://schemas.microsoft.com/office/2006/metadata/properties" ma:root="true" ma:fieldsID="386636fcc29928de347ccf804ff96b41" ns2:_="" ns3:_="">
    <xsd:import namespace="725e3bcd-ac5f-450e-bb73-0841e3a85645"/>
    <xsd:import namespace="082a3472-b1c2-400d-8356-084816622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5e3bcd-ac5f-450e-bb73-0841e3a856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Etichete imagine" ma:readOnly="false" ma:fieldId="{5cf76f15-5ced-4ddc-b409-7134ff3c332f}" ma:taxonomyMulti="true" ma:sspId="f4d3e637-ff8d-4400-8b4f-c20cae65de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2a3472-b1c2-400d-8356-084816622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Partajat c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Partajat cu detali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811e8cb-34ce-48bc-a08e-ab23f98879c7}" ma:internalName="TaxCatchAll" ma:showField="CatchAllData" ma:web="082a3472-b1c2-400d-8356-084816622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 de conținut"/>
        <xsd:element ref="dc:title" minOccurs="0" maxOccurs="1" ma:index="4" ma:displayName="Titlu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25e3bcd-ac5f-450e-bb73-0841e3a85645">
      <Terms xmlns="http://schemas.microsoft.com/office/infopath/2007/PartnerControls"/>
    </lcf76f155ced4ddcb4097134ff3c332f>
    <TaxCatchAll xmlns="082a3472-b1c2-400d-8356-084816622d4b" xsi:nil="true"/>
  </documentManagement>
</p:properties>
</file>

<file path=customXml/itemProps1.xml><?xml version="1.0" encoding="utf-8"?>
<ds:datastoreItem xmlns:ds="http://schemas.openxmlformats.org/officeDocument/2006/customXml" ds:itemID="{08D9CF25-2968-4E35-9D7F-AFFFC6CD9F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76F45D-7ED7-47AC-8D8E-9CC0BDE473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25e3bcd-ac5f-450e-bb73-0841e3a85645"/>
    <ds:schemaRef ds:uri="082a3472-b1c2-400d-8356-084816622d4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35D97F-54F6-4139-90B1-4BC360E16E53}">
  <ds:schemaRefs>
    <ds:schemaRef ds:uri="http://purl.org/dc/terms/"/>
    <ds:schemaRef ds:uri="http://schemas.microsoft.com/office/2006/documentManagement/types"/>
    <ds:schemaRef ds:uri="354dde04-e399-458e-afd2-5780735c498f"/>
    <ds:schemaRef ds:uri="http://purl.org/dc/elements/1.1/"/>
    <ds:schemaRef ds:uri="http://schemas.microsoft.com/office/2006/metadata/properties"/>
    <ds:schemaRef ds:uri="b38e86ad-ecae-4d8b-a6a2-599c57c8c9ab"/>
    <ds:schemaRef ds:uri="http://schemas.microsoft.com/sharepoint/v3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  <ds:schemaRef ds:uri="725e3bcd-ac5f-450e-bb73-0841e3a85645"/>
    <ds:schemaRef ds:uri="082a3472-b1c2-400d-8356-084816622d4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Nilfisk PTT template</Template>
  <TotalTime>3168</TotalTime>
  <Words>4243</Words>
  <Application>Microsoft Office PowerPoint</Application>
  <PresentationFormat>Widescreen</PresentationFormat>
  <Paragraphs>1070</Paragraphs>
  <Slides>32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5" baseType="lpstr">
      <vt:lpstr>Arial</vt:lpstr>
      <vt:lpstr>Calibri</vt:lpstr>
      <vt:lpstr>Courier New</vt:lpstr>
      <vt:lpstr>Roboto</vt:lpstr>
      <vt:lpstr>Roboto Black</vt:lpstr>
      <vt:lpstr>Roboto Bold</vt:lpstr>
      <vt:lpstr>Roboto Light</vt:lpstr>
      <vt:lpstr>Roboto regular</vt:lpstr>
      <vt:lpstr>Roboto Thin</vt:lpstr>
      <vt:lpstr>Segoe MDL2 Assets</vt:lpstr>
      <vt:lpstr>Wingdings</vt:lpstr>
      <vt:lpstr>Nilfisk Toolbox_Standard_4-3</vt:lpstr>
      <vt:lpstr>Diapositiva think-cell</vt:lpstr>
      <vt:lpstr>VHS010-VHS011 Gama mini-aspiratoarelor industriale</vt:lpstr>
      <vt:lpstr>Agendă</vt:lpstr>
      <vt:lpstr>1</vt:lpstr>
      <vt:lpstr>Prezentarea mini aspiratoarelor industriale</vt:lpstr>
      <vt:lpstr>Mini IVS</vt:lpstr>
      <vt:lpstr>Mini IVS</vt:lpstr>
      <vt:lpstr>Mini IVS</vt:lpstr>
      <vt:lpstr>2</vt:lpstr>
      <vt:lpstr>Caracteristici și beneficii cheie</vt:lpstr>
      <vt:lpstr>Focus pe aplicațiile din industria alimentară</vt:lpstr>
      <vt:lpstr>3</vt:lpstr>
      <vt:lpstr>Caracteristici cheie și design</vt:lpstr>
      <vt:lpstr>Caracteristici cheie și design</vt:lpstr>
      <vt:lpstr>Caracteristici cheie și modele ACD</vt:lpstr>
      <vt:lpstr>Caracteristici și beneficii cheie</vt:lpstr>
      <vt:lpstr>Pull&amp;Clean</vt:lpstr>
      <vt:lpstr>Sistem cu sac de siguranță</vt:lpstr>
      <vt:lpstr>4</vt:lpstr>
      <vt:lpstr>Suport accesorii</vt:lpstr>
      <vt:lpstr>Mini IVS Z22 </vt:lpstr>
      <vt:lpstr>Mini IVS ACD și CIID2 </vt:lpstr>
      <vt:lpstr>Aspirator și accesorii Mini IVS – sugestie de vânzare I</vt:lpstr>
      <vt:lpstr>Aspirator și accesorii Mini IVS – sugestie de vânzare II</vt:lpstr>
      <vt:lpstr>Filtre de schimb pentru VH011...</vt:lpstr>
      <vt:lpstr>Filtre de schimb și filtre cu sac pentru VHS010...</vt:lpstr>
      <vt:lpstr>5</vt:lpstr>
      <vt:lpstr>Date tehnice Mini IVS CE 230 V</vt:lpstr>
      <vt:lpstr>Date tehnice Mini IVS UL 120 V</vt:lpstr>
      <vt:lpstr>Date tehnice Mini IVS UK 110V</vt:lpstr>
      <vt:lpstr>6</vt:lpstr>
      <vt:lpstr>Denumirea și ierarhia produselor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your presentation title here</dc:title>
  <dc:creator>Tri Vu</dc:creator>
  <cp:lastModifiedBy>USER</cp:lastModifiedBy>
  <cp:revision>604</cp:revision>
  <dcterms:created xsi:type="dcterms:W3CDTF">2024-03-29T01:43:38Z</dcterms:created>
  <dcterms:modified xsi:type="dcterms:W3CDTF">2024-06-05T15:16:11Z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2578482</vt:lpwstr>
  </property>
  <property fmtid="{D5CDD505-2E9C-101B-9397-08002B2CF9AE}" pid="3" name="NXPowerLiteSettings">
    <vt:lpwstr>A74006B004C800</vt:lpwstr>
  </property>
  <property fmtid="{D5CDD505-2E9C-101B-9397-08002B2CF9AE}" pid="4" name="NXPowerLiteVersion">
    <vt:lpwstr>D5.0.2</vt:lpwstr>
  </property>
  <property fmtid="{D5CDD505-2E9C-101B-9397-08002B2CF9AE}" pid="5" name="ContentTypeId">
    <vt:lpwstr>0x0101000D90E30D1931D74AA31AAF46CFE106EB</vt:lpwstr>
  </property>
  <property fmtid="{D5CDD505-2E9C-101B-9397-08002B2CF9AE}" pid="6" name="MSIP_Label_8af657d4-2045-4871-9872-e323e3545d60_Enabled">
    <vt:lpwstr>true</vt:lpwstr>
  </property>
  <property fmtid="{D5CDD505-2E9C-101B-9397-08002B2CF9AE}" pid="7" name="MSIP_Label_8af657d4-2045-4871-9872-e323e3545d60_SetDate">
    <vt:lpwstr>2022-03-07T09:52:37Z</vt:lpwstr>
  </property>
  <property fmtid="{D5CDD505-2E9C-101B-9397-08002B2CF9AE}" pid="8" name="MSIP_Label_8af657d4-2045-4871-9872-e323e3545d60_Method">
    <vt:lpwstr>Privileged</vt:lpwstr>
  </property>
  <property fmtid="{D5CDD505-2E9C-101B-9397-08002B2CF9AE}" pid="9" name="MSIP_Label_8af657d4-2045-4871-9872-e323e3545d60_Name">
    <vt:lpwstr>Open sublabel</vt:lpwstr>
  </property>
  <property fmtid="{D5CDD505-2E9C-101B-9397-08002B2CF9AE}" pid="10" name="MSIP_Label_8af657d4-2045-4871-9872-e323e3545d60_SiteId">
    <vt:lpwstr>753c5d99-05be-4237-b4c5-fdb2e6b32ab2</vt:lpwstr>
  </property>
  <property fmtid="{D5CDD505-2E9C-101B-9397-08002B2CF9AE}" pid="11" name="MSIP_Label_8af657d4-2045-4871-9872-e323e3545d60_ActionId">
    <vt:lpwstr>dc55aacb-2282-478e-992e-416176343d0e</vt:lpwstr>
  </property>
  <property fmtid="{D5CDD505-2E9C-101B-9397-08002B2CF9AE}" pid="12" name="MSIP_Label_8af657d4-2045-4871-9872-e323e3545d60_ContentBits">
    <vt:lpwstr>0</vt:lpwstr>
  </property>
</Properties>
</file>