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86" r:id="rId5"/>
    <p:sldId id="288" r:id="rId6"/>
    <p:sldId id="289" r:id="rId7"/>
    <p:sldId id="290" r:id="rId8"/>
    <p:sldId id="291" r:id="rId9"/>
    <p:sldId id="295" r:id="rId10"/>
    <p:sldId id="292" r:id="rId11"/>
    <p:sldId id="293" r:id="rId12"/>
    <p:sldId id="294" r:id="rId13"/>
    <p:sldId id="2697" r:id="rId14"/>
    <p:sldId id="2698" r:id="rId15"/>
    <p:sldId id="296" r:id="rId16"/>
    <p:sldId id="297" r:id="rId17"/>
    <p:sldId id="298" r:id="rId18"/>
    <p:sldId id="299" r:id="rId19"/>
  </p:sldIdLst>
  <p:sldSz cx="12192000" cy="6858000"/>
  <p:notesSz cx="6797675" cy="9872663"/>
  <p:custDataLst>
    <p:tags r:id="rId22"/>
  </p:custDataLst>
  <p:defaultTextStyle>
    <a:defPPr>
      <a:defRPr lang="en-US"/>
    </a:defPPr>
    <a:lvl1pPr marL="0" algn="l" defTabSz="10239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1984" algn="l" defTabSz="10239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3967" algn="l" defTabSz="10239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35951" algn="l" defTabSz="10239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47934" algn="l" defTabSz="10239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59918" algn="l" defTabSz="10239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71901" algn="l" defTabSz="10239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83884" algn="l" defTabSz="10239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95868" algn="l" defTabSz="10239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109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28CEB01-E8FF-EA7F-A37C-5A7B9BF3D68A}" name="Sebastian Byskov Jensen" initials="SB" userId="S::sbjensen@Nilfisk.com::3627f06f-3224-4433-a481-d48ba3e130a2" providerId="AD"/>
  <p188:author id="{CCE1D22A-4564-FEA0-066D-AE80ED435C8C}" name="Line Skovbjerg" initials="LS" userId="S::lskovbjerg@Nilfisk.com::bd8d82be-b2a3-4297-892b-01dc5ddd9e5a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arlotte Vittrup" initials="CV" lastIdx="44" clrIdx="0">
    <p:extLst>
      <p:ext uri="{19B8F6BF-5375-455C-9EA6-DF929625EA0E}">
        <p15:presenceInfo xmlns:p15="http://schemas.microsoft.com/office/powerpoint/2012/main" userId="S-1-5-21-2455030247-886758136-1406340923-94286" providerId="AD"/>
      </p:ext>
    </p:extLst>
  </p:cmAuthor>
  <p:cmAuthor id="2" name="Lars Chrois" initials="LC" lastIdx="26" clrIdx="1">
    <p:extLst>
      <p:ext uri="{19B8F6BF-5375-455C-9EA6-DF929625EA0E}">
        <p15:presenceInfo xmlns:p15="http://schemas.microsoft.com/office/powerpoint/2012/main" userId="3ee1608269410e2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97A4"/>
    <a:srgbClr val="7C878E"/>
    <a:srgbClr val="000000"/>
    <a:srgbClr val="979797"/>
    <a:srgbClr val="4B4F54"/>
    <a:srgbClr val="606A70"/>
    <a:srgbClr val="D4CFBE"/>
    <a:srgbClr val="82827E"/>
    <a:srgbClr val="DDCFBF"/>
    <a:srgbClr val="0547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2949" autoAdjust="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3168" y="108"/>
      </p:cViewPr>
      <p:guideLst>
        <p:guide orient="horz" pos="3109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28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gs" Target="tags/tag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AB4FFD1-7A7D-85C4-B3AB-55B355DA97F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7DC1B0-0EC1-8336-2CF3-754A8FC4968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F273CE-5248-4578-90FB-C630F1ABB728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D28F5B-0703-C76E-B6B4-7C0CD82AFC0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D9C828-8360-D8D2-38C3-BAFEA7D0D96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893A72-F7F2-47A8-9E99-C02202810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21796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3109" userDrawn="1">
          <p15:clr>
            <a:srgbClr val="F26B43"/>
          </p15:clr>
        </p15:guide>
        <p15:guide id="2" pos="2141" userDrawn="1">
          <p15:clr>
            <a:srgbClr val="F26B43"/>
          </p15:clr>
        </p15:guide>
      </p15:sldGuideLst>
    </p:ext>
  </p:extLst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20T19:20:06.845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1 7578,'0'0'1600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77487DA-082B-4712-87EF-A52F989376F6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7950" y="739775"/>
            <a:ext cx="658177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54CEA7-A081-4B80-B0DE-E1334A21D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23967" rtl="0" eaLnBrk="1" latinLnBrk="0" hangingPunct="1">
      <a:defRPr sz="10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511984" algn="l" defTabSz="1023967" rtl="0" eaLnBrk="1" latinLnBrk="0" hangingPunct="1">
      <a:defRPr sz="10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023967" algn="l" defTabSz="1023967" rtl="0" eaLnBrk="1" latinLnBrk="0" hangingPunct="1">
      <a:defRPr sz="10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535951" algn="l" defTabSz="1023967" rtl="0" eaLnBrk="1" latinLnBrk="0" hangingPunct="1">
      <a:defRPr sz="10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047934" algn="l" defTabSz="1023967" rtl="0" eaLnBrk="1" latinLnBrk="0" hangingPunct="1">
      <a:defRPr sz="10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559918" algn="l" defTabSz="102396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71901" algn="l" defTabSz="102396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83884" algn="l" defTabSz="102396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95868" algn="l" defTabSz="102396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 ?><Relationships xmlns="http://schemas.openxmlformats.org/package/2006/relationships"><Relationship Id="rId3" Target="../media/image1.emf" Type="http://schemas.openxmlformats.org/officeDocument/2006/relationships/image"/><Relationship Id="rId2" Target="../slideMasters/slideMaster1.xml" Type="http://schemas.openxmlformats.org/officeDocument/2006/relationships/slideMaster"/><Relationship Id="rId1" Target="../tags/tag3.xml" Type="http://schemas.openxmlformats.org/officeDocument/2006/relationships/tags"/><Relationship Id="rId4" Target="../media/image1.emf" Type="http://schemas.openxmlformats.org/officeDocument/2006/relationships/image"/></Relationships>
</file>

<file path=ppt/slideLayouts/_rels/slideLayout10.xml.rels><?xml version="1.0" encoding="UTF-8" standalone="yes" ?><Relationships xmlns="http://schemas.openxmlformats.org/package/2006/relationships"><Relationship Id="rId3" Target="../media/image1.emf" Type="http://schemas.openxmlformats.org/officeDocument/2006/relationships/image"/><Relationship Id="rId2" Target="../slideMasters/slideMaster1.xml" Type="http://schemas.openxmlformats.org/officeDocument/2006/relationships/slideMaster"/><Relationship Id="rId1" Target="../tags/tag5.xml" Type="http://schemas.openxmlformats.org/officeDocument/2006/relationships/tags"/><Relationship Id="rId4" Target="../media/image1.emf" Type="http://schemas.openxmlformats.org/officeDocument/2006/relationships/image"/></Relationships>
</file>

<file path=ppt/slideLayouts/_rels/slideLayout11.xml.rels><?xml version="1.0" encoding="UTF-8" standalone="yes" ?><Relationships xmlns="http://schemas.openxmlformats.org/package/2006/relationships"><Relationship Id="rId3" Target="../media/image1.emf" Type="http://schemas.openxmlformats.org/officeDocument/2006/relationships/image"/><Relationship Id="rId2" Target="../slideMasters/slideMaster1.xml" Type="http://schemas.openxmlformats.org/officeDocument/2006/relationships/slideMaster"/><Relationship Id="rId1" Target="../tags/tag6.xml" Type="http://schemas.openxmlformats.org/officeDocument/2006/relationships/tags"/><Relationship Id="rId4" Target="../media/image1.emf" Type="http://schemas.openxmlformats.org/officeDocument/2006/relationships/image"/></Relationships>
</file>

<file path=ppt/slideLayouts/_rels/slideLayout12.xml.rels><?xml version="1.0" encoding="UTF-8" standalone="yes" ?><Relationships xmlns="http://schemas.openxmlformats.org/package/2006/relationships"><Relationship Id="rId3" Target="../media/image1.emf" Type="http://schemas.openxmlformats.org/officeDocument/2006/relationships/image"/><Relationship Id="rId2" Target="../slideMasters/slideMaster1.xml" Type="http://schemas.openxmlformats.org/officeDocument/2006/relationships/slideMaster"/><Relationship Id="rId1" Target="../tags/tag7.xml" Type="http://schemas.openxmlformats.org/officeDocument/2006/relationships/tags"/><Relationship Id="rId4" Target="../media/image1.emf" Type="http://schemas.openxmlformats.org/officeDocument/2006/relationships/image"/></Relationships>
</file>

<file path=ppt/slideLayouts/_rels/slideLayout13.xml.rels><?xml version="1.0" encoding="UTF-8" standalone="yes" ?><Relationships xmlns="http://schemas.openxmlformats.org/package/2006/relationships"><Relationship Id="rId3" Target="../media/image3.emf" Type="http://schemas.openxmlformats.org/officeDocument/2006/relationships/image"/><Relationship Id="rId2" Target="../slideMasters/slideMaster1.xml" Type="http://schemas.openxmlformats.org/officeDocument/2006/relationships/slideMaster"/><Relationship Id="rId1" Target="../tags/tag8.xml" Type="http://schemas.openxmlformats.org/officeDocument/2006/relationships/tags"/><Relationship Id="rId4" Target="../media/image3.emf" Type="http://schemas.openxmlformats.org/officeDocument/2006/relationships/image"/></Relationships>
</file>

<file path=ppt/slideLayouts/_rels/slideLayout14.xml.rels><?xml version="1.0" encoding="UTF-8" standalone="yes" ?><Relationships xmlns="http://schemas.openxmlformats.org/package/2006/relationships"><Relationship Id="rId3" Target="../media/image3.emf" Type="http://schemas.openxmlformats.org/officeDocument/2006/relationships/image"/><Relationship Id="rId2" Target="../slideMasters/slideMaster1.xml" Type="http://schemas.openxmlformats.org/officeDocument/2006/relationships/slideMaster"/><Relationship Id="rId1" Target="../tags/tag9.xml" Type="http://schemas.openxmlformats.org/officeDocument/2006/relationships/tags"/><Relationship Id="rId4" Target="../media/image3.emf" Type="http://schemas.openxmlformats.org/officeDocument/2006/relationships/image"/></Relationships>
</file>

<file path=ppt/slideLayouts/_rels/slideLayout15.xml.rels><?xml version="1.0" encoding="UTF-8" standalone="yes" ?><Relationships xmlns="http://schemas.openxmlformats.org/package/2006/relationships"><Relationship Id="rId3" Target="../media/image3.emf" Type="http://schemas.openxmlformats.org/officeDocument/2006/relationships/image"/><Relationship Id="rId2" Target="../slideMasters/slideMaster1.xml" Type="http://schemas.openxmlformats.org/officeDocument/2006/relationships/slideMaster"/><Relationship Id="rId1" Target="../tags/tag10.xml" Type="http://schemas.openxmlformats.org/officeDocument/2006/relationships/tags"/><Relationship Id="rId4" Target="../media/image3.emf" Type="http://schemas.openxmlformats.org/officeDocument/2006/relationships/image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 ?><Relationships xmlns="http://schemas.openxmlformats.org/package/2006/relationships"><Relationship Id="rId3" Target="../media/image3.emf" Type="http://schemas.openxmlformats.org/officeDocument/2006/relationships/image"/><Relationship Id="rId2" Target="../slideMasters/slideMaster1.xml" Type="http://schemas.openxmlformats.org/officeDocument/2006/relationships/slideMaster"/><Relationship Id="rId1" Target="../tags/tag11.xml" Type="http://schemas.openxmlformats.org/officeDocument/2006/relationships/tags"/><Relationship Id="rId4" Target="../media/image3.emf" Type="http://schemas.openxmlformats.org/officeDocument/2006/relationships/image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<Relationships xmlns="http://schemas.openxmlformats.org/package/2006/relationships"><Relationship Id="rId3" Target="../media/image3.emf" Type="http://schemas.openxmlformats.org/officeDocument/2006/relationships/image"/><Relationship Id="rId2" Target="../slideMasters/slideMaster1.xml" Type="http://schemas.openxmlformats.org/officeDocument/2006/relationships/slideMaster"/><Relationship Id="rId1" Target="../tags/tag4.xml" Type="http://schemas.openxmlformats.org/officeDocument/2006/relationships/tags"/><Relationship Id="rId4" Target="../media/image3.emf" Type="http://schemas.openxmlformats.org/officeDocument/2006/relationships/image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userDrawn="1">
  <p:cSld name="Fro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20"/>
          <p:cNvSpPr>
            <a:spLocks noGrp="1"/>
          </p:cNvSpPr>
          <p:nvPr>
            <p:ph idx="14" sz="quarter" type="pic"/>
          </p:nvPr>
        </p:nvSpPr>
        <p:spPr>
          <a:xfrm>
            <a:off x="0" y="1"/>
            <a:ext cx="12192000" cy="6273799"/>
          </a:xfrm>
        </p:spPr>
        <p:txBody>
          <a:bodyPr anchor="ctr" tIns="1249724"/>
          <a:lstStyle>
            <a:lvl1pPr algn="ctr" indent="0" marL="0">
              <a:buNone/>
              <a:defRPr i="1" sz="1600"/>
            </a:lvl1pPr>
          </a:lstStyle>
          <a:p>
            <a:r>
              <a:rPr lang="en-US" noProof="0"/>
              <a:t>Click icon to add picture</a:t>
            </a:r>
            <a:endParaRPr dirty="0" lang="en-US" noProof="0"/>
          </a:p>
        </p:txBody>
      </p:sp>
      <p:pic>
        <p:nvPicPr>
          <p:cNvPr hidden="1" id="3" name="Object 2"/>
          <p:cNvPicPr/>
          <p:nvPr/>
        </p:nvPicPr>
        <p:blipFill>
          <a:blip r:embed="rId3"/>
          <a:stretch>
            <a:fillRect/>
          </a:stretch>
          <a:srcRect/>
        </p:blipFill>
        <p:spPr>
          <a:xfrm>
            <a:off x="2119" y="2118"/>
            <a:ext cx="2116" cy="2116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4B69735F-A452-4024-977F-DD52AC156AF4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479425" y="669851"/>
            <a:ext cx="11233150" cy="1169582"/>
          </a:xfrm>
        </p:spPr>
        <p:txBody>
          <a:bodyPr/>
          <a:lstStyle>
            <a:lvl1pPr algn="ctr">
              <a:lnSpc>
                <a:spcPts val="4000"/>
              </a:lnSpc>
              <a:defRPr sz="4000"/>
            </a:lvl1pPr>
          </a:lstStyle>
          <a:p>
            <a:r>
              <a:rPr dirty="0" lang="en-US"/>
              <a:t>Click to edit Presentation Headline.</a:t>
            </a:r>
            <a:br>
              <a:rPr dirty="0" lang="en-US"/>
            </a:br>
            <a:r>
              <a:rPr dirty="0" lang="en-US"/>
              <a:t>Use White or Nilfisk Dark as text color.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BBDEE45-E090-44D1-98D1-825385BC723C}"/>
              </a:ext>
            </a:extLst>
          </p:cNvPr>
          <p:cNvSpPr/>
          <p:nvPr userDrawn="1"/>
        </p:nvSpPr>
        <p:spPr>
          <a:xfrm>
            <a:off x="348343" y="6479177"/>
            <a:ext cx="975360" cy="269966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734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18"/>
          <p:cNvSpPr>
            <a:spLocks noGrp="1"/>
          </p:cNvSpPr>
          <p:nvPr>
            <p:ph idx="18" sz="quarter"/>
          </p:nvPr>
        </p:nvSpPr>
        <p:spPr>
          <a:xfrm>
            <a:off x="479425" y="1529985"/>
            <a:ext cx="2586038" cy="4594372"/>
          </a:xfrm>
          <a:solidFill>
            <a:schemeClr val="bg1"/>
          </a:solidFill>
          <a:effectLst>
            <a:outerShdw algn="ctr" blurRad="139700" rotWithShape="0" sx="102000" sy="102000">
              <a:schemeClr val="bg2">
                <a:alpha val="30000"/>
              </a:schemeClr>
            </a:outerShdw>
          </a:effectLst>
        </p:spPr>
        <p:txBody>
          <a:bodyPr bIns="216000" lIns="216000" rIns="180000" rtlCol="0" tIns="864000" vert="horz">
            <a:noAutofit/>
          </a:bodyPr>
          <a:lstStyle>
            <a:lvl1pPr>
              <a:defRPr dirty="0" lang="en-US" noProof="0"/>
            </a:lvl1pPr>
            <a:lvl2pPr>
              <a:defRPr dirty="0" lang="en-US" noProof="0"/>
            </a:lvl2pPr>
            <a:lvl3pPr>
              <a:defRPr dirty="0" lang="en-US" noProof="0"/>
            </a:lvl3pPr>
            <a:lvl4pPr>
              <a:defRPr dirty="0" lang="en-US" noProof="0"/>
            </a:lvl4pPr>
            <a:lvl5pPr>
              <a:defRPr dirty="0" lang="en-US" noProof="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dirty="0" lang="en-US" noProof="0"/>
          </a:p>
        </p:txBody>
      </p:sp>
      <p:pic>
        <p:nvPicPr>
          <p:cNvPr hidden="1" id="13" name="Object 12"/>
          <p:cNvPicPr/>
          <p:nvPr/>
        </p:nvPicPr>
        <p:blipFill>
          <a:blip r:embed="rId3"/>
          <a:stretch>
            <a:fillRect/>
          </a:stretch>
          <a:srcRect/>
        </p:blipFill>
        <p:spPr>
          <a:xfrm>
            <a:off x="2119" y="2118"/>
            <a:ext cx="2116" cy="2116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hasCustomPrompt="1" idx="13" sz="quarter" type="body"/>
          </p:nvPr>
        </p:nvSpPr>
        <p:spPr>
          <a:xfrm>
            <a:off x="479425" y="1531915"/>
            <a:ext cx="2586038" cy="775354"/>
          </a:xfrm>
          <a:noFill/>
        </p:spPr>
        <p:txBody>
          <a:bodyPr anchor="t" bIns="0" lIns="216000" rIns="144000" tIns="180000">
            <a:noAutofit/>
          </a:bodyPr>
          <a:lstStyle>
            <a:lvl1pPr indent="0" marL="0">
              <a:buNone/>
              <a:defRPr b="1">
                <a:solidFill>
                  <a:schemeClr val="accent3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dirty="0" lang="en-US" noProof="0"/>
              <a:t>Insert content</a:t>
            </a:r>
          </a:p>
        </p:txBody>
      </p:sp>
      <p:sp>
        <p:nvSpPr>
          <p:cNvPr id="22" name="Content Placeholder 18">
            <a:extLst>
              <a:ext uri="{FF2B5EF4-FFF2-40B4-BE49-F238E27FC236}">
                <a16:creationId xmlns:a16="http://schemas.microsoft.com/office/drawing/2014/main" id="{6D336ECD-29CC-48D0-B322-298E9D3E152B}"/>
              </a:ext>
            </a:extLst>
          </p:cNvPr>
          <p:cNvSpPr>
            <a:spLocks noGrp="1"/>
          </p:cNvSpPr>
          <p:nvPr>
            <p:ph idx="23" sz="quarter"/>
          </p:nvPr>
        </p:nvSpPr>
        <p:spPr>
          <a:xfrm>
            <a:off x="3361796" y="1529985"/>
            <a:ext cx="2586038" cy="4594372"/>
          </a:xfrm>
          <a:solidFill>
            <a:schemeClr val="bg1"/>
          </a:solidFill>
          <a:effectLst>
            <a:outerShdw algn="ctr" blurRad="139700" rotWithShape="0" sx="102000" sy="102000">
              <a:schemeClr val="bg2">
                <a:alpha val="30000"/>
              </a:schemeClr>
            </a:outerShdw>
          </a:effectLst>
        </p:spPr>
        <p:txBody>
          <a:bodyPr bIns="216000" lIns="216000" rIns="180000" rtlCol="0" tIns="864000" vert="horz">
            <a:noAutofit/>
          </a:bodyPr>
          <a:lstStyle>
            <a:lvl1pPr>
              <a:defRPr dirty="0" lang="en-US" noProof="0"/>
            </a:lvl1pPr>
            <a:lvl2pPr>
              <a:defRPr dirty="0" lang="en-US" noProof="0"/>
            </a:lvl2pPr>
            <a:lvl3pPr>
              <a:defRPr dirty="0" lang="en-US" noProof="0"/>
            </a:lvl3pPr>
            <a:lvl4pPr>
              <a:defRPr dirty="0" lang="en-US" noProof="0"/>
            </a:lvl4pPr>
            <a:lvl5pPr>
              <a:defRPr dirty="0" lang="en-US" noProof="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dirty="0" lang="en-US" noProof="0"/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7A89B6B4-D22F-43E5-8EC2-AD07CBFD8568}"/>
              </a:ext>
            </a:extLst>
          </p:cNvPr>
          <p:cNvSpPr>
            <a:spLocks noGrp="1"/>
          </p:cNvSpPr>
          <p:nvPr>
            <p:ph hasCustomPrompt="1" idx="24" sz="quarter" type="body"/>
          </p:nvPr>
        </p:nvSpPr>
        <p:spPr>
          <a:xfrm>
            <a:off x="3361795" y="1531915"/>
            <a:ext cx="2586038" cy="775354"/>
          </a:xfrm>
          <a:noFill/>
        </p:spPr>
        <p:txBody>
          <a:bodyPr anchor="t" bIns="0" lIns="216000" rIns="144000" tIns="180000">
            <a:noAutofit/>
          </a:bodyPr>
          <a:lstStyle>
            <a:lvl1pPr indent="0" marL="0">
              <a:buNone/>
              <a:defRPr b="1">
                <a:solidFill>
                  <a:schemeClr val="accent3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dirty="0" lang="en-US" noProof="0"/>
              <a:t>Insert content</a:t>
            </a:r>
          </a:p>
        </p:txBody>
      </p:sp>
      <p:sp>
        <p:nvSpPr>
          <p:cNvPr id="24" name="Content Placeholder 18">
            <a:extLst>
              <a:ext uri="{FF2B5EF4-FFF2-40B4-BE49-F238E27FC236}">
                <a16:creationId xmlns:a16="http://schemas.microsoft.com/office/drawing/2014/main" id="{4CB7A7D7-2A49-427E-874B-C10B706C1E77}"/>
              </a:ext>
            </a:extLst>
          </p:cNvPr>
          <p:cNvSpPr>
            <a:spLocks noGrp="1"/>
          </p:cNvSpPr>
          <p:nvPr>
            <p:ph idx="25" sz="quarter"/>
          </p:nvPr>
        </p:nvSpPr>
        <p:spPr>
          <a:xfrm>
            <a:off x="6244167" y="1529985"/>
            <a:ext cx="2586038" cy="4594372"/>
          </a:xfrm>
          <a:solidFill>
            <a:schemeClr val="bg1"/>
          </a:solidFill>
          <a:effectLst>
            <a:outerShdw algn="ctr" blurRad="139700" rotWithShape="0" sx="102000" sy="102000">
              <a:schemeClr val="bg2">
                <a:alpha val="30000"/>
              </a:schemeClr>
            </a:outerShdw>
          </a:effectLst>
        </p:spPr>
        <p:txBody>
          <a:bodyPr bIns="216000" lIns="216000" rIns="180000" rtlCol="0" tIns="864000" vert="horz">
            <a:noAutofit/>
          </a:bodyPr>
          <a:lstStyle>
            <a:lvl1pPr>
              <a:defRPr dirty="0" lang="en-US" noProof="0"/>
            </a:lvl1pPr>
            <a:lvl2pPr>
              <a:defRPr dirty="0" lang="en-US" noProof="0"/>
            </a:lvl2pPr>
            <a:lvl3pPr>
              <a:defRPr dirty="0" lang="en-US" noProof="0"/>
            </a:lvl3pPr>
            <a:lvl4pPr>
              <a:defRPr dirty="0" lang="en-US" noProof="0"/>
            </a:lvl4pPr>
            <a:lvl5pPr>
              <a:defRPr dirty="0" lang="en-US" noProof="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dirty="0" lang="en-US" noProof="0"/>
          </a:p>
        </p:txBody>
      </p:sp>
      <p:sp>
        <p:nvSpPr>
          <p:cNvPr id="25" name="Text Placeholder 10">
            <a:extLst>
              <a:ext uri="{FF2B5EF4-FFF2-40B4-BE49-F238E27FC236}">
                <a16:creationId xmlns:a16="http://schemas.microsoft.com/office/drawing/2014/main" id="{706FD9DE-D534-40CE-BADF-4806A01DAC4C}"/>
              </a:ext>
            </a:extLst>
          </p:cNvPr>
          <p:cNvSpPr>
            <a:spLocks noGrp="1"/>
          </p:cNvSpPr>
          <p:nvPr>
            <p:ph hasCustomPrompt="1" idx="26" sz="quarter" type="body"/>
          </p:nvPr>
        </p:nvSpPr>
        <p:spPr>
          <a:xfrm>
            <a:off x="6244166" y="1531915"/>
            <a:ext cx="2586038" cy="775354"/>
          </a:xfrm>
          <a:noFill/>
        </p:spPr>
        <p:txBody>
          <a:bodyPr anchor="t" bIns="0" lIns="216000" rIns="144000" tIns="180000">
            <a:noAutofit/>
          </a:bodyPr>
          <a:lstStyle>
            <a:lvl1pPr indent="0" marL="0">
              <a:buNone/>
              <a:defRPr b="1">
                <a:solidFill>
                  <a:schemeClr val="accent3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dirty="0" lang="en-US" noProof="0"/>
              <a:t>Insert content</a:t>
            </a:r>
          </a:p>
        </p:txBody>
      </p:sp>
      <p:sp>
        <p:nvSpPr>
          <p:cNvPr id="26" name="Content Placeholder 18">
            <a:extLst>
              <a:ext uri="{FF2B5EF4-FFF2-40B4-BE49-F238E27FC236}">
                <a16:creationId xmlns:a16="http://schemas.microsoft.com/office/drawing/2014/main" id="{47DA4058-84EF-461D-934F-D341A5BB3D40}"/>
              </a:ext>
            </a:extLst>
          </p:cNvPr>
          <p:cNvSpPr>
            <a:spLocks noGrp="1"/>
          </p:cNvSpPr>
          <p:nvPr>
            <p:ph idx="27" sz="quarter"/>
          </p:nvPr>
        </p:nvSpPr>
        <p:spPr>
          <a:xfrm>
            <a:off x="9126537" y="1529985"/>
            <a:ext cx="2586038" cy="4594372"/>
          </a:xfrm>
          <a:solidFill>
            <a:schemeClr val="bg1"/>
          </a:solidFill>
          <a:effectLst>
            <a:outerShdw algn="ctr" blurRad="139700" rotWithShape="0" sx="102000" sy="102000">
              <a:schemeClr val="bg2">
                <a:alpha val="30000"/>
              </a:schemeClr>
            </a:outerShdw>
          </a:effectLst>
        </p:spPr>
        <p:txBody>
          <a:bodyPr bIns="216000" lIns="216000" rIns="180000" rtlCol="0" tIns="864000" vert="horz">
            <a:noAutofit/>
          </a:bodyPr>
          <a:lstStyle>
            <a:lvl1pPr>
              <a:defRPr dirty="0" lang="en-US" noProof="0"/>
            </a:lvl1pPr>
            <a:lvl2pPr>
              <a:defRPr dirty="0" lang="en-US" noProof="0"/>
            </a:lvl2pPr>
            <a:lvl3pPr>
              <a:defRPr dirty="0" lang="en-US" noProof="0"/>
            </a:lvl3pPr>
            <a:lvl4pPr>
              <a:defRPr dirty="0" lang="en-US" noProof="0"/>
            </a:lvl4pPr>
            <a:lvl5pPr>
              <a:defRPr dirty="0" lang="en-US" noProof="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dirty="0" lang="en-US" noProof="0"/>
          </a:p>
        </p:txBody>
      </p:sp>
      <p:sp>
        <p:nvSpPr>
          <p:cNvPr id="27" name="Text Placeholder 10">
            <a:extLst>
              <a:ext uri="{FF2B5EF4-FFF2-40B4-BE49-F238E27FC236}">
                <a16:creationId xmlns:a16="http://schemas.microsoft.com/office/drawing/2014/main" id="{5B11B367-A392-4D07-A3AA-FEA082E5DFB0}"/>
              </a:ext>
            </a:extLst>
          </p:cNvPr>
          <p:cNvSpPr>
            <a:spLocks noGrp="1"/>
          </p:cNvSpPr>
          <p:nvPr>
            <p:ph hasCustomPrompt="1" idx="28" sz="quarter" type="body"/>
          </p:nvPr>
        </p:nvSpPr>
        <p:spPr>
          <a:xfrm>
            <a:off x="9126537" y="1531915"/>
            <a:ext cx="2586038" cy="775354"/>
          </a:xfrm>
          <a:noFill/>
        </p:spPr>
        <p:txBody>
          <a:bodyPr anchor="t" bIns="0" lIns="216000" rIns="144000" tIns="180000">
            <a:noAutofit/>
          </a:bodyPr>
          <a:lstStyle>
            <a:lvl1pPr indent="0" marL="0">
              <a:buNone/>
              <a:defRPr b="1">
                <a:solidFill>
                  <a:schemeClr val="accent3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dirty="0" lang="en-US" noProof="0"/>
              <a:t>Insert content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AD02FB-189A-4BD4-8E2E-B325B0929E8F}"/>
              </a:ext>
            </a:extLst>
          </p:cNvPr>
          <p:cNvSpPr>
            <a:spLocks noGrp="1"/>
          </p:cNvSpPr>
          <p:nvPr>
            <p:ph idx="29" sz="half" type="dt"/>
          </p:nvPr>
        </p:nvSpPr>
        <p:spPr/>
        <p:txBody>
          <a:bodyPr/>
          <a:lstStyle/>
          <a:p>
            <a:fld id="{0ED24883-5F2E-4E07-BB60-5EB91961E258}" type="datetime1">
              <a:rPr lang="en-US" smtClean="0"/>
              <a:t>4/29/2024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36B14F-11E0-4889-A413-CB3C7AFF79B4}"/>
              </a:ext>
            </a:extLst>
          </p:cNvPr>
          <p:cNvSpPr>
            <a:spLocks noGrp="1"/>
          </p:cNvSpPr>
          <p:nvPr>
            <p:ph idx="30" sz="quarter" type="ftr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VP300 HEPA</a:t>
            </a:r>
            <a:endParaRPr dirty="0"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B28851-AA76-4129-AC91-31C430AE821B}"/>
              </a:ext>
            </a:extLst>
          </p:cNvPr>
          <p:cNvSpPr>
            <a:spLocks noGrp="1"/>
          </p:cNvSpPr>
          <p:nvPr>
            <p:ph idx="31" sz="quarter" type="sldNum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0C4B6512-58D0-4126-A96F-DCE2BC492B64}"/>
              </a:ext>
            </a:extLst>
          </p:cNvPr>
          <p:cNvSpPr>
            <a:spLocks noGrp="1"/>
          </p:cNvSpPr>
          <p:nvPr>
            <p:ph hasCustomPrompt="1" idx="14" sz="quarter" type="body"/>
          </p:nvPr>
        </p:nvSpPr>
        <p:spPr>
          <a:xfrm>
            <a:off x="475521" y="873877"/>
            <a:ext cx="11235102" cy="376456"/>
          </a:xfrm>
        </p:spPr>
        <p:txBody>
          <a:bodyPr/>
          <a:lstStyle>
            <a:lvl1pPr indent="0" marL="0">
              <a:buNone/>
              <a:defRPr sz="1800"/>
            </a:lvl1pPr>
            <a:lvl2pPr indent="0" marL="199104">
              <a:buNone/>
              <a:defRPr/>
            </a:lvl2pPr>
          </a:lstStyle>
          <a:p>
            <a:pPr lvl="0"/>
            <a:r>
              <a:rPr dirty="0" lang="en-US"/>
              <a:t>Click to insert </a:t>
            </a:r>
            <a:r>
              <a:rPr dirty="0" err="1" lang="en-US"/>
              <a:t>subheadline</a:t>
            </a:r>
            <a:endParaRPr dirty="0" lang="en-US"/>
          </a:p>
        </p:txBody>
      </p:sp>
      <p:sp>
        <p:nvSpPr>
          <p:cNvPr id="17" name="Title Placeholder 1">
            <a:extLst>
              <a:ext uri="{FF2B5EF4-FFF2-40B4-BE49-F238E27FC236}">
                <a16:creationId xmlns:a16="http://schemas.microsoft.com/office/drawing/2014/main" id="{164CE1CF-9577-4E95-9A2E-848CA260D9F9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479425" y="494490"/>
            <a:ext cx="11233150" cy="388013"/>
          </a:xfrm>
          <a:prstGeom prst="rect">
            <a:avLst/>
          </a:prstGeom>
        </p:spPr>
        <p:txBody>
          <a:bodyPr anchor="t" bIns="0" lIns="0" rIns="0" rtlCol="0" tIns="0" vert="horz">
            <a:noAutofit/>
          </a:bodyPr>
          <a:lstStyle>
            <a:lvl1pPr>
              <a:defRPr/>
            </a:lvl1pPr>
          </a:lstStyle>
          <a:p>
            <a:r>
              <a:rPr dirty="0" lang="en-US" noProof="0"/>
              <a:t>Insert headline</a:t>
            </a:r>
          </a:p>
        </p:txBody>
      </p:sp>
    </p:spTree>
    <p:extLst>
      <p:ext uri="{BB962C8B-B14F-4D97-AF65-F5344CB8AC3E}">
        <p14:creationId xmlns:p14="http://schemas.microsoft.com/office/powerpoint/2010/main" val="1312598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userDrawn="1">
  <p:cSld name="2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208B418E-47E7-4CB3-9272-AFFEF9163A3D}"/>
              </a:ext>
            </a:extLst>
          </p:cNvPr>
          <p:cNvSpPr>
            <a:spLocks noGrp="1"/>
          </p:cNvSpPr>
          <p:nvPr>
            <p:ph hasCustomPrompt="1" idx="23" sz="quarter" type="pic"/>
          </p:nvPr>
        </p:nvSpPr>
        <p:spPr>
          <a:xfrm>
            <a:off x="0" y="1"/>
            <a:ext cx="12192000" cy="2488018"/>
          </a:xfrm>
        </p:spPr>
        <p:txBody>
          <a:bodyPr anchor="b" anchorCtr="0" bIns="72000" lIns="72000" rIns="71974" tIns="71974"/>
          <a:lstStyle>
            <a:lvl1pPr algn="ctr" indent="0" marL="0">
              <a:spcBef>
                <a:spcPts val="0"/>
              </a:spcBef>
              <a:buNone/>
              <a:defRPr baseline="0">
                <a:solidFill>
                  <a:schemeClr val="tx1"/>
                </a:solidFill>
              </a:defRPr>
            </a:lvl1pPr>
          </a:lstStyle>
          <a:p>
            <a:r>
              <a:rPr dirty="0" lang="en-US" noProof="0"/>
              <a:t>Click to insert a picture</a:t>
            </a:r>
            <a:br>
              <a:rPr dirty="0" lang="en-US" noProof="0"/>
            </a:br>
            <a:r>
              <a:rPr dirty="0" lang="en-US" noProof="0"/>
              <a:t>Note that the picture will be inserted on top of the text placeholder.</a:t>
            </a:r>
            <a:br>
              <a:rPr dirty="0" lang="en-US" noProof="0"/>
            </a:br>
            <a:r>
              <a:rPr dirty="0" lang="en-US" noProof="0"/>
              <a:t>Therefore, in order to insert text, right click the picture and choose "Send to back"</a:t>
            </a:r>
          </a:p>
        </p:txBody>
      </p:sp>
      <p:pic>
        <p:nvPicPr>
          <p:cNvPr hidden="1" id="13" name="Object 12"/>
          <p:cNvPicPr/>
          <p:nvPr/>
        </p:nvPicPr>
        <p:blipFill>
          <a:blip r:embed="rId3"/>
          <a:stretch>
            <a:fillRect/>
          </a:stretch>
          <a:srcRect/>
        </p:blipFill>
        <p:spPr>
          <a:xfrm>
            <a:off x="2119" y="2118"/>
            <a:ext cx="2116" cy="2116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hasCustomPrompt="1" idx="13" sz="quarter" type="body"/>
          </p:nvPr>
        </p:nvSpPr>
        <p:spPr>
          <a:xfrm>
            <a:off x="1064435" y="2805514"/>
            <a:ext cx="4269012" cy="623486"/>
          </a:xfrm>
          <a:noFill/>
        </p:spPr>
        <p:txBody>
          <a:bodyPr anchor="ctr" bIns="0" lIns="144000" rIns="144000" tIns="0">
            <a:noAutofit/>
          </a:bodyPr>
          <a:lstStyle>
            <a:lvl1pPr algn="ctr" indent="0" marL="0">
              <a:lnSpc>
                <a:spcPts val="1700"/>
              </a:lnSpc>
              <a:buNone/>
              <a:defRPr b="1">
                <a:solidFill>
                  <a:schemeClr val="tx1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dirty="0" lang="en-US" noProof="0"/>
              <a:t>Click to edit </a:t>
            </a:r>
            <a:br>
              <a:rPr dirty="0" lang="en-US" noProof="0"/>
            </a:br>
            <a:r>
              <a:rPr dirty="0" lang="en-US" noProof="0"/>
              <a:t>Master text styles</a:t>
            </a:r>
          </a:p>
        </p:txBody>
      </p:sp>
      <p:sp>
        <p:nvSpPr>
          <p:cNvPr id="16" name="Text Placeholder 10"/>
          <p:cNvSpPr>
            <a:spLocks noGrp="1"/>
          </p:cNvSpPr>
          <p:nvPr>
            <p:ph hasCustomPrompt="1" idx="17" sz="quarter" type="body"/>
          </p:nvPr>
        </p:nvSpPr>
        <p:spPr>
          <a:xfrm>
            <a:off x="6644154" y="2803583"/>
            <a:ext cx="4267530" cy="622719"/>
          </a:xfrm>
          <a:noFill/>
        </p:spPr>
        <p:txBody>
          <a:bodyPr anchor="ctr" bIns="0" lIns="144000" rIns="144000" tIns="0">
            <a:noAutofit/>
          </a:bodyPr>
          <a:lstStyle>
            <a:lvl1pPr algn="ctr" indent="0" marL="0">
              <a:lnSpc>
                <a:spcPts val="1700"/>
              </a:lnSpc>
              <a:buNone/>
              <a:defRPr b="1">
                <a:solidFill>
                  <a:schemeClr val="tx1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dirty="0" lang="en-US" noProof="0"/>
              <a:t>Click to edit Master text styles</a:t>
            </a:r>
          </a:p>
        </p:txBody>
      </p:sp>
      <p:sp>
        <p:nvSpPr>
          <p:cNvPr id="19" name="Content Placeholder 18"/>
          <p:cNvSpPr>
            <a:spLocks noGrp="1"/>
          </p:cNvSpPr>
          <p:nvPr>
            <p:ph hasCustomPrompt="1" idx="18" sz="quarter"/>
          </p:nvPr>
        </p:nvSpPr>
        <p:spPr>
          <a:xfrm>
            <a:off x="1064435" y="3429001"/>
            <a:ext cx="4269012" cy="2748516"/>
          </a:xfrm>
          <a:noFill/>
        </p:spPr>
        <p:txBody>
          <a:bodyPr lIns="144000" rIns="144000" tIns="144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dirty="0" lang="en-US" noProof="0"/>
              <a:t>Click to edit Master text styles</a:t>
            </a:r>
          </a:p>
          <a:p>
            <a:pPr lvl="1"/>
            <a:r>
              <a:rPr dirty="0" lang="en-US" noProof="0"/>
              <a:t>Second level</a:t>
            </a:r>
          </a:p>
          <a:p>
            <a:pPr lvl="2"/>
            <a:r>
              <a:rPr dirty="0" lang="en-US" noProof="0"/>
              <a:t>Third level</a:t>
            </a:r>
          </a:p>
          <a:p>
            <a:pPr lvl="3"/>
            <a:r>
              <a:rPr dirty="0" lang="en-US" noProof="0"/>
              <a:t>Fourth level</a:t>
            </a:r>
          </a:p>
          <a:p>
            <a:pPr lvl="4"/>
            <a:r>
              <a:rPr dirty="0" lang="en-US" noProof="0"/>
              <a:t>Fifth level</a:t>
            </a:r>
          </a:p>
        </p:txBody>
      </p:sp>
      <p:sp>
        <p:nvSpPr>
          <p:cNvPr id="20" name="Content Placeholder 18"/>
          <p:cNvSpPr>
            <a:spLocks noGrp="1"/>
          </p:cNvSpPr>
          <p:nvPr>
            <p:ph hasCustomPrompt="1" idx="19" sz="quarter"/>
          </p:nvPr>
        </p:nvSpPr>
        <p:spPr>
          <a:xfrm>
            <a:off x="6644154" y="3426304"/>
            <a:ext cx="4267531" cy="2748516"/>
          </a:xfrm>
          <a:noFill/>
        </p:spPr>
        <p:txBody>
          <a:bodyPr lIns="144000" rIns="144000" tIns="144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dirty="0" lang="en-US" noProof="0"/>
              <a:t>Click to edit Master text styles</a:t>
            </a:r>
          </a:p>
          <a:p>
            <a:pPr lvl="1"/>
            <a:r>
              <a:rPr dirty="0" lang="en-US" noProof="0"/>
              <a:t>Second level</a:t>
            </a:r>
          </a:p>
          <a:p>
            <a:pPr lvl="2"/>
            <a:r>
              <a:rPr dirty="0" lang="en-US" noProof="0"/>
              <a:t>Third level</a:t>
            </a:r>
          </a:p>
          <a:p>
            <a:pPr lvl="3"/>
            <a:r>
              <a:rPr dirty="0" lang="en-US" noProof="0"/>
              <a:t>Fourth level</a:t>
            </a:r>
          </a:p>
          <a:p>
            <a:pPr lvl="4"/>
            <a:r>
              <a:rPr dirty="0" lang="en-US" noProof="0"/>
              <a:t>Fifth level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92606E51-302A-402C-B20F-54F37450EF5A}"/>
              </a:ext>
            </a:extLst>
          </p:cNvPr>
          <p:cNvSpPr>
            <a:spLocks noGrp="1"/>
          </p:cNvSpPr>
          <p:nvPr>
            <p:ph hasCustomPrompt="1" idx="43" sz="quarter" type="body"/>
          </p:nvPr>
        </p:nvSpPr>
        <p:spPr>
          <a:xfrm>
            <a:off x="2824031" y="2079363"/>
            <a:ext cx="698400" cy="69823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="ctr" bIns="0" lIns="0" rIns="0" tIns="0"/>
          <a:lstStyle>
            <a:lvl1pPr algn="ctr" indent="0" marL="0">
              <a:buNone/>
              <a:defRPr b="1" sz="2800">
                <a:solidFill>
                  <a:schemeClr val="bg1"/>
                </a:solidFill>
                <a:latin charset="0" panose="02000000000000000000" pitchFamily="2" typeface="Roboto Black"/>
                <a:ea charset="0" panose="02000000000000000000" pitchFamily="2" typeface="Roboto Black"/>
              </a:defRPr>
            </a:lvl1pPr>
          </a:lstStyle>
          <a:p>
            <a:pPr lvl="0"/>
            <a:r>
              <a:rPr dirty="0" lang="en-US" noProof="0"/>
              <a:t>X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AA946F2A-6D15-4356-AACE-77B713052445}"/>
              </a:ext>
            </a:extLst>
          </p:cNvPr>
          <p:cNvSpPr>
            <a:spLocks noGrp="1"/>
          </p:cNvSpPr>
          <p:nvPr>
            <p:ph hasCustomPrompt="1" idx="44" sz="quarter" type="body"/>
          </p:nvPr>
        </p:nvSpPr>
        <p:spPr>
          <a:xfrm>
            <a:off x="8424045" y="2079363"/>
            <a:ext cx="698400" cy="6982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="ctr" bIns="0" lIns="0" rIns="0" tIns="0"/>
          <a:lstStyle>
            <a:lvl1pPr algn="ctr" indent="0" marL="0">
              <a:buNone/>
              <a:defRPr b="1" sz="2800">
                <a:solidFill>
                  <a:schemeClr val="bg1"/>
                </a:solidFill>
                <a:latin charset="0" panose="02000000000000000000" pitchFamily="2" typeface="Roboto Black"/>
                <a:ea charset="0" panose="02000000000000000000" pitchFamily="2" typeface="Roboto Black"/>
              </a:defRPr>
            </a:lvl1pPr>
          </a:lstStyle>
          <a:p>
            <a:pPr lvl="0"/>
            <a:r>
              <a:rPr dirty="0" lang="en-US" noProof="0"/>
              <a:t>X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436295-A04E-410C-BC96-E703F87AF8FB}"/>
              </a:ext>
            </a:extLst>
          </p:cNvPr>
          <p:cNvSpPr>
            <a:spLocks noGrp="1"/>
          </p:cNvSpPr>
          <p:nvPr>
            <p:ph idx="45" sz="half" type="dt"/>
          </p:nvPr>
        </p:nvSpPr>
        <p:spPr/>
        <p:txBody>
          <a:bodyPr/>
          <a:lstStyle/>
          <a:p>
            <a:fld id="{3729AE7C-41DF-45CD-A4B2-3A7BABB2E673}" type="datetime1">
              <a:rPr lang="en-US" smtClean="0"/>
              <a:t>4/29/2024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B2DE98-0117-4A18-88E2-669F6FB209A4}"/>
              </a:ext>
            </a:extLst>
          </p:cNvPr>
          <p:cNvSpPr>
            <a:spLocks noGrp="1"/>
          </p:cNvSpPr>
          <p:nvPr>
            <p:ph idx="46" sz="quarter" type="ftr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VP300 HEPA</a:t>
            </a:r>
            <a:endParaRPr dirty="0"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D719EE-E991-4D3D-BAFB-EB072BFB1EEB}"/>
              </a:ext>
            </a:extLst>
          </p:cNvPr>
          <p:cNvSpPr>
            <a:spLocks noGrp="1"/>
          </p:cNvSpPr>
          <p:nvPr>
            <p:ph idx="47" sz="quarter" type="sldNum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FC155D83-CC89-488D-A2E1-DDEE95784B50}"/>
              </a:ext>
            </a:extLst>
          </p:cNvPr>
          <p:cNvSpPr>
            <a:spLocks noGrp="1"/>
          </p:cNvSpPr>
          <p:nvPr>
            <p:ph hasCustomPrompt="1" idx="14" sz="quarter" type="body"/>
          </p:nvPr>
        </p:nvSpPr>
        <p:spPr>
          <a:xfrm>
            <a:off x="475521" y="873877"/>
            <a:ext cx="11235102" cy="376456"/>
          </a:xfrm>
        </p:spPr>
        <p:txBody>
          <a:bodyPr/>
          <a:lstStyle>
            <a:lvl1pPr indent="0" marL="0">
              <a:buNone/>
              <a:defRPr sz="1800"/>
            </a:lvl1pPr>
            <a:lvl2pPr indent="0" marL="199104">
              <a:buNone/>
              <a:defRPr/>
            </a:lvl2pPr>
          </a:lstStyle>
          <a:p>
            <a:pPr lvl="0"/>
            <a:r>
              <a:rPr dirty="0" lang="en-US"/>
              <a:t>Click to insert </a:t>
            </a:r>
            <a:r>
              <a:rPr dirty="0" err="1" lang="en-US"/>
              <a:t>subheadline</a:t>
            </a:r>
            <a:endParaRPr dirty="0" lang="en-US"/>
          </a:p>
        </p:txBody>
      </p:sp>
      <p:sp>
        <p:nvSpPr>
          <p:cNvPr id="22" name="Title Placeholder 1">
            <a:extLst>
              <a:ext uri="{FF2B5EF4-FFF2-40B4-BE49-F238E27FC236}">
                <a16:creationId xmlns:a16="http://schemas.microsoft.com/office/drawing/2014/main" id="{2CEEA349-D809-4E4C-BA93-BCE8AF64CA59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479425" y="494490"/>
            <a:ext cx="11233150" cy="388013"/>
          </a:xfrm>
          <a:prstGeom prst="rect">
            <a:avLst/>
          </a:prstGeom>
        </p:spPr>
        <p:txBody>
          <a:bodyPr anchor="t" bIns="0" lIns="0" rIns="0" rtlCol="0" tIns="0" vert="horz">
            <a:noAutofit/>
          </a:bodyPr>
          <a:lstStyle>
            <a:lvl1pPr>
              <a:defRPr/>
            </a:lvl1pPr>
          </a:lstStyle>
          <a:p>
            <a:r>
              <a:rPr dirty="0" lang="en-US" noProof="0"/>
              <a:t>Insert headline</a:t>
            </a:r>
          </a:p>
        </p:txBody>
      </p:sp>
    </p:spTree>
    <p:extLst>
      <p:ext uri="{BB962C8B-B14F-4D97-AF65-F5344CB8AC3E}">
        <p14:creationId xmlns:p14="http://schemas.microsoft.com/office/powerpoint/2010/main" val="761691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12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userDrawn="1">
  <p:cSld name="3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3">
            <a:extLst>
              <a:ext uri="{FF2B5EF4-FFF2-40B4-BE49-F238E27FC236}">
                <a16:creationId xmlns:a16="http://schemas.microsoft.com/office/drawing/2014/main" id="{004E70DC-C3D2-4252-9260-04CDF1B85E16}"/>
              </a:ext>
            </a:extLst>
          </p:cNvPr>
          <p:cNvSpPr>
            <a:spLocks noGrp="1"/>
          </p:cNvSpPr>
          <p:nvPr>
            <p:ph hasCustomPrompt="1" idx="25" sz="quarter" type="pic"/>
          </p:nvPr>
        </p:nvSpPr>
        <p:spPr>
          <a:xfrm>
            <a:off x="0" y="1"/>
            <a:ext cx="12192000" cy="2488018"/>
          </a:xfrm>
        </p:spPr>
        <p:txBody>
          <a:bodyPr anchor="b" anchorCtr="0" bIns="72000" lIns="72000" rIns="71974" tIns="71974"/>
          <a:lstStyle>
            <a:lvl1pPr algn="ctr" indent="0" marL="0">
              <a:spcBef>
                <a:spcPts val="0"/>
              </a:spcBef>
              <a:buNone/>
              <a:defRPr baseline="0">
                <a:solidFill>
                  <a:schemeClr val="tx1"/>
                </a:solidFill>
              </a:defRPr>
            </a:lvl1pPr>
          </a:lstStyle>
          <a:p>
            <a:r>
              <a:rPr dirty="0" lang="en-US" noProof="0"/>
              <a:t>Click to insert a picture</a:t>
            </a:r>
            <a:br>
              <a:rPr dirty="0" lang="en-US" noProof="0"/>
            </a:br>
            <a:r>
              <a:rPr dirty="0" lang="en-US" noProof="0"/>
              <a:t>Note that the picture will be inserted on top of the text placeholder.</a:t>
            </a:r>
            <a:br>
              <a:rPr dirty="0" lang="en-US" noProof="0"/>
            </a:br>
            <a:r>
              <a:rPr dirty="0" lang="en-US" noProof="0"/>
              <a:t>Therefore, in order to insert text, right click the picture and choose "Send to back"</a:t>
            </a:r>
          </a:p>
        </p:txBody>
      </p:sp>
      <p:pic>
        <p:nvPicPr>
          <p:cNvPr hidden="1" id="13" name="Object 12"/>
          <p:cNvPicPr/>
          <p:nvPr/>
        </p:nvPicPr>
        <p:blipFill>
          <a:blip r:embed="rId3"/>
          <a:stretch>
            <a:fillRect/>
          </a:stretch>
          <a:srcRect/>
        </p:blipFill>
        <p:spPr>
          <a:xfrm>
            <a:off x="2119" y="2118"/>
            <a:ext cx="2116" cy="2116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hasCustomPrompt="1" idx="13" sz="quarter" type="body"/>
          </p:nvPr>
        </p:nvSpPr>
        <p:spPr>
          <a:xfrm>
            <a:off x="479426" y="2914458"/>
            <a:ext cx="2725830" cy="622800"/>
          </a:xfrm>
          <a:noFill/>
        </p:spPr>
        <p:txBody>
          <a:bodyPr anchor="ctr" bIns="0" lIns="144000" rIns="144000" tIns="0">
            <a:noAutofit/>
          </a:bodyPr>
          <a:lstStyle>
            <a:lvl1pPr indent="0" marL="0">
              <a:buNone/>
              <a:defRPr b="1">
                <a:solidFill>
                  <a:schemeClr val="tx1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dirty="0" lang="en-US" noProof="0"/>
              <a:t>Click to edit Master text styles</a:t>
            </a:r>
          </a:p>
        </p:txBody>
      </p:sp>
      <p:sp>
        <p:nvSpPr>
          <p:cNvPr id="19" name="Content Placeholder 18"/>
          <p:cNvSpPr>
            <a:spLocks noGrp="1"/>
          </p:cNvSpPr>
          <p:nvPr>
            <p:ph hasCustomPrompt="1" idx="18" sz="quarter"/>
          </p:nvPr>
        </p:nvSpPr>
        <p:spPr>
          <a:xfrm>
            <a:off x="479426" y="3535328"/>
            <a:ext cx="2725830" cy="2652821"/>
          </a:xfrm>
          <a:noFill/>
        </p:spPr>
        <p:txBody>
          <a:bodyPr lIns="144000" rIns="144000" tIns="144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dirty="0" lang="en-US" noProof="0"/>
              <a:t>Click to edit Master text styles</a:t>
            </a:r>
          </a:p>
          <a:p>
            <a:pPr lvl="1"/>
            <a:r>
              <a:rPr dirty="0" lang="en-US" noProof="0"/>
              <a:t>Second level</a:t>
            </a:r>
          </a:p>
          <a:p>
            <a:pPr lvl="2"/>
            <a:r>
              <a:rPr dirty="0" lang="en-US" noProof="0"/>
              <a:t>Third level</a:t>
            </a:r>
          </a:p>
          <a:p>
            <a:pPr lvl="3"/>
            <a:r>
              <a:rPr dirty="0" lang="en-US" noProof="0"/>
              <a:t>Fourth level</a:t>
            </a:r>
          </a:p>
          <a:p>
            <a:pPr lvl="4"/>
            <a:r>
              <a:rPr dirty="0" lang="en-US" noProof="0"/>
              <a:t>Fifth level</a:t>
            </a:r>
          </a:p>
        </p:txBody>
      </p:sp>
      <p:sp>
        <p:nvSpPr>
          <p:cNvPr id="17" name="Text Placeholder 6">
            <a:extLst>
              <a:ext uri="{FF2B5EF4-FFF2-40B4-BE49-F238E27FC236}">
                <a16:creationId xmlns:a16="http://schemas.microsoft.com/office/drawing/2014/main" id="{0777F5BC-90F4-414E-B27A-79BDF9D40929}"/>
              </a:ext>
            </a:extLst>
          </p:cNvPr>
          <p:cNvSpPr>
            <a:spLocks noGrp="1"/>
          </p:cNvSpPr>
          <p:nvPr>
            <p:ph hasCustomPrompt="1" idx="43" sz="quarter" type="body"/>
          </p:nvPr>
        </p:nvSpPr>
        <p:spPr>
          <a:xfrm>
            <a:off x="1428341" y="2079363"/>
            <a:ext cx="828000" cy="828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txBody>
          <a:bodyPr anchor="ctr" bIns="0" lIns="0" rIns="0" tIns="0"/>
          <a:lstStyle>
            <a:lvl1pPr algn="ctr" indent="0" marL="0">
              <a:buNone/>
              <a:defRPr b="1" sz="2800">
                <a:solidFill>
                  <a:schemeClr val="bg1"/>
                </a:solidFill>
                <a:latin charset="0" panose="02000000000000000000" pitchFamily="2" typeface="Roboto Black"/>
                <a:ea charset="0" panose="02000000000000000000" pitchFamily="2" typeface="Roboto Black"/>
              </a:defRPr>
            </a:lvl1pPr>
          </a:lstStyle>
          <a:p>
            <a:pPr lvl="0"/>
            <a:r>
              <a:rPr dirty="0" lang="en-US" noProof="0"/>
              <a:t>X</a:t>
            </a:r>
          </a:p>
        </p:txBody>
      </p:sp>
      <p:sp>
        <p:nvSpPr>
          <p:cNvPr id="32" name="Text Placeholder 10">
            <a:extLst>
              <a:ext uri="{FF2B5EF4-FFF2-40B4-BE49-F238E27FC236}">
                <a16:creationId xmlns:a16="http://schemas.microsoft.com/office/drawing/2014/main" id="{BD7EB420-7E8D-454A-92D5-C50919056636}"/>
              </a:ext>
            </a:extLst>
          </p:cNvPr>
          <p:cNvSpPr>
            <a:spLocks noGrp="1"/>
          </p:cNvSpPr>
          <p:nvPr>
            <p:ph hasCustomPrompt="1" idx="44" sz="quarter" type="body"/>
          </p:nvPr>
        </p:nvSpPr>
        <p:spPr>
          <a:xfrm>
            <a:off x="3315198" y="2914458"/>
            <a:ext cx="2725830" cy="622800"/>
          </a:xfrm>
          <a:noFill/>
        </p:spPr>
        <p:txBody>
          <a:bodyPr anchor="ctr" bIns="0" lIns="144000" rIns="144000" tIns="0">
            <a:noAutofit/>
          </a:bodyPr>
          <a:lstStyle>
            <a:lvl1pPr indent="0" marL="0">
              <a:buNone/>
              <a:defRPr b="1">
                <a:solidFill>
                  <a:schemeClr val="tx1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dirty="0" lang="en-US" noProof="0"/>
              <a:t>Click to edit Master text styles</a:t>
            </a:r>
          </a:p>
        </p:txBody>
      </p:sp>
      <p:sp>
        <p:nvSpPr>
          <p:cNvPr id="33" name="Content Placeholder 18">
            <a:extLst>
              <a:ext uri="{FF2B5EF4-FFF2-40B4-BE49-F238E27FC236}">
                <a16:creationId xmlns:a16="http://schemas.microsoft.com/office/drawing/2014/main" id="{B228A39C-C8A6-4AC7-96A3-25A525A9A4F2}"/>
              </a:ext>
            </a:extLst>
          </p:cNvPr>
          <p:cNvSpPr>
            <a:spLocks noGrp="1"/>
          </p:cNvSpPr>
          <p:nvPr>
            <p:ph hasCustomPrompt="1" idx="45" sz="quarter"/>
          </p:nvPr>
        </p:nvSpPr>
        <p:spPr>
          <a:xfrm>
            <a:off x="3315199" y="3535328"/>
            <a:ext cx="2725830" cy="2652821"/>
          </a:xfrm>
          <a:noFill/>
        </p:spPr>
        <p:txBody>
          <a:bodyPr lIns="144000" rIns="144000" tIns="144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dirty="0" lang="en-US" noProof="0"/>
              <a:t>Click to edit Master text styles</a:t>
            </a:r>
          </a:p>
          <a:p>
            <a:pPr lvl="1"/>
            <a:r>
              <a:rPr dirty="0" lang="en-US" noProof="0"/>
              <a:t>Second level</a:t>
            </a:r>
          </a:p>
          <a:p>
            <a:pPr lvl="2"/>
            <a:r>
              <a:rPr dirty="0" lang="en-US" noProof="0"/>
              <a:t>Third level</a:t>
            </a:r>
          </a:p>
          <a:p>
            <a:pPr lvl="3"/>
            <a:r>
              <a:rPr dirty="0" lang="en-US" noProof="0"/>
              <a:t>Fourth level</a:t>
            </a:r>
          </a:p>
          <a:p>
            <a:pPr lvl="4"/>
            <a:r>
              <a:rPr dirty="0" lang="en-US" noProof="0"/>
              <a:t>Fifth level</a:t>
            </a:r>
          </a:p>
        </p:txBody>
      </p:sp>
      <p:sp>
        <p:nvSpPr>
          <p:cNvPr id="34" name="Text Placeholder 6">
            <a:extLst>
              <a:ext uri="{FF2B5EF4-FFF2-40B4-BE49-F238E27FC236}">
                <a16:creationId xmlns:a16="http://schemas.microsoft.com/office/drawing/2014/main" id="{47F886A1-D69F-4044-9B1C-2C721E721AFF}"/>
              </a:ext>
            </a:extLst>
          </p:cNvPr>
          <p:cNvSpPr>
            <a:spLocks noGrp="1"/>
          </p:cNvSpPr>
          <p:nvPr>
            <p:ph hasCustomPrompt="1" idx="46" sz="quarter" type="body"/>
          </p:nvPr>
        </p:nvSpPr>
        <p:spPr>
          <a:xfrm>
            <a:off x="4264113" y="2079363"/>
            <a:ext cx="828000" cy="828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="ctr" bIns="0" lIns="0" rIns="0" tIns="0"/>
          <a:lstStyle>
            <a:lvl1pPr algn="ctr" indent="0" marL="0">
              <a:buNone/>
              <a:defRPr b="1" sz="2800">
                <a:solidFill>
                  <a:schemeClr val="bg1"/>
                </a:solidFill>
                <a:latin charset="0" panose="02000000000000000000" pitchFamily="2" typeface="Roboto Black"/>
                <a:ea charset="0" panose="02000000000000000000" pitchFamily="2" typeface="Roboto Black"/>
              </a:defRPr>
            </a:lvl1pPr>
          </a:lstStyle>
          <a:p>
            <a:pPr lvl="0"/>
            <a:r>
              <a:rPr dirty="0" lang="en-US" noProof="0"/>
              <a:t>X</a:t>
            </a:r>
          </a:p>
        </p:txBody>
      </p:sp>
      <p:sp>
        <p:nvSpPr>
          <p:cNvPr id="35" name="Text Placeholder 10">
            <a:extLst>
              <a:ext uri="{FF2B5EF4-FFF2-40B4-BE49-F238E27FC236}">
                <a16:creationId xmlns:a16="http://schemas.microsoft.com/office/drawing/2014/main" id="{B89EAACB-7074-471C-BBA2-8BF0CC3E4EB9}"/>
              </a:ext>
            </a:extLst>
          </p:cNvPr>
          <p:cNvSpPr>
            <a:spLocks noGrp="1"/>
          </p:cNvSpPr>
          <p:nvPr>
            <p:ph hasCustomPrompt="1" idx="47" sz="quarter" type="body"/>
          </p:nvPr>
        </p:nvSpPr>
        <p:spPr>
          <a:xfrm>
            <a:off x="6150970" y="2914458"/>
            <a:ext cx="2725830" cy="622800"/>
          </a:xfrm>
          <a:noFill/>
        </p:spPr>
        <p:txBody>
          <a:bodyPr anchor="ctr" bIns="0" lIns="144000" rIns="144000" tIns="0">
            <a:noAutofit/>
          </a:bodyPr>
          <a:lstStyle>
            <a:lvl1pPr indent="0" marL="0">
              <a:buNone/>
              <a:defRPr b="1">
                <a:solidFill>
                  <a:schemeClr val="tx1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dirty="0" lang="en-US" noProof="0"/>
              <a:t>Click to edit Master text styles</a:t>
            </a:r>
          </a:p>
        </p:txBody>
      </p:sp>
      <p:sp>
        <p:nvSpPr>
          <p:cNvPr id="36" name="Content Placeholder 18">
            <a:extLst>
              <a:ext uri="{FF2B5EF4-FFF2-40B4-BE49-F238E27FC236}">
                <a16:creationId xmlns:a16="http://schemas.microsoft.com/office/drawing/2014/main" id="{EB79EFFE-A060-4C8D-BD8F-E52045C9C7EF}"/>
              </a:ext>
            </a:extLst>
          </p:cNvPr>
          <p:cNvSpPr>
            <a:spLocks noGrp="1"/>
          </p:cNvSpPr>
          <p:nvPr>
            <p:ph hasCustomPrompt="1" idx="48" sz="quarter"/>
          </p:nvPr>
        </p:nvSpPr>
        <p:spPr>
          <a:xfrm>
            <a:off x="6150972" y="3535328"/>
            <a:ext cx="2725830" cy="2652821"/>
          </a:xfrm>
          <a:noFill/>
        </p:spPr>
        <p:txBody>
          <a:bodyPr lIns="144000" rIns="144000" tIns="144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dirty="0" lang="en-US" noProof="0"/>
              <a:t>Click to edit Master text styles</a:t>
            </a:r>
          </a:p>
          <a:p>
            <a:pPr lvl="1"/>
            <a:r>
              <a:rPr dirty="0" lang="en-US" noProof="0"/>
              <a:t>Second level</a:t>
            </a:r>
          </a:p>
          <a:p>
            <a:pPr lvl="2"/>
            <a:r>
              <a:rPr dirty="0" lang="en-US" noProof="0"/>
              <a:t>Third level</a:t>
            </a:r>
          </a:p>
          <a:p>
            <a:pPr lvl="3"/>
            <a:r>
              <a:rPr dirty="0" lang="en-US" noProof="0"/>
              <a:t>Fourth level</a:t>
            </a:r>
          </a:p>
          <a:p>
            <a:pPr lvl="4"/>
            <a:r>
              <a:rPr dirty="0" lang="en-US" noProof="0"/>
              <a:t>Fifth level</a:t>
            </a:r>
          </a:p>
        </p:txBody>
      </p:sp>
      <p:sp>
        <p:nvSpPr>
          <p:cNvPr id="37" name="Text Placeholder 6">
            <a:extLst>
              <a:ext uri="{FF2B5EF4-FFF2-40B4-BE49-F238E27FC236}">
                <a16:creationId xmlns:a16="http://schemas.microsoft.com/office/drawing/2014/main" id="{3BEA2D42-9FD4-4716-AB0B-9632B9F8E378}"/>
              </a:ext>
            </a:extLst>
          </p:cNvPr>
          <p:cNvSpPr>
            <a:spLocks noGrp="1"/>
          </p:cNvSpPr>
          <p:nvPr>
            <p:ph hasCustomPrompt="1" idx="49" sz="quarter" type="body"/>
          </p:nvPr>
        </p:nvSpPr>
        <p:spPr>
          <a:xfrm>
            <a:off x="7099885" y="2079363"/>
            <a:ext cx="828000" cy="828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="ctr" bIns="0" lIns="0" rIns="0" tIns="0"/>
          <a:lstStyle>
            <a:lvl1pPr algn="ctr" indent="0" marL="0">
              <a:buNone/>
              <a:defRPr b="1" sz="2800">
                <a:solidFill>
                  <a:schemeClr val="bg1"/>
                </a:solidFill>
                <a:latin charset="0" panose="02000000000000000000" pitchFamily="2" typeface="Roboto Black"/>
                <a:ea charset="0" panose="02000000000000000000" pitchFamily="2" typeface="Roboto Black"/>
              </a:defRPr>
            </a:lvl1pPr>
          </a:lstStyle>
          <a:p>
            <a:pPr lvl="0"/>
            <a:r>
              <a:rPr dirty="0" lang="en-US" noProof="0"/>
              <a:t>X</a:t>
            </a:r>
          </a:p>
        </p:txBody>
      </p:sp>
      <p:sp>
        <p:nvSpPr>
          <p:cNvPr id="38" name="Text Placeholder 10">
            <a:extLst>
              <a:ext uri="{FF2B5EF4-FFF2-40B4-BE49-F238E27FC236}">
                <a16:creationId xmlns:a16="http://schemas.microsoft.com/office/drawing/2014/main" id="{8FD4303F-49FA-457B-B244-4E8B906863CA}"/>
              </a:ext>
            </a:extLst>
          </p:cNvPr>
          <p:cNvSpPr>
            <a:spLocks noGrp="1"/>
          </p:cNvSpPr>
          <p:nvPr>
            <p:ph hasCustomPrompt="1" idx="50" sz="quarter" type="body"/>
          </p:nvPr>
        </p:nvSpPr>
        <p:spPr>
          <a:xfrm>
            <a:off x="8986744" y="2914458"/>
            <a:ext cx="2725830" cy="622800"/>
          </a:xfrm>
          <a:noFill/>
        </p:spPr>
        <p:txBody>
          <a:bodyPr anchor="ctr" bIns="0" lIns="144000" rIns="144000" tIns="0">
            <a:noAutofit/>
          </a:bodyPr>
          <a:lstStyle>
            <a:lvl1pPr indent="0" marL="0">
              <a:buNone/>
              <a:defRPr b="1">
                <a:solidFill>
                  <a:schemeClr val="tx1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dirty="0" lang="en-US" noProof="0"/>
              <a:t>Click to edit Master text styles</a:t>
            </a:r>
          </a:p>
        </p:txBody>
      </p:sp>
      <p:sp>
        <p:nvSpPr>
          <p:cNvPr id="39" name="Content Placeholder 18">
            <a:extLst>
              <a:ext uri="{FF2B5EF4-FFF2-40B4-BE49-F238E27FC236}">
                <a16:creationId xmlns:a16="http://schemas.microsoft.com/office/drawing/2014/main" id="{03E82EC9-6A37-4D1E-933C-F9272C7F54EE}"/>
              </a:ext>
            </a:extLst>
          </p:cNvPr>
          <p:cNvSpPr>
            <a:spLocks noGrp="1"/>
          </p:cNvSpPr>
          <p:nvPr>
            <p:ph hasCustomPrompt="1" idx="51" sz="quarter"/>
          </p:nvPr>
        </p:nvSpPr>
        <p:spPr>
          <a:xfrm>
            <a:off x="8986744" y="3535328"/>
            <a:ext cx="2725830" cy="2652821"/>
          </a:xfrm>
          <a:noFill/>
        </p:spPr>
        <p:txBody>
          <a:bodyPr lIns="144000" rIns="144000" tIns="144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dirty="0" lang="en-US" noProof="0"/>
              <a:t>Click to edit Master text styles</a:t>
            </a:r>
          </a:p>
          <a:p>
            <a:pPr lvl="1"/>
            <a:r>
              <a:rPr dirty="0" lang="en-US" noProof="0"/>
              <a:t>Second level</a:t>
            </a:r>
          </a:p>
          <a:p>
            <a:pPr lvl="2"/>
            <a:r>
              <a:rPr dirty="0" lang="en-US" noProof="0"/>
              <a:t>Third level</a:t>
            </a:r>
          </a:p>
          <a:p>
            <a:pPr lvl="3"/>
            <a:r>
              <a:rPr dirty="0" lang="en-US" noProof="0"/>
              <a:t>Fourth level</a:t>
            </a:r>
          </a:p>
          <a:p>
            <a:pPr lvl="4"/>
            <a:r>
              <a:rPr dirty="0" lang="en-US" noProof="0"/>
              <a:t>Fifth level</a:t>
            </a:r>
          </a:p>
        </p:txBody>
      </p:sp>
      <p:sp>
        <p:nvSpPr>
          <p:cNvPr id="40" name="Text Placeholder 6">
            <a:extLst>
              <a:ext uri="{FF2B5EF4-FFF2-40B4-BE49-F238E27FC236}">
                <a16:creationId xmlns:a16="http://schemas.microsoft.com/office/drawing/2014/main" id="{0169E3EB-3F89-482B-9603-7497CA07EED3}"/>
              </a:ext>
            </a:extLst>
          </p:cNvPr>
          <p:cNvSpPr>
            <a:spLocks noGrp="1"/>
          </p:cNvSpPr>
          <p:nvPr>
            <p:ph hasCustomPrompt="1" idx="52" sz="quarter" type="body"/>
          </p:nvPr>
        </p:nvSpPr>
        <p:spPr>
          <a:xfrm>
            <a:off x="9935659" y="2079363"/>
            <a:ext cx="828000" cy="828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="ctr" bIns="0" lIns="0" rIns="0" tIns="0"/>
          <a:lstStyle>
            <a:lvl1pPr algn="ctr" indent="0" marL="0">
              <a:buNone/>
              <a:defRPr b="1" sz="2800">
                <a:solidFill>
                  <a:schemeClr val="bg1"/>
                </a:solidFill>
                <a:latin charset="0" panose="02000000000000000000" pitchFamily="2" typeface="Roboto Black"/>
                <a:ea charset="0" panose="02000000000000000000" pitchFamily="2" typeface="Roboto Black"/>
              </a:defRPr>
            </a:lvl1pPr>
          </a:lstStyle>
          <a:p>
            <a:pPr lvl="0"/>
            <a:r>
              <a:rPr dirty="0" lang="en-US" noProof="0"/>
              <a:t>X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81527C-8083-4F64-ACF8-D0782F8C892E}"/>
              </a:ext>
            </a:extLst>
          </p:cNvPr>
          <p:cNvSpPr>
            <a:spLocks noGrp="1"/>
          </p:cNvSpPr>
          <p:nvPr>
            <p:ph idx="53" sz="half" type="dt"/>
          </p:nvPr>
        </p:nvSpPr>
        <p:spPr/>
        <p:txBody>
          <a:bodyPr/>
          <a:lstStyle/>
          <a:p>
            <a:fld id="{7A9A8E17-E82F-4F20-B7F0-98EE504D60D9}" type="datetime1">
              <a:rPr lang="en-US" smtClean="0"/>
              <a:t>4/29/2024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F89F93-34D9-4219-91BC-313CBE6E7366}"/>
              </a:ext>
            </a:extLst>
          </p:cNvPr>
          <p:cNvSpPr>
            <a:spLocks noGrp="1"/>
          </p:cNvSpPr>
          <p:nvPr>
            <p:ph idx="54" sz="quarter" type="ftr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VP300 HEPA</a:t>
            </a:r>
            <a:endParaRPr dirty="0"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6A6AB2-CD6B-4C00-BDB7-580562DE15F6}"/>
              </a:ext>
            </a:extLst>
          </p:cNvPr>
          <p:cNvSpPr>
            <a:spLocks noGrp="1"/>
          </p:cNvSpPr>
          <p:nvPr>
            <p:ph idx="55" sz="quarter" type="sldNum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ext Placeholder 7">
            <a:extLst>
              <a:ext uri="{FF2B5EF4-FFF2-40B4-BE49-F238E27FC236}">
                <a16:creationId xmlns:a16="http://schemas.microsoft.com/office/drawing/2014/main" id="{B42607E9-9610-476B-930F-0A9576413139}"/>
              </a:ext>
            </a:extLst>
          </p:cNvPr>
          <p:cNvSpPr>
            <a:spLocks noGrp="1"/>
          </p:cNvSpPr>
          <p:nvPr>
            <p:ph hasCustomPrompt="1" idx="14" sz="quarter" type="body"/>
          </p:nvPr>
        </p:nvSpPr>
        <p:spPr>
          <a:xfrm>
            <a:off x="475521" y="873877"/>
            <a:ext cx="11235102" cy="376456"/>
          </a:xfrm>
        </p:spPr>
        <p:txBody>
          <a:bodyPr/>
          <a:lstStyle>
            <a:lvl1pPr indent="0" marL="0">
              <a:buNone/>
              <a:defRPr sz="1800"/>
            </a:lvl1pPr>
            <a:lvl2pPr indent="0" marL="199104">
              <a:buNone/>
              <a:defRPr/>
            </a:lvl2pPr>
          </a:lstStyle>
          <a:p>
            <a:pPr lvl="0"/>
            <a:r>
              <a:rPr dirty="0" lang="en-US"/>
              <a:t>Click to insert </a:t>
            </a:r>
            <a:r>
              <a:rPr dirty="0" err="1" lang="en-US"/>
              <a:t>subheadline</a:t>
            </a:r>
            <a:endParaRPr dirty="0" lang="en-US"/>
          </a:p>
        </p:txBody>
      </p:sp>
      <p:sp>
        <p:nvSpPr>
          <p:cNvPr id="23" name="Title Placeholder 1">
            <a:extLst>
              <a:ext uri="{FF2B5EF4-FFF2-40B4-BE49-F238E27FC236}">
                <a16:creationId xmlns:a16="http://schemas.microsoft.com/office/drawing/2014/main" id="{26FADBE2-42E3-44BC-9BB9-E8F8F24A893E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479425" y="494490"/>
            <a:ext cx="11233150" cy="388013"/>
          </a:xfrm>
          <a:prstGeom prst="rect">
            <a:avLst/>
          </a:prstGeom>
        </p:spPr>
        <p:txBody>
          <a:bodyPr anchor="t" bIns="0" lIns="0" rIns="0" rtlCol="0" tIns="0" vert="horz">
            <a:noAutofit/>
          </a:bodyPr>
          <a:lstStyle>
            <a:lvl1pPr>
              <a:defRPr/>
            </a:lvl1pPr>
          </a:lstStyle>
          <a:p>
            <a:r>
              <a:rPr dirty="0" lang="en-US" noProof="0"/>
              <a:t>Insert headline</a:t>
            </a:r>
          </a:p>
        </p:txBody>
      </p:sp>
    </p:spTree>
    <p:extLst>
      <p:ext uri="{BB962C8B-B14F-4D97-AF65-F5344CB8AC3E}">
        <p14:creationId xmlns:p14="http://schemas.microsoft.com/office/powerpoint/2010/main" val="3686119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13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hidden="1" id="2" name="Object 1"/>
          <p:cNvPicPr/>
          <p:nvPr/>
        </p:nvPicPr>
        <p:blipFill>
          <a:blip r:embed="rId3"/>
          <a:stretch>
            <a:fillRect/>
          </a:stretch>
          <a:srcRect/>
        </p:blipFill>
        <p:spPr>
          <a:xfrm>
            <a:off x="2118" y="1589"/>
            <a:ext cx="2116" cy="1587"/>
          </a:xfrm>
          <a:prstGeom prst="rect">
            <a:avLst/>
          </a:prstGeom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9D9593-6010-4D84-B698-3916B996FA30}"/>
              </a:ext>
            </a:extLst>
          </p:cNvPr>
          <p:cNvSpPr>
            <a:spLocks noGrp="1"/>
          </p:cNvSpPr>
          <p:nvPr>
            <p:ph idx="18" sz="half" type="dt"/>
          </p:nvPr>
        </p:nvSpPr>
        <p:spPr>
          <a:xfrm>
            <a:off x="4038600" y="6529068"/>
            <a:ext cx="759950" cy="153888"/>
          </a:xfrm>
        </p:spPr>
        <p:txBody>
          <a:bodyPr/>
          <a:lstStyle/>
          <a:p>
            <a:fld id="{72C91489-1D9D-4F91-825F-299FFB37FE51}" type="datetime1">
              <a:rPr lang="en-US" smtClean="0"/>
              <a:t>4/29/2024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C73727-0AEF-4180-9A25-9D9E4AA4CDE0}"/>
              </a:ext>
            </a:extLst>
          </p:cNvPr>
          <p:cNvSpPr>
            <a:spLocks noGrp="1"/>
          </p:cNvSpPr>
          <p:nvPr>
            <p:ph idx="19" sz="quarter" type="ftr"/>
          </p:nvPr>
        </p:nvSpPr>
        <p:spPr>
          <a:xfrm>
            <a:off x="920896" y="6452124"/>
            <a:ext cx="3117704" cy="307777"/>
          </a:xfrm>
        </p:spPr>
        <p:txBody>
          <a:bodyPr/>
          <a:lstStyle/>
          <a:p>
            <a:pPr algn="l"/>
            <a:r>
              <a:rPr lang="en-US"/>
              <a:t>SALES &amp; TECHNICAL PRESENTATION VP300 HEPA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140819-2DD2-4C6A-B2BA-661DD2B0CB85}"/>
              </a:ext>
            </a:extLst>
          </p:cNvPr>
          <p:cNvSpPr>
            <a:spLocks noGrp="1"/>
          </p:cNvSpPr>
          <p:nvPr>
            <p:ph idx="20" sz="quarter" type="sldNum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9F31923-D926-4EC1-927C-8708EF07DF2D}"/>
              </a:ext>
            </a:extLst>
          </p:cNvPr>
          <p:cNvSpPr>
            <a:spLocks noGrp="1"/>
          </p:cNvSpPr>
          <p:nvPr>
            <p:ph hasCustomPrompt="1" idx="14" sz="quarter" type="body"/>
          </p:nvPr>
        </p:nvSpPr>
        <p:spPr>
          <a:xfrm>
            <a:off x="475521" y="873877"/>
            <a:ext cx="11235102" cy="376456"/>
          </a:xfrm>
        </p:spPr>
        <p:txBody>
          <a:bodyPr/>
          <a:lstStyle>
            <a:lvl1pPr indent="0" marL="0">
              <a:buNone/>
              <a:defRPr sz="1800"/>
            </a:lvl1pPr>
            <a:lvl2pPr indent="0" marL="199104">
              <a:buNone/>
              <a:defRPr/>
            </a:lvl2pPr>
          </a:lstStyle>
          <a:p>
            <a:pPr lvl="0"/>
            <a:r>
              <a:rPr dirty="0" lang="en-US"/>
              <a:t>Click to insert </a:t>
            </a:r>
            <a:r>
              <a:rPr dirty="0" err="1" lang="en-US"/>
              <a:t>subheadline</a:t>
            </a:r>
            <a:endParaRPr dirty="0" lang="en-US"/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9B7F5197-BFC0-474F-8B91-9B266F1A87C4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479425" y="494490"/>
            <a:ext cx="11233150" cy="388013"/>
          </a:xfrm>
          <a:prstGeom prst="rect">
            <a:avLst/>
          </a:prstGeom>
        </p:spPr>
        <p:txBody>
          <a:bodyPr anchor="t" bIns="0" lIns="0" rIns="0" rtlCol="0" tIns="0" vert="horz">
            <a:noAutofit/>
          </a:bodyPr>
          <a:lstStyle>
            <a:lvl1pPr>
              <a:defRPr/>
            </a:lvl1pPr>
          </a:lstStyle>
          <a:p>
            <a:r>
              <a:rPr dirty="0" lang="en-US" noProof="0"/>
              <a:t>Insert headline</a:t>
            </a:r>
          </a:p>
        </p:txBody>
      </p:sp>
    </p:spTree>
    <p:extLst>
      <p:ext uri="{BB962C8B-B14F-4D97-AF65-F5344CB8AC3E}">
        <p14:creationId xmlns:p14="http://schemas.microsoft.com/office/powerpoint/2010/main" val="1913059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14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userDrawn="1">
  <p:cSld name="Picture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hidden="1" id="2" name="Object 1"/>
          <p:cNvPicPr/>
          <p:nvPr/>
        </p:nvPicPr>
        <p:blipFill>
          <a:blip r:embed="rId3"/>
          <a:stretch>
            <a:fillRect/>
          </a:stretch>
          <a:srcRect/>
        </p:blipFill>
        <p:spPr>
          <a:xfrm>
            <a:off x="2118" y="1589"/>
            <a:ext cx="2116" cy="1587"/>
          </a:xfrm>
          <a:prstGeom prst="rect">
            <a:avLst/>
          </a:prstGeom>
        </p:spPr>
      </p:pic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270A7E1B-06C4-491A-A7D6-5E2BF0B762AA}"/>
              </a:ext>
            </a:extLst>
          </p:cNvPr>
          <p:cNvSpPr>
            <a:spLocks noGrp="1"/>
          </p:cNvSpPr>
          <p:nvPr>
            <p:ph hasCustomPrompt="1" idx="17" sz="quarter" type="pic"/>
          </p:nvPr>
        </p:nvSpPr>
        <p:spPr>
          <a:xfrm>
            <a:off x="6205538" y="0"/>
            <a:ext cx="5986461" cy="6284890"/>
          </a:xfrm>
        </p:spPr>
        <p:txBody>
          <a:bodyPr anchor="ctr" anchorCtr="0" bIns="61200" lIns="60458" rIns="60458" tIns="60458"/>
          <a:lstStyle>
            <a:lvl1pPr algn="ctr" indent="0" marL="0">
              <a:spcBef>
                <a:spcPts val="0"/>
              </a:spcBef>
              <a:buNone/>
              <a:defRPr baseline="0">
                <a:solidFill>
                  <a:schemeClr val="tx1"/>
                </a:solidFill>
              </a:defRPr>
            </a:lvl1pPr>
          </a:lstStyle>
          <a:p>
            <a:r>
              <a:rPr dirty="0" lang="en-US" noProof="0"/>
              <a:t>Click to insert a picture</a:t>
            </a:r>
          </a:p>
        </p:txBody>
      </p:sp>
      <p:sp>
        <p:nvSpPr>
          <p:cNvPr id="13" name="Text Placeholder 18">
            <a:extLst>
              <a:ext uri="{FF2B5EF4-FFF2-40B4-BE49-F238E27FC236}">
                <a16:creationId xmlns:a16="http://schemas.microsoft.com/office/drawing/2014/main" id="{6292EC8F-CA80-4608-8BBB-26EAD8252482}"/>
              </a:ext>
            </a:extLst>
          </p:cNvPr>
          <p:cNvSpPr>
            <a:spLocks noGrp="1"/>
          </p:cNvSpPr>
          <p:nvPr>
            <p:ph idx="18" sz="quarter" type="body"/>
          </p:nvPr>
        </p:nvSpPr>
        <p:spPr>
          <a:xfrm>
            <a:off x="479425" y="1412875"/>
            <a:ext cx="5507038" cy="4870450"/>
          </a:xfrm>
          <a:noFill/>
        </p:spPr>
        <p:txBody>
          <a:bodyPr anchor="t" bIns="0" lIns="0" rIns="0" tIns="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dirty="0" lang="en-US" noProof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D0F7C6-431E-46C4-9429-A3D456CBADBB}"/>
              </a:ext>
            </a:extLst>
          </p:cNvPr>
          <p:cNvSpPr>
            <a:spLocks noGrp="1"/>
          </p:cNvSpPr>
          <p:nvPr>
            <p:ph idx="20" sz="half" type="dt"/>
          </p:nvPr>
        </p:nvSpPr>
        <p:spPr/>
        <p:txBody>
          <a:bodyPr/>
          <a:lstStyle/>
          <a:p>
            <a:fld id="{26923E0B-6A38-43FD-97BB-1FE97A71758B}" type="datetime1">
              <a:rPr lang="en-US" smtClean="0"/>
              <a:t>4/29/2024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820383-CC25-496B-BB92-273CBD649C18}"/>
              </a:ext>
            </a:extLst>
          </p:cNvPr>
          <p:cNvSpPr>
            <a:spLocks noGrp="1"/>
          </p:cNvSpPr>
          <p:nvPr>
            <p:ph idx="21" sz="quarter" type="ftr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VP300 HEPA</a:t>
            </a:r>
            <a:endParaRPr dirty="0"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F88412-719A-4E27-BE3B-7A6D9C0B356A}"/>
              </a:ext>
            </a:extLst>
          </p:cNvPr>
          <p:cNvSpPr>
            <a:spLocks noGrp="1"/>
          </p:cNvSpPr>
          <p:nvPr>
            <p:ph idx="22" sz="quarter" type="sldNum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AD0C1278-E9AE-4168-A595-99A55EA23DF8}"/>
              </a:ext>
            </a:extLst>
          </p:cNvPr>
          <p:cNvSpPr>
            <a:spLocks noGrp="1"/>
          </p:cNvSpPr>
          <p:nvPr>
            <p:ph hasCustomPrompt="1" idx="14" sz="quarter" type="body"/>
          </p:nvPr>
        </p:nvSpPr>
        <p:spPr>
          <a:xfrm>
            <a:off x="475521" y="873877"/>
            <a:ext cx="5507038" cy="376456"/>
          </a:xfrm>
        </p:spPr>
        <p:txBody>
          <a:bodyPr/>
          <a:lstStyle>
            <a:lvl1pPr indent="0" marL="0">
              <a:buNone/>
              <a:defRPr sz="1800"/>
            </a:lvl1pPr>
            <a:lvl2pPr indent="0" marL="199104">
              <a:buNone/>
              <a:defRPr/>
            </a:lvl2pPr>
          </a:lstStyle>
          <a:p>
            <a:pPr lvl="0"/>
            <a:r>
              <a:rPr dirty="0" lang="en-US"/>
              <a:t>Click to insert </a:t>
            </a:r>
            <a:r>
              <a:rPr dirty="0" err="1" lang="en-US"/>
              <a:t>subheadline</a:t>
            </a:r>
            <a:endParaRPr dirty="0" lang="en-US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7B0E5E79-8AD5-4282-B864-D586098D06AB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479425" y="494490"/>
            <a:ext cx="5506081" cy="388013"/>
          </a:xfrm>
          <a:prstGeom prst="rect">
            <a:avLst/>
          </a:prstGeom>
        </p:spPr>
        <p:txBody>
          <a:bodyPr anchor="t" bIns="0" lIns="0" rIns="0" rtlCol="0" tIns="0" vert="horz">
            <a:noAutofit/>
          </a:bodyPr>
          <a:lstStyle>
            <a:lvl1pPr>
              <a:defRPr/>
            </a:lvl1pPr>
          </a:lstStyle>
          <a:p>
            <a:r>
              <a:rPr dirty="0" lang="en-US" noProof="0"/>
              <a:t>Insert headline</a:t>
            </a:r>
          </a:p>
        </p:txBody>
      </p:sp>
    </p:spTree>
    <p:extLst>
      <p:ext uri="{BB962C8B-B14F-4D97-AF65-F5344CB8AC3E}">
        <p14:creationId xmlns:p14="http://schemas.microsoft.com/office/powerpoint/2010/main" val="1631301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15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userDrawn="1">
  <p:cSld name="Picture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hidden="1" id="2" name="Object 1"/>
          <p:cNvPicPr/>
          <p:nvPr/>
        </p:nvPicPr>
        <p:blipFill>
          <a:blip r:embed="rId3"/>
          <a:stretch>
            <a:fillRect/>
          </a:stretch>
          <a:srcRect/>
        </p:blipFill>
        <p:spPr>
          <a:xfrm>
            <a:off x="2118" y="1589"/>
            <a:ext cx="2116" cy="1587"/>
          </a:xfrm>
          <a:prstGeom prst="rect">
            <a:avLst/>
          </a:prstGeom>
        </p:spPr>
      </p:pic>
      <p:sp>
        <p:nvSpPr>
          <p:cNvPr id="13" name="Text Placeholder 18">
            <a:extLst>
              <a:ext uri="{FF2B5EF4-FFF2-40B4-BE49-F238E27FC236}">
                <a16:creationId xmlns:a16="http://schemas.microsoft.com/office/drawing/2014/main" id="{EC72F5BB-D66A-4AE5-BE40-DAC7B5574161}"/>
              </a:ext>
            </a:extLst>
          </p:cNvPr>
          <p:cNvSpPr>
            <a:spLocks noGrp="1"/>
          </p:cNvSpPr>
          <p:nvPr>
            <p:ph idx="17" sz="quarter" type="body"/>
          </p:nvPr>
        </p:nvSpPr>
        <p:spPr>
          <a:xfrm>
            <a:off x="6200776" y="1412875"/>
            <a:ext cx="5511800" cy="4870450"/>
          </a:xfrm>
          <a:noFill/>
        </p:spPr>
        <p:txBody>
          <a:bodyPr anchor="t" bIns="0" lIns="0" rIns="0" tIns="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dirty="0" lang="en-US" noProof="0"/>
          </a:p>
        </p:txBody>
      </p:sp>
      <p:sp>
        <p:nvSpPr>
          <p:cNvPr id="16" name="Picture Placeholder 3">
            <a:extLst>
              <a:ext uri="{FF2B5EF4-FFF2-40B4-BE49-F238E27FC236}">
                <a16:creationId xmlns:a16="http://schemas.microsoft.com/office/drawing/2014/main" id="{B5B7800E-C1F4-4988-9830-63D6CD965A31}"/>
              </a:ext>
            </a:extLst>
          </p:cNvPr>
          <p:cNvSpPr>
            <a:spLocks noGrp="1"/>
          </p:cNvSpPr>
          <p:nvPr>
            <p:ph hasCustomPrompt="1" idx="18" sz="quarter" type="pic"/>
          </p:nvPr>
        </p:nvSpPr>
        <p:spPr>
          <a:xfrm>
            <a:off x="0" y="0"/>
            <a:ext cx="5986463" cy="6283325"/>
          </a:xfrm>
        </p:spPr>
        <p:txBody>
          <a:bodyPr anchor="ctr" anchorCtr="0" bIns="0" lIns="0" rIns="0" tIns="0"/>
          <a:lstStyle>
            <a:lvl1pPr algn="ctr" indent="0" marL="0">
              <a:spcBef>
                <a:spcPts val="0"/>
              </a:spcBef>
              <a:buNone/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insert a picture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4AC8E3-7E26-425E-8440-6C36641BAB2B}"/>
              </a:ext>
            </a:extLst>
          </p:cNvPr>
          <p:cNvSpPr>
            <a:spLocks noGrp="1"/>
          </p:cNvSpPr>
          <p:nvPr>
            <p:ph idx="20" sz="half" type="dt"/>
          </p:nvPr>
        </p:nvSpPr>
        <p:spPr/>
        <p:txBody>
          <a:bodyPr/>
          <a:lstStyle/>
          <a:p>
            <a:fld id="{989BFC2F-02DA-4B4D-A6C3-F6460129D66B}" type="datetime1">
              <a:rPr lang="en-US" smtClean="0"/>
              <a:t>4/29/2024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2B9DD0-AE94-45C4-ABB9-A2AE218DA704}"/>
              </a:ext>
            </a:extLst>
          </p:cNvPr>
          <p:cNvSpPr>
            <a:spLocks noGrp="1"/>
          </p:cNvSpPr>
          <p:nvPr>
            <p:ph idx="21" sz="quarter" type="ftr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VP300 HEPA</a:t>
            </a:r>
            <a:endParaRPr dirty="0"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3D825D-904C-4C01-BE1D-29445C0E59F0}"/>
              </a:ext>
            </a:extLst>
          </p:cNvPr>
          <p:cNvSpPr>
            <a:spLocks noGrp="1"/>
          </p:cNvSpPr>
          <p:nvPr>
            <p:ph idx="22" sz="quarter" type="sldNum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D08A57AA-70F0-446E-8A3A-71C82A9FED97}"/>
              </a:ext>
            </a:extLst>
          </p:cNvPr>
          <p:cNvSpPr>
            <a:spLocks noGrp="1"/>
          </p:cNvSpPr>
          <p:nvPr>
            <p:ph hasCustomPrompt="1" idx="14" sz="quarter" type="body"/>
          </p:nvPr>
        </p:nvSpPr>
        <p:spPr>
          <a:xfrm>
            <a:off x="6205539" y="873877"/>
            <a:ext cx="5505084" cy="376456"/>
          </a:xfrm>
        </p:spPr>
        <p:txBody>
          <a:bodyPr/>
          <a:lstStyle>
            <a:lvl1pPr indent="0" marL="0">
              <a:buNone/>
              <a:defRPr sz="1800"/>
            </a:lvl1pPr>
            <a:lvl2pPr indent="0" marL="199104">
              <a:buNone/>
              <a:defRPr/>
            </a:lvl2pPr>
          </a:lstStyle>
          <a:p>
            <a:pPr lvl="0"/>
            <a:r>
              <a:rPr dirty="0" lang="en-US"/>
              <a:t>Click to insert </a:t>
            </a:r>
            <a:r>
              <a:rPr dirty="0" err="1" lang="en-US"/>
              <a:t>subheadline</a:t>
            </a:r>
            <a:endParaRPr dirty="0" lang="en-US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16E8E331-60E3-42A0-B941-83830F3205B6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6208447" y="494490"/>
            <a:ext cx="5504128" cy="388013"/>
          </a:xfrm>
          <a:prstGeom prst="rect">
            <a:avLst/>
          </a:prstGeom>
        </p:spPr>
        <p:txBody>
          <a:bodyPr anchor="t" bIns="0" lIns="0" rIns="0" rtlCol="0" tIns="0" vert="horz">
            <a:noAutofit/>
          </a:bodyPr>
          <a:lstStyle>
            <a:lvl1pPr>
              <a:defRPr/>
            </a:lvl1pPr>
          </a:lstStyle>
          <a:p>
            <a:r>
              <a:rPr dirty="0" lang="en-US" noProof="0"/>
              <a:t>Insert headline</a:t>
            </a:r>
          </a:p>
        </p:txBody>
      </p:sp>
    </p:spTree>
    <p:extLst>
      <p:ext uri="{BB962C8B-B14F-4D97-AF65-F5344CB8AC3E}">
        <p14:creationId xmlns:p14="http://schemas.microsoft.com/office/powerpoint/2010/main" val="191739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18">
            <a:extLst>
              <a:ext uri="{FF2B5EF4-FFF2-40B4-BE49-F238E27FC236}">
                <a16:creationId xmlns:a16="http://schemas.microsoft.com/office/drawing/2014/main" id="{13F9A983-C937-4508-B213-1A5EC060D73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629649" y="0"/>
            <a:ext cx="3562350" cy="6283325"/>
          </a:xfrm>
          <a:solidFill>
            <a:schemeClr val="bg2">
              <a:lumMod val="20000"/>
              <a:lumOff val="80000"/>
            </a:schemeClr>
          </a:solidFill>
        </p:spPr>
        <p:txBody>
          <a:bodyPr lIns="288000" tIns="1692000" rIns="432000" bIns="180000" anchor="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2" name="Chart Placeholder 3">
            <a:extLst>
              <a:ext uri="{FF2B5EF4-FFF2-40B4-BE49-F238E27FC236}">
                <a16:creationId xmlns:a16="http://schemas.microsoft.com/office/drawing/2014/main" id="{BD4EEDF5-749A-4E0A-9F2C-5DB6EC42D113}"/>
              </a:ext>
            </a:extLst>
          </p:cNvPr>
          <p:cNvSpPr>
            <a:spLocks noGrp="1"/>
          </p:cNvSpPr>
          <p:nvPr>
            <p:ph type="chart" sz="quarter" idx="17"/>
          </p:nvPr>
        </p:nvSpPr>
        <p:spPr>
          <a:xfrm>
            <a:off x="473569" y="1412875"/>
            <a:ext cx="7692236" cy="4870449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B3F6EE-929F-475B-BA0D-BAE5642C0B50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21FFD78B-5C2E-402F-BB00-7E21DCBDFDFC}" type="datetime1">
              <a:rPr lang="en-US" smtClean="0"/>
              <a:t>4/29/2024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56A101-CC96-4EEA-A848-52CCEB16DA27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VP300 HEPA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E14E5D-3CDA-4372-B95E-72D345C3A38C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3F8C0934-E3E7-4664-8099-283D222151C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5521" y="873877"/>
            <a:ext cx="7864216" cy="376456"/>
          </a:xfrm>
        </p:spPr>
        <p:txBody>
          <a:bodyPr/>
          <a:lstStyle>
            <a:lvl1pPr marL="0" indent="0">
              <a:buNone/>
              <a:defRPr sz="1800"/>
            </a:lvl1pPr>
            <a:lvl2pPr marL="199104" indent="0">
              <a:buNone/>
              <a:defRPr/>
            </a:lvl2pPr>
          </a:lstStyle>
          <a:p>
            <a:pPr lvl="0"/>
            <a:r>
              <a:rPr lang="en-US" dirty="0"/>
              <a:t>Click to insert </a:t>
            </a:r>
            <a:r>
              <a:rPr lang="en-US" dirty="0" err="1"/>
              <a:t>subheadline</a:t>
            </a:r>
            <a:endParaRPr lang="en-US" dirty="0"/>
          </a:p>
        </p:txBody>
      </p:sp>
      <p:sp>
        <p:nvSpPr>
          <p:cNvPr id="14" name="Title Placeholder 1">
            <a:extLst>
              <a:ext uri="{FF2B5EF4-FFF2-40B4-BE49-F238E27FC236}">
                <a16:creationId xmlns:a16="http://schemas.microsoft.com/office/drawing/2014/main" id="{54AC913B-9002-46E4-B468-3AFC28ABEC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494490"/>
            <a:ext cx="7862850" cy="38801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Insert headline</a:t>
            </a:r>
          </a:p>
        </p:txBody>
      </p:sp>
    </p:spTree>
    <p:extLst>
      <p:ext uri="{BB962C8B-B14F-4D97-AF65-F5344CB8AC3E}">
        <p14:creationId xmlns:p14="http://schemas.microsoft.com/office/powerpoint/2010/main" val="2406003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17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userDrawn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08B08A26-BAAF-4968-8268-454F68923264}"/>
              </a:ext>
            </a:extLst>
          </p:cNvPr>
          <p:cNvSpPr>
            <a:spLocks noGrp="1"/>
          </p:cNvSpPr>
          <p:nvPr>
            <p:ph hasCustomPrompt="1" idx="18" sz="quarter" type="pic"/>
          </p:nvPr>
        </p:nvSpPr>
        <p:spPr>
          <a:xfrm>
            <a:off x="0" y="1"/>
            <a:ext cx="12192000" cy="6283324"/>
          </a:xfrm>
        </p:spPr>
        <p:txBody>
          <a:bodyPr anchor="b" anchorCtr="0" bIns="72000" lIns="72000" rIns="71974" tIns="71974"/>
          <a:lstStyle>
            <a:lvl1pPr algn="ctr" indent="0" marL="0">
              <a:spcBef>
                <a:spcPts val="0"/>
              </a:spcBef>
              <a:buNone/>
              <a:defRPr baseline="0">
                <a:solidFill>
                  <a:schemeClr val="tx1"/>
                </a:solidFill>
              </a:defRPr>
            </a:lvl1pPr>
          </a:lstStyle>
          <a:p>
            <a:r>
              <a:rPr dirty="0" lang="en-US" noProof="0"/>
              <a:t>Click to insert a picture</a:t>
            </a:r>
            <a:br>
              <a:rPr dirty="0" lang="en-US" noProof="0"/>
            </a:br>
            <a:br>
              <a:rPr dirty="0" lang="en-US" noProof="0"/>
            </a:br>
            <a:r>
              <a:rPr dirty="0" lang="en-US" noProof="0"/>
              <a:t>Note that the picture will be inserted on top of the text placeholder.</a:t>
            </a:r>
            <a:br>
              <a:rPr dirty="0" lang="en-US" noProof="0"/>
            </a:br>
            <a:r>
              <a:rPr dirty="0" lang="en-US" noProof="0"/>
              <a:t>Therefore, in order to insert text, right click the picture and choose "Send to back"</a:t>
            </a:r>
          </a:p>
        </p:txBody>
      </p:sp>
      <p:pic>
        <p:nvPicPr>
          <p:cNvPr hidden="1" id="2" name="Object 1"/>
          <p:cNvPicPr/>
          <p:nvPr/>
        </p:nvPicPr>
        <p:blipFill>
          <a:blip r:embed="rId3"/>
          <a:stretch>
            <a:fillRect/>
          </a:stretch>
          <a:srcRect/>
        </p:blipFill>
        <p:spPr>
          <a:xfrm>
            <a:off x="2118" y="1589"/>
            <a:ext cx="2116" cy="1587"/>
          </a:xfrm>
          <a:prstGeom prst="rect">
            <a:avLst/>
          </a:prstGeom>
        </p:spPr>
      </p:pic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2A6F7A33-E8CB-44EE-8CDF-D0B516341419}"/>
              </a:ext>
            </a:extLst>
          </p:cNvPr>
          <p:cNvSpPr>
            <a:spLocks noGrp="1"/>
          </p:cNvSpPr>
          <p:nvPr>
            <p:ph idx="19" sz="half" type="dt"/>
          </p:nvPr>
        </p:nvSpPr>
        <p:spPr/>
        <p:txBody>
          <a:bodyPr/>
          <a:lstStyle/>
          <a:p>
            <a:fld id="{990768E1-3553-46F6-8021-0267A3067B0C}" type="datetime1">
              <a:rPr lang="en-US" smtClean="0"/>
              <a:t>4/29/2024</a:t>
            </a:fld>
            <a:endParaRPr lang="en-US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B7AC1C34-2EEF-4748-B554-904EDB9E2B1A}"/>
              </a:ext>
            </a:extLst>
          </p:cNvPr>
          <p:cNvSpPr>
            <a:spLocks noGrp="1"/>
          </p:cNvSpPr>
          <p:nvPr>
            <p:ph idx="20" sz="quarter" type="ftr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VP300 HEPA</a:t>
            </a:r>
            <a:endParaRPr dirty="0" lang="en-US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54698D3A-A577-4AD4-9616-F4D5993A770C}"/>
              </a:ext>
            </a:extLst>
          </p:cNvPr>
          <p:cNvSpPr>
            <a:spLocks noGrp="1"/>
          </p:cNvSpPr>
          <p:nvPr>
            <p:ph idx="21" sz="quarter" type="sldNum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dirty="0" lang="en-US"/>
          </a:p>
        </p:txBody>
      </p:sp>
      <p:sp>
        <p:nvSpPr>
          <p:cNvPr id="15" name="Title 3">
            <a:extLst>
              <a:ext uri="{FF2B5EF4-FFF2-40B4-BE49-F238E27FC236}">
                <a16:creationId xmlns:a16="http://schemas.microsoft.com/office/drawing/2014/main" id="{E5D4A826-2FEC-4303-893D-3DA3EF3C1E33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479425" y="669851"/>
            <a:ext cx="11233150" cy="1169582"/>
          </a:xfrm>
        </p:spPr>
        <p:txBody>
          <a:bodyPr/>
          <a:lstStyle>
            <a:lvl1pPr algn="ctr">
              <a:lnSpc>
                <a:spcPts val="4000"/>
              </a:lnSpc>
              <a:defRPr sz="4000"/>
            </a:lvl1pPr>
          </a:lstStyle>
          <a:p>
            <a:r>
              <a:rPr dirty="0" lang="en-US"/>
              <a:t>Insert closing headline.</a:t>
            </a:r>
            <a:br>
              <a:rPr dirty="0" lang="en-US"/>
            </a:br>
            <a:r>
              <a:rPr dirty="0" lang="en-US"/>
              <a:t>Use white or dark colored text.</a:t>
            </a:r>
          </a:p>
        </p:txBody>
      </p:sp>
    </p:spTree>
    <p:extLst>
      <p:ext uri="{BB962C8B-B14F-4D97-AF65-F5344CB8AC3E}">
        <p14:creationId xmlns:p14="http://schemas.microsoft.com/office/powerpoint/2010/main" val="3251028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18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userDrawn="1">
  <p:cSld name="Tips and corporate guide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Rectangle 96">
            <a:extLst>
              <a:ext uri="{FF2B5EF4-FFF2-40B4-BE49-F238E27FC236}">
                <a16:creationId xmlns:a16="http://schemas.microsoft.com/office/drawing/2014/main" id="{908D9CAA-34CE-479D-8E34-30EAE7DFFC9C}"/>
              </a:ext>
            </a:extLst>
          </p:cNvPr>
          <p:cNvSpPr/>
          <p:nvPr userDrawn="1"/>
        </p:nvSpPr>
        <p:spPr>
          <a:xfrm>
            <a:off x="6204108" y="1014232"/>
            <a:ext cx="5516547" cy="519239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365DD7DB-93FC-4CE9-BB55-707FAD0F9441}"/>
              </a:ext>
            </a:extLst>
          </p:cNvPr>
          <p:cNvSpPr/>
          <p:nvPr userDrawn="1"/>
        </p:nvSpPr>
        <p:spPr>
          <a:xfrm>
            <a:off x="3574137" y="1014234"/>
            <a:ext cx="2534124" cy="349854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930F4D85-8103-4DAC-83B9-2EA8A555B766}"/>
              </a:ext>
            </a:extLst>
          </p:cNvPr>
          <p:cNvSpPr/>
          <p:nvPr userDrawn="1"/>
        </p:nvSpPr>
        <p:spPr>
          <a:xfrm>
            <a:off x="479425" y="1014232"/>
            <a:ext cx="2999687" cy="349854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C8352981-5F56-444D-A675-E830B4DDC19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140" l="210" r="472" t="404"/>
          <a:stretch/>
        </p:blipFill>
        <p:spPr>
          <a:xfrm>
            <a:off x="6469662" y="1607847"/>
            <a:ext cx="1229752" cy="1373815"/>
          </a:xfrm>
          <a:prstGeom prst="rect">
            <a:avLst/>
          </a:prstGeom>
          <a:ln w="3175">
            <a:solidFill>
              <a:schemeClr val="bg2"/>
            </a:solidFill>
          </a:ln>
        </p:spPr>
      </p:pic>
      <p:sp>
        <p:nvSpPr>
          <p:cNvPr id="11" name="TextBox 10"/>
          <p:cNvSpPr txBox="1"/>
          <p:nvPr userDrawn="1"/>
        </p:nvSpPr>
        <p:spPr>
          <a:xfrm>
            <a:off x="2068307" y="1599603"/>
            <a:ext cx="1420105" cy="123111"/>
          </a:xfrm>
          <a:prstGeom prst="rect">
            <a:avLst/>
          </a:prstGeom>
          <a:noFill/>
        </p:spPr>
        <p:txBody>
          <a:bodyPr anchor="b"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latin typeface="+mj-lt"/>
                <a:cs charset="0" pitchFamily="34" typeface="Arial"/>
              </a:rPr>
              <a:t>SELECT SLIDE LAYOUTS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2068308" y="1767283"/>
            <a:ext cx="1366324" cy="369332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cs charset="0" pitchFamily="34" typeface="Arial"/>
              </a:rPr>
              <a:t>Find title, agendas, section header, plain content and picture layouts: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2068309" y="2268336"/>
            <a:ext cx="1357023" cy="492443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defTabSz="914400"/>
            <a:r>
              <a:rPr b="0" dirty="0" lang="en-US" sz="800">
                <a:solidFill>
                  <a:schemeClr val="tx1"/>
                </a:solidFill>
                <a:latin typeface="+mj-lt"/>
                <a:cs charset="0" pitchFamily="34" typeface="Arial"/>
              </a:rPr>
              <a:t>Home </a:t>
            </a:r>
            <a:r>
              <a:rPr b="0" dirty="0" lang="en-US" sz="800">
                <a:solidFill>
                  <a:schemeClr val="tx1"/>
                </a:solidFill>
                <a:latin typeface="+mj-lt"/>
                <a:cs charset="0" pitchFamily="34" typeface="Arial"/>
                <a:sym typeface="Wingdings 3"/>
              </a:rPr>
              <a:t> </a:t>
            </a:r>
            <a:r>
              <a:rPr b="0" dirty="0" lang="en-US" sz="800">
                <a:solidFill>
                  <a:schemeClr val="tx1"/>
                </a:solidFill>
                <a:latin typeface="+mj-lt"/>
                <a:cs charset="0" pitchFamily="34" typeface="Arial"/>
              </a:rPr>
              <a:t>New Slide</a:t>
            </a:r>
          </a:p>
          <a:p>
            <a:pPr defTabSz="914400"/>
            <a:endParaRPr b="0" dirty="0" lang="en-US" sz="800">
              <a:solidFill>
                <a:schemeClr val="tx1"/>
              </a:solidFill>
              <a:latin typeface="+mj-lt"/>
              <a:cs charset="0" pitchFamily="34" typeface="Arial"/>
            </a:endParaRPr>
          </a:p>
          <a:p>
            <a:pPr defTabSz="914400"/>
            <a:r>
              <a:rPr b="0" dirty="0" lang="en-US" sz="800">
                <a:solidFill>
                  <a:schemeClr val="tx1"/>
                </a:solidFill>
                <a:latin typeface="+mj-lt"/>
                <a:cs charset="0" pitchFamily="34" typeface="Arial"/>
              </a:rPr>
              <a:t>Home </a:t>
            </a:r>
            <a:r>
              <a:rPr b="0" dirty="0" lang="en-US" sz="800">
                <a:solidFill>
                  <a:schemeClr val="tx1"/>
                </a:solidFill>
                <a:latin typeface="+mj-lt"/>
                <a:cs charset="0" pitchFamily="34" typeface="Arial"/>
                <a:sym typeface="Wingdings 3"/>
              </a:rPr>
              <a:t> </a:t>
            </a:r>
            <a:r>
              <a:rPr b="0" dirty="0" lang="en-US" sz="800">
                <a:solidFill>
                  <a:schemeClr val="tx1"/>
                </a:solidFill>
                <a:latin typeface="+mj-lt"/>
                <a:cs charset="0" pitchFamily="34" typeface="Arial"/>
              </a:rPr>
              <a:t>Layout </a:t>
            </a:r>
            <a:r>
              <a:rPr b="0" dirty="0" lang="en-US" sz="800">
                <a:solidFill>
                  <a:schemeClr val="tx1"/>
                </a:solidFill>
                <a:latin typeface="+mn-lt"/>
                <a:cs charset="0" pitchFamily="34" typeface="Arial"/>
              </a:rPr>
              <a:t>(to change existing layout)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6359209" y="1177891"/>
            <a:ext cx="5628870" cy="266400"/>
          </a:xfrm>
          <a:prstGeom prst="rect">
            <a:avLst/>
          </a:prstGeom>
          <a:noFill/>
        </p:spPr>
        <p:txBody>
          <a:bodyPr anchor="ctr" bIns="36000" lIns="108000" rIns="36000" rtlCol="0" tIns="36000" wrap="none">
            <a:noAutofit/>
          </a:bodyPr>
          <a:lstStyle/>
          <a:p>
            <a:pPr defTabSz="914400"/>
            <a:r>
              <a:rPr baseline="0" dirty="0" lang="en-US" spc="30" sz="1100">
                <a:solidFill>
                  <a:schemeClr val="tx1"/>
                </a:solidFill>
                <a:latin typeface="+mj-lt"/>
                <a:cs charset="0" pitchFamily="34" typeface="Arial"/>
              </a:rPr>
              <a:t>COLORS AND EFFECTS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576969" y="1178254"/>
            <a:ext cx="2987868" cy="265460"/>
          </a:xfrm>
          <a:prstGeom prst="rect">
            <a:avLst/>
          </a:prstGeom>
          <a:noFill/>
        </p:spPr>
        <p:txBody>
          <a:bodyPr anchor="ctr" bIns="36000" lIns="108000" rIns="36000" rtlCol="0" tIns="36000" wrap="none">
            <a:noAutofit/>
          </a:bodyPr>
          <a:lstStyle/>
          <a:p>
            <a:pPr defTabSz="914400"/>
            <a:r>
              <a:rPr baseline="0" dirty="0" lang="en-US" spc="30" sz="1100">
                <a:solidFill>
                  <a:schemeClr val="tx1"/>
                </a:solidFill>
                <a:latin typeface="+mj-lt"/>
                <a:cs charset="0" pitchFamily="34" typeface="Arial"/>
              </a:rPr>
              <a:t>HOW TO...</a:t>
            </a:r>
          </a:p>
        </p:txBody>
      </p:sp>
      <p:sp>
        <p:nvSpPr>
          <p:cNvPr id="19" name="TextBox 18"/>
          <p:cNvSpPr txBox="1"/>
          <p:nvPr userDrawn="1"/>
        </p:nvSpPr>
        <p:spPr>
          <a:xfrm>
            <a:off x="6486246" y="3549534"/>
            <a:ext cx="2164800" cy="123111"/>
          </a:xfrm>
          <a:prstGeom prst="rect">
            <a:avLst/>
          </a:prstGeom>
          <a:noFill/>
        </p:spPr>
        <p:txBody>
          <a:bodyPr anchor="b"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latin typeface="+mj-lt"/>
                <a:cs charset="0" pitchFamily="34" typeface="Arial"/>
              </a:rPr>
              <a:t>CHARTS  </a:t>
            </a:r>
            <a:r>
              <a:rPr dirty="0" lang="en-US" sz="800">
                <a:solidFill>
                  <a:schemeClr val="tx1"/>
                </a:solidFill>
                <a:latin typeface="+mn-lt"/>
                <a:cs charset="0" pitchFamily="34" typeface="Arial"/>
              </a:rPr>
              <a:t>– DESIGN AND EFFECTS</a:t>
            </a:r>
          </a:p>
        </p:txBody>
      </p:sp>
      <p:grpSp>
        <p:nvGrpSpPr>
          <p:cNvPr id="27" name="Group 26"/>
          <p:cNvGrpSpPr/>
          <p:nvPr userDrawn="1"/>
        </p:nvGrpSpPr>
        <p:grpSpPr>
          <a:xfrm>
            <a:off x="6443768" y="2745123"/>
            <a:ext cx="1255646" cy="190805"/>
            <a:chOff x="2834640" y="3855720"/>
            <a:chExt cx="708660" cy="228600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2834640" y="3855720"/>
              <a:ext cx="708660" cy="22860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2834640" y="3855720"/>
              <a:ext cx="708660" cy="22860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Box 35"/>
          <p:cNvSpPr txBox="1"/>
          <p:nvPr userDrawn="1"/>
        </p:nvSpPr>
        <p:spPr>
          <a:xfrm>
            <a:off x="3678523" y="1177891"/>
            <a:ext cx="2287064" cy="266400"/>
          </a:xfrm>
          <a:prstGeom prst="rect">
            <a:avLst/>
          </a:prstGeom>
          <a:noFill/>
        </p:spPr>
        <p:txBody>
          <a:bodyPr anchor="ctr" bIns="36000" lIns="108000" rIns="36000" rtlCol="0" tIns="36000" wrap="none">
            <a:noAutofit/>
          </a:bodyPr>
          <a:lstStyle/>
          <a:p>
            <a:pPr defTabSz="914400"/>
            <a:r>
              <a:rPr baseline="0" dirty="0" lang="en-US" spc="30" sz="1100">
                <a:solidFill>
                  <a:schemeClr val="tx1"/>
                </a:solidFill>
                <a:latin typeface="+mj-lt"/>
                <a:cs charset="0" pitchFamily="34" typeface="Arial"/>
              </a:rPr>
              <a:t>TEXT</a:t>
            </a:r>
          </a:p>
        </p:txBody>
      </p:sp>
      <p:sp>
        <p:nvSpPr>
          <p:cNvPr id="37" name="TextBox 36"/>
          <p:cNvSpPr txBox="1"/>
          <p:nvPr userDrawn="1"/>
        </p:nvSpPr>
        <p:spPr>
          <a:xfrm>
            <a:off x="3802777" y="1599603"/>
            <a:ext cx="1924081" cy="123111"/>
          </a:xfrm>
          <a:prstGeom prst="rect">
            <a:avLst/>
          </a:prstGeom>
          <a:noFill/>
        </p:spPr>
        <p:txBody>
          <a:bodyPr anchor="b" bIns="0" lIns="0" rIns="0" rtlCol="0" tIns="0" wrap="square">
            <a:spAutoFit/>
          </a:bodyPr>
          <a:lstStyle/>
          <a:p>
            <a:pPr defTabSz="914400"/>
            <a:r>
              <a:rPr b="0" dirty="0" kern="1200" lang="en-US" sz="800">
                <a:solidFill>
                  <a:srgbClr val="000000"/>
                </a:solidFill>
                <a:latin typeface="+mj-lt"/>
                <a:ea typeface="+mn-ea"/>
                <a:cs charset="0" pitchFamily="34" typeface="Arial"/>
              </a:rPr>
              <a:t>FONT</a:t>
            </a:r>
          </a:p>
        </p:txBody>
      </p:sp>
      <p:sp>
        <p:nvSpPr>
          <p:cNvPr id="38" name="TextBox 37"/>
          <p:cNvSpPr txBox="1"/>
          <p:nvPr userDrawn="1"/>
        </p:nvSpPr>
        <p:spPr>
          <a:xfrm>
            <a:off x="3802541" y="1760575"/>
            <a:ext cx="2270378" cy="123111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rgbClr val="000000"/>
                </a:solidFill>
                <a:cs charset="0" pitchFamily="34" typeface="Arial"/>
              </a:rPr>
              <a:t>Roboto is used for all text</a:t>
            </a:r>
          </a:p>
        </p:txBody>
      </p:sp>
      <p:sp>
        <p:nvSpPr>
          <p:cNvPr id="39" name="TextBox 38"/>
          <p:cNvSpPr txBox="1"/>
          <p:nvPr userDrawn="1"/>
        </p:nvSpPr>
        <p:spPr>
          <a:xfrm>
            <a:off x="3802541" y="2073987"/>
            <a:ext cx="1924081" cy="123111"/>
          </a:xfrm>
          <a:prstGeom prst="rect">
            <a:avLst/>
          </a:prstGeom>
          <a:noFill/>
        </p:spPr>
        <p:txBody>
          <a:bodyPr anchor="b" bIns="0" lIns="0" rIns="0" rtlCol="0" tIns="0" wrap="square">
            <a:spAutoFit/>
          </a:bodyPr>
          <a:lstStyle/>
          <a:p>
            <a:pPr algn="l" defTabSz="914400" eaLnBrk="1" hangingPunct="1" latinLnBrk="0" marL="0" rtl="0"/>
            <a:r>
              <a:rPr b="0" dirty="0" kern="1200" lang="en-US" sz="800">
                <a:solidFill>
                  <a:srgbClr val="000000"/>
                </a:solidFill>
                <a:latin typeface="+mj-lt"/>
                <a:ea typeface="+mn-ea"/>
                <a:cs charset="0" pitchFamily="34" typeface="Arial"/>
              </a:rPr>
              <a:t>STYLE AND SIZES</a:t>
            </a:r>
          </a:p>
        </p:txBody>
      </p:sp>
      <p:sp>
        <p:nvSpPr>
          <p:cNvPr id="40" name="TextBox 39"/>
          <p:cNvSpPr txBox="1"/>
          <p:nvPr userDrawn="1"/>
        </p:nvSpPr>
        <p:spPr>
          <a:xfrm>
            <a:off x="3802541" y="2250050"/>
            <a:ext cx="1922209" cy="471924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defTabSz="914400">
              <a:spcAft>
                <a:spcPts val="400"/>
              </a:spcAft>
            </a:pPr>
            <a:r>
              <a:rPr dirty="0" lang="en-US" sz="800">
                <a:solidFill>
                  <a:srgbClr val="000000"/>
                </a:solidFill>
                <a:cs charset="0" pitchFamily="34" typeface="Arial"/>
              </a:rPr>
              <a:t>Headline: Roboto Bold, size 34</a:t>
            </a:r>
          </a:p>
          <a:p>
            <a:pPr defTabSz="914400">
              <a:spcAft>
                <a:spcPts val="400"/>
              </a:spcAft>
            </a:pPr>
            <a:r>
              <a:rPr dirty="0" lang="en-US" sz="800">
                <a:solidFill>
                  <a:srgbClr val="000000"/>
                </a:solidFill>
                <a:cs charset="0" pitchFamily="34" typeface="Arial"/>
              </a:rPr>
              <a:t>Sub-headline: Roboto Light, size 20</a:t>
            </a:r>
          </a:p>
          <a:p>
            <a:pPr defTabSz="914400">
              <a:spcAft>
                <a:spcPts val="400"/>
              </a:spcAft>
            </a:pPr>
            <a:r>
              <a:rPr dirty="0" lang="en-US" sz="800">
                <a:solidFill>
                  <a:srgbClr val="000000"/>
                </a:solidFill>
                <a:cs charset="0" pitchFamily="34" typeface="Arial"/>
              </a:rPr>
              <a:t>Body text: Roboto Light, size 14</a:t>
            </a:r>
          </a:p>
        </p:txBody>
      </p:sp>
      <p:sp>
        <p:nvSpPr>
          <p:cNvPr id="44" name="TextBox 43"/>
          <p:cNvSpPr txBox="1"/>
          <p:nvPr userDrawn="1"/>
        </p:nvSpPr>
        <p:spPr>
          <a:xfrm>
            <a:off x="2062808" y="3216109"/>
            <a:ext cx="1362524" cy="123111"/>
          </a:xfrm>
          <a:prstGeom prst="rect">
            <a:avLst/>
          </a:prstGeom>
          <a:noFill/>
        </p:spPr>
        <p:txBody>
          <a:bodyPr anchor="b"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latin typeface="+mj-lt"/>
                <a:cs charset="0" pitchFamily="34" typeface="Arial"/>
              </a:rPr>
              <a:t>DISPLAY GUIDES </a:t>
            </a:r>
          </a:p>
        </p:txBody>
      </p:sp>
      <p:sp>
        <p:nvSpPr>
          <p:cNvPr id="45" name="TextBox 44"/>
          <p:cNvSpPr txBox="1"/>
          <p:nvPr userDrawn="1"/>
        </p:nvSpPr>
        <p:spPr>
          <a:xfrm>
            <a:off x="2062810" y="3445206"/>
            <a:ext cx="1302435" cy="492443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cs charset="0" pitchFamily="34" typeface="Arial"/>
              </a:rPr>
              <a:t>Display guides on the screen to view the content area. All content should be inside the red guides.</a:t>
            </a:r>
          </a:p>
        </p:txBody>
      </p:sp>
      <p:sp>
        <p:nvSpPr>
          <p:cNvPr id="46" name="TextBox 45"/>
          <p:cNvSpPr txBox="1"/>
          <p:nvPr userDrawn="1"/>
        </p:nvSpPr>
        <p:spPr>
          <a:xfrm>
            <a:off x="2062809" y="3997816"/>
            <a:ext cx="1285966" cy="123111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defTabSz="914400"/>
            <a:r>
              <a:rPr b="0" dirty="0" lang="en-US" sz="800">
                <a:solidFill>
                  <a:schemeClr val="tx1"/>
                </a:solidFill>
                <a:latin typeface="+mj-lt"/>
                <a:cs charset="0" pitchFamily="34" typeface="Arial"/>
              </a:rPr>
              <a:t>View  </a:t>
            </a:r>
            <a:r>
              <a:rPr b="0" dirty="0" lang="en-US" sz="800">
                <a:solidFill>
                  <a:schemeClr val="tx1"/>
                </a:solidFill>
                <a:latin typeface="+mj-lt"/>
                <a:cs charset="0" pitchFamily="34" typeface="Arial"/>
                <a:sym typeface="Wingdings 3"/>
              </a:rPr>
              <a:t> Guides</a:t>
            </a:r>
            <a:endParaRPr b="0" dirty="0" lang="en-US" sz="800">
              <a:solidFill>
                <a:schemeClr val="tx1"/>
              </a:solidFill>
              <a:latin typeface="+mj-lt"/>
              <a:cs charset="0" pitchFamily="34" typeface="Arial"/>
            </a:endParaRPr>
          </a:p>
        </p:txBody>
      </p:sp>
      <p:sp>
        <p:nvSpPr>
          <p:cNvPr id="47" name="TextBox 46"/>
          <p:cNvSpPr txBox="1"/>
          <p:nvPr userDrawn="1"/>
        </p:nvSpPr>
        <p:spPr>
          <a:xfrm>
            <a:off x="8258296" y="1599603"/>
            <a:ext cx="1488000" cy="123111"/>
          </a:xfrm>
          <a:prstGeom prst="rect">
            <a:avLst/>
          </a:prstGeom>
          <a:noFill/>
        </p:spPr>
        <p:txBody>
          <a:bodyPr anchor="b" bIns="0" lIns="0" rIns="0" rtlCol="0" tIns="0" wrap="square">
            <a:spAutoFit/>
          </a:bodyPr>
          <a:lstStyle/>
          <a:p>
            <a:pPr defTabSz="914400"/>
            <a:r>
              <a:rPr b="0" dirty="0" lang="en-US" sz="800">
                <a:solidFill>
                  <a:srgbClr val="000000"/>
                </a:solidFill>
                <a:latin typeface="+mj-lt"/>
                <a:cs charset="0" pitchFamily="34" typeface="Arial"/>
              </a:rPr>
              <a:t>PRIMARY COLORS</a:t>
            </a:r>
          </a:p>
        </p:txBody>
      </p:sp>
      <p:sp>
        <p:nvSpPr>
          <p:cNvPr id="48" name="TextBox 47"/>
          <p:cNvSpPr txBox="1"/>
          <p:nvPr userDrawn="1"/>
        </p:nvSpPr>
        <p:spPr>
          <a:xfrm>
            <a:off x="9849330" y="1602000"/>
            <a:ext cx="1584000" cy="246221"/>
          </a:xfrm>
          <a:prstGeom prst="rect">
            <a:avLst/>
          </a:prstGeom>
          <a:noFill/>
        </p:spPr>
        <p:txBody>
          <a:bodyPr anchor="b" bIns="0" lIns="0" rIns="0" rtlCol="0" tIns="0" wrap="square">
            <a:spAutoFit/>
          </a:bodyPr>
          <a:lstStyle/>
          <a:p>
            <a:pPr defTabSz="914400"/>
            <a:r>
              <a:rPr b="0" dirty="0" lang="en-US" sz="800">
                <a:solidFill>
                  <a:srgbClr val="000000"/>
                </a:solidFill>
                <a:latin typeface="+mj-lt"/>
                <a:cs charset="0" pitchFamily="34" typeface="Arial"/>
              </a:rPr>
              <a:t>SECONDARY COLORS FOR CHARTS &amp; DIAGRAMS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8582916" y="1826363"/>
            <a:ext cx="1392000" cy="123111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cs charset="0" pitchFamily="34" typeface="Arial"/>
              </a:rPr>
              <a:t>Nilfisk Dark</a:t>
            </a:r>
          </a:p>
        </p:txBody>
      </p:sp>
      <p:sp>
        <p:nvSpPr>
          <p:cNvPr id="51" name="Rektangel 11"/>
          <p:cNvSpPr>
            <a:spLocks noChangeAspect="1"/>
          </p:cNvSpPr>
          <p:nvPr/>
        </p:nvSpPr>
        <p:spPr bwMode="auto">
          <a:xfrm>
            <a:off x="9849332" y="1921624"/>
            <a:ext cx="244800" cy="183600"/>
          </a:xfrm>
          <a:prstGeom prst="rect">
            <a:avLst/>
          </a:prstGeom>
          <a:solidFill>
            <a:schemeClr val="accent1"/>
          </a:solidFill>
          <a:ln algn="ctr" cap="flat" cmpd="sng" w="6350">
            <a:noFill/>
            <a:prstDash val="solid"/>
            <a:round/>
            <a:headEnd len="med" type="none" w="med"/>
            <a:tailEnd len="med" type="none" w="med"/>
          </a:ln>
          <a:effectLst/>
        </p:spPr>
        <p:txBody>
          <a:bodyPr anchor="ctr" anchorCtr="0" bIns="45720" compatLnSpc="1" lIns="54000" numCol="1" rIns="54000" rtlCol="0" tIns="45720" vert="horz" wrap="square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0168721" y="1951870"/>
            <a:ext cx="1392000" cy="123111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cs charset="0" pitchFamily="34" typeface="Arial"/>
              </a:rPr>
              <a:t>Accent 1: Grey/Blue</a:t>
            </a:r>
          </a:p>
        </p:txBody>
      </p:sp>
      <p:sp>
        <p:nvSpPr>
          <p:cNvPr id="53" name="Rektangel 18"/>
          <p:cNvSpPr/>
          <p:nvPr/>
        </p:nvSpPr>
        <p:spPr bwMode="auto">
          <a:xfrm>
            <a:off x="8258297" y="1796117"/>
            <a:ext cx="244800" cy="183600"/>
          </a:xfrm>
          <a:prstGeom prst="rect">
            <a:avLst/>
          </a:prstGeom>
          <a:solidFill>
            <a:schemeClr val="tx1"/>
          </a:solidFill>
          <a:ln algn="ctr" cap="flat" cmpd="sng" w="6350">
            <a:noFill/>
            <a:prstDash val="solid"/>
            <a:round/>
            <a:headEnd len="med" type="none" w="med"/>
            <a:tailEnd len="med" type="none" w="med"/>
          </a:ln>
          <a:effectLst/>
        </p:spPr>
        <p:txBody>
          <a:bodyPr anchor="ctr" anchorCtr="0" bIns="45720" compatLnSpc="1" lIns="54000" numCol="1" rIns="54000" rtlCol="0" tIns="45720" vert="horz" wrap="square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8582916" y="2063363"/>
            <a:ext cx="1392000" cy="123111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cs charset="0" pitchFamily="34" typeface="Arial"/>
              </a:rPr>
              <a:t>Nilfisk Blue</a:t>
            </a:r>
          </a:p>
        </p:txBody>
      </p:sp>
      <p:sp>
        <p:nvSpPr>
          <p:cNvPr id="56" name="Rektangel 7"/>
          <p:cNvSpPr>
            <a:spLocks noChangeAspect="1"/>
          </p:cNvSpPr>
          <p:nvPr/>
        </p:nvSpPr>
        <p:spPr bwMode="auto">
          <a:xfrm>
            <a:off x="9849332" y="2158624"/>
            <a:ext cx="244800" cy="183600"/>
          </a:xfrm>
          <a:prstGeom prst="rect">
            <a:avLst/>
          </a:prstGeom>
          <a:solidFill>
            <a:schemeClr val="accent2"/>
          </a:solidFill>
          <a:ln algn="ctr" cap="flat" cmpd="sng" w="6350">
            <a:noFill/>
            <a:prstDash val="solid"/>
            <a:round/>
            <a:headEnd len="med" type="none" w="med"/>
            <a:tailEnd len="med" type="none" w="med"/>
          </a:ln>
          <a:effectLst/>
        </p:spPr>
        <p:txBody>
          <a:bodyPr anchor="ctr" anchorCtr="0" bIns="45720" compatLnSpc="1" lIns="54000" numCol="1" rIns="54000" rtlCol="0" tIns="45720" vert="horz" wrap="square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0168721" y="2188870"/>
            <a:ext cx="1392000" cy="123111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cs charset="0" pitchFamily="34" typeface="Arial"/>
              </a:rPr>
              <a:t>Accent 2: Dark blue</a:t>
            </a:r>
          </a:p>
        </p:txBody>
      </p:sp>
      <p:sp>
        <p:nvSpPr>
          <p:cNvPr id="58" name="Rektangel 18"/>
          <p:cNvSpPr/>
          <p:nvPr/>
        </p:nvSpPr>
        <p:spPr bwMode="auto">
          <a:xfrm>
            <a:off x="8258297" y="2033117"/>
            <a:ext cx="244800" cy="183600"/>
          </a:xfrm>
          <a:prstGeom prst="rect">
            <a:avLst/>
          </a:prstGeom>
          <a:solidFill>
            <a:schemeClr val="accent3"/>
          </a:solidFill>
          <a:ln algn="ctr" cap="flat" cmpd="sng" w="6350">
            <a:noFill/>
            <a:prstDash val="solid"/>
            <a:round/>
            <a:headEnd len="med" type="none" w="med"/>
            <a:tailEnd len="med" type="none" w="med"/>
          </a:ln>
          <a:effectLst/>
        </p:spPr>
        <p:txBody>
          <a:bodyPr anchor="ctr" anchorCtr="0" bIns="45720" compatLnSpc="1" lIns="54000" numCol="1" rIns="54000" rtlCol="0" tIns="45720" vert="horz" wrap="square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dirty="0" lang="en-US" sz="1600">
              <a:solidFill>
                <a:srgbClr val="000000"/>
              </a:solidFill>
            </a:endParaRPr>
          </a:p>
        </p:txBody>
      </p:sp>
      <p:sp>
        <p:nvSpPr>
          <p:cNvPr id="63" name="Rektangel 18"/>
          <p:cNvSpPr/>
          <p:nvPr/>
        </p:nvSpPr>
        <p:spPr bwMode="auto">
          <a:xfrm>
            <a:off x="3802541" y="3117398"/>
            <a:ext cx="325435" cy="264226"/>
          </a:xfrm>
          <a:prstGeom prst="rect">
            <a:avLst/>
          </a:prstGeom>
          <a:solidFill>
            <a:schemeClr val="tx1"/>
          </a:solidFill>
          <a:ln algn="ctr" cap="flat" cmpd="sng" w="6350">
            <a:noFill/>
            <a:prstDash val="solid"/>
            <a:round/>
            <a:headEnd len="med" type="none" w="med"/>
            <a:tailEnd len="med" type="none" w="med"/>
          </a:ln>
          <a:effectLst/>
        </p:spPr>
        <p:txBody>
          <a:bodyPr anchor="ctr" anchorCtr="0" bIns="45720" compatLnSpc="1" lIns="54000" numCol="1" rIns="54000" rtlCol="0" tIns="45720" vert="horz" wrap="square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dirty="0" lang="en-US" sz="1600">
              <a:solidFill>
                <a:schemeClr val="tx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235215" y="3145852"/>
            <a:ext cx="1454281" cy="246221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cs charset="0" pitchFamily="34" typeface="Arial"/>
              </a:rPr>
              <a:t>Nilfisk Dark is the default color for headlines and body text. </a:t>
            </a:r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5E6F26DC-ED06-4AE5-BB8F-0CC90D2A969E}"/>
              </a:ext>
            </a:extLst>
          </p:cNvPr>
          <p:cNvGrpSpPr/>
          <p:nvPr userDrawn="1"/>
        </p:nvGrpSpPr>
        <p:grpSpPr>
          <a:xfrm>
            <a:off x="3796272" y="3597708"/>
            <a:ext cx="584370" cy="366154"/>
            <a:chOff x="3776319" y="3799737"/>
            <a:chExt cx="642807" cy="402769"/>
          </a:xfrm>
        </p:grpSpPr>
        <p:sp>
          <p:nvSpPr>
            <p:cNvPr id="68" name="Rektangel 22"/>
            <p:cNvSpPr/>
            <p:nvPr/>
          </p:nvSpPr>
          <p:spPr bwMode="auto">
            <a:xfrm>
              <a:off x="3776319" y="3799737"/>
              <a:ext cx="342913" cy="257185"/>
            </a:xfrm>
            <a:prstGeom prst="rect">
              <a:avLst/>
            </a:prstGeom>
            <a:solidFill>
              <a:schemeClr val="accent3"/>
            </a:solidFill>
            <a:ln algn="ctr" cap="flat" cmpd="sng" w="6350">
              <a:noFill/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 anchor="ctr" anchorCtr="0" bIns="45720" compatLnSpc="1" lIns="54000" numCol="1" rIns="54000" rtlCol="0" tIns="45720" vert="horz" wrap="square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69" name="Rektangel 11"/>
            <p:cNvSpPr>
              <a:spLocks noChangeAspect="1"/>
            </p:cNvSpPr>
            <p:nvPr/>
          </p:nvSpPr>
          <p:spPr bwMode="auto">
            <a:xfrm>
              <a:off x="3876284" y="3848265"/>
              <a:ext cx="342913" cy="257185"/>
            </a:xfrm>
            <a:prstGeom prst="rect">
              <a:avLst/>
            </a:prstGeom>
            <a:solidFill>
              <a:schemeClr val="bg2"/>
            </a:solidFill>
            <a:ln algn="ctr" cap="flat" cmpd="sng" w="6350">
              <a:noFill/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 anchor="ctr" anchorCtr="0" bIns="45720" compatLnSpc="1" lIns="54000" numCol="1" rIns="54000" rtlCol="0" tIns="45720" vert="horz" wrap="square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70" name="Rektangel 7"/>
            <p:cNvSpPr>
              <a:spLocks noChangeAspect="1"/>
            </p:cNvSpPr>
            <p:nvPr/>
          </p:nvSpPr>
          <p:spPr bwMode="auto">
            <a:xfrm>
              <a:off x="3976249" y="3896792"/>
              <a:ext cx="342913" cy="257185"/>
            </a:xfrm>
            <a:prstGeom prst="rect">
              <a:avLst/>
            </a:prstGeom>
            <a:solidFill>
              <a:schemeClr val="tx2"/>
            </a:solidFill>
            <a:ln algn="ctr" cap="flat" cmpd="sng" w="6350">
              <a:noFill/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 anchor="ctr" anchorCtr="0" bIns="45720" compatLnSpc="1" lIns="54000" numCol="1" rIns="54000" rtlCol="0" tIns="45720" vert="horz" wrap="square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71" name="Rektangel 9"/>
            <p:cNvSpPr>
              <a:spLocks noChangeAspect="1"/>
            </p:cNvSpPr>
            <p:nvPr/>
          </p:nvSpPr>
          <p:spPr bwMode="auto">
            <a:xfrm>
              <a:off x="4076213" y="3945321"/>
              <a:ext cx="342913" cy="257185"/>
            </a:xfrm>
            <a:prstGeom prst="rect">
              <a:avLst/>
            </a:prstGeom>
            <a:solidFill>
              <a:schemeClr val="bg1"/>
            </a:solidFill>
            <a:ln algn="ctr" cap="flat" cmpd="sng" w="3175">
              <a:solidFill>
                <a:schemeClr val="bg2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 anchor="ctr" anchorCtr="0" bIns="45720" compatLnSpc="1" lIns="54000" numCol="1" rIns="54000" rtlCol="0" tIns="45720" vert="horz" wrap="square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dirty="0" lang="en-US" sz="1600">
                <a:solidFill>
                  <a:srgbClr val="000000"/>
                </a:solidFill>
              </a:endParaRPr>
            </a:p>
          </p:txBody>
        </p:sp>
      </p:grpSp>
      <p:sp>
        <p:nvSpPr>
          <p:cNvPr id="72" name="TextBox 71"/>
          <p:cNvSpPr txBox="1"/>
          <p:nvPr userDrawn="1"/>
        </p:nvSpPr>
        <p:spPr>
          <a:xfrm>
            <a:off x="4539038" y="3521694"/>
            <a:ext cx="1426550" cy="738664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cs charset="0" pitchFamily="34" typeface="Arial"/>
              </a:rPr>
              <a:t>Feel free to change the body text color to white or one of the other primary colors in order to create emphasis, highlight or better contrast between text and background.</a:t>
            </a:r>
          </a:p>
        </p:txBody>
      </p:sp>
      <p:sp>
        <p:nvSpPr>
          <p:cNvPr id="73" name="Rektangel 22"/>
          <p:cNvSpPr/>
          <p:nvPr userDrawn="1"/>
        </p:nvSpPr>
        <p:spPr bwMode="auto">
          <a:xfrm>
            <a:off x="8258296" y="2270116"/>
            <a:ext cx="244800" cy="183600"/>
          </a:xfrm>
          <a:prstGeom prst="rect">
            <a:avLst/>
          </a:prstGeom>
          <a:solidFill>
            <a:schemeClr val="bg2"/>
          </a:solidFill>
          <a:ln algn="ctr" cap="flat" cmpd="sng" w="6350">
            <a:noFill/>
            <a:prstDash val="solid"/>
            <a:round/>
            <a:headEnd len="med" type="none" w="med"/>
            <a:tailEnd len="med" type="none" w="med"/>
          </a:ln>
          <a:effectLst/>
        </p:spPr>
        <p:txBody>
          <a:bodyPr anchor="ctr" anchorCtr="0" bIns="45720" compatLnSpc="1" lIns="54000" numCol="1" rIns="54000" rtlCol="0" tIns="45720" vert="horz" wrap="square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74" name="TextBox 73"/>
          <p:cNvSpPr txBox="1"/>
          <p:nvPr userDrawn="1"/>
        </p:nvSpPr>
        <p:spPr>
          <a:xfrm>
            <a:off x="8582915" y="2300363"/>
            <a:ext cx="1392000" cy="123111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cs charset="0" pitchFamily="34" typeface="Arial"/>
              </a:rPr>
              <a:t>Nilfisk Accent 1</a:t>
            </a:r>
          </a:p>
        </p:txBody>
      </p:sp>
      <p:sp>
        <p:nvSpPr>
          <p:cNvPr id="75" name="Rektangel 9"/>
          <p:cNvSpPr>
            <a:spLocks noChangeAspect="1"/>
          </p:cNvSpPr>
          <p:nvPr userDrawn="1"/>
        </p:nvSpPr>
        <p:spPr bwMode="auto">
          <a:xfrm>
            <a:off x="9849330" y="2395623"/>
            <a:ext cx="244800" cy="183600"/>
          </a:xfrm>
          <a:prstGeom prst="rect">
            <a:avLst/>
          </a:prstGeom>
          <a:solidFill>
            <a:schemeClr val="accent4"/>
          </a:solidFill>
          <a:ln algn="ctr" cap="flat" cmpd="sng" w="6350">
            <a:noFill/>
            <a:prstDash val="solid"/>
            <a:round/>
            <a:headEnd len="med" type="none" w="med"/>
            <a:tailEnd len="med" type="none" w="med"/>
          </a:ln>
          <a:effectLst/>
        </p:spPr>
        <p:txBody>
          <a:bodyPr anchor="ctr" anchorCtr="0" bIns="45720" compatLnSpc="1" lIns="54000" numCol="1" rIns="54000" rtlCol="0" tIns="45720" vert="horz" wrap="square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76" name="TextBox 75"/>
          <p:cNvSpPr txBox="1"/>
          <p:nvPr userDrawn="1"/>
        </p:nvSpPr>
        <p:spPr>
          <a:xfrm>
            <a:off x="10168720" y="2425871"/>
            <a:ext cx="1392000" cy="123111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cs charset="0" pitchFamily="34" typeface="Arial"/>
              </a:rPr>
              <a:t>Accent 4: Ocean blue</a:t>
            </a:r>
          </a:p>
        </p:txBody>
      </p:sp>
      <p:sp>
        <p:nvSpPr>
          <p:cNvPr id="81" name="Content Placeholder 5"/>
          <p:cNvSpPr txBox="1">
            <a:spLocks/>
          </p:cNvSpPr>
          <p:nvPr userDrawn="1"/>
        </p:nvSpPr>
        <p:spPr>
          <a:xfrm>
            <a:off x="6474281" y="3081964"/>
            <a:ext cx="1436029" cy="123111"/>
          </a:xfrm>
          <a:prstGeom prst="rect">
            <a:avLst/>
          </a:prstGeom>
        </p:spPr>
        <p:txBody>
          <a:bodyPr bIns="0" lIns="0" rIns="0" tIns="0" wrap="square">
            <a:spAutoFit/>
          </a:bodyPr>
          <a:lstStyle>
            <a:lvl1pPr algn="l" defTabSz="1023967" eaLnBrk="1" hangingPunct="1" indent="-199105" latinLnBrk="0" marL="199105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1023967" eaLnBrk="1" hangingPunct="1" indent="-199105" latinLnBrk="0" marL="398209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1023967" eaLnBrk="1" hangingPunct="1" indent="-199105" latinLnBrk="0" marL="597314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1023967" eaLnBrk="1" hangingPunct="1" indent="-213327" latinLnBrk="0" marL="810641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1023967" eaLnBrk="1" hangingPunct="1" indent="-199105" latinLnBrk="0" marL="1009745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1023967" eaLnBrk="1" hangingPunct="1" indent="-255992" latinLnBrk="0" marL="281591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1023967" eaLnBrk="1" hangingPunct="1" indent="-255992" latinLnBrk="0" marL="3327892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1023967" eaLnBrk="1" hangingPunct="1" indent="-255992" latinLnBrk="0" marL="3839876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1023967" eaLnBrk="1" hangingPunct="1" indent="-255992" latinLnBrk="0" marL="4351859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marL="0">
              <a:buNone/>
            </a:pPr>
            <a:r>
              <a:rPr dirty="0" lang="en-US" sz="800">
                <a:solidFill>
                  <a:schemeClr val="tx1"/>
                </a:solidFill>
              </a:rPr>
              <a:t>Never use the Standard Colors</a:t>
            </a:r>
          </a:p>
        </p:txBody>
      </p:sp>
      <p:cxnSp>
        <p:nvCxnSpPr>
          <p:cNvPr id="82" name="Straight Connector 81"/>
          <p:cNvCxnSpPr>
            <a:cxnSpLocks/>
          </p:cNvCxnSpPr>
          <p:nvPr userDrawn="1"/>
        </p:nvCxnSpPr>
        <p:spPr>
          <a:xfrm>
            <a:off x="6474281" y="3361226"/>
            <a:ext cx="4959049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itle 1"/>
          <p:cNvSpPr txBox="1">
            <a:spLocks/>
          </p:cNvSpPr>
          <p:nvPr userDrawn="1"/>
        </p:nvSpPr>
        <p:spPr>
          <a:xfrm>
            <a:off x="558868" y="885750"/>
            <a:ext cx="11171767" cy="689910"/>
          </a:xfrm>
          <a:prstGeom prst="rect">
            <a:avLst/>
          </a:prstGeom>
        </p:spPr>
        <p:txBody>
          <a:bodyPr anchor="t" bIns="0" lIns="0" rIns="0" rtlCol="0" tIns="0" vert="horz">
            <a:noAutofit/>
          </a:bodyPr>
          <a:lstStyle>
            <a:lvl1pPr algn="l" defTabSz="1023967" eaLnBrk="1" hangingPunct="1" latinLnBrk="0" rtl="0">
              <a:spcBef>
                <a:spcPct val="0"/>
              </a:spcBef>
              <a:buNone/>
              <a:defRPr b="1" kern="1200" sz="2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b="1" dirty="0" kern="1200" lang="en-US" sz="28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3" name="Date Placeholder 8">
            <a:extLst>
              <a:ext uri="{FF2B5EF4-FFF2-40B4-BE49-F238E27FC236}">
                <a16:creationId xmlns:a16="http://schemas.microsoft.com/office/drawing/2014/main" id="{FE12C273-601D-40AF-BD56-6F1846451924}"/>
              </a:ext>
            </a:extLst>
          </p:cNvPr>
          <p:cNvSpPr>
            <a:spLocks noGrp="1"/>
          </p:cNvSpPr>
          <p:nvPr userDrawn="1">
            <p:ph idx="19" sz="half" type="dt"/>
          </p:nvPr>
        </p:nvSpPr>
        <p:spPr>
          <a:xfrm>
            <a:off x="3008551" y="6529068"/>
            <a:ext cx="759950" cy="153888"/>
          </a:xfrm>
        </p:spPr>
        <p:txBody>
          <a:bodyPr/>
          <a:lstStyle/>
          <a:p>
            <a:fld id="{7BAD53BC-7CF6-4705-BEB7-443F5AFB6992}" type="datetime1">
              <a:rPr lang="en-US" smtClean="0"/>
              <a:t>4/29/2024</a:t>
            </a:fld>
            <a:endParaRPr lang="en-US"/>
          </a:p>
        </p:txBody>
      </p:sp>
      <p:sp>
        <p:nvSpPr>
          <p:cNvPr id="84" name="Footer Placeholder 12">
            <a:extLst>
              <a:ext uri="{FF2B5EF4-FFF2-40B4-BE49-F238E27FC236}">
                <a16:creationId xmlns:a16="http://schemas.microsoft.com/office/drawing/2014/main" id="{5E3596F1-2045-40CC-A80E-499FCE019B3A}"/>
              </a:ext>
            </a:extLst>
          </p:cNvPr>
          <p:cNvSpPr>
            <a:spLocks noGrp="1"/>
          </p:cNvSpPr>
          <p:nvPr userDrawn="1">
            <p:ph idx="20" sz="quarter" type="ftr"/>
          </p:nvPr>
        </p:nvSpPr>
        <p:spPr>
          <a:xfrm>
            <a:off x="920896" y="6529068"/>
            <a:ext cx="2087655" cy="153888"/>
          </a:xfrm>
        </p:spPr>
        <p:txBody>
          <a:bodyPr/>
          <a:lstStyle/>
          <a:p>
            <a:pPr algn="l"/>
            <a:r>
              <a:rPr lang="en-US"/>
              <a:t>SALES &amp; TECHNICAL PRESENTATION VP300 HEPA</a:t>
            </a:r>
            <a:endParaRPr dirty="0" lang="en-US"/>
          </a:p>
        </p:txBody>
      </p:sp>
      <p:sp>
        <p:nvSpPr>
          <p:cNvPr id="85" name="Slide Number Placeholder 13">
            <a:extLst>
              <a:ext uri="{FF2B5EF4-FFF2-40B4-BE49-F238E27FC236}">
                <a16:creationId xmlns:a16="http://schemas.microsoft.com/office/drawing/2014/main" id="{6A79043F-E70A-4446-8650-0C2A2B7B0881}"/>
              </a:ext>
            </a:extLst>
          </p:cNvPr>
          <p:cNvSpPr>
            <a:spLocks noGrp="1"/>
          </p:cNvSpPr>
          <p:nvPr userDrawn="1">
            <p:ph idx="21" sz="quarter" type="sldNum"/>
          </p:nvPr>
        </p:nvSpPr>
        <p:spPr>
          <a:xfrm>
            <a:off x="479426" y="6529068"/>
            <a:ext cx="270170" cy="153888"/>
          </a:xfrm>
        </p:spPr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dirty="0" lang="en-US"/>
          </a:p>
        </p:txBody>
      </p:sp>
      <p:sp>
        <p:nvSpPr>
          <p:cNvPr id="87" name="Rektangel 22">
            <a:extLst>
              <a:ext uri="{FF2B5EF4-FFF2-40B4-BE49-F238E27FC236}">
                <a16:creationId xmlns:a16="http://schemas.microsoft.com/office/drawing/2014/main" id="{94B553FC-3AAD-430C-8BBF-3DF9335D0629}"/>
              </a:ext>
            </a:extLst>
          </p:cNvPr>
          <p:cNvSpPr/>
          <p:nvPr userDrawn="1"/>
        </p:nvSpPr>
        <p:spPr bwMode="auto">
          <a:xfrm>
            <a:off x="8258296" y="2511626"/>
            <a:ext cx="244800" cy="183600"/>
          </a:xfrm>
          <a:prstGeom prst="rect">
            <a:avLst/>
          </a:prstGeom>
          <a:solidFill>
            <a:schemeClr val="tx2"/>
          </a:solidFill>
          <a:ln algn="ctr" cap="flat" cmpd="sng" w="6350">
            <a:noFill/>
            <a:prstDash val="solid"/>
            <a:round/>
            <a:headEnd len="med" type="none" w="med"/>
            <a:tailEnd len="med" type="none" w="med"/>
          </a:ln>
          <a:effectLst/>
        </p:spPr>
        <p:txBody>
          <a:bodyPr anchor="ctr" anchorCtr="0" bIns="45720" compatLnSpc="1" lIns="54000" numCol="1" rIns="54000" rtlCol="0" tIns="45720" vert="horz" wrap="square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52ECF2D3-E70D-444B-A194-20FBB4EF8314}"/>
              </a:ext>
            </a:extLst>
          </p:cNvPr>
          <p:cNvSpPr txBox="1"/>
          <p:nvPr userDrawn="1"/>
        </p:nvSpPr>
        <p:spPr>
          <a:xfrm>
            <a:off x="8582915" y="2541873"/>
            <a:ext cx="1392000" cy="123111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cs charset="0" pitchFamily="34" typeface="Arial"/>
              </a:rPr>
              <a:t>Nilfisk Accent 2</a:t>
            </a:r>
          </a:p>
        </p:txBody>
      </p:sp>
      <p:sp>
        <p:nvSpPr>
          <p:cNvPr id="92" name="Rektangel 9">
            <a:extLst>
              <a:ext uri="{FF2B5EF4-FFF2-40B4-BE49-F238E27FC236}">
                <a16:creationId xmlns:a16="http://schemas.microsoft.com/office/drawing/2014/main" id="{C6A9245E-199C-439D-8F58-D6A26180CCF2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9849330" y="2629249"/>
            <a:ext cx="244800" cy="183600"/>
          </a:xfrm>
          <a:prstGeom prst="rect">
            <a:avLst/>
          </a:prstGeom>
          <a:solidFill>
            <a:schemeClr val="accent5"/>
          </a:solidFill>
          <a:ln algn="ctr" cap="flat" cmpd="sng" w="6350">
            <a:noFill/>
            <a:prstDash val="solid"/>
            <a:round/>
            <a:headEnd len="med" type="none" w="med"/>
            <a:tailEnd len="med" type="none" w="med"/>
          </a:ln>
          <a:effectLst/>
        </p:spPr>
        <p:txBody>
          <a:bodyPr anchor="ctr" anchorCtr="0" bIns="45720" compatLnSpc="1" lIns="54000" numCol="1" rIns="54000" rtlCol="0" tIns="45720" vert="horz" wrap="square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A25B0928-DFF1-4B6F-8C9F-7FE6579D5FCC}"/>
              </a:ext>
            </a:extLst>
          </p:cNvPr>
          <p:cNvSpPr txBox="1"/>
          <p:nvPr userDrawn="1"/>
        </p:nvSpPr>
        <p:spPr>
          <a:xfrm>
            <a:off x="10168720" y="2659497"/>
            <a:ext cx="1392000" cy="123111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cs charset="0" pitchFamily="34" typeface="Arial"/>
              </a:rPr>
              <a:t>Accent 5: Green</a:t>
            </a:r>
          </a:p>
        </p:txBody>
      </p:sp>
      <p:sp>
        <p:nvSpPr>
          <p:cNvPr id="94" name="Rektangel 9">
            <a:extLst>
              <a:ext uri="{FF2B5EF4-FFF2-40B4-BE49-F238E27FC236}">
                <a16:creationId xmlns:a16="http://schemas.microsoft.com/office/drawing/2014/main" id="{37D8958A-387C-45BD-83D0-DBC3BB0017DA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9849330" y="2853321"/>
            <a:ext cx="244800" cy="183600"/>
          </a:xfrm>
          <a:prstGeom prst="rect">
            <a:avLst/>
          </a:prstGeom>
          <a:solidFill>
            <a:schemeClr val="accent6"/>
          </a:solidFill>
          <a:ln algn="ctr" cap="flat" cmpd="sng" w="6350">
            <a:noFill/>
            <a:prstDash val="solid"/>
            <a:round/>
            <a:headEnd len="med" type="none" w="med"/>
            <a:tailEnd len="med" type="none" w="med"/>
          </a:ln>
          <a:effectLst/>
        </p:spPr>
        <p:txBody>
          <a:bodyPr anchor="ctr" anchorCtr="0" bIns="45720" compatLnSpc="1" lIns="54000" numCol="1" rIns="54000" rtlCol="0" tIns="45720" vert="horz" wrap="square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F2D3E017-96F6-423B-9145-008DB23FF524}"/>
              </a:ext>
            </a:extLst>
          </p:cNvPr>
          <p:cNvSpPr txBox="1"/>
          <p:nvPr userDrawn="1"/>
        </p:nvSpPr>
        <p:spPr>
          <a:xfrm>
            <a:off x="10168720" y="2883569"/>
            <a:ext cx="1392000" cy="123111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cs charset="0" pitchFamily="34" typeface="Arial"/>
              </a:rPr>
              <a:t>Accent 6: Red Alert</a:t>
            </a:r>
          </a:p>
        </p:txBody>
      </p:sp>
      <p:pic>
        <p:nvPicPr>
          <p:cNvPr id="102" name="Picture 101">
            <a:extLst>
              <a:ext uri="{FF2B5EF4-FFF2-40B4-BE49-F238E27FC236}">
                <a16:creationId xmlns:a16="http://schemas.microsoft.com/office/drawing/2014/main" id="{1ABD7990-89CC-49DB-AA0A-0AC2D5EF7268}"/>
              </a:ext>
            </a:extLst>
          </p:cNvPr>
          <p:cNvPicPr>
            <a:picLocks noChangeAspect="1"/>
          </p:cNvPicPr>
          <p:nvPr userDrawn="1"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86246" y="3852045"/>
            <a:ext cx="1815300" cy="1222363"/>
          </a:xfrm>
          <a:prstGeom prst="rect">
            <a:avLst/>
          </a:prstGeom>
        </p:spPr>
      </p:pic>
      <p:pic>
        <p:nvPicPr>
          <p:cNvPr id="103" name="Picture 102">
            <a:extLst>
              <a:ext uri="{FF2B5EF4-FFF2-40B4-BE49-F238E27FC236}">
                <a16:creationId xmlns:a16="http://schemas.microsoft.com/office/drawing/2014/main" id="{6546A0DA-94D1-4668-A757-FF579938F67C}"/>
              </a:ext>
            </a:extLst>
          </p:cNvPr>
          <p:cNvPicPr>
            <a:picLocks noChangeAspect="1"/>
          </p:cNvPicPr>
          <p:nvPr userDrawn="1"/>
        </p:nvPicPr>
        <p:blipFill>
          <a:blip cstate="print"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03096" y="3878959"/>
            <a:ext cx="1797056" cy="1215521"/>
          </a:xfrm>
          <a:prstGeom prst="rect">
            <a:avLst/>
          </a:prstGeom>
        </p:spPr>
      </p:pic>
      <p:sp>
        <p:nvSpPr>
          <p:cNvPr id="18" name="TextBox 17"/>
          <p:cNvSpPr txBox="1"/>
          <p:nvPr userDrawn="1"/>
        </p:nvSpPr>
        <p:spPr>
          <a:xfrm>
            <a:off x="6463409" y="5337962"/>
            <a:ext cx="2680591" cy="123111"/>
          </a:xfrm>
          <a:prstGeom prst="rect">
            <a:avLst/>
          </a:prstGeom>
          <a:noFill/>
        </p:spPr>
        <p:txBody>
          <a:bodyPr anchor="b"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latin typeface="+mj-lt"/>
                <a:cs charset="0" pitchFamily="34" typeface="Arial"/>
              </a:rPr>
              <a:t>SMARTART </a:t>
            </a:r>
            <a:r>
              <a:rPr dirty="0" lang="en-US" sz="800">
                <a:solidFill>
                  <a:schemeClr val="tx1"/>
                </a:solidFill>
                <a:latin typeface="+mn-lt"/>
                <a:cs charset="0" pitchFamily="34" typeface="Arial"/>
              </a:rPr>
              <a:t>– DESIGN AND EFFECTS</a:t>
            </a:r>
          </a:p>
        </p:txBody>
      </p: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03585E07-6B11-4B4F-AE56-460E3215EDE8}"/>
              </a:ext>
            </a:extLst>
          </p:cNvPr>
          <p:cNvGrpSpPr/>
          <p:nvPr userDrawn="1"/>
        </p:nvGrpSpPr>
        <p:grpSpPr>
          <a:xfrm>
            <a:off x="8513102" y="4099093"/>
            <a:ext cx="1730876" cy="944549"/>
            <a:chOff x="2834640" y="3855720"/>
            <a:chExt cx="708660" cy="228600"/>
          </a:xfrm>
        </p:grpSpPr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9809A7F2-F48F-4F60-957B-2DB7F7B34D5A}"/>
                </a:ext>
              </a:extLst>
            </p:cNvPr>
            <p:cNvCxnSpPr/>
            <p:nvPr/>
          </p:nvCxnSpPr>
          <p:spPr>
            <a:xfrm>
              <a:off x="2834640" y="3855720"/>
              <a:ext cx="708660" cy="22860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6614DE27-4BEA-4798-AF7D-67C66CD04692}"/>
                </a:ext>
              </a:extLst>
            </p:cNvPr>
            <p:cNvCxnSpPr/>
            <p:nvPr/>
          </p:nvCxnSpPr>
          <p:spPr>
            <a:xfrm flipH="1">
              <a:off x="2834640" y="3855720"/>
              <a:ext cx="708660" cy="22860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9" name="Picture 108">
            <a:extLst>
              <a:ext uri="{FF2B5EF4-FFF2-40B4-BE49-F238E27FC236}">
                <a16:creationId xmlns:a16="http://schemas.microsoft.com/office/drawing/2014/main" id="{0B27BA4E-0BF4-4C02-940E-C2B8347325A4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463409" y="5577357"/>
            <a:ext cx="4969921" cy="443263"/>
          </a:xfrm>
          <a:prstGeom prst="rect">
            <a:avLst/>
          </a:prstGeom>
        </p:spPr>
      </p:pic>
      <p:grpSp>
        <p:nvGrpSpPr>
          <p:cNvPr id="111" name="Group 110">
            <a:extLst>
              <a:ext uri="{FF2B5EF4-FFF2-40B4-BE49-F238E27FC236}">
                <a16:creationId xmlns:a16="http://schemas.microsoft.com/office/drawing/2014/main" id="{94A9BDE5-F054-4AD6-B204-D8056D976AEC}"/>
              </a:ext>
            </a:extLst>
          </p:cNvPr>
          <p:cNvGrpSpPr/>
          <p:nvPr userDrawn="1"/>
        </p:nvGrpSpPr>
        <p:grpSpPr>
          <a:xfrm>
            <a:off x="7019925" y="5670940"/>
            <a:ext cx="4375305" cy="217835"/>
            <a:chOff x="2834640" y="3855720"/>
            <a:chExt cx="708660" cy="228600"/>
          </a:xfrm>
        </p:grpSpPr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F45128B7-C518-458F-B497-DBD7A8897B75}"/>
                </a:ext>
              </a:extLst>
            </p:cNvPr>
            <p:cNvCxnSpPr/>
            <p:nvPr/>
          </p:nvCxnSpPr>
          <p:spPr>
            <a:xfrm>
              <a:off x="2834640" y="3855720"/>
              <a:ext cx="708660" cy="22860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B1651C43-F09B-4205-ABB2-EAC554A231A2}"/>
                </a:ext>
              </a:extLst>
            </p:cNvPr>
            <p:cNvCxnSpPr/>
            <p:nvPr/>
          </p:nvCxnSpPr>
          <p:spPr>
            <a:xfrm flipH="1">
              <a:off x="2834640" y="3855720"/>
              <a:ext cx="708660" cy="22860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4" name="TextBox 113">
            <a:extLst>
              <a:ext uri="{FF2B5EF4-FFF2-40B4-BE49-F238E27FC236}">
                <a16:creationId xmlns:a16="http://schemas.microsoft.com/office/drawing/2014/main" id="{39575785-35B6-49AB-9E5B-A44383234BA4}"/>
              </a:ext>
            </a:extLst>
          </p:cNvPr>
          <p:cNvSpPr txBox="1"/>
          <p:nvPr userDrawn="1"/>
        </p:nvSpPr>
        <p:spPr>
          <a:xfrm>
            <a:off x="10495883" y="3991118"/>
            <a:ext cx="1064838" cy="738664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cs charset="0" pitchFamily="34" typeface="Arial"/>
              </a:rPr>
              <a:t>Keep charts and SmartArt simple and minimalistic. </a:t>
            </a:r>
            <a:br>
              <a:rPr dirty="0" lang="en-US" sz="800">
                <a:solidFill>
                  <a:schemeClr val="tx1"/>
                </a:solidFill>
                <a:cs charset="0" pitchFamily="34" typeface="Arial"/>
              </a:rPr>
            </a:br>
            <a:endParaRPr dirty="0" lang="en-US" sz="800">
              <a:solidFill>
                <a:schemeClr val="tx1"/>
              </a:solidFill>
              <a:cs charset="0" pitchFamily="34" typeface="Arial"/>
            </a:endParaRPr>
          </a:p>
          <a:p>
            <a:pPr defTabSz="914400"/>
            <a:r>
              <a:rPr dirty="0" lang="en-US" sz="800">
                <a:solidFill>
                  <a:schemeClr val="tx1"/>
                </a:solidFill>
                <a:cs charset="0" pitchFamily="34" typeface="Arial"/>
              </a:rPr>
              <a:t>Avoid bevel, emboss and 3D effects.</a:t>
            </a: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2B4EC30E-B7CE-4A68-8E8B-D5254BC914CC}"/>
              </a:ext>
            </a:extLst>
          </p:cNvPr>
          <p:cNvSpPr/>
          <p:nvPr userDrawn="1"/>
        </p:nvSpPr>
        <p:spPr>
          <a:xfrm>
            <a:off x="479425" y="4611253"/>
            <a:ext cx="5628836" cy="158834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FD99C6E9-148D-4428-B5D8-6AD43505DA41}"/>
              </a:ext>
            </a:extLst>
          </p:cNvPr>
          <p:cNvSpPr txBox="1"/>
          <p:nvPr userDrawn="1"/>
        </p:nvSpPr>
        <p:spPr>
          <a:xfrm>
            <a:off x="558868" y="4773728"/>
            <a:ext cx="2287064" cy="266400"/>
          </a:xfrm>
          <a:prstGeom prst="rect">
            <a:avLst/>
          </a:prstGeom>
          <a:noFill/>
        </p:spPr>
        <p:txBody>
          <a:bodyPr anchor="ctr" bIns="36000" lIns="108000" rIns="36000" rtlCol="0" tIns="36000" wrap="none">
            <a:noAutofit/>
          </a:bodyPr>
          <a:lstStyle/>
          <a:p>
            <a:pPr defTabSz="914400"/>
            <a:r>
              <a:rPr baseline="0" dirty="0" lang="en-US" spc="30" sz="1100">
                <a:solidFill>
                  <a:schemeClr val="tx1"/>
                </a:solidFill>
                <a:latin typeface="+mj-lt"/>
                <a:cs charset="0" pitchFamily="34" typeface="Arial"/>
              </a:rPr>
              <a:t>CALL OUTS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1335B58-8355-4223-9A0F-3FB094B7984A}"/>
              </a:ext>
            </a:extLst>
          </p:cNvPr>
          <p:cNvSpPr txBox="1"/>
          <p:nvPr userDrawn="1"/>
        </p:nvSpPr>
        <p:spPr>
          <a:xfrm>
            <a:off x="3802541" y="2920536"/>
            <a:ext cx="1924081" cy="123111"/>
          </a:xfrm>
          <a:prstGeom prst="rect">
            <a:avLst/>
          </a:prstGeom>
          <a:noFill/>
        </p:spPr>
        <p:txBody>
          <a:bodyPr anchor="b" bIns="0" lIns="0" rIns="0" rtlCol="0" tIns="0" wrap="square">
            <a:spAutoFit/>
          </a:bodyPr>
          <a:lstStyle/>
          <a:p>
            <a:pPr algn="l" defTabSz="914400" eaLnBrk="1" hangingPunct="1" latinLnBrk="0" marL="0" rtl="0"/>
            <a:r>
              <a:rPr b="0" dirty="0" kern="1200" lang="en-US" sz="800">
                <a:solidFill>
                  <a:srgbClr val="000000"/>
                </a:solidFill>
                <a:latin typeface="+mj-lt"/>
                <a:ea typeface="+mn-ea"/>
                <a:cs charset="0" pitchFamily="34" typeface="Arial"/>
              </a:rPr>
              <a:t>TEXT COLOR</a:t>
            </a:r>
          </a:p>
        </p:txBody>
      </p:sp>
      <p:pic>
        <p:nvPicPr>
          <p:cNvPr id="120" name="Picture 119">
            <a:extLst>
              <a:ext uri="{FF2B5EF4-FFF2-40B4-BE49-F238E27FC236}">
                <a16:creationId xmlns:a16="http://schemas.microsoft.com/office/drawing/2014/main" id="{EA7DB651-0930-424D-8AAB-494794615B25}"/>
              </a:ext>
            </a:extLst>
          </p:cNvPr>
          <p:cNvPicPr>
            <a:picLocks noChangeAspect="1"/>
          </p:cNvPicPr>
          <p:nvPr userDrawn="1"/>
        </p:nvPicPr>
        <p:blipFill>
          <a:blip cstate="print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4112" y="1513060"/>
            <a:ext cx="1225191" cy="1407314"/>
          </a:xfrm>
          <a:prstGeom prst="rect">
            <a:avLst/>
          </a:prstGeom>
        </p:spPr>
      </p:pic>
      <p:sp>
        <p:nvSpPr>
          <p:cNvPr id="124" name="Oval 123">
            <a:extLst>
              <a:ext uri="{FF2B5EF4-FFF2-40B4-BE49-F238E27FC236}">
                <a16:creationId xmlns:a16="http://schemas.microsoft.com/office/drawing/2014/main" id="{F7AB58B9-3487-4503-98A3-261B6871E0AB}"/>
              </a:ext>
            </a:extLst>
          </p:cNvPr>
          <p:cNvSpPr/>
          <p:nvPr userDrawn="1"/>
        </p:nvSpPr>
        <p:spPr>
          <a:xfrm>
            <a:off x="3076416" y="4919253"/>
            <a:ext cx="951609" cy="951609"/>
          </a:xfrm>
          <a:prstGeom prst="ellipse">
            <a:avLst/>
          </a:prstGeom>
          <a:solidFill>
            <a:schemeClr val="accent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r>
              <a:rPr dirty="0" lang="en-US" sz="1100">
                <a:solidFill>
                  <a:schemeClr val="bg1"/>
                </a:solidFill>
              </a:rPr>
              <a:t>Call-out text here</a:t>
            </a:r>
          </a:p>
        </p:txBody>
      </p:sp>
      <p:sp>
        <p:nvSpPr>
          <p:cNvPr id="127" name="Rectangle: Rounded Corners 126">
            <a:extLst>
              <a:ext uri="{FF2B5EF4-FFF2-40B4-BE49-F238E27FC236}">
                <a16:creationId xmlns:a16="http://schemas.microsoft.com/office/drawing/2014/main" id="{B6CD54A2-4412-4A84-AF5A-DACAD97CBE74}"/>
              </a:ext>
            </a:extLst>
          </p:cNvPr>
          <p:cNvSpPr/>
          <p:nvPr userDrawn="1"/>
        </p:nvSpPr>
        <p:spPr>
          <a:xfrm>
            <a:off x="4222590" y="5306886"/>
            <a:ext cx="1667164" cy="323268"/>
          </a:xfrm>
          <a:prstGeom prst="roundRect">
            <a:avLst>
              <a:gd fmla="val 50000" name="adj"/>
            </a:avLst>
          </a:prstGeom>
          <a:solidFill>
            <a:schemeClr val="accent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dirty="0" lang="en-US" sz="1200">
                <a:solidFill>
                  <a:schemeClr val="bg1"/>
                </a:solidFill>
              </a:rPr>
              <a:t>Call out text here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5C803F96-D305-4337-A4A7-EF0BCC606DD0}"/>
              </a:ext>
            </a:extLst>
          </p:cNvPr>
          <p:cNvSpPr txBox="1"/>
          <p:nvPr userDrawn="1"/>
        </p:nvSpPr>
        <p:spPr>
          <a:xfrm>
            <a:off x="688006" y="5335884"/>
            <a:ext cx="2120985" cy="123111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cs charset="0" pitchFamily="34" typeface="Arial"/>
              </a:rPr>
              <a:t>Circles and race-track shapes are preferred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26944829-53C6-4832-B927-4DF77768AF22}"/>
              </a:ext>
            </a:extLst>
          </p:cNvPr>
          <p:cNvSpPr txBox="1"/>
          <p:nvPr userDrawn="1"/>
        </p:nvSpPr>
        <p:spPr>
          <a:xfrm>
            <a:off x="686640" y="5170041"/>
            <a:ext cx="1362524" cy="123111"/>
          </a:xfrm>
          <a:prstGeom prst="rect">
            <a:avLst/>
          </a:prstGeom>
          <a:noFill/>
        </p:spPr>
        <p:txBody>
          <a:bodyPr anchor="b"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latin typeface="+mj-lt"/>
                <a:cs charset="0" pitchFamily="34" typeface="Arial"/>
              </a:rPr>
              <a:t>SHAPES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501F335D-AC9C-4F79-BE6D-7BFEDF74FE27}"/>
              </a:ext>
            </a:extLst>
          </p:cNvPr>
          <p:cNvSpPr txBox="1"/>
          <p:nvPr userDrawn="1"/>
        </p:nvSpPr>
        <p:spPr>
          <a:xfrm>
            <a:off x="688007" y="5769347"/>
            <a:ext cx="2193844" cy="246221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cs charset="0" pitchFamily="34" typeface="Arial"/>
              </a:rPr>
              <a:t>Use a bright color as Nilfisk Blue, if an alert call out is needed then use the Red Alert color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9E6CBA77-60E5-4B50-BBFC-943B830A4FB8}"/>
              </a:ext>
            </a:extLst>
          </p:cNvPr>
          <p:cNvSpPr txBox="1"/>
          <p:nvPr userDrawn="1"/>
        </p:nvSpPr>
        <p:spPr>
          <a:xfrm>
            <a:off x="686640" y="5597590"/>
            <a:ext cx="1362524" cy="123111"/>
          </a:xfrm>
          <a:prstGeom prst="rect">
            <a:avLst/>
          </a:prstGeom>
          <a:noFill/>
        </p:spPr>
        <p:txBody>
          <a:bodyPr anchor="b"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latin typeface="+mj-lt"/>
                <a:cs charset="0" pitchFamily="34" typeface="Arial"/>
              </a:rPr>
              <a:t>COLORS</a:t>
            </a:r>
          </a:p>
        </p:txBody>
      </p:sp>
      <p:pic>
        <p:nvPicPr>
          <p:cNvPr id="133" name="Picture 132">
            <a:extLst>
              <a:ext uri="{FF2B5EF4-FFF2-40B4-BE49-F238E27FC236}">
                <a16:creationId xmlns:a16="http://schemas.microsoft.com/office/drawing/2014/main" id="{DBC42F93-7A2E-45E5-BF9E-672AE70AF541}"/>
              </a:ext>
            </a:extLst>
          </p:cNvPr>
          <p:cNvPicPr>
            <a:picLocks noChangeAspect="1"/>
          </p:cNvPicPr>
          <p:nvPr userDrawn="1"/>
        </p:nvPicPr>
        <p:blipFill rotWithShape="1">
          <a:blip cstate="print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224"/>
          <a:stretch/>
        </p:blipFill>
        <p:spPr>
          <a:xfrm>
            <a:off x="686641" y="3203941"/>
            <a:ext cx="1205207" cy="951982"/>
          </a:xfrm>
          <a:prstGeom prst="rect">
            <a:avLst/>
          </a:prstGeom>
        </p:spPr>
      </p:pic>
      <p:sp>
        <p:nvSpPr>
          <p:cNvPr id="89" name="TextBox 88">
            <a:extLst>
              <a:ext uri="{FF2B5EF4-FFF2-40B4-BE49-F238E27FC236}">
                <a16:creationId xmlns:a16="http://schemas.microsoft.com/office/drawing/2014/main" id="{FB05DA62-B4C6-45AC-9BFB-A0E475FE9E84}"/>
              </a:ext>
            </a:extLst>
          </p:cNvPr>
          <p:cNvSpPr txBox="1"/>
          <p:nvPr userDrawn="1"/>
        </p:nvSpPr>
        <p:spPr>
          <a:xfrm>
            <a:off x="484566" y="420116"/>
            <a:ext cx="7304039" cy="523220"/>
          </a:xfrm>
          <a:prstGeom prst="rect">
            <a:avLst/>
          </a:prstGeom>
          <a:noFill/>
        </p:spPr>
        <p:txBody>
          <a:bodyPr lIns="0" wrap="square">
            <a:spAutoFit/>
          </a:bodyPr>
          <a:lstStyle/>
          <a:p>
            <a:r>
              <a:rPr dirty="0" lang="en-US" noProof="0" sz="2800">
                <a:latin typeface="+mj-lt"/>
              </a:rPr>
              <a:t>Nilfisk presentation guidelines and tips</a:t>
            </a:r>
            <a:endParaRPr dirty="0" lang="en-US" sz="280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90163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add title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66D4F2E-FFF6-4D94-A0A4-43A43FCDE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Insert presentation title via Header &amp; Footer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10EAA6D-6226-4D0B-A23A-3D2469B69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204BC-C5BA-4EF4-ABC8-D45123A0C52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Date Placeholder 5" hidden="1">
            <a:extLst>
              <a:ext uri="{FF2B5EF4-FFF2-40B4-BE49-F238E27FC236}">
                <a16:creationId xmlns:a16="http://schemas.microsoft.com/office/drawing/2014/main" id="{C3750702-865E-424E-BDAE-F6B87694C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678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1 /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79425" y="494490"/>
            <a:ext cx="6199282" cy="451808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dirty="0"/>
              <a:t>Add agenda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7" hasCustomPrompt="1"/>
          </p:nvPr>
        </p:nvSpPr>
        <p:spPr>
          <a:xfrm>
            <a:off x="1968167" y="1381125"/>
            <a:ext cx="4710540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/>
              <a:t>Insert agenda topic here</a:t>
            </a:r>
          </a:p>
        </p:txBody>
      </p:sp>
      <p:sp>
        <p:nvSpPr>
          <p:cNvPr id="20" name="Text Placeholder 6"/>
          <p:cNvSpPr>
            <a:spLocks noGrp="1"/>
          </p:cNvSpPr>
          <p:nvPr>
            <p:ph type="body" sz="quarter" idx="38" hasCustomPrompt="1"/>
          </p:nvPr>
        </p:nvSpPr>
        <p:spPr>
          <a:xfrm>
            <a:off x="1968167" y="2222844"/>
            <a:ext cx="4710540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/>
              <a:t>Insert agenda topic here</a:t>
            </a:r>
          </a:p>
        </p:txBody>
      </p:sp>
      <p:sp>
        <p:nvSpPr>
          <p:cNvPr id="21" name="Text Placeholder 6"/>
          <p:cNvSpPr>
            <a:spLocks noGrp="1"/>
          </p:cNvSpPr>
          <p:nvPr>
            <p:ph type="body" sz="quarter" idx="39" hasCustomPrompt="1"/>
          </p:nvPr>
        </p:nvSpPr>
        <p:spPr>
          <a:xfrm>
            <a:off x="1968167" y="3064563"/>
            <a:ext cx="4710540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/>
              <a:t>Insert agenda topic here</a:t>
            </a:r>
          </a:p>
        </p:txBody>
      </p:sp>
      <p:sp>
        <p:nvSpPr>
          <p:cNvPr id="22" name="Text Placeholder 6"/>
          <p:cNvSpPr>
            <a:spLocks noGrp="1"/>
          </p:cNvSpPr>
          <p:nvPr>
            <p:ph type="body" sz="quarter" idx="40" hasCustomPrompt="1"/>
          </p:nvPr>
        </p:nvSpPr>
        <p:spPr>
          <a:xfrm>
            <a:off x="1968167" y="3906282"/>
            <a:ext cx="4710540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/>
              <a:t>Insert agenda topic here</a:t>
            </a:r>
          </a:p>
        </p:txBody>
      </p:sp>
      <p:sp>
        <p:nvSpPr>
          <p:cNvPr id="23" name="Text Placeholder 6"/>
          <p:cNvSpPr>
            <a:spLocks noGrp="1"/>
          </p:cNvSpPr>
          <p:nvPr>
            <p:ph type="body" sz="quarter" idx="41" hasCustomPrompt="1"/>
          </p:nvPr>
        </p:nvSpPr>
        <p:spPr>
          <a:xfrm>
            <a:off x="1968167" y="4748001"/>
            <a:ext cx="4710540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/>
              <a:t>Insert agenda topic here</a:t>
            </a:r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42" hasCustomPrompt="1"/>
          </p:nvPr>
        </p:nvSpPr>
        <p:spPr>
          <a:xfrm>
            <a:off x="1968167" y="5589718"/>
            <a:ext cx="4710540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/>
              <a:t>Insert agenda topic here</a:t>
            </a:r>
          </a:p>
        </p:txBody>
      </p:sp>
      <p:sp>
        <p:nvSpPr>
          <p:cNvPr id="25" name="Text Placeholder 6"/>
          <p:cNvSpPr>
            <a:spLocks noGrp="1"/>
          </p:cNvSpPr>
          <p:nvPr>
            <p:ph type="body" sz="quarter" idx="43" hasCustomPrompt="1"/>
          </p:nvPr>
        </p:nvSpPr>
        <p:spPr>
          <a:xfrm>
            <a:off x="1117600" y="1381125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26" name="Text Placeholder 6"/>
          <p:cNvSpPr>
            <a:spLocks noGrp="1"/>
          </p:cNvSpPr>
          <p:nvPr>
            <p:ph type="body" sz="quarter" idx="44" hasCustomPrompt="1"/>
          </p:nvPr>
        </p:nvSpPr>
        <p:spPr>
          <a:xfrm>
            <a:off x="1117600" y="2222844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27" name="Text Placeholder 6"/>
          <p:cNvSpPr>
            <a:spLocks noGrp="1"/>
          </p:cNvSpPr>
          <p:nvPr>
            <p:ph type="body" sz="quarter" idx="45" hasCustomPrompt="1"/>
          </p:nvPr>
        </p:nvSpPr>
        <p:spPr>
          <a:xfrm>
            <a:off x="1117600" y="3064563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28" name="Text Placeholder 6"/>
          <p:cNvSpPr>
            <a:spLocks noGrp="1"/>
          </p:cNvSpPr>
          <p:nvPr>
            <p:ph type="body" sz="quarter" idx="46" hasCustomPrompt="1"/>
          </p:nvPr>
        </p:nvSpPr>
        <p:spPr>
          <a:xfrm>
            <a:off x="1117600" y="3906282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29" name="Text Placeholder 6"/>
          <p:cNvSpPr>
            <a:spLocks noGrp="1"/>
          </p:cNvSpPr>
          <p:nvPr>
            <p:ph type="body" sz="quarter" idx="47" hasCustomPrompt="1"/>
          </p:nvPr>
        </p:nvSpPr>
        <p:spPr>
          <a:xfrm>
            <a:off x="1117600" y="4748001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30" name="Text Placeholder 6"/>
          <p:cNvSpPr>
            <a:spLocks noGrp="1"/>
          </p:cNvSpPr>
          <p:nvPr>
            <p:ph type="body" sz="quarter" idx="48" hasCustomPrompt="1"/>
          </p:nvPr>
        </p:nvSpPr>
        <p:spPr>
          <a:xfrm>
            <a:off x="1117600" y="5589718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92633BA2-668C-4362-AF86-6885DEF6DFDD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929718" y="0"/>
            <a:ext cx="5262281" cy="6273800"/>
          </a:xfrm>
        </p:spPr>
        <p:txBody>
          <a:bodyPr lIns="60458" tIns="60458" rIns="60458" bIns="61200" anchor="ctr" anchorCtr="0"/>
          <a:lstStyle>
            <a:lvl1pPr marL="0" indent="0" algn="ctr">
              <a:spcBef>
                <a:spcPts val="0"/>
              </a:spcBef>
              <a:buNone/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noProof="0" dirty="0"/>
              <a:t>Click to insert a picture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B7C68E-A9DB-482D-8573-A1E734D89C45}"/>
              </a:ext>
            </a:extLst>
          </p:cNvPr>
          <p:cNvSpPr>
            <a:spLocks noGrp="1"/>
          </p:cNvSpPr>
          <p:nvPr>
            <p:ph type="dt" sz="half" idx="49"/>
          </p:nvPr>
        </p:nvSpPr>
        <p:spPr/>
        <p:txBody>
          <a:bodyPr/>
          <a:lstStyle/>
          <a:p>
            <a:fld id="{03F78441-5396-48E8-A972-4FA6BA9ECF42}" type="datetime1">
              <a:rPr lang="en-US" smtClean="0"/>
              <a:t>4/29/2024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036050-6042-4828-AEF7-BEF88D457057}"/>
              </a:ext>
            </a:extLst>
          </p:cNvPr>
          <p:cNvSpPr>
            <a:spLocks noGrp="1"/>
          </p:cNvSpPr>
          <p:nvPr>
            <p:ph type="ftr" sz="quarter" idx="50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VP300 HEPA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648AB8-957A-40F5-BE6A-A1A7B5839E37}"/>
              </a:ext>
            </a:extLst>
          </p:cNvPr>
          <p:cNvSpPr>
            <a:spLocks noGrp="1"/>
          </p:cNvSpPr>
          <p:nvPr>
            <p:ph type="sldNum" sz="quarter" idx="51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30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3 / 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>
            <a:extLst>
              <a:ext uri="{FF2B5EF4-FFF2-40B4-BE49-F238E27FC236}">
                <a16:creationId xmlns:a16="http://schemas.microsoft.com/office/drawing/2014/main" id="{5EC2438A-E891-4FFF-BA92-718E67D50B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494490"/>
            <a:ext cx="6199282" cy="451808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dirty="0"/>
              <a:t>Add agenda title</a:t>
            </a:r>
          </a:p>
        </p:txBody>
      </p:sp>
      <p:sp>
        <p:nvSpPr>
          <p:cNvPr id="32" name="Text Placeholder 6">
            <a:extLst>
              <a:ext uri="{FF2B5EF4-FFF2-40B4-BE49-F238E27FC236}">
                <a16:creationId xmlns:a16="http://schemas.microsoft.com/office/drawing/2014/main" id="{351349A8-F4AD-481C-B833-2018086AEB1D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968167" y="1381125"/>
            <a:ext cx="3961046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/>
              <a:t>Insert agenda topic here</a:t>
            </a:r>
          </a:p>
        </p:txBody>
      </p:sp>
      <p:sp>
        <p:nvSpPr>
          <p:cNvPr id="33" name="Text Placeholder 6">
            <a:extLst>
              <a:ext uri="{FF2B5EF4-FFF2-40B4-BE49-F238E27FC236}">
                <a16:creationId xmlns:a16="http://schemas.microsoft.com/office/drawing/2014/main" id="{BCB23696-A8EE-4D7D-9CF8-BFE08B462CA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968167" y="2222844"/>
            <a:ext cx="3961046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/>
              <a:t>Insert agenda topic here</a:t>
            </a:r>
          </a:p>
        </p:txBody>
      </p:sp>
      <p:sp>
        <p:nvSpPr>
          <p:cNvPr id="34" name="Text Placeholder 6">
            <a:extLst>
              <a:ext uri="{FF2B5EF4-FFF2-40B4-BE49-F238E27FC236}">
                <a16:creationId xmlns:a16="http://schemas.microsoft.com/office/drawing/2014/main" id="{E3258258-BD87-4BF7-A9C9-7E4A20BC8D3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968167" y="3064563"/>
            <a:ext cx="3961046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/>
              <a:t>Insert agenda topic here</a:t>
            </a:r>
          </a:p>
        </p:txBody>
      </p:sp>
      <p:sp>
        <p:nvSpPr>
          <p:cNvPr id="35" name="Text Placeholder 6">
            <a:extLst>
              <a:ext uri="{FF2B5EF4-FFF2-40B4-BE49-F238E27FC236}">
                <a16:creationId xmlns:a16="http://schemas.microsoft.com/office/drawing/2014/main" id="{F0CC60F9-E018-493B-A231-1CF8D7DF68AD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968167" y="3906282"/>
            <a:ext cx="3961046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/>
              <a:t>Insert agenda topic here</a:t>
            </a:r>
          </a:p>
        </p:txBody>
      </p:sp>
      <p:sp>
        <p:nvSpPr>
          <p:cNvPr id="36" name="Text Placeholder 6">
            <a:extLst>
              <a:ext uri="{FF2B5EF4-FFF2-40B4-BE49-F238E27FC236}">
                <a16:creationId xmlns:a16="http://schemas.microsoft.com/office/drawing/2014/main" id="{70697D3F-4B19-4E9B-B001-70DCCED5AAEE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1968167" y="4748001"/>
            <a:ext cx="3961046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/>
              <a:t>Insert agenda topic here</a:t>
            </a:r>
          </a:p>
        </p:txBody>
      </p:sp>
      <p:sp>
        <p:nvSpPr>
          <p:cNvPr id="37" name="Text Placeholder 6">
            <a:extLst>
              <a:ext uri="{FF2B5EF4-FFF2-40B4-BE49-F238E27FC236}">
                <a16:creationId xmlns:a16="http://schemas.microsoft.com/office/drawing/2014/main" id="{87D41523-EEDC-4E02-B090-DC27D43D682D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1968167" y="5589718"/>
            <a:ext cx="3961046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/>
              <a:t>Insert agenda topic here</a:t>
            </a:r>
          </a:p>
        </p:txBody>
      </p:sp>
      <p:sp>
        <p:nvSpPr>
          <p:cNvPr id="38" name="Text Placeholder 6">
            <a:extLst>
              <a:ext uri="{FF2B5EF4-FFF2-40B4-BE49-F238E27FC236}">
                <a16:creationId xmlns:a16="http://schemas.microsoft.com/office/drawing/2014/main" id="{8E766D98-EE19-481A-A53E-6807A968ABAD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1117600" y="1381125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39" name="Text Placeholder 6">
            <a:extLst>
              <a:ext uri="{FF2B5EF4-FFF2-40B4-BE49-F238E27FC236}">
                <a16:creationId xmlns:a16="http://schemas.microsoft.com/office/drawing/2014/main" id="{B2146F9C-B635-4DAF-B173-D1BB2897C7A2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1117600" y="2222844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40" name="Text Placeholder 6">
            <a:extLst>
              <a:ext uri="{FF2B5EF4-FFF2-40B4-BE49-F238E27FC236}">
                <a16:creationId xmlns:a16="http://schemas.microsoft.com/office/drawing/2014/main" id="{4F56AAD3-4EAB-4030-838D-7F5893CBAAFE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1117600" y="3064563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41" name="Text Placeholder 6">
            <a:extLst>
              <a:ext uri="{FF2B5EF4-FFF2-40B4-BE49-F238E27FC236}">
                <a16:creationId xmlns:a16="http://schemas.microsoft.com/office/drawing/2014/main" id="{5C907538-E1C5-4754-89E9-C3EB0BA8E6DF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1117600" y="3906282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42" name="Text Placeholder 6">
            <a:extLst>
              <a:ext uri="{FF2B5EF4-FFF2-40B4-BE49-F238E27FC236}">
                <a16:creationId xmlns:a16="http://schemas.microsoft.com/office/drawing/2014/main" id="{F15BB5B4-070C-45C6-8263-A39458E6957D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1117600" y="4748001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43" name="Text Placeholder 6">
            <a:extLst>
              <a:ext uri="{FF2B5EF4-FFF2-40B4-BE49-F238E27FC236}">
                <a16:creationId xmlns:a16="http://schemas.microsoft.com/office/drawing/2014/main" id="{4794B6D5-516E-4598-95CB-8FACBE449A19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1117600" y="5589718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44" name="Text Placeholder 6">
            <a:extLst>
              <a:ext uri="{FF2B5EF4-FFF2-40B4-BE49-F238E27FC236}">
                <a16:creationId xmlns:a16="http://schemas.microsoft.com/office/drawing/2014/main" id="{2375903A-F4B6-40A4-9007-A4446B00364B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7113355" y="1381125"/>
            <a:ext cx="4599220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/>
              <a:t>Insert agenda topic here</a:t>
            </a:r>
          </a:p>
        </p:txBody>
      </p:sp>
      <p:sp>
        <p:nvSpPr>
          <p:cNvPr id="45" name="Text Placeholder 6">
            <a:extLst>
              <a:ext uri="{FF2B5EF4-FFF2-40B4-BE49-F238E27FC236}">
                <a16:creationId xmlns:a16="http://schemas.microsoft.com/office/drawing/2014/main" id="{2597909E-9336-428B-BD7D-97A3705EE7B6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7113355" y="2222844"/>
            <a:ext cx="4599220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/>
              <a:t>Insert agenda topic here</a:t>
            </a:r>
          </a:p>
        </p:txBody>
      </p:sp>
      <p:sp>
        <p:nvSpPr>
          <p:cNvPr id="46" name="Text Placeholder 6">
            <a:extLst>
              <a:ext uri="{FF2B5EF4-FFF2-40B4-BE49-F238E27FC236}">
                <a16:creationId xmlns:a16="http://schemas.microsoft.com/office/drawing/2014/main" id="{17599A58-0AE1-48B2-8DB7-C4041E1E2284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7113355" y="3064563"/>
            <a:ext cx="4599220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/>
              <a:t>Insert agenda topic here</a:t>
            </a:r>
          </a:p>
        </p:txBody>
      </p:sp>
      <p:sp>
        <p:nvSpPr>
          <p:cNvPr id="47" name="Text Placeholder 6">
            <a:extLst>
              <a:ext uri="{FF2B5EF4-FFF2-40B4-BE49-F238E27FC236}">
                <a16:creationId xmlns:a16="http://schemas.microsoft.com/office/drawing/2014/main" id="{75E0B5C7-0542-41B5-83BD-F4877256F024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7113355" y="3906282"/>
            <a:ext cx="4599220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/>
              <a:t>Insert agenda topic here</a:t>
            </a:r>
          </a:p>
        </p:txBody>
      </p:sp>
      <p:sp>
        <p:nvSpPr>
          <p:cNvPr id="48" name="Text Placeholder 6">
            <a:extLst>
              <a:ext uri="{FF2B5EF4-FFF2-40B4-BE49-F238E27FC236}">
                <a16:creationId xmlns:a16="http://schemas.microsoft.com/office/drawing/2014/main" id="{13407488-E31A-4BD6-BA18-CEE59220234C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7113355" y="4748001"/>
            <a:ext cx="4599220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/>
              <a:t>Insert agenda topic here</a:t>
            </a:r>
          </a:p>
        </p:txBody>
      </p:sp>
      <p:sp>
        <p:nvSpPr>
          <p:cNvPr id="49" name="Text Placeholder 6">
            <a:extLst>
              <a:ext uri="{FF2B5EF4-FFF2-40B4-BE49-F238E27FC236}">
                <a16:creationId xmlns:a16="http://schemas.microsoft.com/office/drawing/2014/main" id="{473C5B7A-5DE6-4EE7-A616-36152F429213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7113355" y="5589718"/>
            <a:ext cx="4599220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/>
              <a:t>Insert agenda topic here</a:t>
            </a:r>
          </a:p>
        </p:txBody>
      </p:sp>
      <p:sp>
        <p:nvSpPr>
          <p:cNvPr id="50" name="Text Placeholder 6">
            <a:extLst>
              <a:ext uri="{FF2B5EF4-FFF2-40B4-BE49-F238E27FC236}">
                <a16:creationId xmlns:a16="http://schemas.microsoft.com/office/drawing/2014/main" id="{D32C3EDB-5591-4579-9FE5-7193CC5A5C10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6262788" y="1381125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51" name="Text Placeholder 6">
            <a:extLst>
              <a:ext uri="{FF2B5EF4-FFF2-40B4-BE49-F238E27FC236}">
                <a16:creationId xmlns:a16="http://schemas.microsoft.com/office/drawing/2014/main" id="{57A219F9-4663-4810-9DB6-6EA406D3B6CE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6262788" y="2222844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52" name="Text Placeholder 6">
            <a:extLst>
              <a:ext uri="{FF2B5EF4-FFF2-40B4-BE49-F238E27FC236}">
                <a16:creationId xmlns:a16="http://schemas.microsoft.com/office/drawing/2014/main" id="{BDC7CE9C-FBC7-4161-BD88-75178F21B731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6262788" y="3064563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53" name="Text Placeholder 6">
            <a:extLst>
              <a:ext uri="{FF2B5EF4-FFF2-40B4-BE49-F238E27FC236}">
                <a16:creationId xmlns:a16="http://schemas.microsoft.com/office/drawing/2014/main" id="{11ACFE30-978D-4A7F-97D7-D7AC99268D5A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6262788" y="3906282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54" name="Text Placeholder 6">
            <a:extLst>
              <a:ext uri="{FF2B5EF4-FFF2-40B4-BE49-F238E27FC236}">
                <a16:creationId xmlns:a16="http://schemas.microsoft.com/office/drawing/2014/main" id="{CCC62BDF-1677-4A73-8312-A8E0954470A0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6262788" y="4748001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55" name="Text Placeholder 6">
            <a:extLst>
              <a:ext uri="{FF2B5EF4-FFF2-40B4-BE49-F238E27FC236}">
                <a16:creationId xmlns:a16="http://schemas.microsoft.com/office/drawing/2014/main" id="{9646ABFE-34F3-4E34-8A80-DF3F4164BB5C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6262788" y="5589718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AEA049-3D98-4D27-BBB6-7363FCAE05E4}"/>
              </a:ext>
            </a:extLst>
          </p:cNvPr>
          <p:cNvSpPr>
            <a:spLocks noGrp="1"/>
          </p:cNvSpPr>
          <p:nvPr>
            <p:ph type="dt" sz="half" idx="61"/>
          </p:nvPr>
        </p:nvSpPr>
        <p:spPr>
          <a:xfrm>
            <a:off x="4038600" y="6529068"/>
            <a:ext cx="759950" cy="153888"/>
          </a:xfrm>
        </p:spPr>
        <p:txBody>
          <a:bodyPr/>
          <a:lstStyle/>
          <a:p>
            <a:fld id="{7ED0B700-F189-43DC-B3F3-84814311A6B1}" type="datetime1">
              <a:rPr lang="en-US" smtClean="0"/>
              <a:t>4/29/2024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6CB17F-ACF8-494F-935E-30DE3EDF065F}"/>
              </a:ext>
            </a:extLst>
          </p:cNvPr>
          <p:cNvSpPr>
            <a:spLocks noGrp="1"/>
          </p:cNvSpPr>
          <p:nvPr>
            <p:ph type="ftr" sz="quarter" idx="62"/>
          </p:nvPr>
        </p:nvSpPr>
        <p:spPr>
          <a:xfrm>
            <a:off x="920896" y="6452124"/>
            <a:ext cx="2894966" cy="307777"/>
          </a:xfrm>
        </p:spPr>
        <p:txBody>
          <a:bodyPr/>
          <a:lstStyle/>
          <a:p>
            <a:pPr algn="l"/>
            <a:r>
              <a:rPr lang="en-US"/>
              <a:t>SALES &amp; TECHNICAL PRESENTATION VP300 HEPA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133BF0-8957-4E9B-BE04-D45722805AD4}"/>
              </a:ext>
            </a:extLst>
          </p:cNvPr>
          <p:cNvSpPr>
            <a:spLocks noGrp="1"/>
          </p:cNvSpPr>
          <p:nvPr>
            <p:ph type="sldNum" sz="quarter" idx="63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404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2 / time slo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dirty="0"/>
              <a:t>Add agenda title</a:t>
            </a:r>
          </a:p>
        </p:txBody>
      </p:sp>
      <p:sp>
        <p:nvSpPr>
          <p:cNvPr id="41" name="Text Placeholder 6"/>
          <p:cNvSpPr>
            <a:spLocks noGrp="1"/>
          </p:cNvSpPr>
          <p:nvPr>
            <p:ph type="body" sz="quarter" idx="61" hasCustomPrompt="1"/>
          </p:nvPr>
        </p:nvSpPr>
        <p:spPr>
          <a:xfrm>
            <a:off x="479425" y="1669646"/>
            <a:ext cx="1611314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dirty="0"/>
              <a:t>Add time</a:t>
            </a:r>
          </a:p>
        </p:txBody>
      </p:sp>
      <p:sp>
        <p:nvSpPr>
          <p:cNvPr id="42" name="Text Placeholder 6"/>
          <p:cNvSpPr>
            <a:spLocks noGrp="1"/>
          </p:cNvSpPr>
          <p:nvPr>
            <p:ph type="body" sz="quarter" idx="62" hasCustomPrompt="1"/>
          </p:nvPr>
        </p:nvSpPr>
        <p:spPr>
          <a:xfrm>
            <a:off x="2305050" y="1669646"/>
            <a:ext cx="5629275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topic</a:t>
            </a:r>
          </a:p>
        </p:txBody>
      </p:sp>
      <p:sp>
        <p:nvSpPr>
          <p:cNvPr id="43" name="Text Placeholder 6"/>
          <p:cNvSpPr>
            <a:spLocks noGrp="1"/>
          </p:cNvSpPr>
          <p:nvPr>
            <p:ph type="body" sz="quarter" idx="63" hasCustomPrompt="1"/>
          </p:nvPr>
        </p:nvSpPr>
        <p:spPr>
          <a:xfrm>
            <a:off x="8148638" y="1669646"/>
            <a:ext cx="3563937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responsible</a:t>
            </a:r>
          </a:p>
        </p:txBody>
      </p:sp>
      <p:sp>
        <p:nvSpPr>
          <p:cNvPr id="44" name="Text Placeholder 6"/>
          <p:cNvSpPr>
            <a:spLocks noGrp="1"/>
          </p:cNvSpPr>
          <p:nvPr>
            <p:ph type="body" sz="quarter" idx="64" hasCustomPrompt="1"/>
          </p:nvPr>
        </p:nvSpPr>
        <p:spPr>
          <a:xfrm>
            <a:off x="479425" y="2224867"/>
            <a:ext cx="1611314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dirty="0"/>
              <a:t>Add time</a:t>
            </a:r>
          </a:p>
        </p:txBody>
      </p:sp>
      <p:sp>
        <p:nvSpPr>
          <p:cNvPr id="45" name="Text Placeholder 6"/>
          <p:cNvSpPr>
            <a:spLocks noGrp="1"/>
          </p:cNvSpPr>
          <p:nvPr>
            <p:ph type="body" sz="quarter" idx="65" hasCustomPrompt="1"/>
          </p:nvPr>
        </p:nvSpPr>
        <p:spPr>
          <a:xfrm>
            <a:off x="2305050" y="2224867"/>
            <a:ext cx="5629275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topic</a:t>
            </a:r>
          </a:p>
        </p:txBody>
      </p:sp>
      <p:sp>
        <p:nvSpPr>
          <p:cNvPr id="46" name="Text Placeholder 6"/>
          <p:cNvSpPr>
            <a:spLocks noGrp="1"/>
          </p:cNvSpPr>
          <p:nvPr>
            <p:ph type="body" sz="quarter" idx="66" hasCustomPrompt="1"/>
          </p:nvPr>
        </p:nvSpPr>
        <p:spPr>
          <a:xfrm>
            <a:off x="8148638" y="2224867"/>
            <a:ext cx="3563937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responsible</a:t>
            </a:r>
          </a:p>
        </p:txBody>
      </p:sp>
      <p:sp>
        <p:nvSpPr>
          <p:cNvPr id="47" name="Text Placeholder 6"/>
          <p:cNvSpPr>
            <a:spLocks noGrp="1"/>
          </p:cNvSpPr>
          <p:nvPr>
            <p:ph type="body" sz="quarter" idx="67" hasCustomPrompt="1"/>
          </p:nvPr>
        </p:nvSpPr>
        <p:spPr>
          <a:xfrm>
            <a:off x="479425" y="2780088"/>
            <a:ext cx="1611314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time</a:t>
            </a:r>
          </a:p>
        </p:txBody>
      </p:sp>
      <p:sp>
        <p:nvSpPr>
          <p:cNvPr id="48" name="Text Placeholder 6"/>
          <p:cNvSpPr>
            <a:spLocks noGrp="1"/>
          </p:cNvSpPr>
          <p:nvPr>
            <p:ph type="body" sz="quarter" idx="68" hasCustomPrompt="1"/>
          </p:nvPr>
        </p:nvSpPr>
        <p:spPr>
          <a:xfrm>
            <a:off x="2305050" y="2780088"/>
            <a:ext cx="5629275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topic</a:t>
            </a:r>
          </a:p>
        </p:txBody>
      </p:sp>
      <p:sp>
        <p:nvSpPr>
          <p:cNvPr id="49" name="Text Placeholder 6"/>
          <p:cNvSpPr>
            <a:spLocks noGrp="1"/>
          </p:cNvSpPr>
          <p:nvPr>
            <p:ph type="body" sz="quarter" idx="69" hasCustomPrompt="1"/>
          </p:nvPr>
        </p:nvSpPr>
        <p:spPr>
          <a:xfrm>
            <a:off x="8148638" y="2780088"/>
            <a:ext cx="3563937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responsible</a:t>
            </a:r>
          </a:p>
        </p:txBody>
      </p:sp>
      <p:sp>
        <p:nvSpPr>
          <p:cNvPr id="50" name="Text Placeholder 6"/>
          <p:cNvSpPr>
            <a:spLocks noGrp="1"/>
          </p:cNvSpPr>
          <p:nvPr>
            <p:ph type="body" sz="quarter" idx="70" hasCustomPrompt="1"/>
          </p:nvPr>
        </p:nvSpPr>
        <p:spPr>
          <a:xfrm>
            <a:off x="479425" y="3335309"/>
            <a:ext cx="1611314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time</a:t>
            </a:r>
          </a:p>
        </p:txBody>
      </p:sp>
      <p:sp>
        <p:nvSpPr>
          <p:cNvPr id="51" name="Text Placeholder 6"/>
          <p:cNvSpPr>
            <a:spLocks noGrp="1"/>
          </p:cNvSpPr>
          <p:nvPr>
            <p:ph type="body" sz="quarter" idx="71" hasCustomPrompt="1"/>
          </p:nvPr>
        </p:nvSpPr>
        <p:spPr>
          <a:xfrm>
            <a:off x="2305050" y="3335309"/>
            <a:ext cx="5629275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topic</a:t>
            </a:r>
          </a:p>
        </p:txBody>
      </p:sp>
      <p:sp>
        <p:nvSpPr>
          <p:cNvPr id="52" name="Text Placeholder 6"/>
          <p:cNvSpPr>
            <a:spLocks noGrp="1"/>
          </p:cNvSpPr>
          <p:nvPr>
            <p:ph type="body" sz="quarter" idx="72" hasCustomPrompt="1"/>
          </p:nvPr>
        </p:nvSpPr>
        <p:spPr>
          <a:xfrm>
            <a:off x="8148638" y="3335309"/>
            <a:ext cx="3563937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responsible</a:t>
            </a:r>
          </a:p>
        </p:txBody>
      </p:sp>
      <p:sp>
        <p:nvSpPr>
          <p:cNvPr id="53" name="Text Placeholder 6"/>
          <p:cNvSpPr>
            <a:spLocks noGrp="1"/>
          </p:cNvSpPr>
          <p:nvPr>
            <p:ph type="body" sz="quarter" idx="73" hasCustomPrompt="1"/>
          </p:nvPr>
        </p:nvSpPr>
        <p:spPr>
          <a:xfrm>
            <a:off x="479425" y="3890530"/>
            <a:ext cx="1611314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time</a:t>
            </a:r>
          </a:p>
        </p:txBody>
      </p:sp>
      <p:sp>
        <p:nvSpPr>
          <p:cNvPr id="54" name="Text Placeholder 6"/>
          <p:cNvSpPr>
            <a:spLocks noGrp="1"/>
          </p:cNvSpPr>
          <p:nvPr>
            <p:ph type="body" sz="quarter" idx="74" hasCustomPrompt="1"/>
          </p:nvPr>
        </p:nvSpPr>
        <p:spPr>
          <a:xfrm>
            <a:off x="2305050" y="3890530"/>
            <a:ext cx="5629275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topic</a:t>
            </a:r>
          </a:p>
        </p:txBody>
      </p:sp>
      <p:sp>
        <p:nvSpPr>
          <p:cNvPr id="55" name="Text Placeholder 6"/>
          <p:cNvSpPr>
            <a:spLocks noGrp="1"/>
          </p:cNvSpPr>
          <p:nvPr>
            <p:ph type="body" sz="quarter" idx="75" hasCustomPrompt="1"/>
          </p:nvPr>
        </p:nvSpPr>
        <p:spPr>
          <a:xfrm>
            <a:off x="8148638" y="3890530"/>
            <a:ext cx="3563937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responsible</a:t>
            </a:r>
          </a:p>
        </p:txBody>
      </p:sp>
      <p:sp>
        <p:nvSpPr>
          <p:cNvPr id="56" name="Text Placeholder 6"/>
          <p:cNvSpPr>
            <a:spLocks noGrp="1"/>
          </p:cNvSpPr>
          <p:nvPr>
            <p:ph type="body" sz="quarter" idx="76" hasCustomPrompt="1"/>
          </p:nvPr>
        </p:nvSpPr>
        <p:spPr>
          <a:xfrm>
            <a:off x="479425" y="4445751"/>
            <a:ext cx="1611314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time</a:t>
            </a:r>
          </a:p>
        </p:txBody>
      </p:sp>
      <p:sp>
        <p:nvSpPr>
          <p:cNvPr id="57" name="Text Placeholder 6"/>
          <p:cNvSpPr>
            <a:spLocks noGrp="1"/>
          </p:cNvSpPr>
          <p:nvPr>
            <p:ph type="body" sz="quarter" idx="77" hasCustomPrompt="1"/>
          </p:nvPr>
        </p:nvSpPr>
        <p:spPr>
          <a:xfrm>
            <a:off x="2305050" y="4445751"/>
            <a:ext cx="5629275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topic</a:t>
            </a:r>
          </a:p>
        </p:txBody>
      </p:sp>
      <p:sp>
        <p:nvSpPr>
          <p:cNvPr id="60" name="Text Placeholder 6"/>
          <p:cNvSpPr>
            <a:spLocks noGrp="1"/>
          </p:cNvSpPr>
          <p:nvPr>
            <p:ph type="body" sz="quarter" idx="78" hasCustomPrompt="1"/>
          </p:nvPr>
        </p:nvSpPr>
        <p:spPr>
          <a:xfrm>
            <a:off x="8148638" y="4445751"/>
            <a:ext cx="3563937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responsible</a:t>
            </a:r>
          </a:p>
        </p:txBody>
      </p:sp>
      <p:sp>
        <p:nvSpPr>
          <p:cNvPr id="61" name="Text Placeholder 6"/>
          <p:cNvSpPr>
            <a:spLocks noGrp="1"/>
          </p:cNvSpPr>
          <p:nvPr>
            <p:ph type="body" sz="quarter" idx="79" hasCustomPrompt="1"/>
          </p:nvPr>
        </p:nvSpPr>
        <p:spPr>
          <a:xfrm>
            <a:off x="479425" y="5000972"/>
            <a:ext cx="1611314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time</a:t>
            </a:r>
          </a:p>
        </p:txBody>
      </p:sp>
      <p:sp>
        <p:nvSpPr>
          <p:cNvPr id="62" name="Text Placeholder 6"/>
          <p:cNvSpPr>
            <a:spLocks noGrp="1"/>
          </p:cNvSpPr>
          <p:nvPr>
            <p:ph type="body" sz="quarter" idx="80" hasCustomPrompt="1"/>
          </p:nvPr>
        </p:nvSpPr>
        <p:spPr>
          <a:xfrm>
            <a:off x="2305050" y="5000972"/>
            <a:ext cx="5629275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topic</a:t>
            </a:r>
          </a:p>
        </p:txBody>
      </p:sp>
      <p:sp>
        <p:nvSpPr>
          <p:cNvPr id="87" name="Text Placeholder 6"/>
          <p:cNvSpPr>
            <a:spLocks noGrp="1"/>
          </p:cNvSpPr>
          <p:nvPr>
            <p:ph type="body" sz="quarter" idx="81" hasCustomPrompt="1"/>
          </p:nvPr>
        </p:nvSpPr>
        <p:spPr>
          <a:xfrm>
            <a:off x="8148638" y="5000972"/>
            <a:ext cx="3563937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responsible</a:t>
            </a:r>
          </a:p>
        </p:txBody>
      </p:sp>
      <p:sp>
        <p:nvSpPr>
          <p:cNvPr id="88" name="Text Placeholder 6"/>
          <p:cNvSpPr>
            <a:spLocks noGrp="1"/>
          </p:cNvSpPr>
          <p:nvPr>
            <p:ph type="body" sz="quarter" idx="82" hasCustomPrompt="1"/>
          </p:nvPr>
        </p:nvSpPr>
        <p:spPr>
          <a:xfrm>
            <a:off x="479425" y="5556195"/>
            <a:ext cx="1611314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time</a:t>
            </a:r>
          </a:p>
        </p:txBody>
      </p:sp>
      <p:sp>
        <p:nvSpPr>
          <p:cNvPr id="89" name="Text Placeholder 6"/>
          <p:cNvSpPr>
            <a:spLocks noGrp="1"/>
          </p:cNvSpPr>
          <p:nvPr>
            <p:ph type="body" sz="quarter" idx="83" hasCustomPrompt="1"/>
          </p:nvPr>
        </p:nvSpPr>
        <p:spPr>
          <a:xfrm>
            <a:off x="2305050" y="5556195"/>
            <a:ext cx="5629275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dirty="0"/>
              <a:t>Add topic</a:t>
            </a:r>
          </a:p>
        </p:txBody>
      </p:sp>
      <p:sp>
        <p:nvSpPr>
          <p:cNvPr id="90" name="Text Placeholder 6"/>
          <p:cNvSpPr>
            <a:spLocks noGrp="1"/>
          </p:cNvSpPr>
          <p:nvPr>
            <p:ph type="body" sz="quarter" idx="84" hasCustomPrompt="1"/>
          </p:nvPr>
        </p:nvSpPr>
        <p:spPr>
          <a:xfrm>
            <a:off x="8148638" y="5556195"/>
            <a:ext cx="3563937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responsible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5AF44546-1648-451C-910B-498F6D308F00}"/>
              </a:ext>
            </a:extLst>
          </p:cNvPr>
          <p:cNvGrpSpPr/>
          <p:nvPr userDrawn="1"/>
        </p:nvGrpSpPr>
        <p:grpSpPr>
          <a:xfrm>
            <a:off x="479425" y="2147408"/>
            <a:ext cx="1611313" cy="3869217"/>
            <a:chOff x="479425" y="2414108"/>
            <a:chExt cx="1611313" cy="3869217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A42555AF-E1A4-47F5-9169-374271B957B4}"/>
                </a:ext>
              </a:extLst>
            </p:cNvPr>
            <p:cNvCxnSpPr/>
            <p:nvPr userDrawn="1"/>
          </p:nvCxnSpPr>
          <p:spPr>
            <a:xfrm>
              <a:off x="479425" y="2414108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B6555386-084F-44D3-B220-7A39E6783EB0}"/>
                </a:ext>
              </a:extLst>
            </p:cNvPr>
            <p:cNvCxnSpPr/>
            <p:nvPr userDrawn="1"/>
          </p:nvCxnSpPr>
          <p:spPr>
            <a:xfrm>
              <a:off x="479425" y="2941882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3FC74258-649D-42DB-8F4B-05803E4E7B8D}"/>
                </a:ext>
              </a:extLst>
            </p:cNvPr>
            <p:cNvCxnSpPr/>
            <p:nvPr userDrawn="1"/>
          </p:nvCxnSpPr>
          <p:spPr>
            <a:xfrm>
              <a:off x="479425" y="3493249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B1A03A7E-9A9A-4333-9151-BC46EA3D27AE}"/>
                </a:ext>
              </a:extLst>
            </p:cNvPr>
            <p:cNvCxnSpPr/>
            <p:nvPr userDrawn="1"/>
          </p:nvCxnSpPr>
          <p:spPr>
            <a:xfrm>
              <a:off x="479425" y="4062439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E14D6B63-DD53-44E0-AA42-1B8355B27F89}"/>
                </a:ext>
              </a:extLst>
            </p:cNvPr>
            <p:cNvCxnSpPr/>
            <p:nvPr userDrawn="1"/>
          </p:nvCxnSpPr>
          <p:spPr>
            <a:xfrm>
              <a:off x="479425" y="4617660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EA73CE9F-97CF-4512-BA54-4F5407269A09}"/>
                </a:ext>
              </a:extLst>
            </p:cNvPr>
            <p:cNvCxnSpPr/>
            <p:nvPr userDrawn="1"/>
          </p:nvCxnSpPr>
          <p:spPr>
            <a:xfrm>
              <a:off x="479425" y="5182608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D9934C2C-659B-435B-A3B2-493AAA8DE686}"/>
                </a:ext>
              </a:extLst>
            </p:cNvPr>
            <p:cNvCxnSpPr/>
            <p:nvPr userDrawn="1"/>
          </p:nvCxnSpPr>
          <p:spPr>
            <a:xfrm>
              <a:off x="479425" y="5722022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D0207F92-367E-4524-AEC3-120A62965AEE}"/>
                </a:ext>
              </a:extLst>
            </p:cNvPr>
            <p:cNvCxnSpPr/>
            <p:nvPr userDrawn="1"/>
          </p:nvCxnSpPr>
          <p:spPr>
            <a:xfrm>
              <a:off x="479425" y="6283325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D4339DDD-B4E1-4358-B5FA-586443067ECA}"/>
              </a:ext>
            </a:extLst>
          </p:cNvPr>
          <p:cNvGrpSpPr/>
          <p:nvPr userDrawn="1"/>
        </p:nvGrpSpPr>
        <p:grpSpPr>
          <a:xfrm>
            <a:off x="2305050" y="2147408"/>
            <a:ext cx="5629275" cy="3869217"/>
            <a:chOff x="479425" y="2414108"/>
            <a:chExt cx="1611313" cy="3869217"/>
          </a:xfrm>
        </p:grpSpPr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6EBD5BF6-E829-4F5D-A7C5-0B0025A2B99F}"/>
                </a:ext>
              </a:extLst>
            </p:cNvPr>
            <p:cNvCxnSpPr/>
            <p:nvPr userDrawn="1"/>
          </p:nvCxnSpPr>
          <p:spPr>
            <a:xfrm>
              <a:off x="479425" y="2414108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D595886B-5507-40D2-BF5B-5383C7AABAD4}"/>
                </a:ext>
              </a:extLst>
            </p:cNvPr>
            <p:cNvCxnSpPr/>
            <p:nvPr userDrawn="1"/>
          </p:nvCxnSpPr>
          <p:spPr>
            <a:xfrm>
              <a:off x="479425" y="2941882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9675BA35-8745-48FB-A3AD-4DEF70AC235D}"/>
                </a:ext>
              </a:extLst>
            </p:cNvPr>
            <p:cNvCxnSpPr/>
            <p:nvPr userDrawn="1"/>
          </p:nvCxnSpPr>
          <p:spPr>
            <a:xfrm>
              <a:off x="479425" y="3493249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C039D460-405B-4C89-B79D-7C5F880B0C58}"/>
                </a:ext>
              </a:extLst>
            </p:cNvPr>
            <p:cNvCxnSpPr/>
            <p:nvPr userDrawn="1"/>
          </p:nvCxnSpPr>
          <p:spPr>
            <a:xfrm>
              <a:off x="479425" y="4062439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A13AA718-6E4C-4272-9664-3EEC7F75FBA9}"/>
                </a:ext>
              </a:extLst>
            </p:cNvPr>
            <p:cNvCxnSpPr/>
            <p:nvPr userDrawn="1"/>
          </p:nvCxnSpPr>
          <p:spPr>
            <a:xfrm>
              <a:off x="479425" y="4617660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A585297A-85B5-40D8-B839-32C2284A0177}"/>
                </a:ext>
              </a:extLst>
            </p:cNvPr>
            <p:cNvCxnSpPr/>
            <p:nvPr userDrawn="1"/>
          </p:nvCxnSpPr>
          <p:spPr>
            <a:xfrm>
              <a:off x="479425" y="5182608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45BDA541-7155-4EFF-9480-6AE2114A726F}"/>
                </a:ext>
              </a:extLst>
            </p:cNvPr>
            <p:cNvCxnSpPr/>
            <p:nvPr userDrawn="1"/>
          </p:nvCxnSpPr>
          <p:spPr>
            <a:xfrm>
              <a:off x="479425" y="5722022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FEF7B504-2473-4887-8FC2-1F170BFC35C3}"/>
                </a:ext>
              </a:extLst>
            </p:cNvPr>
            <p:cNvCxnSpPr/>
            <p:nvPr userDrawn="1"/>
          </p:nvCxnSpPr>
          <p:spPr>
            <a:xfrm>
              <a:off x="479425" y="6283325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B2810FF3-0234-4B54-BE32-7F32EEC9220B}"/>
              </a:ext>
            </a:extLst>
          </p:cNvPr>
          <p:cNvGrpSpPr/>
          <p:nvPr userDrawn="1"/>
        </p:nvGrpSpPr>
        <p:grpSpPr>
          <a:xfrm>
            <a:off x="8148636" y="2147408"/>
            <a:ext cx="3563937" cy="3869217"/>
            <a:chOff x="479425" y="2414108"/>
            <a:chExt cx="1611313" cy="3869217"/>
          </a:xfrm>
        </p:grpSpPr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63DAC0C6-1596-44CF-8D3E-DEECCFCEB7CC}"/>
                </a:ext>
              </a:extLst>
            </p:cNvPr>
            <p:cNvCxnSpPr/>
            <p:nvPr userDrawn="1"/>
          </p:nvCxnSpPr>
          <p:spPr>
            <a:xfrm>
              <a:off x="479425" y="2414108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A3FFDAAC-D868-410B-A29F-658E0FAA73D7}"/>
                </a:ext>
              </a:extLst>
            </p:cNvPr>
            <p:cNvCxnSpPr/>
            <p:nvPr userDrawn="1"/>
          </p:nvCxnSpPr>
          <p:spPr>
            <a:xfrm>
              <a:off x="479425" y="2941882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AB109B53-EDD2-476E-80A7-AFB992AF7D43}"/>
                </a:ext>
              </a:extLst>
            </p:cNvPr>
            <p:cNvCxnSpPr/>
            <p:nvPr userDrawn="1"/>
          </p:nvCxnSpPr>
          <p:spPr>
            <a:xfrm>
              <a:off x="479425" y="3493249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B04AFB6E-1ED5-4909-80A7-0C41EBB886B9}"/>
                </a:ext>
              </a:extLst>
            </p:cNvPr>
            <p:cNvCxnSpPr/>
            <p:nvPr userDrawn="1"/>
          </p:nvCxnSpPr>
          <p:spPr>
            <a:xfrm>
              <a:off x="479425" y="4062439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B8D16148-854F-429E-9BE5-ACB42857AFC3}"/>
                </a:ext>
              </a:extLst>
            </p:cNvPr>
            <p:cNvCxnSpPr/>
            <p:nvPr userDrawn="1"/>
          </p:nvCxnSpPr>
          <p:spPr>
            <a:xfrm>
              <a:off x="479425" y="4617660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2D279F8E-5166-4C03-A3BF-EE2758DA71B3}"/>
                </a:ext>
              </a:extLst>
            </p:cNvPr>
            <p:cNvCxnSpPr/>
            <p:nvPr userDrawn="1"/>
          </p:nvCxnSpPr>
          <p:spPr>
            <a:xfrm>
              <a:off x="479425" y="5182608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3A451ACE-7DEC-41A9-A0A0-952E37DFB5A8}"/>
                </a:ext>
              </a:extLst>
            </p:cNvPr>
            <p:cNvCxnSpPr/>
            <p:nvPr userDrawn="1"/>
          </p:nvCxnSpPr>
          <p:spPr>
            <a:xfrm>
              <a:off x="479425" y="5722022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F4A4AEAD-0AA2-4ADE-A79A-B34BB9BAFAA2}"/>
                </a:ext>
              </a:extLst>
            </p:cNvPr>
            <p:cNvCxnSpPr/>
            <p:nvPr userDrawn="1"/>
          </p:nvCxnSpPr>
          <p:spPr>
            <a:xfrm>
              <a:off x="479425" y="6283325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834548-5653-41F2-B56C-2C649F09CA2A}"/>
              </a:ext>
            </a:extLst>
          </p:cNvPr>
          <p:cNvSpPr>
            <a:spLocks noGrp="1"/>
          </p:cNvSpPr>
          <p:nvPr>
            <p:ph type="dt" sz="half" idx="85"/>
          </p:nvPr>
        </p:nvSpPr>
        <p:spPr/>
        <p:txBody>
          <a:bodyPr/>
          <a:lstStyle/>
          <a:p>
            <a:fld id="{5C3BE4FD-EE00-4B61-AFA8-0EB9D9A0F581}" type="datetime1">
              <a:rPr lang="en-US" smtClean="0"/>
              <a:t>4/29/2024</a:t>
            </a:fld>
            <a:endParaRPr lang="en-US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E97B84B0-822D-49C6-A34C-86186352F6A5}"/>
              </a:ext>
            </a:extLst>
          </p:cNvPr>
          <p:cNvSpPr>
            <a:spLocks noGrp="1"/>
          </p:cNvSpPr>
          <p:nvPr>
            <p:ph type="ftr" sz="quarter" idx="86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VP300 HEPA</a:t>
            </a:r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FD0B388B-F2D2-4661-9DC9-E8C0621E3BBE}"/>
              </a:ext>
            </a:extLst>
          </p:cNvPr>
          <p:cNvSpPr>
            <a:spLocks noGrp="1"/>
          </p:cNvSpPr>
          <p:nvPr>
            <p:ph type="sldNum" sz="quarter" idx="87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453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" y="0"/>
            <a:ext cx="12191999" cy="6283325"/>
          </a:xfrm>
          <a:solidFill>
            <a:schemeClr val="tx1"/>
          </a:solidFill>
        </p:spPr>
        <p:txBody>
          <a:bodyPr vert="horz" lIns="396000" tIns="1188000" rIns="0" bIns="0" rtlCol="0" anchor="t">
            <a:noAutofit/>
          </a:bodyPr>
          <a:lstStyle>
            <a:lvl1pPr>
              <a:defRPr lang="en-US" sz="11200">
                <a:solidFill>
                  <a:schemeClr val="bg1"/>
                </a:solidFill>
              </a:defRPr>
            </a:lvl1pPr>
          </a:lstStyle>
          <a:p>
            <a:pPr marL="0" lvl="0"/>
            <a:r>
              <a:rPr lang="en-US" noProof="0" dirty="0"/>
              <a:t>No.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9E59AC80-2065-4B79-ABB9-E0090AED576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425" y="1905581"/>
            <a:ext cx="4533899" cy="3355393"/>
          </a:xfrm>
        </p:spPr>
        <p:txBody>
          <a:bodyPr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 marL="199104" indent="0">
              <a:buNone/>
              <a:defRPr sz="2400" b="1">
                <a:solidFill>
                  <a:schemeClr val="bg1"/>
                </a:solidFill>
              </a:defRPr>
            </a:lvl2pPr>
            <a:lvl3pPr marL="398209" indent="0">
              <a:buNone/>
              <a:defRPr sz="2400" b="1">
                <a:solidFill>
                  <a:schemeClr val="bg1"/>
                </a:solidFill>
              </a:defRPr>
            </a:lvl3pPr>
            <a:lvl4pPr marL="597314" indent="0">
              <a:buNone/>
              <a:defRPr sz="2400" b="1">
                <a:solidFill>
                  <a:schemeClr val="bg1"/>
                </a:solidFill>
              </a:defRPr>
            </a:lvl4pPr>
            <a:lvl5pPr marL="810640" indent="0">
              <a:buNone/>
              <a:defRPr sz="2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Chapter description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9CADED-E389-4A90-8695-2241B35CC4B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BD00485-9A1B-480A-972B-5D2B1FA5F572}" type="datetime1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70BB6-25A7-4634-8894-E73E4AFD407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VP300 HEPA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963D1F-9BC2-4C83-B4E0-D420BF762FF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405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billede 3">
            <a:extLst>
              <a:ext uri="{FF2B5EF4-FFF2-40B4-BE49-F238E27FC236}">
                <a16:creationId xmlns:a16="http://schemas.microsoft.com/office/drawing/2014/main" id="{4B4BFD70-DB4E-40A7-BB2B-CDCE358B2D1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283325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to insert a picture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F308AD-319A-4257-8F36-D8EC672BBAF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F622FB2-141D-4544-88FF-337F7A304FFA}" type="datetime1">
              <a:rPr lang="en-US" smtClean="0"/>
              <a:t>4/29/2024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2CDDB3-FE79-401E-B3FC-2814F04A41D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VP300 HEPA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6AB3FD-5A37-415A-B656-2C687E1EE8C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510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hidden="1" id="3" name="Object 2"/>
          <p:cNvPicPr/>
          <p:nvPr/>
        </p:nvPicPr>
        <p:blipFill>
          <a:blip r:embed="rId3"/>
          <a:stretch>
            <a:fillRect/>
          </a:stretch>
          <a:srcRect/>
        </p:blipFill>
        <p:spPr>
          <a:xfrm>
            <a:off x="2118" y="1589"/>
            <a:ext cx="2116" cy="1587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idx="13" sz="quarter"/>
          </p:nvPr>
        </p:nvSpPr>
        <p:spPr/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dirty="0" lang="en-US" noProof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B898C72-7053-41C8-962D-E7ABA07F07D3}"/>
              </a:ext>
            </a:extLst>
          </p:cNvPr>
          <p:cNvSpPr>
            <a:spLocks noGrp="1"/>
          </p:cNvSpPr>
          <p:nvPr>
            <p:ph hasCustomPrompt="1" idx="14" sz="quarter" type="body"/>
          </p:nvPr>
        </p:nvSpPr>
        <p:spPr>
          <a:xfrm>
            <a:off x="475521" y="873877"/>
            <a:ext cx="11235102" cy="376456"/>
          </a:xfrm>
        </p:spPr>
        <p:txBody>
          <a:bodyPr/>
          <a:lstStyle>
            <a:lvl1pPr indent="0" marL="0">
              <a:buNone/>
              <a:defRPr sz="1800"/>
            </a:lvl1pPr>
            <a:lvl2pPr indent="0" marL="199104">
              <a:buNone/>
              <a:defRPr/>
            </a:lvl2pPr>
          </a:lstStyle>
          <a:p>
            <a:pPr lvl="0"/>
            <a:r>
              <a:rPr dirty="0" lang="en-US"/>
              <a:t>Click to insert </a:t>
            </a:r>
            <a:r>
              <a:rPr dirty="0" err="1" lang="en-US"/>
              <a:t>subheadline</a:t>
            </a:r>
            <a:endParaRPr dirty="0" lang="en-US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DF8D286F-0631-4A74-BC0F-B8FAF09572F4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479425" y="494490"/>
            <a:ext cx="11233150" cy="388013"/>
          </a:xfrm>
          <a:prstGeom prst="rect">
            <a:avLst/>
          </a:prstGeom>
        </p:spPr>
        <p:txBody>
          <a:bodyPr anchor="t" bIns="0" lIns="0" rIns="0" rtlCol="0" tIns="0" vert="horz">
            <a:noAutofit/>
          </a:bodyPr>
          <a:lstStyle>
            <a:lvl1pPr>
              <a:defRPr/>
            </a:lvl1pPr>
          </a:lstStyle>
          <a:p>
            <a:r>
              <a:rPr dirty="0" lang="en-US" noProof="0"/>
              <a:t>Insert headline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8CF4EB-E2D2-439D-9045-B7CD284FB983}"/>
              </a:ext>
            </a:extLst>
          </p:cNvPr>
          <p:cNvSpPr>
            <a:spLocks noGrp="1"/>
          </p:cNvSpPr>
          <p:nvPr>
            <p:ph idx="15" sz="half" type="dt"/>
          </p:nvPr>
        </p:nvSpPr>
        <p:spPr/>
        <p:txBody>
          <a:bodyPr/>
          <a:lstStyle/>
          <a:p>
            <a:fld id="{B7B5E98E-9137-4627-B1A2-A813B4B4BDA4}" type="datetime1">
              <a:rPr lang="en-US" smtClean="0"/>
              <a:t>4/29/2024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58D13E1-3A34-43A4-9A9E-36AA97573910}"/>
              </a:ext>
            </a:extLst>
          </p:cNvPr>
          <p:cNvSpPr>
            <a:spLocks noGrp="1"/>
          </p:cNvSpPr>
          <p:nvPr>
            <p:ph idx="16" sz="quarter" type="ftr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VP300 HEPA</a:t>
            </a:r>
            <a:endParaRPr dirty="0"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79AEF6-0861-4BED-8DBA-F8E201DBF67A}"/>
              </a:ext>
            </a:extLst>
          </p:cNvPr>
          <p:cNvSpPr>
            <a:spLocks noGrp="1"/>
          </p:cNvSpPr>
          <p:nvPr>
            <p:ph idx="17" sz="quarter" type="sldNum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014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6B0225-7039-48B3-98CA-F9C79F378E5B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0BCA3336-BCC2-4F5F-9A2A-F8D6A96AD7E9}" type="datetime1">
              <a:rPr lang="en-US" smtClean="0"/>
              <a:t>4/29/2024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2861D1-EF2F-4EB2-AEF2-E522D67DA9D4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VP300 HEPA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C9D6DA-69E9-442F-A773-A891DDE182EB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Content Placeholder 15">
            <a:extLst>
              <a:ext uri="{FF2B5EF4-FFF2-40B4-BE49-F238E27FC236}">
                <a16:creationId xmlns:a16="http://schemas.microsoft.com/office/drawing/2014/main" id="{0E30B8C3-99BC-4EA8-9F51-16441ACFF127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79425" y="1520455"/>
            <a:ext cx="5453230" cy="4610837"/>
          </a:xfr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lIns="216000" tIns="216000" rIns="180000" bIns="216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5" name="Content Placeholder 15">
            <a:extLst>
              <a:ext uri="{FF2B5EF4-FFF2-40B4-BE49-F238E27FC236}">
                <a16:creationId xmlns:a16="http://schemas.microsoft.com/office/drawing/2014/main" id="{75D73B26-0895-4883-BA0C-764814FBE6E2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6257393" y="1520455"/>
            <a:ext cx="5453230" cy="4610837"/>
          </a:xfr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lIns="216000" tIns="216000" rIns="180000" bIns="216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5933180D-75FE-4F14-8D5E-D9A2074AA93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5521" y="873877"/>
            <a:ext cx="11235102" cy="376456"/>
          </a:xfrm>
        </p:spPr>
        <p:txBody>
          <a:bodyPr/>
          <a:lstStyle>
            <a:lvl1pPr marL="0" indent="0">
              <a:buNone/>
              <a:defRPr sz="1800"/>
            </a:lvl1pPr>
            <a:lvl2pPr marL="199104" indent="0">
              <a:buNone/>
              <a:defRPr/>
            </a:lvl2pPr>
          </a:lstStyle>
          <a:p>
            <a:pPr lvl="0"/>
            <a:r>
              <a:rPr lang="en-US" dirty="0"/>
              <a:t>Click to insert </a:t>
            </a:r>
            <a:r>
              <a:rPr lang="en-US" dirty="0" err="1"/>
              <a:t>subheadline</a:t>
            </a:r>
            <a:endParaRPr lang="en-US" dirty="0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D00FB905-32CD-42E9-8258-F12B297987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494490"/>
            <a:ext cx="11233150" cy="38801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Insert headline</a:t>
            </a:r>
          </a:p>
        </p:txBody>
      </p:sp>
    </p:spTree>
    <p:extLst>
      <p:ext uri="{BB962C8B-B14F-4D97-AF65-F5344CB8AC3E}">
        <p14:creationId xmlns:p14="http://schemas.microsoft.com/office/powerpoint/2010/main" val="1121854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/>
          <p:cNvSpPr>
            <a:spLocks noGrp="1"/>
          </p:cNvSpPr>
          <p:nvPr>
            <p:ph sz="quarter" idx="18"/>
          </p:nvPr>
        </p:nvSpPr>
        <p:spPr>
          <a:xfrm>
            <a:off x="479425" y="1520455"/>
            <a:ext cx="3559175" cy="4610837"/>
          </a:xfr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lIns="216000" tIns="216000" rIns="180000" bIns="216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0" name="Content Placeholder 15">
            <a:extLst>
              <a:ext uri="{FF2B5EF4-FFF2-40B4-BE49-F238E27FC236}">
                <a16:creationId xmlns:a16="http://schemas.microsoft.com/office/drawing/2014/main" id="{0B733BB0-DDF7-43FE-8650-14ED80168530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316412" y="1520455"/>
            <a:ext cx="3559175" cy="4610837"/>
          </a:xfr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lIns="216000" tIns="216000" rIns="180000" bIns="216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4" name="Content Placeholder 15">
            <a:extLst>
              <a:ext uri="{FF2B5EF4-FFF2-40B4-BE49-F238E27FC236}">
                <a16:creationId xmlns:a16="http://schemas.microsoft.com/office/drawing/2014/main" id="{40624097-47BA-486C-B254-5708E62FF98C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8153400" y="1520455"/>
            <a:ext cx="3559175" cy="4610837"/>
          </a:xfr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lIns="216000" tIns="216000" rIns="180000" bIns="216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A9E12F-56E6-4CE7-AC36-74FAA7DC90B1}"/>
              </a:ext>
            </a:extLst>
          </p:cNvPr>
          <p:cNvSpPr>
            <a:spLocks noGrp="1"/>
          </p:cNvSpPr>
          <p:nvPr>
            <p:ph type="dt" sz="half" idx="23"/>
          </p:nvPr>
        </p:nvSpPr>
        <p:spPr/>
        <p:txBody>
          <a:bodyPr/>
          <a:lstStyle/>
          <a:p>
            <a:fld id="{351F6ABA-353C-46C0-B54D-83A5D734A447}" type="datetime1">
              <a:rPr lang="en-US" smtClean="0"/>
              <a:t>4/29/2024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FCB355-B74E-4957-8F6A-00F07C389E77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VP300 HEPA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A9B464-C3D1-4C04-9D0D-15CDD8B1CFE8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3BD1A00F-254A-4998-AD1B-BC5B24CBC07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5521" y="873877"/>
            <a:ext cx="11235102" cy="376456"/>
          </a:xfrm>
        </p:spPr>
        <p:txBody>
          <a:bodyPr/>
          <a:lstStyle>
            <a:lvl1pPr marL="0" indent="0">
              <a:buNone/>
              <a:defRPr sz="1800"/>
            </a:lvl1pPr>
            <a:lvl2pPr marL="199104" indent="0">
              <a:buNone/>
              <a:defRPr/>
            </a:lvl2pPr>
          </a:lstStyle>
          <a:p>
            <a:pPr lvl="0"/>
            <a:r>
              <a:rPr lang="en-US" dirty="0"/>
              <a:t>Click to insert </a:t>
            </a:r>
            <a:r>
              <a:rPr lang="en-US" dirty="0" err="1"/>
              <a:t>subheadline</a:t>
            </a:r>
            <a:endParaRPr lang="en-US" dirty="0"/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C65BD86D-DE0C-4FF1-A7AE-72A2DA5249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494490"/>
            <a:ext cx="11233150" cy="38801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Insert headline</a:t>
            </a:r>
          </a:p>
        </p:txBody>
      </p:sp>
    </p:spTree>
    <p:extLst>
      <p:ext uri="{BB962C8B-B14F-4D97-AF65-F5344CB8AC3E}">
        <p14:creationId xmlns:p14="http://schemas.microsoft.com/office/powerpoint/2010/main" val="2833670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 ?><Relationships xmlns="http://schemas.openxmlformats.org/package/2006/relationships"><Relationship Id="rId8" Target="../slideLayouts/slideLayout8.xml" Type="http://schemas.openxmlformats.org/officeDocument/2006/relationships/slideLayout"/><Relationship Id="rId13" Target="../slideLayouts/slideLayout13.xml" Type="http://schemas.openxmlformats.org/officeDocument/2006/relationships/slideLayout"/><Relationship Id="rId18" Target="../slideLayouts/slideLayout18.xml" Type="http://schemas.openxmlformats.org/officeDocument/2006/relationships/slideLayout"/><Relationship Id="rId3" Target="../slideLayouts/slideLayout3.xml" Type="http://schemas.openxmlformats.org/officeDocument/2006/relationships/slideLayout"/><Relationship Id="rId21" Target="../tags/tag2.xml" Type="http://schemas.openxmlformats.org/officeDocument/2006/relationships/tags"/><Relationship Id="rId7" Target="../slideLayouts/slideLayout7.xml" Type="http://schemas.openxmlformats.org/officeDocument/2006/relationships/slideLayout"/><Relationship Id="rId12" Target="../slideLayouts/slideLayout12.xml" Type="http://schemas.openxmlformats.org/officeDocument/2006/relationships/slideLayout"/><Relationship Id="rId17" Target="../slideLayouts/slideLayout17.xml" Type="http://schemas.openxmlformats.org/officeDocument/2006/relationships/slideLayout"/><Relationship Id="rId2" Target="../slideLayouts/slideLayout2.xml" Type="http://schemas.openxmlformats.org/officeDocument/2006/relationships/slideLayout"/><Relationship Id="rId16" Target="../slideLayouts/slideLayout16.xml" Type="http://schemas.openxmlformats.org/officeDocument/2006/relationships/slideLayout"/><Relationship Id="rId20" Target="../theme/theme1.xml" Type="http://schemas.openxmlformats.org/officeDocument/2006/relationships/theme"/><Relationship Id="rId1" Target="../slideLayouts/slideLayout1.xml" Type="http://schemas.openxmlformats.org/officeDocument/2006/relationships/slideLayout"/><Relationship Id="rId6" Target="../slideLayouts/slideLayout6.xml" Type="http://schemas.openxmlformats.org/officeDocument/2006/relationships/slideLayout"/><Relationship Id="rId11" Target="../slideLayouts/slideLayout11.xml" Type="http://schemas.openxmlformats.org/officeDocument/2006/relationships/slideLayout"/><Relationship Id="rId24" Target="../media/image2.png" Type="http://schemas.openxmlformats.org/officeDocument/2006/relationships/image"/><Relationship Id="rId5" Target="../slideLayouts/slideLayout5.xml" Type="http://schemas.openxmlformats.org/officeDocument/2006/relationships/slideLayout"/><Relationship Id="rId15" Target="../slideLayouts/slideLayout15.xml" Type="http://schemas.openxmlformats.org/officeDocument/2006/relationships/slideLayout"/><Relationship Id="rId23" Target="../media/image1.emf" Type="http://schemas.openxmlformats.org/officeDocument/2006/relationships/image"/><Relationship Id="rId10" Target="../slideLayouts/slideLayout10.xml" Type="http://schemas.openxmlformats.org/officeDocument/2006/relationships/slideLayout"/><Relationship Id="rId19" Target="../slideLayouts/slideLayout19.xml" Type="http://schemas.openxmlformats.org/officeDocument/2006/relationships/slideLayout"/><Relationship Id="rId4" Target="../slideLayouts/slideLayout4.xml" Type="http://schemas.openxmlformats.org/officeDocument/2006/relationships/slideLayout"/><Relationship Id="rId9" Target="../slideLayouts/slideLayout9.xml" Type="http://schemas.openxmlformats.org/officeDocument/2006/relationships/slideLayout"/><Relationship Id="rId14" Target="../slideLayouts/slideLayout14.xml" Type="http://schemas.openxmlformats.org/officeDocument/2006/relationships/slideLayout"/><Relationship Id="rId22" Target="../media/image1.emf" Type="http://schemas.openxmlformats.org/officeDocument/2006/relationships/image"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hidden="1" id="7" name="Object 6"/>
          <p:cNvPicPr/>
          <p:nvPr/>
        </p:nvPicPr>
        <p:blipFill>
          <a:blip r:embed="rId22"/>
          <a:stretch>
            <a:fillRect/>
          </a:stretch>
          <a:srcRect/>
        </p:blipFill>
        <p:spPr>
          <a:xfrm>
            <a:off x="2119" y="2118"/>
            <a:ext cx="2116" cy="211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9425" y="494490"/>
            <a:ext cx="11233150" cy="451808"/>
          </a:xfrm>
          <a:prstGeom prst="rect">
            <a:avLst/>
          </a:prstGeom>
        </p:spPr>
        <p:txBody>
          <a:bodyPr anchor="t" bIns="0" lIns="0" rIns="0" rtlCol="0" tIns="0" vert="horz">
            <a:noAutofit/>
          </a:bodyPr>
          <a:lstStyle/>
          <a:p>
            <a:r>
              <a:rPr dirty="0" lang="en-US" noProof="0"/>
              <a:t>Click to edit headline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79425" y="1416345"/>
            <a:ext cx="11235102" cy="4863764"/>
          </a:xfrm>
          <a:prstGeom prst="rect">
            <a:avLst/>
          </a:prstGeom>
        </p:spPr>
        <p:txBody>
          <a:bodyPr bIns="0" lIns="0" rIns="0" rtlCol="0" tIns="0" vert="horz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dirty="0"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3008551" y="6529068"/>
            <a:ext cx="759950" cy="153888"/>
          </a:xfrm>
          <a:prstGeom prst="rect">
            <a:avLst/>
          </a:prstGeom>
        </p:spPr>
        <p:txBody>
          <a:bodyPr anchor="ctr" bIns="0" lIns="0" rIns="0" rtlCol="0" tIns="0" vert="horz" wrap="square">
            <a:spAutoFit/>
          </a:bodyPr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fld id="{62993839-9FF0-4423-B264-00D838BD1305}" type="datetime1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920896" y="6529068"/>
            <a:ext cx="2087655" cy="153888"/>
          </a:xfrm>
          <a:prstGeom prst="rect">
            <a:avLst/>
          </a:prstGeom>
        </p:spPr>
        <p:txBody>
          <a:bodyPr anchor="ctr" bIns="0" lIns="0" rIns="0" rtlCol="0" tIns="0" vert="horz" wrap="square">
            <a:spAutoFit/>
          </a:bodyPr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pPr algn="l"/>
            <a:r>
              <a:rPr lang="en-US"/>
              <a:t>SALES &amp; TECHNICAL PRESENTATION VP300 HEPA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479426" y="6529068"/>
            <a:ext cx="270170" cy="153888"/>
          </a:xfrm>
          <a:prstGeom prst="rect">
            <a:avLst/>
          </a:prstGeom>
        </p:spPr>
        <p:txBody>
          <a:bodyPr anchor="ctr" bIns="0" lIns="0" rIns="0" rtlCol="0" tIns="0" vert="horz" wrap="square">
            <a:spAutoFit/>
          </a:bodyPr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fld id="{6C385236-B7BA-4938-9EA6-6DEC8CA653D7}" type="slidenum">
              <a:rPr lang="en-US" smtClean="0"/>
              <a:pPr/>
              <a:t>‹#›</a:t>
            </a:fld>
            <a:endParaRPr dirty="0" lang="en-US"/>
          </a:p>
        </p:txBody>
      </p:sp>
      <p:pic>
        <p:nvPicPr>
          <p:cNvPr id="60" name="Picture 59">
            <a:extLst>
              <a:ext uri="{FF2B5EF4-FFF2-40B4-BE49-F238E27FC236}">
                <a16:creationId xmlns:a16="http://schemas.microsoft.com/office/drawing/2014/main" id="{E554F899-0C42-4584-AB31-B3CB5C39A5FE}"/>
              </a:ext>
            </a:extLst>
          </p:cNvPr>
          <p:cNvPicPr>
            <a:picLocks noChangeAspect="1"/>
          </p:cNvPicPr>
          <p:nvPr userDrawn="1"/>
        </p:nvPicPr>
        <p:blipFill>
          <a:blip cstate="print" r:embed="rId2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21763" y="6280109"/>
            <a:ext cx="1698923" cy="578036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9F4330D-ED58-4D57-AF19-921FEB513F99}"/>
              </a:ext>
            </a:extLst>
          </p:cNvPr>
          <p:cNvCxnSpPr/>
          <p:nvPr userDrawn="1"/>
        </p:nvCxnSpPr>
        <p:spPr>
          <a:xfrm>
            <a:off x="759891" y="6529068"/>
            <a:ext cx="0" cy="153888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6565658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97" r:id="rId2"/>
    <p:sldLayoutId id="2147483735" r:id="rId3"/>
    <p:sldLayoutId id="2147483698" r:id="rId4"/>
    <p:sldLayoutId id="2147483660" r:id="rId5"/>
    <p:sldLayoutId id="2147483725" r:id="rId6"/>
    <p:sldLayoutId id="2147483650" r:id="rId7"/>
    <p:sldLayoutId id="2147483652" r:id="rId8"/>
    <p:sldLayoutId id="2147483721" r:id="rId9"/>
    <p:sldLayoutId id="2147483724" r:id="rId10"/>
    <p:sldLayoutId id="2147483653" r:id="rId11"/>
    <p:sldLayoutId id="2147483723" r:id="rId12"/>
    <p:sldLayoutId id="2147483654" r:id="rId13"/>
    <p:sldLayoutId id="2147483732" r:id="rId14"/>
    <p:sldLayoutId id="2147483731" r:id="rId15"/>
    <p:sldLayoutId id="2147483728" r:id="rId16"/>
    <p:sldLayoutId id="2147483736" r:id="rId17"/>
    <p:sldLayoutId id="2147483720" r:id="rId18"/>
    <p:sldLayoutId id="2147483737" r:id="rId19"/>
  </p:sldLayoutIdLst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  <p:hf hdr="0"/>
  <p:txStyles>
    <p:titleStyle>
      <a:lvl1pPr algn="l" defTabSz="1023967" eaLnBrk="1" hangingPunct="1" latinLnBrk="0" rtl="0">
        <a:lnSpc>
          <a:spcPts val="3100"/>
        </a:lnSpc>
        <a:spcBef>
          <a:spcPct val="0"/>
        </a:spcBef>
        <a:spcAft>
          <a:spcPts val="400"/>
        </a:spcAft>
        <a:buNone/>
        <a:tabLst>
          <a:tab algn="l" pos="989013"/>
        </a:tabLst>
        <a:defRPr b="1" kern="1200" sz="28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1023967" eaLnBrk="1" hangingPunct="1" indent="-199105" latinLnBrk="0" marL="199105" rtl="0">
        <a:spcBef>
          <a:spcPct val="20000"/>
        </a:spcBef>
        <a:buFont charset="0" panose="020B0604020202020204" pitchFamily="34" typeface="Arial"/>
        <a:buChar char="•"/>
        <a:defRPr kern="1200" sz="1400">
          <a:solidFill>
            <a:schemeClr val="tx1"/>
          </a:solidFill>
          <a:latin typeface="+mn-lt"/>
          <a:ea typeface="+mn-ea"/>
          <a:cs typeface="+mn-cs"/>
        </a:defRPr>
      </a:lvl1pPr>
      <a:lvl2pPr algn="l" defTabSz="1023967" eaLnBrk="1" hangingPunct="1" indent="-199105" latinLnBrk="0" marL="398209" rtl="0">
        <a:spcBef>
          <a:spcPct val="20000"/>
        </a:spcBef>
        <a:buFont charset="0" panose="020B0604020202020204" pitchFamily="34" typeface="Arial"/>
        <a:buChar char="–"/>
        <a:defRPr kern="1200" sz="1400">
          <a:solidFill>
            <a:schemeClr val="tx1"/>
          </a:solidFill>
          <a:latin typeface="+mn-lt"/>
          <a:ea typeface="+mn-ea"/>
          <a:cs typeface="+mn-cs"/>
        </a:defRPr>
      </a:lvl2pPr>
      <a:lvl3pPr algn="l" defTabSz="1023967" eaLnBrk="1" hangingPunct="1" indent="-199105" latinLnBrk="0" marL="597314" rtl="0">
        <a:spcBef>
          <a:spcPct val="20000"/>
        </a:spcBef>
        <a:buFont charset="0" panose="02070309020205020404" pitchFamily="49" typeface="Courier New"/>
        <a:buChar char="o"/>
        <a:defRPr kern="1200" sz="1300">
          <a:solidFill>
            <a:schemeClr val="tx1"/>
          </a:solidFill>
          <a:latin typeface="+mn-lt"/>
          <a:ea typeface="+mn-ea"/>
          <a:cs typeface="+mn-cs"/>
        </a:defRPr>
      </a:lvl3pPr>
      <a:lvl4pPr algn="l" defTabSz="1023967" eaLnBrk="1" hangingPunct="1" indent="-213327" latinLnBrk="0" marL="810641" rtl="0">
        <a:spcBef>
          <a:spcPct val="20000"/>
        </a:spcBef>
        <a:buFont charset="0" panose="02070309020205020404" pitchFamily="49" typeface="Courier New"/>
        <a:buChar char="o"/>
        <a:defRPr kern="1200" sz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1023967" eaLnBrk="1" hangingPunct="1" indent="-199105" latinLnBrk="0" marL="1009745" rtl="0">
        <a:spcBef>
          <a:spcPct val="20000"/>
        </a:spcBef>
        <a:buFont charset="0" panose="02070309020205020404" pitchFamily="49" typeface="Courier New"/>
        <a:buChar char="o"/>
        <a:defRPr kern="1200" sz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1023967" eaLnBrk="1" hangingPunct="1" indent="-255992" latinLnBrk="0" marL="2815910" rtl="0">
        <a:spcBef>
          <a:spcPct val="20000"/>
        </a:spcBef>
        <a:buFont charset="0" panose="020B0604020202020204" pitchFamily="34" typeface="Arial"/>
        <a:buChar char="•"/>
        <a:defRPr kern="1200" sz="2300">
          <a:solidFill>
            <a:schemeClr val="tx1"/>
          </a:solidFill>
          <a:latin typeface="+mn-lt"/>
          <a:ea typeface="+mn-ea"/>
          <a:cs typeface="+mn-cs"/>
        </a:defRPr>
      </a:lvl6pPr>
      <a:lvl7pPr algn="l" defTabSz="1023967" eaLnBrk="1" hangingPunct="1" indent="-255992" latinLnBrk="0" marL="3327892" rtl="0">
        <a:spcBef>
          <a:spcPct val="20000"/>
        </a:spcBef>
        <a:buFont charset="0" panose="020B0604020202020204" pitchFamily="34" typeface="Arial"/>
        <a:buChar char="•"/>
        <a:defRPr kern="1200" sz="2300">
          <a:solidFill>
            <a:schemeClr val="tx1"/>
          </a:solidFill>
          <a:latin typeface="+mn-lt"/>
          <a:ea typeface="+mn-ea"/>
          <a:cs typeface="+mn-cs"/>
        </a:defRPr>
      </a:lvl7pPr>
      <a:lvl8pPr algn="l" defTabSz="1023967" eaLnBrk="1" hangingPunct="1" indent="-255992" latinLnBrk="0" marL="3839876" rtl="0">
        <a:spcBef>
          <a:spcPct val="20000"/>
        </a:spcBef>
        <a:buFont charset="0" panose="020B0604020202020204" pitchFamily="34" typeface="Arial"/>
        <a:buChar char="•"/>
        <a:defRPr kern="1200" sz="2300">
          <a:solidFill>
            <a:schemeClr val="tx1"/>
          </a:solidFill>
          <a:latin typeface="+mn-lt"/>
          <a:ea typeface="+mn-ea"/>
          <a:cs typeface="+mn-cs"/>
        </a:defRPr>
      </a:lvl8pPr>
      <a:lvl9pPr algn="l" defTabSz="1023967" eaLnBrk="1" hangingPunct="1" indent="-255992" latinLnBrk="0" marL="4351859" rtl="0">
        <a:spcBef>
          <a:spcPct val="20000"/>
        </a:spcBef>
        <a:buFont charset="0" panose="020B0604020202020204" pitchFamily="34" typeface="Arial"/>
        <a:buChar char="•"/>
        <a:defRPr kern="1200" sz="23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1023967" eaLnBrk="1" hangingPunct="1" latinLnBrk="0" marL="0" rtl="0">
        <a:defRPr kern="1200" sz="2000">
          <a:solidFill>
            <a:schemeClr val="tx1"/>
          </a:solidFill>
          <a:latin typeface="+mn-lt"/>
          <a:ea typeface="+mn-ea"/>
          <a:cs typeface="+mn-cs"/>
        </a:defRPr>
      </a:lvl1pPr>
      <a:lvl2pPr algn="l" defTabSz="1023967" eaLnBrk="1" hangingPunct="1" latinLnBrk="0" marL="511984" rtl="0">
        <a:defRPr kern="1200" sz="2000">
          <a:solidFill>
            <a:schemeClr val="tx1"/>
          </a:solidFill>
          <a:latin typeface="+mn-lt"/>
          <a:ea typeface="+mn-ea"/>
          <a:cs typeface="+mn-cs"/>
        </a:defRPr>
      </a:lvl2pPr>
      <a:lvl3pPr algn="l" defTabSz="1023967" eaLnBrk="1" hangingPunct="1" latinLnBrk="0" marL="1023967" rtl="0">
        <a:defRPr kern="1200" sz="2000">
          <a:solidFill>
            <a:schemeClr val="tx1"/>
          </a:solidFill>
          <a:latin typeface="+mn-lt"/>
          <a:ea typeface="+mn-ea"/>
          <a:cs typeface="+mn-cs"/>
        </a:defRPr>
      </a:lvl3pPr>
      <a:lvl4pPr algn="l" defTabSz="1023967" eaLnBrk="1" hangingPunct="1" latinLnBrk="0" marL="1535951" rtl="0">
        <a:defRPr kern="1200" sz="2000">
          <a:solidFill>
            <a:schemeClr val="tx1"/>
          </a:solidFill>
          <a:latin typeface="+mn-lt"/>
          <a:ea typeface="+mn-ea"/>
          <a:cs typeface="+mn-cs"/>
        </a:defRPr>
      </a:lvl4pPr>
      <a:lvl5pPr algn="l" defTabSz="1023967" eaLnBrk="1" hangingPunct="1" latinLnBrk="0" marL="2047934" rtl="0">
        <a:defRPr kern="1200" sz="2000">
          <a:solidFill>
            <a:schemeClr val="tx1"/>
          </a:solidFill>
          <a:latin typeface="+mn-lt"/>
          <a:ea typeface="+mn-ea"/>
          <a:cs typeface="+mn-cs"/>
        </a:defRPr>
      </a:lvl5pPr>
      <a:lvl6pPr algn="l" defTabSz="1023967" eaLnBrk="1" hangingPunct="1" latinLnBrk="0" marL="2559918" rtl="0">
        <a:defRPr kern="1200" sz="2000">
          <a:solidFill>
            <a:schemeClr val="tx1"/>
          </a:solidFill>
          <a:latin typeface="+mn-lt"/>
          <a:ea typeface="+mn-ea"/>
          <a:cs typeface="+mn-cs"/>
        </a:defRPr>
      </a:lvl6pPr>
      <a:lvl7pPr algn="l" defTabSz="1023967" eaLnBrk="1" hangingPunct="1" latinLnBrk="0" marL="3071901" rtl="0">
        <a:defRPr kern="1200" sz="2000">
          <a:solidFill>
            <a:schemeClr val="tx1"/>
          </a:solidFill>
          <a:latin typeface="+mn-lt"/>
          <a:ea typeface="+mn-ea"/>
          <a:cs typeface="+mn-cs"/>
        </a:defRPr>
      </a:lvl7pPr>
      <a:lvl8pPr algn="l" defTabSz="1023967" eaLnBrk="1" hangingPunct="1" latinLnBrk="0" marL="3583884" rtl="0">
        <a:defRPr kern="1200" sz="2000">
          <a:solidFill>
            <a:schemeClr val="tx1"/>
          </a:solidFill>
          <a:latin typeface="+mn-lt"/>
          <a:ea typeface="+mn-ea"/>
          <a:cs typeface="+mn-cs"/>
        </a:defRPr>
      </a:lvl8pPr>
      <a:lvl9pPr algn="l" defTabSz="1023967" eaLnBrk="1" hangingPunct="1" latinLnBrk="0" marL="4095868" rtl="0">
        <a:defRPr kern="1200" sz="20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00" userDrawn="1">
          <p15:clr>
            <a:srgbClr val="F26B43"/>
          </p15:clr>
        </p15:guide>
        <p15:guide id="2" pos="302" userDrawn="1">
          <p15:clr>
            <a:srgbClr val="F26B43"/>
          </p15:clr>
        </p15:guide>
        <p15:guide id="4" orient="horz" pos="3952" userDrawn="1">
          <p15:clr>
            <a:srgbClr val="F26B43"/>
          </p15:clr>
        </p15:guide>
        <p15:guide id="5" pos="7378" userDrawn="1">
          <p15:clr>
            <a:srgbClr val="F26B43"/>
          </p15:clr>
        </p15:guide>
        <p15:guide id="10" orient="horz" pos="890" userDrawn="1">
          <p15:clr>
            <a:srgbClr val="F26B43"/>
          </p15:clr>
        </p15:guide>
        <p15:guide id="18" pos="1317" userDrawn="1">
          <p15:clr>
            <a:srgbClr val="A4A3A4"/>
          </p15:clr>
        </p15:guide>
        <p15:guide id="19" pos="1452" userDrawn="1">
          <p15:clr>
            <a:srgbClr val="A4A3A4"/>
          </p15:clr>
        </p15:guide>
        <p15:guide id="22" pos="2544" userDrawn="1">
          <p15:clr>
            <a:srgbClr val="A4A3A4"/>
          </p15:clr>
        </p15:guide>
        <p15:guide id="23" pos="2679" userDrawn="1">
          <p15:clr>
            <a:srgbClr val="A4A3A4"/>
          </p15:clr>
        </p15:guide>
        <p15:guide id="26" pos="3771" userDrawn="1">
          <p15:clr>
            <a:srgbClr val="A4A3A4"/>
          </p15:clr>
        </p15:guide>
        <p15:guide id="27" pos="3906" userDrawn="1">
          <p15:clr>
            <a:srgbClr val="A4A3A4"/>
          </p15:clr>
        </p15:guide>
        <p15:guide id="30" pos="4998" userDrawn="1">
          <p15:clr>
            <a:srgbClr val="A4A3A4"/>
          </p15:clr>
        </p15:guide>
        <p15:guide id="31" pos="5133" userDrawn="1">
          <p15:clr>
            <a:srgbClr val="A4A3A4"/>
          </p15:clr>
        </p15:guide>
        <p15:guide id="34" pos="6225" userDrawn="1">
          <p15:clr>
            <a:srgbClr val="A4A3A4"/>
          </p15:clr>
        </p15:guide>
        <p15:guide id="35" pos="6360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10.xml.rels><?xml version="1.0" encoding="UTF-8" standalone="yes" ?><Relationships xmlns="http://schemas.openxmlformats.org/package/2006/relationships"><Relationship Id="rId3" Target="../slideLayouts/slideLayout19.xml" Type="http://schemas.openxmlformats.org/officeDocument/2006/relationships/slideLayout"/><Relationship Id="rId2" Target="../tags/tag13.xml" Type="http://schemas.openxmlformats.org/officeDocument/2006/relationships/tags"/><Relationship Id="rId1" Target="../tags/tag12.xml" Type="http://schemas.openxmlformats.org/officeDocument/2006/relationships/tags"/><Relationship Id="rId6" Target="../media/image19.jpg" Type="http://schemas.openxmlformats.org/officeDocument/2006/relationships/image"/><Relationship Id="rId5" Target="../media/image18.emf" Type="http://schemas.openxmlformats.org/officeDocument/2006/relationships/image"/><Relationship Id="rId4" Target="../media/image18.emf" Type="http://schemas.openxmlformats.org/officeDocument/2006/relationships/image"/></Relationships>
</file>

<file path=ppt/slides/_rels/slide11.xml.rels><?xml version="1.0" encoding="UTF-8" standalone="yes" ?><Relationships xmlns="http://schemas.openxmlformats.org/package/2006/relationships"><Relationship Id="rId3" Target="../slideLayouts/slideLayout19.xml" Type="http://schemas.openxmlformats.org/officeDocument/2006/relationships/slideLayout"/><Relationship Id="rId2" Target="../tags/tag15.xml" Type="http://schemas.openxmlformats.org/officeDocument/2006/relationships/tags"/><Relationship Id="rId1" Target="../tags/tag14.xml" Type="http://schemas.openxmlformats.org/officeDocument/2006/relationships/tags"/><Relationship Id="rId6" Target="../media/image20.png" Type="http://schemas.openxmlformats.org/officeDocument/2006/relationships/image"/><Relationship Id="rId5" Target="../media/image18.emf" Type="http://schemas.openxmlformats.org/officeDocument/2006/relationships/image"/><Relationship Id="rId4" Target="../media/image18.emf" Type="http://schemas.openxmlformats.org/officeDocument/2006/relationships/image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4.xml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>
          <a:extLst>
            <a:ext uri="{FF2B5EF4-FFF2-40B4-BE49-F238E27FC236}">
              <a16:creationId xmlns:a16="http://schemas.microsoft.com/office/drawing/2014/main" id="{8BC62DA7-FDE7-C7CA-3865-CC02F80C6B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>
            <a:extLst>
              <a:ext uri="{FF2B5EF4-FFF2-40B4-BE49-F238E27FC236}">
                <a16:creationId xmlns:a16="http://schemas.microsoft.com/office/drawing/2014/main" id="{0C577D60-E544-AB46-B90F-18ABF5EED793}"/>
              </a:ext>
            </a:extLst>
          </p:cNvPr>
          <p:cNvPicPr>
            <a:picLocks noChangeAspect="1" noGrp="1"/>
          </p:cNvPicPr>
          <p:nvPr>
            <p:ph idx="14" sz="quarter" type="pic"/>
          </p:nvPr>
        </p:nvPicPr>
        <p:blipFill rotWithShape="1">
          <a:blip cstate="print"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"/>
          <a:stretch/>
        </p:blipFill>
        <p:spPr>
          <a:xfrm>
            <a:off x="0" y="1"/>
            <a:ext cx="12192000" cy="6273799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42A003B-5BE0-06B0-C8E3-97AD101B1A50}"/>
              </a:ext>
            </a:extLst>
          </p:cNvPr>
          <p:cNvSpPr/>
          <p:nvPr/>
        </p:nvSpPr>
        <p:spPr>
          <a:xfrm>
            <a:off x="0" y="-1"/>
            <a:ext cx="12192000" cy="6273799"/>
          </a:xfrm>
          <a:prstGeom prst="rect">
            <a:avLst/>
          </a:prstGeom>
          <a:gradFill>
            <a:gsLst>
              <a:gs pos="0">
                <a:schemeClr val="tx1">
                  <a:alpha val="90000"/>
                </a:schemeClr>
              </a:gs>
              <a:gs pos="64000">
                <a:srgbClr val="28313F">
                  <a:alpha val="25000"/>
                </a:srgbClr>
              </a:gs>
              <a:gs pos="100000">
                <a:schemeClr val="tx1">
                  <a:alpha val="76000"/>
                </a:schemeClr>
              </a:gs>
            </a:gsLst>
            <a:lin ang="2700000" scaled="0"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74A2743-0AF5-7F08-1B24-00FDC28CAC24}"/>
              </a:ext>
            </a:extLst>
          </p:cNvPr>
          <p:cNvSpPr/>
          <p:nvPr/>
        </p:nvSpPr>
        <p:spPr>
          <a:xfrm>
            <a:off x="0" y="0"/>
            <a:ext cx="12192000" cy="3543300"/>
          </a:xfrm>
          <a:prstGeom prst="rect">
            <a:avLst/>
          </a:prstGeom>
          <a:gradFill>
            <a:gsLst>
              <a:gs pos="0">
                <a:schemeClr val="tx1">
                  <a:alpha val="42000"/>
                </a:schemeClr>
              </a:gs>
              <a:gs pos="91000">
                <a:schemeClr val="tx1">
                  <a:alpha val="0"/>
                </a:schemeClr>
              </a:gs>
            </a:gsLst>
            <a:lin ang="5400000" scaled="1"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A068CE1-1C78-259D-072D-2BBDE70C2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5000"/>
              </a:lnSpc>
            </a:pPr>
            <a:r>
              <a:rPr dirty="0" lang="en-US">
                <a:solidFill>
                  <a:schemeClr val="bg1"/>
                </a:solidFill>
              </a:rPr>
              <a:t>VP300 HEPA</a:t>
            </a:r>
            <a:br>
              <a:rPr dirty="0" lang="en-US">
                <a:solidFill>
                  <a:schemeClr val="bg1"/>
                </a:solidFill>
              </a:rPr>
            </a:br>
            <a:r>
              <a:rPr b="0" dirty="0" lang="en-US" sz="3000">
                <a:solidFill>
                  <a:schemeClr val="bg1"/>
                </a:solidFill>
                <a:latin typeface="+mn-lt"/>
              </a:rPr>
              <a:t>Sales &amp; Technical presentation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263E40B-3BF9-2419-7D33-1E271111AC0E}"/>
                  </a:ext>
                </a:extLst>
              </p14:cNvPr>
              <p14:cNvContentPartPr/>
              <p14:nvPr/>
            </p14:nvContentPartPr>
            <p14:xfrm>
              <a:off x="-255960" y="1515154"/>
              <a:ext cx="360" cy="3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566939D6-6557-4237-898B-931BC890A7B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264960" y="1506514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1837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hidden="1" id="6" name="Object 5">
            <a:extLst>
              <a:ext uri="{FF2B5EF4-FFF2-40B4-BE49-F238E27FC236}">
                <a16:creationId xmlns:a16="http://schemas.microsoft.com/office/drawing/2014/main" id="{352E4C44-75CC-4132-9FCB-EB9708929DAB}"/>
              </a:ext>
            </a:extLst>
          </p:cNvPr>
          <p:cNvPicPr/>
          <p:nvPr/>
        </p:nvPicPr>
        <p:blipFill>
          <a:blip r:embed="rId4"/>
          <a:stretch>
            <a:fillRect/>
          </a:stretch>
          <a:srcRect/>
        </p:blipFill>
        <p:spPr>
          <a:xfrm>
            <a:off x="1588" y="1588"/>
            <a:ext cx="1588" cy="1588"/>
          </a:xfrm>
          <a:prstGeom prst="rect">
            <a:avLst/>
          </a:prstGeom>
        </p:spPr>
      </p:pic>
      <p:sp>
        <p:nvSpPr>
          <p:cNvPr hidden="1" id="5" name="Rectangle 4">
            <a:extLst>
              <a:ext uri="{FF2B5EF4-FFF2-40B4-BE49-F238E27FC236}">
                <a16:creationId xmlns:a16="http://schemas.microsoft.com/office/drawing/2014/main" id="{8C4705D2-F52F-4913-B137-5D6DEE9EBC03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vert="horz" wrap="none">
            <a:noAutofit/>
          </a:bodyPr>
          <a:lstStyle/>
          <a:p>
            <a:pPr algn="ctr"/>
            <a:endParaRPr err="1" lang="en-GB" noProof="0" sz="2800">
              <a:latin charset="0" panose="020B0604020202020204" typeface="Maersk Headline Office Light"/>
              <a:ea typeface="+mj-ea"/>
              <a:cs typeface="+mj-cs"/>
              <a:sym charset="0" panose="020B0604020202020204" typeface="Maersk Headline Office Ligh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0F1204-11A2-4AF8-84B6-A878EF89B30F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en-GB">
                <a:solidFill>
                  <a:schemeClr val="bg1"/>
                </a:solidFill>
              </a:rPr>
              <a:t>Product Review Q3 2021</a:t>
            </a:r>
          </a:p>
        </p:txBody>
      </p:sp>
      <p:sp>
        <p:nvSpPr>
          <p:cNvPr id="24" name="Pladsholder til indhold 9">
            <a:extLst>
              <a:ext uri="{FF2B5EF4-FFF2-40B4-BE49-F238E27FC236}">
                <a16:creationId xmlns:a16="http://schemas.microsoft.com/office/drawing/2014/main" id="{BD6E015F-63A8-494C-A211-C3A362511079}"/>
              </a:ext>
            </a:extLst>
          </p:cNvPr>
          <p:cNvSpPr txBox="1">
            <a:spLocks/>
          </p:cNvSpPr>
          <p:nvPr/>
        </p:nvSpPr>
        <p:spPr>
          <a:xfrm>
            <a:off x="6470507" y="1598242"/>
            <a:ext cx="4997098" cy="5111162"/>
          </a:xfrm>
          <a:prstGeom prst="rect">
            <a:avLst/>
          </a:prstGeom>
          <a:noFill/>
        </p:spPr>
        <p:txBody>
          <a:bodyPr anchor="t" bIns="45720" lIns="91440" rIns="91440" tIns="45720"/>
          <a:lstStyle>
            <a:lvl1pPr algn="l" defTabSz="914400" eaLnBrk="1" hangingPunct="1" indent="-180000" latinLnBrk="0" marL="180000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charset="0" panose="020B0604020202020204" pitchFamily="34" typeface="Arial"/>
              <a:buChar char="•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180000" latinLnBrk="0" marL="360000" rtl="0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>
                <a:schemeClr val="accent1"/>
              </a:buClr>
              <a:buFont charset="0" panose="020B0604020202020204" pitchFamily="34" typeface="Arial"/>
              <a:buChar char="•"/>
              <a:defRPr kern="1200"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180000" latinLnBrk="0" marL="540000" rtl="0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>
                <a:schemeClr val="accent1"/>
              </a:buClr>
              <a:buFont charset="0" panose="020B0604020202020204" pitchFamily="34" typeface="Arial"/>
              <a:buChar char="•"/>
              <a:defRPr kern="1200" sz="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0" latinLnBrk="0" marL="0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charset="0" panose="020B0604020202020204" pitchFamily="34" typeface="Arial"/>
              <a:buChar char="​"/>
              <a:defRPr b="1" kern="1200" sz="16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0" latinLnBrk="0" marL="0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charset="0" panose="020B0604020202020204" pitchFamily="34" typeface="Arial"/>
              <a:buChar char="​"/>
              <a:tabLst/>
              <a:defRPr i="0" kern="1200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0" latinLnBrk="0" marL="0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charset="0" panose="020B0604020202020204" pitchFamily="34" typeface="Arial"/>
              <a:buChar char="​"/>
              <a:defRPr i="1" kern="1200" sz="2000">
                <a:solidFill>
                  <a:schemeClr val="tx1"/>
                </a:solidFill>
                <a:latin charset="0" panose="00000500000000000000" pitchFamily="2" typeface="Maersk Headline Office"/>
                <a:ea typeface="+mn-ea"/>
                <a:cs typeface="+mn-cs"/>
              </a:defRPr>
            </a:lvl6pPr>
            <a:lvl7pPr algn="l" defTabSz="914400" eaLnBrk="1" hangingPunct="1" indent="0" latinLnBrk="0" marL="0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charset="0" panose="020B0604020202020204" pitchFamily="34" typeface="Arial"/>
              <a:buChar char="​"/>
              <a:defRPr b="0" baseline="0" kern="1200" sz="1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0" latinLnBrk="0" marL="0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charset="0" panose="020B0604020202020204" pitchFamily="34" typeface="Arial"/>
              <a:buChar char="​"/>
              <a:defRPr b="0" kern="1200" sz="1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0" latinLnBrk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charset="0" panose="020B0604020202020204" pitchFamily="34" typeface="Arial"/>
              <a:buChar char="​"/>
              <a:defRPr baseline="0" kern="1200" sz="600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9pPr>
          </a:lstStyle>
          <a:p>
            <a:pPr indent="0" marL="0">
              <a:buNone/>
            </a:pPr>
            <a:r>
              <a:rPr b="1" dirty="0" lang="en-GB" sz="1100"/>
              <a:t>Reason for developing the VP300 R:</a:t>
            </a:r>
            <a:endParaRPr b="1" dirty="0" lang="en-DK" sz="1100"/>
          </a:p>
          <a:p>
            <a:pPr indent="0" marL="0">
              <a:buNone/>
            </a:pPr>
            <a:br>
              <a:rPr b="1" dirty="0" lang="en-DK" sz="1100"/>
            </a:br>
            <a:r>
              <a:rPr dirty="0" lang="en-GB" sz="1100"/>
              <a:t>Increased focus on sustainable products led us to update our VP300 </a:t>
            </a:r>
            <a:r>
              <a:rPr dirty="0" lang="en-DK" sz="1100"/>
              <a:t>range with a model</a:t>
            </a:r>
            <a:r>
              <a:rPr dirty="0" lang="en-GB" sz="1100"/>
              <a:t> with 30% PCR plastic. This strategic move aligns with customer demand for sustainability and enhances our competitive market position.</a:t>
            </a:r>
            <a:endParaRPr b="1" dirty="0" lang="en-DK" sz="1100"/>
          </a:p>
          <a:p>
            <a:pPr indent="0" marL="0">
              <a:buFont charset="0" panose="020B0604020202020204" pitchFamily="34" typeface="Arial"/>
              <a:buNone/>
            </a:pPr>
            <a:r>
              <a:rPr b="1" dirty="0" lang="en-DK" sz="1100">
                <a:latin typeface="+mj-lt"/>
              </a:rPr>
              <a:t>Product highlights: Made out of 30% sustainable PCR </a:t>
            </a:r>
            <a:r>
              <a:rPr b="1" dirty="0" err="1" lang="en-DK" sz="1100">
                <a:latin typeface="+mj-lt"/>
              </a:rPr>
              <a:t>plast</a:t>
            </a:r>
            <a:endParaRPr b="1" dirty="0" lang="en-DK" sz="1100">
              <a:latin typeface="+mj-lt"/>
            </a:endParaRPr>
          </a:p>
          <a:p>
            <a:pPr indent="-179705" marL="179705"/>
            <a:r>
              <a:rPr dirty="0" lang="en-GB" sz="1100"/>
              <a:t>The VP300 R retains the reliable and durable features of the original VP300 series, making it suitable for daily use in various applications such as offices, hotel rooms, and retail outlets.</a:t>
            </a:r>
            <a:endParaRPr dirty="0" lang="en-DK" sz="1100">
              <a:ea typeface="Roboto Light"/>
              <a:cs typeface="Roboto Light"/>
            </a:endParaRPr>
          </a:p>
          <a:p>
            <a:pPr indent="-179705" marL="179705"/>
            <a:r>
              <a:rPr dirty="0" lang="en-GB" sz="1100"/>
              <a:t>It stands out with a </a:t>
            </a:r>
            <a:r>
              <a:rPr b="1" dirty="0" lang="en-GB" sz="1100"/>
              <a:t>composition of 30% Post Consumer Recycled (PCR) plastic</a:t>
            </a:r>
            <a:r>
              <a:rPr dirty="0" lang="en-GB" sz="1100"/>
              <a:t> mixed with 70% virgin plastic. </a:t>
            </a:r>
            <a:r>
              <a:rPr b="1" dirty="0" lang="en-GB" sz="1100"/>
              <a:t>This sets it apart from competitors </a:t>
            </a:r>
            <a:r>
              <a:rPr dirty="0" lang="en-GB" sz="1100"/>
              <a:t>like Kärcher’s </a:t>
            </a:r>
            <a:r>
              <a:rPr dirty="0" err="1" lang="en-GB" sz="1100"/>
              <a:t>Re!Plast</a:t>
            </a:r>
            <a:r>
              <a:rPr dirty="0" lang="en-GB" sz="1100"/>
              <a:t> and </a:t>
            </a:r>
            <a:r>
              <a:rPr dirty="0" err="1" lang="en-GB" sz="1100"/>
              <a:t>Numatic’s</a:t>
            </a:r>
            <a:r>
              <a:rPr dirty="0" lang="en-GB" sz="1100"/>
              <a:t> ERP180 </a:t>
            </a:r>
            <a:r>
              <a:rPr dirty="0" err="1" lang="en-GB" sz="1100"/>
              <a:t>ReFlo</a:t>
            </a:r>
            <a:r>
              <a:rPr dirty="0" lang="en-GB" sz="1100"/>
              <a:t>, which use solely Post Industrial Recycled (PIR) plastic</a:t>
            </a:r>
            <a:endParaRPr dirty="0" lang="en-GB" sz="1100">
              <a:ea typeface="Roboto Light"/>
              <a:cs typeface="Roboto Light"/>
            </a:endParaRPr>
          </a:p>
          <a:p>
            <a:pPr indent="-179705" marL="179705"/>
            <a:r>
              <a:rPr dirty="0" lang="en-GB" sz="1100"/>
              <a:t>The VP300 R has 18 plastic components, each composed of 30% PCR Recycled material, spanning a total of 11 recycled materials. </a:t>
            </a:r>
            <a:endParaRPr dirty="0" lang="en-DK" sz="1100"/>
          </a:p>
          <a:p>
            <a:pPr indent="-179705" marL="179705"/>
            <a:r>
              <a:rPr dirty="0" lang="en-GB" sz="1100"/>
              <a:t>Using PCR plastic, not PIR plastic, makes us uniquely sustainable. </a:t>
            </a:r>
            <a:r>
              <a:rPr b="1" dirty="0" lang="en-GB" sz="1100"/>
              <a:t>Our process is third-party verified</a:t>
            </a:r>
            <a:r>
              <a:rPr dirty="0" lang="en-GB" sz="1100"/>
              <a:t> for credibility.</a:t>
            </a:r>
            <a:endParaRPr dirty="0" lang="en-US" sz="1100">
              <a:ea typeface="Roboto Light"/>
              <a:cs typeface="Roboto Light"/>
            </a:endParaRP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A77CE653-D167-0514-C278-CE4931420DE0}"/>
              </a:ext>
            </a:extLst>
          </p:cNvPr>
          <p:cNvSpPr txBox="1">
            <a:spLocks/>
          </p:cNvSpPr>
          <p:nvPr/>
        </p:nvSpPr>
        <p:spPr>
          <a:xfrm>
            <a:off x="409757" y="873419"/>
            <a:ext cx="11235102" cy="376456"/>
          </a:xfrm>
          <a:prstGeom prst="rect">
            <a:avLst/>
          </a:prstGeom>
        </p:spPr>
        <p:txBody>
          <a:bodyPr/>
          <a:lstStyle>
            <a:lvl1pPr algn="l" defTabSz="1023967" eaLnBrk="1" hangingPunct="1" indent="-199105" latinLnBrk="0" marL="199105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1023967" eaLnBrk="1" hangingPunct="1" indent="-199105" latinLnBrk="0" marL="398209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1023967" eaLnBrk="1" hangingPunct="1" indent="-199105" latinLnBrk="0" marL="597314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1023967" eaLnBrk="1" hangingPunct="1" indent="-213327" latinLnBrk="0" marL="810641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1023967" eaLnBrk="1" hangingPunct="1" indent="-199105" latinLnBrk="0" marL="1009745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1023967" eaLnBrk="1" hangingPunct="1" indent="-255992" latinLnBrk="0" marL="281591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1023967" eaLnBrk="1" hangingPunct="1" indent="-255992" latinLnBrk="0" marL="3327892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1023967" eaLnBrk="1" hangingPunct="1" indent="-255992" latinLnBrk="0" marL="3839876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1023967" eaLnBrk="1" hangingPunct="1" indent="-255992" latinLnBrk="0" marL="4351859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marL="0">
              <a:buNone/>
            </a:pPr>
            <a:r>
              <a:rPr lang="en-DK"/>
              <a:t>Background for updating the existing VP300  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28A3D5BD-CC01-80DF-EDE5-072EAFAE6E8A}"/>
              </a:ext>
            </a:extLst>
          </p:cNvPr>
          <p:cNvSpPr txBox="1">
            <a:spLocks/>
          </p:cNvSpPr>
          <p:nvPr/>
        </p:nvSpPr>
        <p:spPr>
          <a:xfrm>
            <a:off x="479425" y="452212"/>
            <a:ext cx="11233150" cy="388013"/>
          </a:xfrm>
          <a:prstGeom prst="rect">
            <a:avLst/>
          </a:prstGeom>
        </p:spPr>
        <p:txBody>
          <a:bodyPr anchor="t" bIns="0" lIns="0" rIns="0" rtlCol="0" tIns="0" vert="horz">
            <a:noAutofit/>
          </a:bodyPr>
          <a:lstStyle>
            <a:lvl1pPr algn="l" defTabSz="1023967" eaLnBrk="1" hangingPunct="1" latinLnBrk="0" rtl="0">
              <a:lnSpc>
                <a:spcPts val="3100"/>
              </a:lnSpc>
              <a:spcBef>
                <a:spcPct val="0"/>
              </a:spcBef>
              <a:spcAft>
                <a:spcPts val="400"/>
              </a:spcAft>
              <a:buNone/>
              <a:tabLst>
                <a:tab algn="l" pos="989013"/>
              </a:tabLst>
              <a:defRPr b="1" kern="1200" sz="28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/>
              <a:t>Introducing the Nilfisk </a:t>
            </a:r>
            <a:r>
              <a:rPr lang="en-DK"/>
              <a:t>VP300 R</a:t>
            </a:r>
            <a:r>
              <a:rPr lang="en-GB"/>
              <a:t> </a:t>
            </a:r>
            <a:endParaRPr lang="en-DK"/>
          </a:p>
        </p:txBody>
      </p:sp>
      <p:pic>
        <p:nvPicPr>
          <p:cNvPr descr="A black vacuum cleaner with wheels&#10;&#10;Description automatically generated" id="4" name="Picture 3">
            <a:extLst>
              <a:ext uri="{FF2B5EF4-FFF2-40B4-BE49-F238E27FC236}">
                <a16:creationId xmlns:a16="http://schemas.microsoft.com/office/drawing/2014/main" id="{77D98601-83A9-3249-A165-FDDDF018B4B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9757" y="1494850"/>
            <a:ext cx="4981066" cy="5111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764670"/>
      </p:ext>
    </p:extLst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hidden="1" id="6" name="Object 5">
            <a:extLst>
              <a:ext uri="{FF2B5EF4-FFF2-40B4-BE49-F238E27FC236}">
                <a16:creationId xmlns:a16="http://schemas.microsoft.com/office/drawing/2014/main" id="{352E4C44-75CC-4132-9FCB-EB9708929DAB}"/>
              </a:ext>
            </a:extLst>
          </p:cNvPr>
          <p:cNvPicPr/>
          <p:nvPr/>
        </p:nvPicPr>
        <p:blipFill>
          <a:blip r:embed="rId4"/>
          <a:stretch>
            <a:fillRect/>
          </a:stretch>
          <a:srcRect/>
        </p:blipFill>
        <p:spPr>
          <a:xfrm>
            <a:off x="1588" y="1588"/>
            <a:ext cx="1588" cy="1588"/>
          </a:xfrm>
          <a:prstGeom prst="rect">
            <a:avLst/>
          </a:prstGeom>
        </p:spPr>
      </p:pic>
      <p:sp>
        <p:nvSpPr>
          <p:cNvPr hidden="1" id="5" name="Rectangle 4">
            <a:extLst>
              <a:ext uri="{FF2B5EF4-FFF2-40B4-BE49-F238E27FC236}">
                <a16:creationId xmlns:a16="http://schemas.microsoft.com/office/drawing/2014/main" id="{8C4705D2-F52F-4913-B137-5D6DEE9EBC03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vert="horz" wrap="none">
            <a:noAutofit/>
          </a:bodyPr>
          <a:lstStyle/>
          <a:p>
            <a:pPr algn="ctr"/>
            <a:endParaRPr err="1" lang="en-GB" noProof="0" sz="2800">
              <a:latin charset="0" panose="020B0604020202020204" typeface="Maersk Headline Office Light"/>
              <a:ea typeface="+mj-ea"/>
              <a:cs typeface="+mj-cs"/>
              <a:sym charset="0" panose="020B0604020202020204" typeface="Maersk Headline Office Ligh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0F1204-11A2-4AF8-84B6-A878EF89B30F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en-GB">
                <a:solidFill>
                  <a:schemeClr val="bg1"/>
                </a:solidFill>
              </a:rPr>
              <a:t>Product Review Q3 2021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A77CE653-D167-0514-C278-CE4931420DE0}"/>
              </a:ext>
            </a:extLst>
          </p:cNvPr>
          <p:cNvSpPr txBox="1">
            <a:spLocks/>
          </p:cNvSpPr>
          <p:nvPr/>
        </p:nvSpPr>
        <p:spPr>
          <a:xfrm>
            <a:off x="409757" y="873419"/>
            <a:ext cx="11235102" cy="376456"/>
          </a:xfrm>
          <a:prstGeom prst="rect">
            <a:avLst/>
          </a:prstGeom>
        </p:spPr>
        <p:txBody>
          <a:bodyPr/>
          <a:lstStyle>
            <a:lvl1pPr algn="l" defTabSz="1023967" eaLnBrk="1" hangingPunct="1" indent="-199105" latinLnBrk="0" marL="199105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1023967" eaLnBrk="1" hangingPunct="1" indent="-199105" latinLnBrk="0" marL="398209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1023967" eaLnBrk="1" hangingPunct="1" indent="-199105" latinLnBrk="0" marL="597314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1023967" eaLnBrk="1" hangingPunct="1" indent="-213327" latinLnBrk="0" marL="810641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1023967" eaLnBrk="1" hangingPunct="1" indent="-199105" latinLnBrk="0" marL="1009745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1023967" eaLnBrk="1" hangingPunct="1" indent="-255992" latinLnBrk="0" marL="281591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1023967" eaLnBrk="1" hangingPunct="1" indent="-255992" latinLnBrk="0" marL="3327892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1023967" eaLnBrk="1" hangingPunct="1" indent="-255992" latinLnBrk="0" marL="3839876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1023967" eaLnBrk="1" hangingPunct="1" indent="-255992" latinLnBrk="0" marL="4351859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marL="0">
              <a:buNone/>
            </a:pPr>
            <a:r>
              <a:rPr dirty="0" lang="en-DK"/>
              <a:t>What is the difference between PCR/PIR </a:t>
            </a:r>
            <a:r>
              <a:rPr dirty="0" err="1" lang="en-DK"/>
              <a:t>plast</a:t>
            </a:r>
            <a:r>
              <a:rPr dirty="0" lang="en-DK"/>
              <a:t> 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28A3D5BD-CC01-80DF-EDE5-072EAFAE6E8A}"/>
              </a:ext>
            </a:extLst>
          </p:cNvPr>
          <p:cNvSpPr txBox="1">
            <a:spLocks/>
          </p:cNvSpPr>
          <p:nvPr/>
        </p:nvSpPr>
        <p:spPr>
          <a:xfrm>
            <a:off x="479425" y="452212"/>
            <a:ext cx="11233150" cy="388013"/>
          </a:xfrm>
          <a:prstGeom prst="rect">
            <a:avLst/>
          </a:prstGeom>
        </p:spPr>
        <p:txBody>
          <a:bodyPr anchor="t" bIns="0" lIns="0" rIns="0" rtlCol="0" tIns="0" vert="horz">
            <a:noAutofit/>
          </a:bodyPr>
          <a:lstStyle>
            <a:lvl1pPr algn="l" defTabSz="1023967" eaLnBrk="1" hangingPunct="1" latinLnBrk="0" rtl="0">
              <a:lnSpc>
                <a:spcPts val="3100"/>
              </a:lnSpc>
              <a:spcBef>
                <a:spcPct val="0"/>
              </a:spcBef>
              <a:spcAft>
                <a:spcPts val="400"/>
              </a:spcAft>
              <a:buNone/>
              <a:tabLst>
                <a:tab algn="l" pos="989013"/>
              </a:tabLst>
              <a:defRPr b="1" kern="1200" sz="28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dirty="0" lang="en-GB"/>
              <a:t>P</a:t>
            </a:r>
            <a:r>
              <a:rPr dirty="0" lang="en-DK"/>
              <a:t>CR vs. PIR explainer </a:t>
            </a:r>
          </a:p>
        </p:txBody>
      </p:sp>
      <p:pic>
        <p:nvPicPr>
          <p:cNvPr descr="A diagram of a recycling process&#10;&#10;Description automatically generated" id="4" name="Picture 3">
            <a:extLst>
              <a:ext uri="{FF2B5EF4-FFF2-40B4-BE49-F238E27FC236}">
                <a16:creationId xmlns:a16="http://schemas.microsoft.com/office/drawing/2014/main" id="{BD41F1AC-2D65-C0CA-1143-1C801178022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66403" y="1499939"/>
            <a:ext cx="8140919" cy="388590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F0C3DF6-544A-C8DE-50AF-C705BFDC75B5}"/>
              </a:ext>
            </a:extLst>
          </p:cNvPr>
          <p:cNvSpPr txBox="1"/>
          <p:nvPr/>
        </p:nvSpPr>
        <p:spPr>
          <a:xfrm>
            <a:off x="2471312" y="5596116"/>
            <a:ext cx="7636010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dirty="0" lang="en-GB" sz="1050"/>
              <a:t>PCR</a:t>
            </a:r>
            <a:r>
              <a:rPr b="1" dirty="0" lang="en-GB" sz="1050"/>
              <a:t> is made from plastic waste like bottles, packaging, and containers from households, etc.</a:t>
            </a:r>
          </a:p>
          <a:p>
            <a:endParaRPr b="1" dirty="0" lang="en-GB" sz="1050"/>
          </a:p>
          <a:p>
            <a:r>
              <a:rPr dirty="0" lang="en-GB" sz="1050"/>
              <a:t>PIR</a:t>
            </a:r>
            <a:r>
              <a:rPr b="1" dirty="0" lang="en-GB" sz="1050"/>
              <a:t> is made from plastic waste generated from the manufacturing process like rework, regrind, and scraps.</a:t>
            </a:r>
          </a:p>
          <a:p>
            <a:endParaRPr b="1" dirty="0" lang="en-GB" sz="1050"/>
          </a:p>
          <a:p>
            <a:r>
              <a:rPr b="1" dirty="0" lang="en-GB" sz="1050"/>
              <a:t>In short, PCR is a more sustainable type of recycled plastic. Reducing the overall plastic waste has a higher environmental impact</a:t>
            </a:r>
            <a:r>
              <a:rPr b="1" dirty="0" lang="en-GB" sz="1400"/>
              <a:t>.</a:t>
            </a:r>
            <a:br>
              <a:rPr b="1" dirty="0" lang="da-DK" sz="2000"/>
            </a:br>
            <a:endParaRPr b="1" dirty="0" lang="en-DK" sz="2000"/>
          </a:p>
        </p:txBody>
      </p:sp>
    </p:spTree>
    <p:extLst>
      <p:ext uri="{BB962C8B-B14F-4D97-AF65-F5344CB8AC3E}">
        <p14:creationId xmlns:p14="http://schemas.microsoft.com/office/powerpoint/2010/main" val="5044850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B3E96C-11BE-9363-E70F-DDF7059734F9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pPr algn="l"/>
            <a:r>
              <a:rPr lang="en-US" dirty="0"/>
              <a:t>SALES &amp; TECHNICAL PRESENTATION VP300 HEPA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0955AC-933E-D9E0-AEE7-55C012359D11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A88DD809-B75B-BFEF-C356-70DF27133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Technical specifications</a:t>
            </a:r>
            <a:endParaRPr lang="en-US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D7D19215-3F91-497D-502A-44AB5996D1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4381600"/>
              </p:ext>
            </p:extLst>
          </p:nvPr>
        </p:nvGraphicFramePr>
        <p:xfrm>
          <a:off x="479425" y="1542600"/>
          <a:ext cx="11247120" cy="3772800"/>
        </p:xfrm>
        <a:graphic>
          <a:graphicData uri="http://schemas.openxmlformats.org/drawingml/2006/table">
            <a:tbl>
              <a:tblPr/>
              <a:tblGrid>
                <a:gridCol w="2286000">
                  <a:extLst>
                    <a:ext uri="{9D8B030D-6E8A-4147-A177-3AD203B41FA5}">
                      <a16:colId xmlns:a16="http://schemas.microsoft.com/office/drawing/2014/main" val="297427069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310941574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4093659808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3955890298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3641811600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85212321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1269831506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88857266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Roboto Bold" panose="02000000000000000000" pitchFamily="2" charset="0"/>
                      </a:endParaRPr>
                    </a:p>
                  </a:txBody>
                  <a:tcPr marL="36000" marR="36000" marT="108000" marB="10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  <a:t>VP300 ECO </a:t>
                      </a:r>
                      <a:br>
                        <a:rPr lang="sv-SE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</a:br>
                      <a:r>
                        <a:rPr lang="sv-SE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  <a:t>HEPA EU</a:t>
                      </a:r>
                    </a:p>
                  </a:txBody>
                  <a:tcPr marL="36000" marR="36000" marT="108000" marB="10800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  <a:t>VP 300 R </a:t>
                      </a:r>
                      <a:br>
                        <a:rPr lang="pt-BR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</a:br>
                      <a:r>
                        <a:rPr lang="pt-BR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  <a:t>HEPA EU</a:t>
                      </a:r>
                    </a:p>
                  </a:txBody>
                  <a:tcPr marL="36000" marR="36000" marT="108000" marB="10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  <a:t>VP300 HEPA </a:t>
                      </a:r>
                      <a:br>
                        <a:rPr lang="sv-SE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</a:br>
                      <a:r>
                        <a:rPr lang="sv-SE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  <a:t>BASIC EU</a:t>
                      </a:r>
                    </a:p>
                  </a:txBody>
                  <a:tcPr marL="36000" marR="36000" marT="108000" marB="10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  <a:t>VP300 HEPA </a:t>
                      </a:r>
                      <a:br>
                        <a:rPr lang="sv-SE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</a:br>
                      <a:r>
                        <a:rPr lang="sv-SE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  <a:t>BASIC EU2</a:t>
                      </a:r>
                    </a:p>
                  </a:txBody>
                  <a:tcPr marL="36000" marR="36000" marT="108000" marB="10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  <a:t>VP300 HEPA NORDIC</a:t>
                      </a:r>
                    </a:p>
                  </a:txBody>
                  <a:tcPr marL="36000" marR="36000" marT="108000" marB="10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  <a:t>VP300 </a:t>
                      </a:r>
                      <a:br>
                        <a:rPr lang="sv-SE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</a:br>
                      <a:r>
                        <a:rPr lang="sv-SE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  <a:t>HEPA EU1</a:t>
                      </a:r>
                    </a:p>
                  </a:txBody>
                  <a:tcPr marL="36000" marR="36000" marT="108000" marB="10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  <a:t>VP300 </a:t>
                      </a:r>
                      <a:br>
                        <a:rPr lang="sv-SE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</a:br>
                      <a:r>
                        <a:rPr lang="sv-SE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  <a:t>HEPA EU2</a:t>
                      </a:r>
                    </a:p>
                  </a:txBody>
                  <a:tcPr marL="36000" marR="36000" marT="108000" marB="10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914868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sv-SE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Roboto Light" panose="02000000000000000000" pitchFamily="2" charset="0"/>
                        </a:rPr>
                        <a:t>Rated power (W)</a:t>
                      </a:r>
                    </a:p>
                  </a:txBody>
                  <a:tcPr marL="36000" marR="36000" marT="108000" marB="10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400</a:t>
                      </a:r>
                      <a:endParaRPr lang="en-GB" sz="1200" dirty="0"/>
                    </a:p>
                  </a:txBody>
                  <a:tcPr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800</a:t>
                      </a:r>
                      <a:endParaRPr lang="en-GB" sz="1200" dirty="0"/>
                    </a:p>
                  </a:txBody>
                  <a:tcPr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800</a:t>
                      </a:r>
                      <a:endParaRPr lang="en-GB" sz="1200" dirty="0"/>
                    </a:p>
                  </a:txBody>
                  <a:tcPr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800</a:t>
                      </a:r>
                      <a:endParaRPr lang="en-GB" sz="1200" dirty="0"/>
                    </a:p>
                  </a:txBody>
                  <a:tcPr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800/400</a:t>
                      </a:r>
                      <a:endParaRPr lang="en-GB" sz="1200" dirty="0"/>
                    </a:p>
                  </a:txBody>
                  <a:tcPr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800/400</a:t>
                      </a:r>
                      <a:endParaRPr lang="en-GB" sz="1200" dirty="0"/>
                    </a:p>
                  </a:txBody>
                  <a:tcPr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800/400</a:t>
                      </a:r>
                      <a:endParaRPr lang="en-GB" sz="1200" dirty="0"/>
                    </a:p>
                  </a:txBody>
                  <a:tcPr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156735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Roboto Light" panose="02000000000000000000" pitchFamily="2" charset="0"/>
                        </a:rPr>
                        <a:t>Suction power end of tube (W)</a:t>
                      </a:r>
                    </a:p>
                  </a:txBody>
                  <a:tcPr marL="36000" marR="36000" marT="108000" marB="10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110</a:t>
                      </a:r>
                      <a:endParaRPr lang="en-GB" sz="1200" dirty="0"/>
                    </a:p>
                  </a:txBody>
                  <a:tcPr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215</a:t>
                      </a:r>
                      <a:endParaRPr lang="en-GB" sz="1200" dirty="0"/>
                    </a:p>
                  </a:txBody>
                  <a:tcPr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215</a:t>
                      </a:r>
                      <a:endParaRPr lang="en-GB" sz="1200" dirty="0"/>
                    </a:p>
                  </a:txBody>
                  <a:tcPr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215</a:t>
                      </a:r>
                      <a:endParaRPr lang="en-GB" sz="1200" dirty="0"/>
                    </a:p>
                  </a:txBody>
                  <a:tcPr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215/110</a:t>
                      </a:r>
                      <a:endParaRPr lang="en-GB" sz="1200" dirty="0"/>
                    </a:p>
                  </a:txBody>
                  <a:tcPr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215/110</a:t>
                      </a:r>
                      <a:endParaRPr lang="en-GB" sz="1200" dirty="0"/>
                    </a:p>
                  </a:txBody>
                  <a:tcPr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215/110</a:t>
                      </a:r>
                      <a:endParaRPr lang="en-GB" sz="1200" dirty="0"/>
                    </a:p>
                  </a:txBody>
                  <a:tcPr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683756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sv-SE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Roboto Light" panose="02000000000000000000" pitchFamily="2" charset="0"/>
                        </a:rPr>
                        <a:t>Airflow (l/sec.)</a:t>
                      </a:r>
                    </a:p>
                  </a:txBody>
                  <a:tcPr marL="36000" marR="36000" marT="108000" marB="10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25</a:t>
                      </a:r>
                      <a:endParaRPr lang="en-GB" sz="1200" dirty="0"/>
                    </a:p>
                  </a:txBody>
                  <a:tcPr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25</a:t>
                      </a:r>
                      <a:endParaRPr lang="en-GB" sz="1200" dirty="0"/>
                    </a:p>
                  </a:txBody>
                  <a:tcPr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25</a:t>
                      </a:r>
                      <a:endParaRPr lang="en-GB" sz="1200" dirty="0"/>
                    </a:p>
                  </a:txBody>
                  <a:tcPr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25</a:t>
                      </a:r>
                      <a:endParaRPr lang="en-GB" sz="1200" dirty="0"/>
                    </a:p>
                  </a:txBody>
                  <a:tcPr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32/25</a:t>
                      </a:r>
                      <a:endParaRPr lang="en-GB" sz="1200" dirty="0"/>
                    </a:p>
                  </a:txBody>
                  <a:tcPr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32/25</a:t>
                      </a:r>
                      <a:endParaRPr lang="en-GB" sz="1200" dirty="0"/>
                    </a:p>
                  </a:txBody>
                  <a:tcPr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32/25</a:t>
                      </a:r>
                      <a:endParaRPr lang="en-GB" sz="1200" dirty="0"/>
                    </a:p>
                  </a:txBody>
                  <a:tcPr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689768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sv-SE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Roboto Light" panose="02000000000000000000" pitchFamily="2" charset="0"/>
                        </a:rPr>
                        <a:t>Dust bag capacity (l)</a:t>
                      </a:r>
                    </a:p>
                  </a:txBody>
                  <a:tcPr marL="36000" marR="36000" marT="108000" marB="10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10</a:t>
                      </a:r>
                      <a:endParaRPr lang="en-GB" sz="1200" dirty="0"/>
                    </a:p>
                  </a:txBody>
                  <a:tcPr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10</a:t>
                      </a:r>
                      <a:endParaRPr lang="en-GB" sz="1200" dirty="0"/>
                    </a:p>
                  </a:txBody>
                  <a:tcPr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10</a:t>
                      </a:r>
                      <a:endParaRPr lang="en-GB" sz="1200" dirty="0"/>
                    </a:p>
                  </a:txBody>
                  <a:tcPr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10</a:t>
                      </a:r>
                      <a:endParaRPr lang="en-GB" sz="1200" dirty="0"/>
                    </a:p>
                  </a:txBody>
                  <a:tcPr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10</a:t>
                      </a:r>
                      <a:endParaRPr lang="en-GB" sz="1200" dirty="0"/>
                    </a:p>
                  </a:txBody>
                  <a:tcPr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10</a:t>
                      </a:r>
                      <a:endParaRPr lang="en-GB" sz="1200" dirty="0"/>
                    </a:p>
                  </a:txBody>
                  <a:tcPr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10</a:t>
                      </a:r>
                      <a:endParaRPr lang="en-GB" sz="1200" dirty="0"/>
                    </a:p>
                  </a:txBody>
                  <a:tcPr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833183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Roboto Light" panose="02000000000000000000" pitchFamily="2" charset="0"/>
                        </a:rPr>
                        <a:t>Length x width x height (mm)</a:t>
                      </a:r>
                    </a:p>
                  </a:txBody>
                  <a:tcPr marL="36000" marR="36000" marT="108000" marB="10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395x340x390</a:t>
                      </a:r>
                      <a:endParaRPr lang="en-GB" sz="1200" dirty="0"/>
                    </a:p>
                  </a:txBody>
                  <a:tcPr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395x340x390</a:t>
                      </a:r>
                      <a:endParaRPr lang="en-GB" sz="1200" dirty="0"/>
                    </a:p>
                  </a:txBody>
                  <a:tcPr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395x340x390</a:t>
                      </a:r>
                      <a:endParaRPr lang="en-GB" sz="1200" dirty="0"/>
                    </a:p>
                  </a:txBody>
                  <a:tcPr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395x340x390</a:t>
                      </a:r>
                      <a:endParaRPr lang="en-GB" sz="1200" dirty="0"/>
                    </a:p>
                  </a:txBody>
                  <a:tcPr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395x340x390</a:t>
                      </a:r>
                      <a:endParaRPr lang="en-GB" sz="1200" dirty="0"/>
                    </a:p>
                  </a:txBody>
                  <a:tcPr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395x340x390</a:t>
                      </a:r>
                      <a:endParaRPr lang="en-GB" sz="1200" dirty="0"/>
                    </a:p>
                  </a:txBody>
                  <a:tcPr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395x340x390</a:t>
                      </a:r>
                      <a:endParaRPr lang="en-GB" sz="1200" dirty="0"/>
                    </a:p>
                  </a:txBody>
                  <a:tcPr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823090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sv-SE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Roboto Light" panose="02000000000000000000" pitchFamily="2" charset="0"/>
                        </a:rPr>
                        <a:t>Cable length (m)</a:t>
                      </a:r>
                    </a:p>
                  </a:txBody>
                  <a:tcPr marL="36000" marR="36000" marT="108000" marB="10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10</a:t>
                      </a:r>
                      <a:endParaRPr lang="en-GB" sz="1200" dirty="0"/>
                    </a:p>
                  </a:txBody>
                  <a:tcPr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10</a:t>
                      </a:r>
                      <a:endParaRPr lang="en-GB" sz="1200" dirty="0"/>
                    </a:p>
                  </a:txBody>
                  <a:tcPr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10</a:t>
                      </a:r>
                      <a:endParaRPr lang="en-GB" sz="1200" dirty="0"/>
                    </a:p>
                  </a:txBody>
                  <a:tcPr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10</a:t>
                      </a:r>
                      <a:endParaRPr lang="en-GB" sz="1200" dirty="0"/>
                    </a:p>
                  </a:txBody>
                  <a:tcPr marT="108000" marB="10800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15</a:t>
                      </a:r>
                      <a:endParaRPr lang="en-GB" sz="1200" dirty="0"/>
                    </a:p>
                  </a:txBody>
                  <a:tcPr marT="108000" marB="10800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15</a:t>
                      </a:r>
                      <a:endParaRPr lang="en-GB" sz="1200" dirty="0"/>
                    </a:p>
                  </a:txBody>
                  <a:tcPr marT="108000" marB="10800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10</a:t>
                      </a:r>
                      <a:endParaRPr lang="en-GB" sz="1200" dirty="0"/>
                    </a:p>
                  </a:txBody>
                  <a:tcPr marT="108000" marB="10800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735288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Roboto Light" panose="02000000000000000000" pitchFamily="2" charset="0"/>
                        </a:rPr>
                        <a:t>Weight (kg)</a:t>
                      </a:r>
                    </a:p>
                  </a:txBody>
                  <a:tcPr marL="36000" marR="36000" marT="108000" marB="10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5</a:t>
                      </a:r>
                      <a:endParaRPr lang="en-GB" sz="1200" dirty="0"/>
                    </a:p>
                  </a:txBody>
                  <a:tcPr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5,5</a:t>
                      </a:r>
                      <a:endParaRPr lang="en-GB" sz="1200" dirty="0"/>
                    </a:p>
                  </a:txBody>
                  <a:tcPr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5,5</a:t>
                      </a:r>
                      <a:endParaRPr lang="en-GB" sz="1200" dirty="0"/>
                    </a:p>
                  </a:txBody>
                  <a:tcPr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5,5</a:t>
                      </a:r>
                      <a:endParaRPr lang="en-GB" sz="1200" dirty="0"/>
                    </a:p>
                  </a:txBody>
                  <a:tcPr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5,5</a:t>
                      </a:r>
                      <a:endParaRPr lang="en-GB" sz="1200" dirty="0"/>
                    </a:p>
                  </a:txBody>
                  <a:tcPr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5,5</a:t>
                      </a:r>
                      <a:endParaRPr lang="en-GB" sz="1200" dirty="0"/>
                    </a:p>
                  </a:txBody>
                  <a:tcPr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5,5</a:t>
                      </a:r>
                      <a:endParaRPr lang="en-GB" sz="1200" dirty="0"/>
                    </a:p>
                  </a:txBody>
                  <a:tcPr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804046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sv-SE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  <a:t>Item no. </a:t>
                      </a:r>
                    </a:p>
                  </a:txBody>
                  <a:tcPr marL="36000" marR="36000" marT="108000" marB="10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  <a:t>107415311</a:t>
                      </a:r>
                    </a:p>
                  </a:txBody>
                  <a:tcPr marL="36000" marR="36000" marT="108000" marB="10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  <a:t>107421140 </a:t>
                      </a:r>
                    </a:p>
                  </a:txBody>
                  <a:tcPr marL="36000" marR="36000" marT="108000" marB="10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  <a:t>107415322</a:t>
                      </a:r>
                    </a:p>
                  </a:txBody>
                  <a:tcPr marL="36000" marR="36000" marT="108000" marB="10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  <a:t>107421301 </a:t>
                      </a:r>
                    </a:p>
                  </a:txBody>
                  <a:tcPr marL="36000" marR="36000" marT="108000" marB="10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  <a:t>1074142284</a:t>
                      </a:r>
                    </a:p>
                  </a:txBody>
                  <a:tcPr marL="36000" marR="36000" marT="108000" marB="10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  <a:t>41600870</a:t>
                      </a:r>
                    </a:p>
                  </a:txBody>
                  <a:tcPr marL="36000" marR="36000" marT="108000" marB="10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  <a:t>41600871</a:t>
                      </a:r>
                    </a:p>
                  </a:txBody>
                  <a:tcPr marL="36000" marR="36000" marT="108000" marB="10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73601709"/>
                  </a:ext>
                </a:extLst>
              </a:tr>
            </a:tbl>
          </a:graphicData>
        </a:graphic>
      </p:graphicFrame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1CBA19F4-857D-1A6B-DF6A-A7F6C2CAA317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9061F8C7-F471-4C32-AC19-5817FA619B05}" type="datetime1">
              <a:rPr lang="en-US" smtClean="0"/>
              <a:t>4/29/2024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793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C34A4D-BF3D-E09D-6749-350EB6DEB8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A8677B-3306-EF1C-D837-6445391BDD5A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VP300 HEPA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F1FE58-A961-37ED-84D8-DE71E4D6B0D2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2A925D66-4F8D-5833-236D-BCEC4A080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Features</a:t>
            </a:r>
            <a:endParaRPr lang="en-US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74B4C694-3B27-88ED-90F5-28951D8EFB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095225"/>
              </p:ext>
            </p:extLst>
          </p:nvPr>
        </p:nvGraphicFramePr>
        <p:xfrm>
          <a:off x="479410" y="1544400"/>
          <a:ext cx="11247120" cy="2975040"/>
        </p:xfrm>
        <a:graphic>
          <a:graphicData uri="http://schemas.openxmlformats.org/drawingml/2006/table">
            <a:tbl>
              <a:tblPr/>
              <a:tblGrid>
                <a:gridCol w="2286000">
                  <a:extLst>
                    <a:ext uri="{9D8B030D-6E8A-4147-A177-3AD203B41FA5}">
                      <a16:colId xmlns:a16="http://schemas.microsoft.com/office/drawing/2014/main" val="297427069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310941574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4093659808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3955890298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3641811600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85212321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1269831506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88857266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Roboto Bold" panose="02000000000000000000" pitchFamily="2" charset="0"/>
                      </a:endParaRPr>
                    </a:p>
                  </a:txBody>
                  <a:tcPr marL="0" marR="0" marT="108000" marB="10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  <a:t>VP300 ECO </a:t>
                      </a:r>
                      <a:br>
                        <a:rPr lang="sv-SE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</a:br>
                      <a:r>
                        <a:rPr lang="sv-SE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  <a:t>HEPA EU</a:t>
                      </a:r>
                    </a:p>
                  </a:txBody>
                  <a:tcPr marL="0" marR="0" marT="108000" marB="10800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  <a:t>VP 300 R </a:t>
                      </a:r>
                      <a:br>
                        <a:rPr lang="pt-BR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</a:br>
                      <a:r>
                        <a:rPr lang="pt-BR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  <a:t>HEPA EU</a:t>
                      </a:r>
                    </a:p>
                  </a:txBody>
                  <a:tcPr marL="0" marR="0" marT="108000" marB="10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  <a:t>VP300 HEPA </a:t>
                      </a:r>
                      <a:br>
                        <a:rPr lang="sv-SE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</a:br>
                      <a:r>
                        <a:rPr lang="sv-SE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  <a:t>BASIC EU</a:t>
                      </a:r>
                    </a:p>
                  </a:txBody>
                  <a:tcPr marL="0" marR="0" marT="108000" marB="10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  <a:t>VP300 HEPA </a:t>
                      </a:r>
                      <a:br>
                        <a:rPr lang="sv-SE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</a:br>
                      <a:r>
                        <a:rPr lang="sv-SE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  <a:t>BASIC EU2</a:t>
                      </a:r>
                    </a:p>
                  </a:txBody>
                  <a:tcPr marL="0" marR="0" marT="108000" marB="10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  <a:t>VP300 HEPA NORDIC</a:t>
                      </a:r>
                    </a:p>
                  </a:txBody>
                  <a:tcPr marL="0" marR="0" marT="108000" marB="10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  <a:t>VP300 </a:t>
                      </a:r>
                      <a:br>
                        <a:rPr lang="sv-SE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</a:br>
                      <a:r>
                        <a:rPr lang="sv-SE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  <a:t>HEPA EU1</a:t>
                      </a:r>
                    </a:p>
                  </a:txBody>
                  <a:tcPr marL="0" marR="0" marT="108000" marB="10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  <a:t>VP300 </a:t>
                      </a:r>
                      <a:br>
                        <a:rPr lang="sv-SE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</a:br>
                      <a:r>
                        <a:rPr lang="sv-SE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  <a:t>HEPA EU2</a:t>
                      </a:r>
                    </a:p>
                  </a:txBody>
                  <a:tcPr marL="0" marR="0" marT="108000" marB="10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914868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sv-SE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Roboto Light" panose="02000000000000000000" pitchFamily="2" charset="0"/>
                        </a:rPr>
                        <a:t>Detachable cord</a:t>
                      </a:r>
                    </a:p>
                  </a:txBody>
                  <a:tcPr marL="0" marR="0" marT="108000" marB="10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a-DK" sz="1200" dirty="0"/>
                    </a:p>
                  </a:txBody>
                  <a:tcPr marL="0" marR="0"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marL="0" marR="0"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marL="0" marR="0"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marL="0" marR="0"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/>
                        <a:t>•</a:t>
                      </a:r>
                      <a:endParaRPr lang="en-GB" sz="1200" dirty="0"/>
                    </a:p>
                  </a:txBody>
                  <a:tcPr marL="0" marR="0"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/>
                        <a:t>•</a:t>
                      </a:r>
                      <a:endParaRPr lang="en-GB" sz="1200" dirty="0"/>
                    </a:p>
                  </a:txBody>
                  <a:tcPr marL="0" marR="0"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/>
                        <a:t>•</a:t>
                      </a:r>
                      <a:endParaRPr lang="en-GB" sz="1200" dirty="0"/>
                    </a:p>
                  </a:txBody>
                  <a:tcPr marL="0" marR="0"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156735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Roboto Light" panose="02000000000000000000" pitchFamily="2" charset="0"/>
                        </a:rPr>
                        <a:t>With fixed cord</a:t>
                      </a:r>
                    </a:p>
                  </a:txBody>
                  <a:tcPr marL="0" marR="0" marT="108000" marB="10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da-DK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28313F"/>
                          </a:solidFill>
                          <a:effectLst/>
                          <a:uLnTx/>
                          <a:uFillTx/>
                          <a:latin typeface="Roboto Light"/>
                          <a:ea typeface="+mn-ea"/>
                          <a:cs typeface="+mn-cs"/>
                        </a:rPr>
                        <a:t>•</a:t>
                      </a:r>
                      <a:endParaRPr lang="en-GB" sz="1200" dirty="0"/>
                    </a:p>
                  </a:txBody>
                  <a:tcPr marL="0" marR="0"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da-DK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8313F"/>
                          </a:solidFill>
                          <a:effectLst/>
                          <a:uLnTx/>
                          <a:uFillTx/>
                          <a:latin typeface="Roboto Light"/>
                          <a:ea typeface="+mn-ea"/>
                          <a:cs typeface="+mn-cs"/>
                        </a:rPr>
                        <a:t>•</a:t>
                      </a:r>
                      <a:endParaRPr lang="en-GB" sz="1200" dirty="0"/>
                    </a:p>
                  </a:txBody>
                  <a:tcPr marL="0" marR="0"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da-DK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8313F"/>
                          </a:solidFill>
                          <a:effectLst/>
                          <a:uLnTx/>
                          <a:uFillTx/>
                          <a:latin typeface="Roboto Light"/>
                          <a:ea typeface="+mn-ea"/>
                          <a:cs typeface="+mn-cs"/>
                        </a:rPr>
                        <a:t>•</a:t>
                      </a:r>
                      <a:endParaRPr lang="en-GB" sz="1200" dirty="0"/>
                    </a:p>
                  </a:txBody>
                  <a:tcPr marL="0" marR="0"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da-DK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28313F"/>
                          </a:solidFill>
                          <a:effectLst/>
                          <a:uLnTx/>
                          <a:uFillTx/>
                          <a:latin typeface="Roboto Light"/>
                          <a:ea typeface="+mn-ea"/>
                          <a:cs typeface="+mn-cs"/>
                        </a:rPr>
                        <a:t>•</a:t>
                      </a:r>
                      <a:endParaRPr lang="en-GB" sz="1200" dirty="0"/>
                    </a:p>
                  </a:txBody>
                  <a:tcPr marL="0" marR="0"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marL="0" marR="0"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</a:txBody>
                  <a:tcPr marL="0" marR="0"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</a:txBody>
                  <a:tcPr marL="0" marR="0"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683756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sv-SE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Roboto Light" panose="02000000000000000000" pitchFamily="2" charset="0"/>
                        </a:rPr>
                        <a:t>Dust bag 1 pcs.</a:t>
                      </a:r>
                    </a:p>
                  </a:txBody>
                  <a:tcPr marL="0" marR="0" marT="108000" marB="10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da-DK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28313F"/>
                          </a:solidFill>
                          <a:effectLst/>
                          <a:uLnTx/>
                          <a:uFillTx/>
                          <a:latin typeface="Roboto Light"/>
                          <a:ea typeface="+mn-ea"/>
                          <a:cs typeface="+mn-cs"/>
                        </a:rPr>
                        <a:t>•</a:t>
                      </a:r>
                      <a:endParaRPr lang="en-GB" sz="1200" dirty="0"/>
                    </a:p>
                  </a:txBody>
                  <a:tcPr marL="0" marR="0"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da-DK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28313F"/>
                          </a:solidFill>
                          <a:effectLst/>
                          <a:uLnTx/>
                          <a:uFillTx/>
                          <a:latin typeface="Roboto Light"/>
                          <a:ea typeface="+mn-ea"/>
                          <a:cs typeface="+mn-cs"/>
                        </a:rPr>
                        <a:t>•</a:t>
                      </a:r>
                      <a:endParaRPr lang="en-GB" sz="1200" dirty="0"/>
                    </a:p>
                  </a:txBody>
                  <a:tcPr marL="0" marR="0"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da-DK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8313F"/>
                          </a:solidFill>
                          <a:effectLst/>
                          <a:uLnTx/>
                          <a:uFillTx/>
                          <a:latin typeface="Roboto Light"/>
                          <a:ea typeface="+mn-ea"/>
                          <a:cs typeface="+mn-cs"/>
                        </a:rPr>
                        <a:t>•</a:t>
                      </a:r>
                      <a:endParaRPr lang="en-GB" sz="1200" dirty="0"/>
                    </a:p>
                  </a:txBody>
                  <a:tcPr marL="0" marR="0"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da-DK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8313F"/>
                          </a:solidFill>
                          <a:effectLst/>
                          <a:uLnTx/>
                          <a:uFillTx/>
                          <a:latin typeface="Roboto Light"/>
                          <a:ea typeface="+mn-ea"/>
                          <a:cs typeface="+mn-cs"/>
                        </a:rPr>
                        <a:t>•</a:t>
                      </a:r>
                      <a:endParaRPr lang="en-GB" sz="1200" dirty="0"/>
                    </a:p>
                  </a:txBody>
                  <a:tcPr marL="0" marR="0"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da-DK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28313F"/>
                          </a:solidFill>
                          <a:effectLst/>
                          <a:uLnTx/>
                          <a:uFillTx/>
                          <a:latin typeface="Roboto Light"/>
                          <a:ea typeface="+mn-ea"/>
                          <a:cs typeface="+mn-cs"/>
                        </a:rPr>
                        <a:t>•</a:t>
                      </a:r>
                      <a:endParaRPr lang="en-GB" sz="1200" dirty="0"/>
                    </a:p>
                  </a:txBody>
                  <a:tcPr marL="0" marR="0"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28313F"/>
                          </a:solidFill>
                          <a:effectLst/>
                          <a:uLnTx/>
                          <a:uFillTx/>
                          <a:latin typeface="Roboto Light"/>
                          <a:ea typeface="+mn-ea"/>
                          <a:cs typeface="+mn-cs"/>
                        </a:rPr>
                        <a:t>•</a:t>
                      </a:r>
                      <a:endParaRPr lang="en-GB" sz="1200" dirty="0"/>
                    </a:p>
                  </a:txBody>
                  <a:tcPr marL="0" marR="0"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28313F"/>
                          </a:solidFill>
                          <a:effectLst/>
                          <a:uLnTx/>
                          <a:uFillTx/>
                          <a:latin typeface="Roboto Light"/>
                          <a:ea typeface="+mn-ea"/>
                          <a:cs typeface="+mn-cs"/>
                        </a:rPr>
                        <a:t>•</a:t>
                      </a:r>
                      <a:endParaRPr lang="en-GB" sz="1200" dirty="0"/>
                    </a:p>
                  </a:txBody>
                  <a:tcPr marL="0" marR="0"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689768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sv-SE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Roboto Light" panose="02000000000000000000" pitchFamily="2" charset="0"/>
                        </a:rPr>
                        <a:t>HEPA filtration</a:t>
                      </a:r>
                    </a:p>
                  </a:txBody>
                  <a:tcPr marL="0" marR="0" marT="108000" marB="10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da-DK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28313F"/>
                          </a:solidFill>
                          <a:effectLst/>
                          <a:uLnTx/>
                          <a:uFillTx/>
                          <a:latin typeface="Roboto Light"/>
                          <a:ea typeface="+mn-ea"/>
                          <a:cs typeface="+mn-cs"/>
                        </a:rPr>
                        <a:t>•</a:t>
                      </a:r>
                      <a:endParaRPr lang="en-GB" sz="1200" dirty="0"/>
                    </a:p>
                  </a:txBody>
                  <a:tcPr marL="0" marR="0"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28313F"/>
                          </a:solidFill>
                          <a:effectLst/>
                          <a:uLnTx/>
                          <a:uFillTx/>
                          <a:latin typeface="Roboto Light"/>
                          <a:ea typeface="+mn-ea"/>
                          <a:cs typeface="+mn-cs"/>
                        </a:rPr>
                        <a:t>•</a:t>
                      </a:r>
                      <a:endParaRPr lang="en-GB" sz="1200" dirty="0"/>
                    </a:p>
                  </a:txBody>
                  <a:tcPr marL="0" marR="0"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8313F"/>
                          </a:solidFill>
                          <a:effectLst/>
                          <a:uLnTx/>
                          <a:uFillTx/>
                          <a:latin typeface="Roboto Light"/>
                          <a:ea typeface="+mn-ea"/>
                          <a:cs typeface="+mn-cs"/>
                        </a:rPr>
                        <a:t>•</a:t>
                      </a:r>
                      <a:endParaRPr lang="en-GB" sz="1200" dirty="0"/>
                    </a:p>
                  </a:txBody>
                  <a:tcPr marL="0" marR="0"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28313F"/>
                          </a:solidFill>
                          <a:effectLst/>
                          <a:uLnTx/>
                          <a:uFillTx/>
                          <a:latin typeface="Roboto Light"/>
                          <a:ea typeface="+mn-ea"/>
                          <a:cs typeface="+mn-cs"/>
                        </a:rPr>
                        <a:t>•</a:t>
                      </a:r>
                      <a:endParaRPr lang="en-GB" sz="1200" dirty="0"/>
                    </a:p>
                  </a:txBody>
                  <a:tcPr marL="0" marR="0"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28313F"/>
                          </a:solidFill>
                          <a:effectLst/>
                          <a:uLnTx/>
                          <a:uFillTx/>
                          <a:latin typeface="Roboto Light"/>
                          <a:ea typeface="+mn-ea"/>
                          <a:cs typeface="+mn-cs"/>
                        </a:rPr>
                        <a:t>•</a:t>
                      </a:r>
                      <a:endParaRPr lang="en-GB" sz="1200" dirty="0"/>
                    </a:p>
                  </a:txBody>
                  <a:tcPr marL="0" marR="0"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28313F"/>
                          </a:solidFill>
                          <a:effectLst/>
                          <a:uLnTx/>
                          <a:uFillTx/>
                          <a:latin typeface="Roboto Light"/>
                          <a:ea typeface="+mn-ea"/>
                          <a:cs typeface="+mn-cs"/>
                        </a:rPr>
                        <a:t>•</a:t>
                      </a:r>
                      <a:endParaRPr lang="en-GB" sz="1200" dirty="0"/>
                    </a:p>
                  </a:txBody>
                  <a:tcPr marL="0" marR="0"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28313F"/>
                          </a:solidFill>
                          <a:effectLst/>
                          <a:uLnTx/>
                          <a:uFillTx/>
                          <a:latin typeface="Roboto Light"/>
                          <a:ea typeface="+mn-ea"/>
                          <a:cs typeface="+mn-cs"/>
                        </a:rPr>
                        <a:t>•</a:t>
                      </a:r>
                      <a:endParaRPr lang="en-GB" sz="1200" dirty="0"/>
                    </a:p>
                  </a:txBody>
                  <a:tcPr marL="0" marR="0"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833183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Roboto Light" panose="02000000000000000000" pitchFamily="2" charset="0"/>
                        </a:rPr>
                        <a:t>Two speed</a:t>
                      </a:r>
                    </a:p>
                  </a:txBody>
                  <a:tcPr marL="0" marR="0" marT="108000" marB="10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marL="0" marR="0"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</a:txBody>
                  <a:tcPr marL="0" marR="0"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</a:txBody>
                  <a:tcPr marL="0" marR="0"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</a:txBody>
                  <a:tcPr marL="0" marR="0"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8313F"/>
                          </a:solidFill>
                          <a:effectLst/>
                          <a:uLnTx/>
                          <a:uFillTx/>
                          <a:latin typeface="Roboto Light"/>
                          <a:ea typeface="+mn-ea"/>
                          <a:cs typeface="+mn-cs"/>
                        </a:rPr>
                        <a:t>•</a:t>
                      </a:r>
                      <a:endParaRPr lang="en-GB" sz="1200" dirty="0"/>
                    </a:p>
                  </a:txBody>
                  <a:tcPr marL="0" marR="0"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8313F"/>
                          </a:solidFill>
                          <a:effectLst/>
                          <a:uLnTx/>
                          <a:uFillTx/>
                          <a:latin typeface="Roboto Light"/>
                          <a:ea typeface="+mn-ea"/>
                          <a:cs typeface="+mn-cs"/>
                        </a:rPr>
                        <a:t>•</a:t>
                      </a:r>
                      <a:endParaRPr lang="en-GB" sz="1200" dirty="0"/>
                    </a:p>
                  </a:txBody>
                  <a:tcPr marL="0" marR="0"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28313F"/>
                          </a:solidFill>
                          <a:effectLst/>
                          <a:uLnTx/>
                          <a:uFillTx/>
                          <a:latin typeface="Roboto Light"/>
                          <a:ea typeface="+mn-ea"/>
                          <a:cs typeface="+mn-cs"/>
                        </a:rPr>
                        <a:t>•</a:t>
                      </a:r>
                      <a:endParaRPr lang="en-GB" sz="1200" dirty="0"/>
                    </a:p>
                  </a:txBody>
                  <a:tcPr marL="0" marR="0"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823090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sv-SE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Roboto Light" panose="02000000000000000000" pitchFamily="2" charset="0"/>
                        </a:rPr>
                        <a:t>H13 Exhaust filter</a:t>
                      </a:r>
                    </a:p>
                  </a:txBody>
                  <a:tcPr marL="0" marR="0" marT="108000" marB="10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da-DK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28313F"/>
                          </a:solidFill>
                          <a:effectLst/>
                          <a:uLnTx/>
                          <a:uFillTx/>
                          <a:latin typeface="Roboto Light"/>
                          <a:ea typeface="+mn-ea"/>
                          <a:cs typeface="+mn-cs"/>
                        </a:rPr>
                        <a:t>•</a:t>
                      </a:r>
                      <a:endParaRPr lang="en-GB" sz="1200" dirty="0"/>
                    </a:p>
                  </a:txBody>
                  <a:tcPr marL="0" marR="0"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da-DK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28313F"/>
                          </a:solidFill>
                          <a:effectLst/>
                          <a:uLnTx/>
                          <a:uFillTx/>
                          <a:latin typeface="Roboto Light"/>
                          <a:ea typeface="+mn-ea"/>
                          <a:cs typeface="+mn-cs"/>
                        </a:rPr>
                        <a:t>•</a:t>
                      </a:r>
                      <a:endParaRPr lang="en-GB" sz="1200" dirty="0"/>
                    </a:p>
                  </a:txBody>
                  <a:tcPr marL="0" marR="0"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da-DK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28313F"/>
                          </a:solidFill>
                          <a:effectLst/>
                          <a:uLnTx/>
                          <a:uFillTx/>
                          <a:latin typeface="Roboto Light"/>
                          <a:ea typeface="+mn-ea"/>
                          <a:cs typeface="+mn-cs"/>
                        </a:rPr>
                        <a:t>•</a:t>
                      </a:r>
                      <a:endParaRPr lang="en-GB" sz="1200" dirty="0"/>
                    </a:p>
                  </a:txBody>
                  <a:tcPr marL="0" marR="0"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da-DK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8313F"/>
                          </a:solidFill>
                          <a:effectLst/>
                          <a:uLnTx/>
                          <a:uFillTx/>
                          <a:latin typeface="Roboto Light"/>
                          <a:ea typeface="+mn-ea"/>
                          <a:cs typeface="+mn-cs"/>
                        </a:rPr>
                        <a:t>•</a:t>
                      </a:r>
                      <a:endParaRPr lang="en-GB" sz="1200" dirty="0"/>
                    </a:p>
                  </a:txBody>
                  <a:tcPr marL="0" marR="0" marT="108000" marB="10800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da-DK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8313F"/>
                          </a:solidFill>
                          <a:effectLst/>
                          <a:uLnTx/>
                          <a:uFillTx/>
                          <a:latin typeface="Roboto Light"/>
                          <a:ea typeface="+mn-ea"/>
                          <a:cs typeface="+mn-cs"/>
                        </a:rPr>
                        <a:t>•</a:t>
                      </a:r>
                      <a:endParaRPr lang="en-GB" sz="1200" dirty="0"/>
                    </a:p>
                  </a:txBody>
                  <a:tcPr marL="0" marR="0" marT="108000" marB="10800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da-DK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8313F"/>
                          </a:solidFill>
                          <a:effectLst/>
                          <a:uLnTx/>
                          <a:uFillTx/>
                          <a:latin typeface="Roboto Light"/>
                          <a:ea typeface="+mn-ea"/>
                          <a:cs typeface="+mn-cs"/>
                        </a:rPr>
                        <a:t>•</a:t>
                      </a:r>
                      <a:endParaRPr lang="en-GB" sz="1200" dirty="0"/>
                    </a:p>
                  </a:txBody>
                  <a:tcPr marL="0" marR="0" marT="108000" marB="10800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da-DK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8313F"/>
                          </a:solidFill>
                          <a:effectLst/>
                          <a:uLnTx/>
                          <a:uFillTx/>
                          <a:latin typeface="Roboto Light"/>
                          <a:ea typeface="+mn-ea"/>
                          <a:cs typeface="+mn-cs"/>
                        </a:rPr>
                        <a:t>•</a:t>
                      </a:r>
                      <a:endParaRPr lang="en-GB" sz="1200" dirty="0"/>
                    </a:p>
                  </a:txBody>
                  <a:tcPr marL="0" marR="0" marT="108000" marB="10800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73528886"/>
                  </a:ext>
                </a:extLst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78AC5F-6444-308F-7D9B-35FD50A7D46F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306C4323-841D-470E-9E9C-8E9F6CF97A4F}" type="datetime1">
              <a:rPr lang="en-US" smtClean="0"/>
              <a:t>4/29/2024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79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9905D1-FE17-C79A-36AD-A766BE94CD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ED6860-7153-8FC2-A9A6-3266CE5DF654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pPr algn="l"/>
            <a:r>
              <a:rPr lang="en-US" dirty="0"/>
              <a:t>SALES &amp; TECHNICAL PRESENTATION VP300 HEPA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262047-E2EA-1F88-4A03-C8C6BDB4D63C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11ECB101-9419-0321-FBD7-576386CFD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Accessories</a:t>
            </a:r>
            <a:endParaRPr lang="en-US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B7E60F71-3A6A-3D07-7521-6A76613C21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420342"/>
              </p:ext>
            </p:extLst>
          </p:nvPr>
        </p:nvGraphicFramePr>
        <p:xfrm>
          <a:off x="479425" y="1141865"/>
          <a:ext cx="11247120" cy="5127840"/>
        </p:xfrm>
        <a:graphic>
          <a:graphicData uri="http://schemas.openxmlformats.org/drawingml/2006/table">
            <a:tbl>
              <a:tblPr/>
              <a:tblGrid>
                <a:gridCol w="2286000">
                  <a:extLst>
                    <a:ext uri="{9D8B030D-6E8A-4147-A177-3AD203B41FA5}">
                      <a16:colId xmlns:a16="http://schemas.microsoft.com/office/drawing/2014/main" val="297427069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310941574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4093659808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3955890298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3641811600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85212321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1269831506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888572662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Roboto Bold" panose="02000000000000000000" pitchFamily="2" charset="0"/>
                      </a:endParaRPr>
                    </a:p>
                  </a:txBody>
                  <a:tcPr marL="36000" marR="36000" marT="54000" marB="54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  <a:t>VP300 ECO </a:t>
                      </a:r>
                      <a:br>
                        <a:rPr lang="sv-SE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</a:br>
                      <a:r>
                        <a:rPr lang="sv-SE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  <a:t>HEPA EU</a:t>
                      </a:r>
                    </a:p>
                  </a:txBody>
                  <a:tcPr marL="36000" marR="36000" marT="54000" marB="5400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  <a:t>VP 300 R </a:t>
                      </a:r>
                      <a:br>
                        <a:rPr lang="pt-BR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</a:br>
                      <a:r>
                        <a:rPr lang="pt-BR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  <a:t>HEPA EU</a:t>
                      </a:r>
                    </a:p>
                  </a:txBody>
                  <a:tcPr marL="36000" marR="36000" marT="54000" marB="54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  <a:t>VP300 HEPA </a:t>
                      </a:r>
                      <a:br>
                        <a:rPr lang="sv-SE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</a:br>
                      <a:r>
                        <a:rPr lang="sv-SE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  <a:t>BASIC EU</a:t>
                      </a:r>
                    </a:p>
                  </a:txBody>
                  <a:tcPr marL="36000" marR="36000" marT="54000" marB="54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  <a:t>VP300 HEPA </a:t>
                      </a:r>
                      <a:br>
                        <a:rPr lang="sv-SE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</a:br>
                      <a:r>
                        <a:rPr lang="sv-SE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  <a:t>BASIC EU2</a:t>
                      </a:r>
                    </a:p>
                  </a:txBody>
                  <a:tcPr marL="36000" marR="36000" marT="54000" marB="54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  <a:t>VP300 HEPA NORDIC</a:t>
                      </a:r>
                    </a:p>
                  </a:txBody>
                  <a:tcPr marL="36000" marR="36000" marT="54000" marB="54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  <a:t>VP300 </a:t>
                      </a:r>
                      <a:br>
                        <a:rPr lang="sv-SE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</a:br>
                      <a:r>
                        <a:rPr lang="sv-SE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  <a:t>HEPA EU1</a:t>
                      </a:r>
                    </a:p>
                  </a:txBody>
                  <a:tcPr marL="36000" marR="36000" marT="54000" marB="54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  <a:t>VP300 </a:t>
                      </a:r>
                      <a:br>
                        <a:rPr lang="sv-SE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</a:br>
                      <a:r>
                        <a:rPr lang="sv-SE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  <a:t>HEPA EU2</a:t>
                      </a:r>
                    </a:p>
                  </a:txBody>
                  <a:tcPr marL="36000" marR="36000" marT="54000" marB="54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9148680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sv-SE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Roboto Light" panose="02000000000000000000" pitchFamily="2" charset="0"/>
                        </a:rPr>
                        <a:t>Hose CPL D32</a:t>
                      </a:r>
                    </a:p>
                  </a:txBody>
                  <a:tcPr marL="36000" marR="36000" marT="54000" marB="54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147 0765 500</a:t>
                      </a:r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147 0765 500</a:t>
                      </a:r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147 0765 500</a:t>
                      </a:r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147 0765 500</a:t>
                      </a:r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147 0765 500</a:t>
                      </a:r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147 0765 500</a:t>
                      </a:r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147 0765 500</a:t>
                      </a:r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1567352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Roboto Light" panose="02000000000000000000" pitchFamily="2" charset="0"/>
                        </a:rPr>
                        <a:t>Extension tube alu.</a:t>
                      </a:r>
                    </a:p>
                  </a:txBody>
                  <a:tcPr marL="36000" marR="36000" marT="54000" marB="54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/>
                        <a:t>011 6431 500</a:t>
                      </a:r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6837563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sv-SE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Roboto Light" panose="02000000000000000000" pitchFamily="2" charset="0"/>
                        </a:rPr>
                        <a:t>Telescopic tube acc.</a:t>
                      </a:r>
                    </a:p>
                  </a:txBody>
                  <a:tcPr marL="36000" marR="36000" marT="54000" marB="54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/>
                        <a:t>107403804</a:t>
                      </a:r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6897688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sv-SE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Roboto Light" panose="02000000000000000000" pitchFamily="2" charset="0"/>
                        </a:rPr>
                        <a:t>Telescopic tube alu.</a:t>
                      </a:r>
                    </a:p>
                  </a:txBody>
                  <a:tcPr marL="36000" marR="36000" marT="54000" marB="54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011 8130 500</a:t>
                      </a:r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011 8130 500</a:t>
                      </a:r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8331832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Roboto Light" panose="02000000000000000000" pitchFamily="2" charset="0"/>
                        </a:rPr>
                        <a:t>Crevice Nozzle</a:t>
                      </a:r>
                    </a:p>
                  </a:txBody>
                  <a:tcPr marL="36000" marR="36000" marT="54000" marB="54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107408039</a:t>
                      </a:r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107408039</a:t>
                      </a:r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107408039</a:t>
                      </a:r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107408039</a:t>
                      </a:r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107408039</a:t>
                      </a:r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107408039</a:t>
                      </a:r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107408039</a:t>
                      </a:r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8230908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sv-SE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Roboto Light" panose="02000000000000000000" pitchFamily="2" charset="0"/>
                        </a:rPr>
                        <a:t>Brush Nozzle D32</a:t>
                      </a:r>
                    </a:p>
                  </a:txBody>
                  <a:tcPr marL="36000" marR="36000" marT="54000" marB="54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140 8244 500</a:t>
                      </a:r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140 8244 500</a:t>
                      </a:r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140 8244 500</a:t>
                      </a:r>
                      <a:endParaRPr lang="en-GB" sz="1200" dirty="0"/>
                    </a:p>
                  </a:txBody>
                  <a:tcPr marT="54000" marB="5400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140 8244 500</a:t>
                      </a:r>
                      <a:endParaRPr lang="en-GB" sz="1200" dirty="0"/>
                    </a:p>
                  </a:txBody>
                  <a:tcPr marT="54000" marB="5400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140 8244 500</a:t>
                      </a:r>
                      <a:endParaRPr lang="en-GB" sz="1200" dirty="0"/>
                    </a:p>
                  </a:txBody>
                  <a:tcPr marT="54000" marB="5400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140 8244 500</a:t>
                      </a:r>
                      <a:endParaRPr lang="en-GB" sz="1200" dirty="0"/>
                    </a:p>
                  </a:txBody>
                  <a:tcPr marT="54000" marB="5400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7352888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Roboto Light" panose="02000000000000000000" pitchFamily="2" charset="0"/>
                        </a:rPr>
                        <a:t>Crevice Nozzle D32 L153 Black</a:t>
                      </a:r>
                    </a:p>
                  </a:txBody>
                  <a:tcPr marL="36000" marR="36000" marT="54000" marB="54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147 0146 500</a:t>
                      </a:r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147 0146 500</a:t>
                      </a:r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147 0146 500</a:t>
                      </a:r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8040461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Roboto Light" panose="02000000000000000000" pitchFamily="2" charset="0"/>
                        </a:rPr>
                        <a:t>Combi Nozzle RD295P w. Clip</a:t>
                      </a:r>
                    </a:p>
                  </a:txBody>
                  <a:tcPr marL="36000" marR="36000" marT="54000" marB="54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/>
                        <a:t>107417790</a:t>
                      </a:r>
                      <a:endParaRPr lang="en-GB" sz="120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5452535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Roboto Light" panose="02000000000000000000" pitchFamily="2" charset="0"/>
                        </a:rPr>
                        <a:t>NA38 Combi Nozzle WO Click Kit</a:t>
                      </a:r>
                    </a:p>
                  </a:txBody>
                  <a:tcPr marL="36000" marR="36000" marT="54000" marB="54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239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/>
                        <a:t>107418965</a:t>
                      </a:r>
                      <a:endParaRPr lang="en-GB" sz="120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9033122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Roboto Light" panose="02000000000000000000" pitchFamily="2" charset="0"/>
                        </a:rPr>
                        <a:t>Nozzle Multi Surface 32 MM</a:t>
                      </a:r>
                    </a:p>
                  </a:txBody>
                  <a:tcPr marL="36000" marR="36000" marT="54000" marB="54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140 6700 540</a:t>
                      </a:r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140 6700 540</a:t>
                      </a:r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140 6700 540</a:t>
                      </a:r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140 6700 540</a:t>
                      </a:r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140 6700 540</a:t>
                      </a:r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3596669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Roboto Light" panose="02000000000000000000" pitchFamily="2" charset="0"/>
                        </a:rPr>
                        <a:t>Sack Filter</a:t>
                      </a:r>
                    </a:p>
                  </a:txBody>
                  <a:tcPr marL="36000" marR="36000" marT="54000" marB="54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147 1432 500</a:t>
                      </a:r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147 1432 500</a:t>
                      </a:r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147 1432 500</a:t>
                      </a:r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147 1432 500</a:t>
                      </a:r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147 1432 500</a:t>
                      </a:r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147 1432 500</a:t>
                      </a:r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147 1432 500</a:t>
                      </a:r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719843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Roboto Light" panose="02000000000000000000" pitchFamily="2" charset="0"/>
                        </a:rPr>
                        <a:t>HEPA Filter H13</a:t>
                      </a:r>
                    </a:p>
                  </a:txBody>
                  <a:tcPr marL="36000" marR="36000" marT="54000" marB="54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147 1250 600</a:t>
                      </a:r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147 1250 600</a:t>
                      </a:r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147 1250 600</a:t>
                      </a:r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147 1250 600</a:t>
                      </a:r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147 1250 600</a:t>
                      </a:r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147 1250 600</a:t>
                      </a:r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147 1250 600</a:t>
                      </a:r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3535922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Roboto Light" panose="02000000000000000000" pitchFamily="2" charset="0"/>
                        </a:rPr>
                        <a:t>Detach Cord Set 10m Orange EU</a:t>
                      </a:r>
                    </a:p>
                  </a:txBody>
                  <a:tcPr marL="36000" marR="36000" marT="54000" marB="54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107402676</a:t>
                      </a:r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386582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Roboto Light" panose="02000000000000000000" pitchFamily="2" charset="0"/>
                        </a:rPr>
                        <a:t>Detach Cord Set 15m Orange EU</a:t>
                      </a:r>
                    </a:p>
                  </a:txBody>
                  <a:tcPr marL="36000" marR="36000" marT="54000" marB="54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107402901</a:t>
                      </a:r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107402901</a:t>
                      </a:r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6171240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Roboto Light" panose="02000000000000000000" pitchFamily="2" charset="0"/>
                        </a:rPr>
                        <a:t>Extension Tube Steel D32</a:t>
                      </a:r>
                    </a:p>
                  </a:txBody>
                  <a:tcPr marL="36000" marR="36000" marT="54000" marB="54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140 8246 040</a:t>
                      </a:r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140 8246 040</a:t>
                      </a:r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140 8246 040</a:t>
                      </a:r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marT="54000" marB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2844491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sv-SE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  <a:t>Item no. </a:t>
                      </a:r>
                    </a:p>
                  </a:txBody>
                  <a:tcPr marL="36000" marR="36000" marT="54000" marB="54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  <a:t>107415311</a:t>
                      </a:r>
                    </a:p>
                  </a:txBody>
                  <a:tcPr marL="36000" marR="36000" marT="54000" marB="54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  <a:t>107421140 </a:t>
                      </a:r>
                    </a:p>
                  </a:txBody>
                  <a:tcPr marL="36000" marR="36000" marT="54000" marB="54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  <a:t>107415322</a:t>
                      </a:r>
                    </a:p>
                  </a:txBody>
                  <a:tcPr marL="36000" marR="36000" marT="54000" marB="54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  <a:t>107421301 </a:t>
                      </a:r>
                    </a:p>
                  </a:txBody>
                  <a:tcPr marL="36000" marR="36000" marT="54000" marB="54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  <a:t>1074142284</a:t>
                      </a:r>
                    </a:p>
                  </a:txBody>
                  <a:tcPr marL="36000" marR="36000" marT="54000" marB="54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  <a:t>41600870</a:t>
                      </a:r>
                    </a:p>
                  </a:txBody>
                  <a:tcPr marL="36000" marR="36000" marT="54000" marB="54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Roboto Bold" panose="02000000000000000000" pitchFamily="2" charset="0"/>
                        </a:rPr>
                        <a:t>41600871</a:t>
                      </a:r>
                    </a:p>
                  </a:txBody>
                  <a:tcPr marL="36000" marR="36000" marT="54000" marB="54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82269977"/>
                  </a:ext>
                </a:extLst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EF89E9-4F43-93CC-3151-53E97660872D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5A4C1C73-A3F6-4E1A-89D8-D634B4744138}" type="datetime1">
              <a:rPr lang="en-US" smtClean="0"/>
              <a:t>4/29/2024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864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192F6A-6574-62AB-2C2D-D90E910360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BE91BBBE-F413-B2BC-186D-CDF3ABD8B75A}"/>
              </a:ext>
            </a:extLst>
          </p:cNvPr>
          <p:cNvSpPr/>
          <p:nvPr/>
        </p:nvSpPr>
        <p:spPr>
          <a:xfrm>
            <a:off x="6205539" y="13719"/>
            <a:ext cx="5986462" cy="627117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485A6-C1D0-8790-BC1E-7DF629092FB7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CAAB6E33-A271-3EDE-C4FB-6CF563D17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Accessories</a:t>
            </a:r>
            <a:endParaRPr lang="en-US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F20823CC-6B29-48A3-E826-F1544898EE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749706"/>
              </p:ext>
            </p:extLst>
          </p:nvPr>
        </p:nvGraphicFramePr>
        <p:xfrm>
          <a:off x="479425" y="1416841"/>
          <a:ext cx="5507038" cy="3988800"/>
        </p:xfrm>
        <a:graphic>
          <a:graphicData uri="http://schemas.openxmlformats.org/drawingml/2006/table">
            <a:tbl>
              <a:tblPr/>
              <a:tblGrid>
                <a:gridCol w="3530153">
                  <a:extLst>
                    <a:ext uri="{9D8B030D-6E8A-4147-A177-3AD203B41FA5}">
                      <a16:colId xmlns:a16="http://schemas.microsoft.com/office/drawing/2014/main" val="297427069"/>
                    </a:ext>
                  </a:extLst>
                </a:gridCol>
                <a:gridCol w="1976885">
                  <a:extLst>
                    <a:ext uri="{9D8B030D-6E8A-4147-A177-3AD203B41FA5}">
                      <a16:colId xmlns:a16="http://schemas.microsoft.com/office/drawing/2014/main" val="31094157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dirty="0"/>
                        <a:t>HEPA 13 filter </a:t>
                      </a:r>
                      <a:endParaRPr lang="sv-SE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Roboto Light" panose="02000000000000000000" pitchFamily="2" charset="0"/>
                      </a:endParaRPr>
                    </a:p>
                  </a:txBody>
                  <a:tcPr marL="0" marR="0" marT="108000" marB="10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147 1250 600 </a:t>
                      </a:r>
                      <a:endParaRPr lang="en-GB" sz="1200" dirty="0"/>
                    </a:p>
                  </a:txBody>
                  <a:tcPr marL="0" marR="0"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6735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dirty="0"/>
                        <a:t>Sack filter </a:t>
                      </a:r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Roboto Light" panose="02000000000000000000" pitchFamily="2" charset="0"/>
                      </a:endParaRPr>
                    </a:p>
                  </a:txBody>
                  <a:tcPr marL="0" marR="0" marT="108000" marB="10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239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147 1432 500</a:t>
                      </a:r>
                    </a:p>
                  </a:txBody>
                  <a:tcPr marL="0" marR="0"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83756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/>
                        <a:t>Disposable fleece bags 10 Ltr, 10 pack</a:t>
                      </a:r>
                      <a:endParaRPr lang="sv-SE" sz="1200" b="0" i="0" u="none" strike="noStrike" baseline="0">
                        <a:solidFill>
                          <a:schemeClr val="tx1"/>
                        </a:solidFill>
                        <a:effectLst/>
                        <a:latin typeface="Roboto Light" panose="02000000000000000000" pitchFamily="2" charset="0"/>
                      </a:endParaRPr>
                    </a:p>
                  </a:txBody>
                  <a:tcPr marL="0" marR="0" marT="108000" marB="10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82367820</a:t>
                      </a:r>
                      <a:endParaRPr lang="en-GB" sz="1200" dirty="0"/>
                    </a:p>
                  </a:txBody>
                  <a:tcPr marL="0" marR="0"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89768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/>
                        <a:t>Disposbale paper bags 10 Ltr, 5 pack</a:t>
                      </a:r>
                      <a:endParaRPr lang="sv-SE" sz="1200" b="0" i="0" u="none" strike="noStrike" baseline="0">
                        <a:solidFill>
                          <a:schemeClr val="tx1"/>
                        </a:solidFill>
                        <a:effectLst/>
                        <a:latin typeface="Roboto Light" panose="02000000000000000000" pitchFamily="2" charset="0"/>
                      </a:endParaRPr>
                    </a:p>
                  </a:txBody>
                  <a:tcPr marL="0" marR="0" marT="108000" marB="10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239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82367810</a:t>
                      </a:r>
                    </a:p>
                  </a:txBody>
                  <a:tcPr marL="0" marR="0"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3183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dirty="0"/>
                        <a:t>Disposable paper bags 10 </a:t>
                      </a:r>
                      <a:r>
                        <a:rPr lang="en-US" sz="1200" dirty="0" err="1"/>
                        <a:t>Ltr</a:t>
                      </a:r>
                      <a:r>
                        <a:rPr lang="en-US" sz="1200" dirty="0"/>
                        <a:t>, 10 pack </a:t>
                      </a:r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Roboto Light" panose="02000000000000000000" pitchFamily="2" charset="0"/>
                      </a:endParaRPr>
                    </a:p>
                  </a:txBody>
                  <a:tcPr marL="0" marR="0" marT="108000" marB="10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140 8618 000 </a:t>
                      </a:r>
                      <a:endParaRPr lang="en-GB" sz="1200" dirty="0"/>
                    </a:p>
                  </a:txBody>
                  <a:tcPr marL="0" marR="0"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3090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dirty="0"/>
                        <a:t>Detachable cord 15 meter EU, orange </a:t>
                      </a:r>
                      <a:endParaRPr lang="sv-SE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Roboto Light" panose="02000000000000000000" pitchFamily="2" charset="0"/>
                      </a:endParaRPr>
                    </a:p>
                  </a:txBody>
                  <a:tcPr marL="0" marR="0" marT="108000" marB="10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239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107402901</a:t>
                      </a:r>
                    </a:p>
                  </a:txBody>
                  <a:tcPr marL="0" marR="0"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7867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dirty="0"/>
                        <a:t>Detachable cord 10 meter EU, orange </a:t>
                      </a:r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Roboto Light" panose="02000000000000000000" pitchFamily="2" charset="0"/>
                      </a:endParaRPr>
                    </a:p>
                  </a:txBody>
                  <a:tcPr marL="0" marR="0" marT="108000" marB="10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107402676</a:t>
                      </a:r>
                      <a:endParaRPr lang="en-GB" sz="1200" dirty="0"/>
                    </a:p>
                  </a:txBody>
                  <a:tcPr marL="0" marR="0"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157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dirty="0"/>
                        <a:t>Detachable cord 10 meter UK, orange </a:t>
                      </a:r>
                      <a:endParaRPr lang="fr-FR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Roboto Light" panose="02000000000000000000" pitchFamily="2" charset="0"/>
                      </a:endParaRPr>
                    </a:p>
                  </a:txBody>
                  <a:tcPr marL="0" marR="0" marT="108000" marB="10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239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107402677</a:t>
                      </a:r>
                      <a:endParaRPr lang="en-GB" sz="1200"/>
                    </a:p>
                  </a:txBody>
                  <a:tcPr marL="0" marR="0"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88918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dirty="0"/>
                        <a:t>Detachable cord 10 meter AU/NZ, orange </a:t>
                      </a:r>
                      <a:endParaRPr lang="pl-PL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Roboto Light" panose="02000000000000000000" pitchFamily="2" charset="0"/>
                      </a:endParaRPr>
                    </a:p>
                  </a:txBody>
                  <a:tcPr marL="0" marR="0" marT="108000" marB="10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239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107402678</a:t>
                      </a:r>
                    </a:p>
                  </a:txBody>
                  <a:tcPr marL="0" marR="0"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2813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/>
                        <a:t>Numatic Adaptor (20 pcs.) </a:t>
                      </a:r>
                      <a:endParaRPr lang="it-IT" sz="1200" b="0" i="0" u="none" strike="noStrike" baseline="0">
                        <a:solidFill>
                          <a:schemeClr val="tx1"/>
                        </a:solidFill>
                        <a:effectLst/>
                        <a:latin typeface="Roboto Light" panose="02000000000000000000" pitchFamily="2" charset="0"/>
                      </a:endParaRPr>
                    </a:p>
                  </a:txBody>
                  <a:tcPr marL="0" marR="0" marT="108000" marB="10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239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107401199</a:t>
                      </a:r>
                    </a:p>
                  </a:txBody>
                  <a:tcPr marL="0" marR="0"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0240544"/>
                  </a:ext>
                </a:extLst>
              </a:tr>
            </a:tbl>
          </a:graphicData>
        </a:graphic>
      </p:graphicFrame>
      <p:pic>
        <p:nvPicPr>
          <p:cNvPr id="18" name="Picture 17">
            <a:extLst>
              <a:ext uri="{FF2B5EF4-FFF2-40B4-BE49-F238E27FC236}">
                <a16:creationId xmlns:a16="http://schemas.microsoft.com/office/drawing/2014/main" id="{4CE10520-F558-3F65-FE2C-8764CF69CB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8998" y="933883"/>
            <a:ext cx="2250541" cy="1505499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E175171D-B6FB-0871-1197-9A51040A53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1520" y="2968188"/>
            <a:ext cx="4076700" cy="3038475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13B5F415-3743-6363-C917-034F014D08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99539" y="1336496"/>
            <a:ext cx="2341561" cy="1547811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7A02D1D1-17AA-8B27-C574-51F29C914F7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55381" y="2616403"/>
            <a:ext cx="2332278" cy="1732738"/>
          </a:xfrm>
          <a:prstGeom prst="rect">
            <a:avLst/>
          </a:prstGeom>
        </p:spPr>
      </p:pic>
      <p:sp>
        <p:nvSpPr>
          <p:cNvPr id="25" name="Footer Placeholder 4">
            <a:extLst>
              <a:ext uri="{FF2B5EF4-FFF2-40B4-BE49-F238E27FC236}">
                <a16:creationId xmlns:a16="http://schemas.microsoft.com/office/drawing/2014/main" id="{431BFAA6-149A-60DC-98F5-0D57DEAE637C}"/>
              </a:ext>
            </a:extLst>
          </p:cNvPr>
          <p:cNvSpPr txBox="1">
            <a:spLocks/>
          </p:cNvSpPr>
          <p:nvPr/>
        </p:nvSpPr>
        <p:spPr>
          <a:xfrm>
            <a:off x="920896" y="6452124"/>
            <a:ext cx="3117704" cy="307777"/>
          </a:xfrm>
          <a:prstGeom prst="rect">
            <a:avLst/>
          </a:prstGeom>
        </p:spPr>
        <p:txBody>
          <a:bodyPr lIns="0" tIns="0" rIns="0" bIns="0" anchor="ctr" anchorCtr="0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>
                <a:solidFill>
                  <a:schemeClr val="bg2"/>
                </a:solidFill>
              </a:rPr>
              <a:t>SALES &amp; TECHNICAL PRESENTATION VP300 HEPA</a:t>
            </a:r>
          </a:p>
        </p:txBody>
      </p:sp>
      <p:sp>
        <p:nvSpPr>
          <p:cNvPr id="26" name="Date Placeholder 1">
            <a:extLst>
              <a:ext uri="{FF2B5EF4-FFF2-40B4-BE49-F238E27FC236}">
                <a16:creationId xmlns:a16="http://schemas.microsoft.com/office/drawing/2014/main" id="{43D51474-7DD9-9993-BCD2-2F56805FC476}"/>
              </a:ext>
            </a:extLst>
          </p:cNvPr>
          <p:cNvSpPr txBox="1">
            <a:spLocks/>
          </p:cNvSpPr>
          <p:nvPr/>
        </p:nvSpPr>
        <p:spPr>
          <a:xfrm>
            <a:off x="4038600" y="6529068"/>
            <a:ext cx="759950" cy="153888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Autofit/>
          </a:bodyPr>
          <a:lstStyle>
            <a:lvl1pPr marL="199105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8209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97314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10641" indent="-213327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9745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15910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7892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39876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1859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fld id="{5A4C1C73-A3F6-4E1A-89D8-D634B4744138}" type="datetime1">
              <a:rPr lang="en-US" sz="1000">
                <a:solidFill>
                  <a:schemeClr val="bg2"/>
                </a:solidFill>
              </a:rPr>
              <a:pPr marL="0" indent="0">
                <a:buNone/>
              </a:pPr>
              <a:t>4/29/2024</a:t>
            </a:fld>
            <a:endParaRPr lang="en-US" sz="1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396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8CEED-261A-1C56-A579-B30E289FF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34" charset="-128"/>
              </a:rPr>
              <a:t>Contents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19DBD3-4CA0-D97D-CA80-2B94616EEF7D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r>
              <a:rPr lang="en-US">
                <a:ea typeface="ＭＳ Ｐゴシック" pitchFamily="34" charset="-128"/>
              </a:rPr>
              <a:t>Background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12C1C8-ABB7-7C6E-A699-B07A2366FB11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r>
              <a:rPr lang="en-US">
                <a:ea typeface="ＭＳ Ｐゴシック" pitchFamily="34" charset="-128"/>
              </a:rPr>
              <a:t>Product Summary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D2C4F2-298E-E71C-9AFE-61D5D2A978DA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r>
              <a:rPr lang="en-US">
                <a:ea typeface="ＭＳ Ｐゴシック" pitchFamily="34" charset="-128"/>
              </a:rPr>
              <a:t>Primary Areas of Applications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ED95EE8-A665-AD27-AF75-73268DE9110E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r>
              <a:rPr lang="en-US">
                <a:ea typeface="ＭＳ Ｐゴシック" pitchFamily="34" charset="-128"/>
              </a:rPr>
              <a:t>Customer Benefits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D95AE3C-898D-E144-3F95-5E3BAFBEE3E7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Features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5BC9353-47F5-2B2F-4B9C-C71F17ABA2FA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4DC075A-3AA2-8B4F-49A2-E729CD6AA66F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r>
              <a:rPr lang="en-US"/>
              <a:t>2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99B7EAC-91A8-7C11-5904-612055E7CE2F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r>
              <a:rPr lang="en-US"/>
              <a:t>3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5064B87-CFB8-DB91-844C-F0356EF0E074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r>
              <a:rPr lang="en-US"/>
              <a:t>4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2FE1F9E4-B8AB-5642-1243-AA5302E9BAC5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r>
              <a:rPr lang="en-US"/>
              <a:t>5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5457CD71-BEC8-A7F2-147E-02949BED3AD3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r>
              <a:rPr lang="en-DK" dirty="0">
                <a:ea typeface="ＭＳ Ｐゴシック" pitchFamily="34" charset="-128"/>
              </a:rPr>
              <a:t>VP300 R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08652B95-A095-8BE5-FF33-D391F6376C58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r>
              <a:rPr lang="en-US">
                <a:ea typeface="ＭＳ Ｐゴシック" pitchFamily="34" charset="-128"/>
              </a:rPr>
              <a:t>Technical Specification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388FD4ED-987C-E171-7F58-E35E38C2D5C6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/>
        <p:txBody>
          <a:bodyPr/>
          <a:lstStyle/>
          <a:p>
            <a:endParaRPr lang="en-US" dirty="0">
              <a:ea typeface="ＭＳ Ｐゴシック" pitchFamily="34" charset="-128"/>
            </a:endParaRP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832779F0-D2CE-6E96-9B25-305D86B59089}"/>
              </a:ext>
            </a:extLst>
          </p:cNvPr>
          <p:cNvSpPr>
            <a:spLocks noGrp="1"/>
          </p:cNvSpPr>
          <p:nvPr>
            <p:ph type="body" sz="quarter" idx="55"/>
          </p:nvPr>
        </p:nvSpPr>
        <p:spPr/>
        <p:txBody>
          <a:bodyPr/>
          <a:lstStyle/>
          <a:p>
            <a:r>
              <a:rPr lang="en-US"/>
              <a:t>6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4A6988A0-5B2A-7932-B6FA-FDB7DBDC6E29}"/>
              </a:ext>
            </a:extLst>
          </p:cNvPr>
          <p:cNvSpPr>
            <a:spLocks noGrp="1"/>
          </p:cNvSpPr>
          <p:nvPr>
            <p:ph type="body" sz="quarter" idx="56"/>
          </p:nvPr>
        </p:nvSpPr>
        <p:spPr/>
        <p:txBody>
          <a:bodyPr/>
          <a:lstStyle/>
          <a:p>
            <a:r>
              <a:rPr lang="en-US"/>
              <a:t>7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013F7C5B-45B0-626C-1127-AE13F31DBF55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B6FFD979-1B7D-A1F8-EBDC-295D618B30D6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FD371243-C231-8264-6D43-8DBF7583266B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Date Placeholder 28">
            <a:extLst>
              <a:ext uri="{FF2B5EF4-FFF2-40B4-BE49-F238E27FC236}">
                <a16:creationId xmlns:a16="http://schemas.microsoft.com/office/drawing/2014/main" id="{B812B7A8-4117-C4E2-5677-EE472B3A07BA}"/>
              </a:ext>
            </a:extLst>
          </p:cNvPr>
          <p:cNvSpPr>
            <a:spLocks noGrp="1"/>
          </p:cNvSpPr>
          <p:nvPr>
            <p:ph type="dt" sz="half" idx="61"/>
          </p:nvPr>
        </p:nvSpPr>
        <p:spPr/>
        <p:txBody>
          <a:bodyPr/>
          <a:lstStyle/>
          <a:p>
            <a:fld id="{DBE82F84-0004-4AA1-9F50-EA561FD51292}" type="datetime1">
              <a:rPr lang="en-US" smtClean="0"/>
              <a:t>4/29/2024</a:t>
            </a:fld>
            <a:endParaRPr lang="en-US" dirty="0"/>
          </a:p>
        </p:txBody>
      </p:sp>
      <p:sp>
        <p:nvSpPr>
          <p:cNvPr id="27" name="Footer Placeholder 26">
            <a:extLst>
              <a:ext uri="{FF2B5EF4-FFF2-40B4-BE49-F238E27FC236}">
                <a16:creationId xmlns:a16="http://schemas.microsoft.com/office/drawing/2014/main" id="{91CF64C6-D6C0-8AC7-B617-766EF8E048B9}"/>
              </a:ext>
            </a:extLst>
          </p:cNvPr>
          <p:cNvSpPr>
            <a:spLocks noGrp="1"/>
          </p:cNvSpPr>
          <p:nvPr>
            <p:ph type="ftr" sz="quarter" idx="62"/>
          </p:nvPr>
        </p:nvSpPr>
        <p:spPr/>
        <p:txBody>
          <a:bodyPr/>
          <a:lstStyle/>
          <a:p>
            <a:pPr algn="l"/>
            <a:r>
              <a:rPr lang="en-US" dirty="0"/>
              <a:t>SALES &amp; TECHNICAL PRESENTATION VP300 HEPA</a:t>
            </a:r>
          </a:p>
        </p:txBody>
      </p:sp>
      <p:sp>
        <p:nvSpPr>
          <p:cNvPr id="28" name="Slide Number Placeholder 27">
            <a:extLst>
              <a:ext uri="{FF2B5EF4-FFF2-40B4-BE49-F238E27FC236}">
                <a16:creationId xmlns:a16="http://schemas.microsoft.com/office/drawing/2014/main" id="{F7509E80-E7F7-D728-A360-E12EE9619BBA}"/>
              </a:ext>
            </a:extLst>
          </p:cNvPr>
          <p:cNvSpPr>
            <a:spLocks noGrp="1"/>
          </p:cNvSpPr>
          <p:nvPr>
            <p:ph type="sldNum" sz="quarter" idx="63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B3800277-68CC-C32E-8902-3A2565BADA67}"/>
              </a:ext>
            </a:extLst>
          </p:cNvPr>
          <p:cNvSpPr>
            <a:spLocks noGrp="1"/>
          </p:cNvSpPr>
          <p:nvPr>
            <p:ph type="body" sz="quarter" idx="53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5A22D407-A2E2-5C70-A355-48C094814834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/>
        <p:txBody>
          <a:bodyPr/>
          <a:lstStyle/>
          <a:p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718807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Placeholder 36">
            <a:extLst>
              <a:ext uri="{FF2B5EF4-FFF2-40B4-BE49-F238E27FC236}">
                <a16:creationId xmlns:a16="http://schemas.microsoft.com/office/drawing/2014/main" id="{3F4800E7-A8C4-153F-DBB1-5AA6261ACC6C}"/>
              </a:ext>
            </a:extLst>
          </p:cNvPr>
          <p:cNvPicPr>
            <a:picLocks noChangeAspect="1" noGrp="1"/>
          </p:cNvPicPr>
          <p:nvPr>
            <p:ph idx="17" sz="quarter" type="pic"/>
          </p:nvPr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6" t="6"/>
          <a:stretch/>
        </p:blipFill>
        <p:spPr/>
      </p:pic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5C88664D-59B0-6531-1F99-D8D59D486DBE}"/>
              </a:ext>
            </a:extLst>
          </p:cNvPr>
          <p:cNvSpPr>
            <a:spLocks noGrp="1"/>
          </p:cNvSpPr>
          <p:nvPr>
            <p:ph idx="18" sz="quarter" type="body"/>
          </p:nvPr>
        </p:nvSpPr>
        <p:spPr>
          <a:xfrm>
            <a:off x="588962" y="1414440"/>
            <a:ext cx="5507038" cy="4870450"/>
          </a:xfrm>
        </p:spPr>
        <p:txBody>
          <a:bodyPr/>
          <a:lstStyle/>
          <a:p>
            <a:pPr algn="l" indent="0" marL="0">
              <a:buNone/>
            </a:pPr>
            <a:endParaRPr b="1" dirty="0" i="0" lang="en-GB" sz="1600">
              <a:solidFill>
                <a:srgbClr val="000000"/>
              </a:solidFill>
              <a:effectLst/>
              <a:latin typeface="+mj-lt"/>
            </a:endParaRPr>
          </a:p>
          <a:p>
            <a:pPr algn="l" indent="0" marL="0">
              <a:buNone/>
            </a:pPr>
            <a:endParaRPr b="1" dirty="0" i="0" lang="en-GB" sz="1600">
              <a:solidFill>
                <a:srgbClr val="000000"/>
              </a:solidFill>
              <a:effectLst/>
              <a:latin typeface="+mj-lt"/>
            </a:endParaRPr>
          </a:p>
          <a:p>
            <a:pPr algn="l" indent="0" marL="0">
              <a:buNone/>
            </a:pPr>
            <a:r>
              <a:rPr dirty="0" i="0" lang="en-GB" spc="20" sz="1600">
                <a:solidFill>
                  <a:schemeClr val="accent3"/>
                </a:solidFill>
                <a:effectLst/>
                <a:latin typeface="+mj-lt"/>
              </a:rPr>
              <a:t>Truly outstanding. Simply reliable. Highly affordable.</a:t>
            </a:r>
            <a:endParaRPr dirty="0" i="0" lang="en-DK" spc="20" sz="1600">
              <a:solidFill>
                <a:schemeClr val="accent3"/>
              </a:solidFill>
              <a:effectLst/>
              <a:latin typeface="+mj-lt"/>
            </a:endParaRPr>
          </a:p>
          <a:p>
            <a:pPr algn="l" indent="0" marL="0">
              <a:buNone/>
            </a:pPr>
            <a:endParaRPr b="1" dirty="0" i="0" lang="en-GB" sz="1600">
              <a:solidFill>
                <a:srgbClr val="000000"/>
              </a:solidFill>
              <a:effectLst/>
            </a:endParaRPr>
          </a:p>
          <a:p>
            <a:pPr algn="l" indent="0" marL="0">
              <a:buNone/>
            </a:pPr>
            <a:r>
              <a:rPr b="0" dirty="0" i="0" lang="en-GB" sz="1600">
                <a:solidFill>
                  <a:srgbClr val="000000"/>
                </a:solidFill>
                <a:effectLst/>
              </a:rPr>
              <a:t>The Nilfisk VP300 is a basic, well-built, thoroughly reliable vacuum cleaner designed with careful attention to both comfort and the environment.</a:t>
            </a:r>
          </a:p>
          <a:p>
            <a:pPr algn="l" indent="0" marL="0">
              <a:buNone/>
            </a:pPr>
            <a:endParaRPr b="0" dirty="0" i="0" lang="en-DK" sz="1600">
              <a:solidFill>
                <a:srgbClr val="000000"/>
              </a:solidFill>
              <a:effectLst/>
            </a:endParaRPr>
          </a:p>
          <a:p>
            <a:pPr algn="l" indent="0" marL="0">
              <a:buNone/>
            </a:pPr>
            <a:r>
              <a:rPr b="0" dirty="0" i="0" lang="en-GB" sz="1600">
                <a:solidFill>
                  <a:srgbClr val="000000"/>
                </a:solidFill>
                <a:effectLst/>
              </a:rPr>
              <a:t>The Nilfisk VP300 series is fitted with a certified HEPA filter which effectively removes dust, pollen, </a:t>
            </a:r>
            <a:r>
              <a:rPr b="0" dirty="0" err="1" i="0" lang="en-GB" sz="1600">
                <a:solidFill>
                  <a:srgbClr val="000000"/>
                </a:solidFill>
                <a:effectLst/>
              </a:rPr>
              <a:t>mold</a:t>
            </a:r>
            <a:r>
              <a:rPr b="0" dirty="0" i="0" lang="en-GB" sz="1600">
                <a:solidFill>
                  <a:srgbClr val="000000"/>
                </a:solidFill>
                <a:effectLst/>
              </a:rPr>
              <a:t>, bacteria, and any airborne particles. A fighting weight of only 5,</a:t>
            </a:r>
            <a:r>
              <a:rPr b="0" dirty="0" i="0" lang="en-DK" sz="1600">
                <a:solidFill>
                  <a:srgbClr val="000000"/>
                </a:solidFill>
                <a:effectLst/>
              </a:rPr>
              <a:t>5</a:t>
            </a:r>
            <a:r>
              <a:rPr b="0" dirty="0" i="0" lang="en-GB" sz="1600">
                <a:solidFill>
                  <a:srgbClr val="000000"/>
                </a:solidFill>
                <a:effectLst/>
              </a:rPr>
              <a:t> kg makes it easy to move around, and with a sound pressure of only </a:t>
            </a:r>
            <a:br>
              <a:rPr b="0" dirty="0" i="0" lang="en-GB" sz="1600">
                <a:solidFill>
                  <a:srgbClr val="000000"/>
                </a:solidFill>
                <a:effectLst/>
              </a:rPr>
            </a:br>
            <a:r>
              <a:rPr b="0" dirty="0" i="0" lang="en-DK" sz="1600">
                <a:solidFill>
                  <a:srgbClr val="000000"/>
                </a:solidFill>
                <a:effectLst/>
              </a:rPr>
              <a:t>62</a:t>
            </a:r>
            <a:r>
              <a:rPr b="0" dirty="0" i="0" lang="en-GB" sz="1600">
                <a:solidFill>
                  <a:srgbClr val="000000"/>
                </a:solidFill>
                <a:effectLst/>
              </a:rPr>
              <a:t> dB</a:t>
            </a:r>
            <a:r>
              <a:rPr b="0" dirty="0" i="0" lang="en-DK" sz="1600">
                <a:solidFill>
                  <a:srgbClr val="000000"/>
                </a:solidFill>
                <a:effectLst/>
              </a:rPr>
              <a:t>(A)</a:t>
            </a:r>
            <a:r>
              <a:rPr b="0" dirty="0" i="0" lang="en-GB" sz="1600">
                <a:solidFill>
                  <a:srgbClr val="000000"/>
                </a:solidFill>
                <a:effectLst/>
              </a:rPr>
              <a:t>, the equivalent of a quiet refrigerator, it is suitable for daytime cleaning.</a:t>
            </a:r>
          </a:p>
        </p:txBody>
      </p:sp>
      <p:sp>
        <p:nvSpPr>
          <p:cNvPr id="28" name="Slide Number Placeholder 27">
            <a:extLst>
              <a:ext uri="{FF2B5EF4-FFF2-40B4-BE49-F238E27FC236}">
                <a16:creationId xmlns:a16="http://schemas.microsoft.com/office/drawing/2014/main" id="{8C203A47-6A0F-2331-ED37-067B8C27937E}"/>
              </a:ext>
            </a:extLst>
          </p:cNvPr>
          <p:cNvSpPr>
            <a:spLocks noGrp="1"/>
          </p:cNvSpPr>
          <p:nvPr>
            <p:ph idx="22" sz="quarter" type="sldNum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2" name="Title 31">
            <a:extLst>
              <a:ext uri="{FF2B5EF4-FFF2-40B4-BE49-F238E27FC236}">
                <a16:creationId xmlns:a16="http://schemas.microsoft.com/office/drawing/2014/main" id="{C566682E-BD25-5066-03D7-8EC82ACA7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charset="-128" pitchFamily="34" typeface="ＭＳ Ｐゴシック"/>
              </a:rPr>
              <a:t>Background</a:t>
            </a:r>
            <a:endParaRPr lang="en-US"/>
          </a:p>
        </p:txBody>
      </p:sp>
      <p:sp>
        <p:nvSpPr>
          <p:cNvPr id="7" name="Footer Placeholder 26">
            <a:extLst>
              <a:ext uri="{FF2B5EF4-FFF2-40B4-BE49-F238E27FC236}">
                <a16:creationId xmlns:a16="http://schemas.microsoft.com/office/drawing/2014/main" id="{D7E994C5-F5E9-25AF-5AE4-E21773334F26}"/>
              </a:ext>
            </a:extLst>
          </p:cNvPr>
          <p:cNvSpPr txBox="1">
            <a:spLocks/>
          </p:cNvSpPr>
          <p:nvPr/>
        </p:nvSpPr>
        <p:spPr>
          <a:xfrm>
            <a:off x="920896" y="6452124"/>
            <a:ext cx="2894966" cy="307777"/>
          </a:xfrm>
          <a:prstGeom prst="rect">
            <a:avLst/>
          </a:prstGeom>
        </p:spPr>
        <p:txBody>
          <a:bodyPr anchor="ctr" anchorCtr="0" bIns="0" lIns="0" rIns="0" tIns="0"/>
          <a:lstStyle>
            <a:defPPr>
              <a:defRPr lang="en-US"/>
            </a:defPPr>
            <a:lvl1pPr algn="l" defTabSz="1023967" eaLnBrk="1" hangingPunct="1" latinLnBrk="0" marL="0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1023967" eaLnBrk="1" hangingPunct="1" latinLnBrk="0" marL="511984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1023967" eaLnBrk="1" hangingPunct="1" latinLnBrk="0" marL="1023967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1023967" eaLnBrk="1" hangingPunct="1" latinLnBrk="0" marL="1535951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1023967" eaLnBrk="1" hangingPunct="1" latinLnBrk="0" marL="2047934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1023967" eaLnBrk="1" hangingPunct="1" latinLnBrk="0" marL="2559918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1023967" eaLnBrk="1" hangingPunct="1" latinLnBrk="0" marL="3071901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1023967" eaLnBrk="1" hangingPunct="1" latinLnBrk="0" marL="3583884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1023967" eaLnBrk="1" hangingPunct="1" latinLnBrk="0" marL="4095868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dirty="0" lang="en-US" sz="1000">
                <a:solidFill>
                  <a:schemeClr val="bg2"/>
                </a:solidFill>
              </a:rPr>
              <a:t>SALES &amp; TECHNICAL PRESENTATION VP300 HEPA</a:t>
            </a:r>
          </a:p>
        </p:txBody>
      </p:sp>
      <p:sp>
        <p:nvSpPr>
          <p:cNvPr id="8" name="Date Placeholder 28">
            <a:extLst>
              <a:ext uri="{FF2B5EF4-FFF2-40B4-BE49-F238E27FC236}">
                <a16:creationId xmlns:a16="http://schemas.microsoft.com/office/drawing/2014/main" id="{3C273163-623A-6200-0E00-2E640BE6D6EB}"/>
              </a:ext>
            </a:extLst>
          </p:cNvPr>
          <p:cNvSpPr txBox="1">
            <a:spLocks/>
          </p:cNvSpPr>
          <p:nvPr/>
        </p:nvSpPr>
        <p:spPr>
          <a:xfrm>
            <a:off x="4038600" y="6529068"/>
            <a:ext cx="759950" cy="153888"/>
          </a:xfrm>
          <a:prstGeom prst="rect">
            <a:avLst/>
          </a:prstGeom>
        </p:spPr>
        <p:txBody>
          <a:bodyPr anchor="ctr" anchorCtr="0" bIns="0" lIns="0" rIns="0" tIns="0"/>
          <a:lstStyle>
            <a:defPPr>
              <a:defRPr lang="en-US"/>
            </a:defPPr>
            <a:lvl1pPr algn="l" defTabSz="1023967" eaLnBrk="1" hangingPunct="1" latinLnBrk="0" marL="0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1023967" eaLnBrk="1" hangingPunct="1" latinLnBrk="0" marL="511984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1023967" eaLnBrk="1" hangingPunct="1" latinLnBrk="0" marL="1023967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1023967" eaLnBrk="1" hangingPunct="1" latinLnBrk="0" marL="1535951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1023967" eaLnBrk="1" hangingPunct="1" latinLnBrk="0" marL="2047934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1023967" eaLnBrk="1" hangingPunct="1" latinLnBrk="0" marL="2559918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1023967" eaLnBrk="1" hangingPunct="1" latinLnBrk="0" marL="3071901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1023967" eaLnBrk="1" hangingPunct="1" latinLnBrk="0" marL="3583884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1023967" eaLnBrk="1" hangingPunct="1" latinLnBrk="0" marL="4095868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BE82F84-0004-4AA1-9F50-EA561FD51292}" type="datetime1">
              <a:rPr lang="en-US" sz="1000">
                <a:solidFill>
                  <a:schemeClr val="bg2"/>
                </a:solidFill>
              </a:rPr>
              <a:pPr/>
              <a:t>4/29/2024</a:t>
            </a:fld>
            <a:endParaRPr dirty="0" lang="en-US" sz="10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223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EC631F5F-BE9D-CC28-3C88-46BE2EDD530A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28012" y="76202"/>
            <a:ext cx="5535976" cy="6680866"/>
          </a:xfrm>
        </p:spPr>
      </p:pic>
      <p:sp>
        <p:nvSpPr>
          <p:cNvPr id="9" name="Title 8">
            <a:extLst>
              <a:ext uri="{FF2B5EF4-FFF2-40B4-BE49-F238E27FC236}">
                <a16:creationId xmlns:a16="http://schemas.microsoft.com/office/drawing/2014/main" id="{410BF577-7D5C-F328-09D2-BAF167BD7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Product summary</a:t>
            </a: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C5DAF4-0B3F-5F2D-0F74-0C34F0800AF9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920896" y="6529068"/>
            <a:ext cx="2946254" cy="153888"/>
          </a:xfrm>
        </p:spPr>
        <p:txBody>
          <a:bodyPr/>
          <a:lstStyle/>
          <a:p>
            <a:pPr algn="l"/>
            <a:r>
              <a:rPr lang="en-US" dirty="0"/>
              <a:t>SALES &amp; TECHNICAL PRESENTATION VP300 HEPA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3A05D5-22C7-BE97-699F-A9960E7FE9B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D69C6A0-8422-C18D-46BF-26D71FED4DBA}"/>
              </a:ext>
            </a:extLst>
          </p:cNvPr>
          <p:cNvGrpSpPr/>
          <p:nvPr/>
        </p:nvGrpSpPr>
        <p:grpSpPr>
          <a:xfrm>
            <a:off x="475521" y="1824007"/>
            <a:ext cx="2946254" cy="309593"/>
            <a:chOff x="475521" y="1824007"/>
            <a:chExt cx="2946254" cy="309593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7D51DC7-176E-0A9F-D32E-3ABBCF284481}"/>
                </a:ext>
              </a:extLst>
            </p:cNvPr>
            <p:cNvSpPr txBox="1"/>
            <p:nvPr/>
          </p:nvSpPr>
          <p:spPr>
            <a:xfrm>
              <a:off x="479425" y="1824007"/>
              <a:ext cx="2607634" cy="215444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r>
                <a:rPr lang="en-US" sz="1400" dirty="0">
                  <a:latin typeface="+mn-lt"/>
                </a:rPr>
                <a:t>Ergonomic carrying handle</a:t>
              </a: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46D2AC44-BF2D-0603-680C-B2BA6F432278}"/>
                </a:ext>
              </a:extLst>
            </p:cNvPr>
            <p:cNvCxnSpPr>
              <a:cxnSpLocks/>
            </p:cNvCxnSpPr>
            <p:nvPr/>
          </p:nvCxnSpPr>
          <p:spPr>
            <a:xfrm>
              <a:off x="475521" y="2133600"/>
              <a:ext cx="2946254" cy="0"/>
            </a:xfrm>
            <a:prstGeom prst="line">
              <a:avLst/>
            </a:prstGeom>
            <a:ln w="12700">
              <a:solidFill>
                <a:schemeClr val="accent3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2581783-60DC-DC72-66A8-52628E3A276C}"/>
              </a:ext>
            </a:extLst>
          </p:cNvPr>
          <p:cNvGrpSpPr/>
          <p:nvPr/>
        </p:nvGrpSpPr>
        <p:grpSpPr>
          <a:xfrm>
            <a:off x="475521" y="2642634"/>
            <a:ext cx="2946254" cy="303153"/>
            <a:chOff x="475521" y="2642634"/>
            <a:chExt cx="2946254" cy="303153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7144BB0F-39C6-A032-8F61-F4F171F1D1A2}"/>
                </a:ext>
              </a:extLst>
            </p:cNvPr>
            <p:cNvSpPr txBox="1"/>
            <p:nvPr/>
          </p:nvSpPr>
          <p:spPr>
            <a:xfrm>
              <a:off x="479425" y="2642634"/>
              <a:ext cx="2607634" cy="215444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r>
                <a:rPr lang="en-US" sz="1400">
                  <a:latin typeface="+mn-lt"/>
                </a:rPr>
                <a:t>Durable on/off switch</a:t>
              </a:r>
              <a:endParaRPr lang="en-US" sz="1400" dirty="0">
                <a:latin typeface="+mn-lt"/>
              </a:endParaRPr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93DBEE7C-992B-6176-EFF1-F971CBE9AF37}"/>
                </a:ext>
              </a:extLst>
            </p:cNvPr>
            <p:cNvCxnSpPr>
              <a:cxnSpLocks/>
            </p:cNvCxnSpPr>
            <p:nvPr/>
          </p:nvCxnSpPr>
          <p:spPr>
            <a:xfrm>
              <a:off x="475521" y="2945787"/>
              <a:ext cx="2946254" cy="0"/>
            </a:xfrm>
            <a:prstGeom prst="line">
              <a:avLst/>
            </a:prstGeom>
            <a:ln w="12700">
              <a:solidFill>
                <a:schemeClr val="accent3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1EC70E62-F441-1385-C8B3-042F4959283A}"/>
              </a:ext>
            </a:extLst>
          </p:cNvPr>
          <p:cNvGrpSpPr/>
          <p:nvPr/>
        </p:nvGrpSpPr>
        <p:grpSpPr>
          <a:xfrm>
            <a:off x="475521" y="3454821"/>
            <a:ext cx="2946254" cy="296713"/>
            <a:chOff x="475521" y="3454821"/>
            <a:chExt cx="2946254" cy="296713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7C8011FB-097B-18D3-5779-7BF486D6071F}"/>
                </a:ext>
              </a:extLst>
            </p:cNvPr>
            <p:cNvSpPr txBox="1"/>
            <p:nvPr/>
          </p:nvSpPr>
          <p:spPr>
            <a:xfrm>
              <a:off x="479425" y="3454821"/>
              <a:ext cx="2607634" cy="215444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r>
                <a:rPr lang="en-US" sz="1400">
                  <a:latin typeface="+mn-lt"/>
                </a:rPr>
                <a:t>HEPA and sack filter included</a:t>
              </a:r>
              <a:endParaRPr lang="en-US" sz="1400" dirty="0">
                <a:latin typeface="+mn-lt"/>
              </a:endParaRPr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69B67A7D-1C51-03D0-170B-A442B08410DF}"/>
                </a:ext>
              </a:extLst>
            </p:cNvPr>
            <p:cNvCxnSpPr>
              <a:cxnSpLocks/>
            </p:cNvCxnSpPr>
            <p:nvPr/>
          </p:nvCxnSpPr>
          <p:spPr>
            <a:xfrm>
              <a:off x="475521" y="3751534"/>
              <a:ext cx="2946254" cy="0"/>
            </a:xfrm>
            <a:prstGeom prst="line">
              <a:avLst/>
            </a:prstGeom>
            <a:ln w="12700">
              <a:solidFill>
                <a:schemeClr val="accent3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1B4A4E42-1F6A-FBB4-0D8A-E82E9520ECD0}"/>
              </a:ext>
            </a:extLst>
          </p:cNvPr>
          <p:cNvGrpSpPr/>
          <p:nvPr/>
        </p:nvGrpSpPr>
        <p:grpSpPr>
          <a:xfrm>
            <a:off x="475521" y="4260568"/>
            <a:ext cx="2946254" cy="290274"/>
            <a:chOff x="475521" y="4260568"/>
            <a:chExt cx="2946254" cy="290274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E2E986F-0172-0843-53A4-A5083F785C04}"/>
                </a:ext>
              </a:extLst>
            </p:cNvPr>
            <p:cNvSpPr txBox="1"/>
            <p:nvPr/>
          </p:nvSpPr>
          <p:spPr>
            <a:xfrm>
              <a:off x="479425" y="4260568"/>
              <a:ext cx="2607634" cy="215444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r>
                <a:rPr lang="en-US" sz="1400">
                  <a:latin typeface="+mn-lt"/>
                </a:rPr>
                <a:t>Secure single locking mechanism</a:t>
              </a:r>
              <a:endParaRPr lang="en-US" sz="1400" dirty="0">
                <a:latin typeface="+mn-lt"/>
              </a:endParaRPr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A870C332-0FF8-B4B1-9A77-6CFD9C09026A}"/>
                </a:ext>
              </a:extLst>
            </p:cNvPr>
            <p:cNvCxnSpPr>
              <a:cxnSpLocks/>
            </p:cNvCxnSpPr>
            <p:nvPr/>
          </p:nvCxnSpPr>
          <p:spPr>
            <a:xfrm>
              <a:off x="475521" y="4550842"/>
              <a:ext cx="2946254" cy="0"/>
            </a:xfrm>
            <a:prstGeom prst="line">
              <a:avLst/>
            </a:prstGeom>
            <a:ln w="12700">
              <a:solidFill>
                <a:schemeClr val="accent3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97DFF343-56EB-3970-4B1D-2E18DAF33AA1}"/>
              </a:ext>
            </a:extLst>
          </p:cNvPr>
          <p:cNvGrpSpPr/>
          <p:nvPr/>
        </p:nvGrpSpPr>
        <p:grpSpPr>
          <a:xfrm>
            <a:off x="475521" y="5059877"/>
            <a:ext cx="2946254" cy="283837"/>
            <a:chOff x="475521" y="5059877"/>
            <a:chExt cx="2946254" cy="283837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3FB14237-3FE3-E63E-50BB-37438649495F}"/>
                </a:ext>
              </a:extLst>
            </p:cNvPr>
            <p:cNvSpPr txBox="1"/>
            <p:nvPr/>
          </p:nvSpPr>
          <p:spPr>
            <a:xfrm>
              <a:off x="479425" y="5059877"/>
              <a:ext cx="2607634" cy="215444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r>
                <a:rPr lang="en-US" sz="1400">
                  <a:latin typeface="+mn-lt"/>
                </a:rPr>
                <a:t>Threshold bumper mid castors</a:t>
              </a:r>
              <a:endParaRPr lang="en-US" sz="1400" dirty="0">
                <a:latin typeface="+mn-lt"/>
              </a:endParaRP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7D53AE1-331B-9103-72FC-2457FDD9CCB4}"/>
                </a:ext>
              </a:extLst>
            </p:cNvPr>
            <p:cNvCxnSpPr>
              <a:cxnSpLocks/>
            </p:cNvCxnSpPr>
            <p:nvPr/>
          </p:nvCxnSpPr>
          <p:spPr>
            <a:xfrm>
              <a:off x="475521" y="5343714"/>
              <a:ext cx="2946254" cy="0"/>
            </a:xfrm>
            <a:prstGeom prst="line">
              <a:avLst/>
            </a:prstGeom>
            <a:ln w="12700">
              <a:solidFill>
                <a:schemeClr val="accent3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C40AD7C9-BC95-31A6-F7BD-4870A61277BB}"/>
              </a:ext>
            </a:extLst>
          </p:cNvPr>
          <p:cNvGrpSpPr/>
          <p:nvPr/>
        </p:nvGrpSpPr>
        <p:grpSpPr>
          <a:xfrm>
            <a:off x="8756119" y="1824007"/>
            <a:ext cx="2954504" cy="309593"/>
            <a:chOff x="8756119" y="1824007"/>
            <a:chExt cx="2954504" cy="309593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2D27B896-2D88-AAC5-38E8-30510646C502}"/>
                </a:ext>
              </a:extLst>
            </p:cNvPr>
            <p:cNvSpPr txBox="1"/>
            <p:nvPr/>
          </p:nvSpPr>
          <p:spPr>
            <a:xfrm>
              <a:off x="9088466" y="1824007"/>
              <a:ext cx="2607634" cy="215444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 algn="r"/>
              <a:r>
                <a:rPr lang="en-US" sz="1400">
                  <a:latin typeface="+mn-lt"/>
                </a:rPr>
                <a:t>Cord storage</a:t>
              </a: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EE5E6C3F-8161-AE89-987A-6CC47BC863FF}"/>
                </a:ext>
              </a:extLst>
            </p:cNvPr>
            <p:cNvCxnSpPr>
              <a:cxnSpLocks/>
            </p:cNvCxnSpPr>
            <p:nvPr/>
          </p:nvCxnSpPr>
          <p:spPr>
            <a:xfrm>
              <a:off x="8756119" y="2133600"/>
              <a:ext cx="2954504" cy="0"/>
            </a:xfrm>
            <a:prstGeom prst="line">
              <a:avLst/>
            </a:prstGeom>
            <a:ln w="12700">
              <a:solidFill>
                <a:schemeClr val="accent3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F4A6A7F8-150A-7BBF-D05F-D4FA1EC3AB53}"/>
              </a:ext>
            </a:extLst>
          </p:cNvPr>
          <p:cNvGrpSpPr/>
          <p:nvPr/>
        </p:nvGrpSpPr>
        <p:grpSpPr>
          <a:xfrm>
            <a:off x="8743084" y="2642634"/>
            <a:ext cx="2954504" cy="303153"/>
            <a:chOff x="8743084" y="2642634"/>
            <a:chExt cx="2954504" cy="303153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C7ADC946-5590-828C-CF79-FA7F71E1E145}"/>
                </a:ext>
              </a:extLst>
            </p:cNvPr>
            <p:cNvSpPr txBox="1"/>
            <p:nvPr/>
          </p:nvSpPr>
          <p:spPr>
            <a:xfrm>
              <a:off x="9088466" y="2642634"/>
              <a:ext cx="2607634" cy="215444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 algn="r"/>
              <a:r>
                <a:rPr lang="en-US" sz="1400">
                  <a:latin typeface="+mn-lt"/>
                </a:rPr>
                <a:t>Convenient tube parking</a:t>
              </a:r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618E50EA-A625-AB24-2C1C-F6F78D87D458}"/>
                </a:ext>
              </a:extLst>
            </p:cNvPr>
            <p:cNvCxnSpPr>
              <a:cxnSpLocks/>
            </p:cNvCxnSpPr>
            <p:nvPr/>
          </p:nvCxnSpPr>
          <p:spPr>
            <a:xfrm>
              <a:off x="8743084" y="2945787"/>
              <a:ext cx="2954504" cy="0"/>
            </a:xfrm>
            <a:prstGeom prst="line">
              <a:avLst/>
            </a:prstGeom>
            <a:ln w="12700">
              <a:solidFill>
                <a:schemeClr val="accent3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E1E34D5-EDAA-9214-AE5A-3F69919A41A5}"/>
              </a:ext>
            </a:extLst>
          </p:cNvPr>
          <p:cNvGrpSpPr/>
          <p:nvPr/>
        </p:nvGrpSpPr>
        <p:grpSpPr>
          <a:xfrm>
            <a:off x="8743084" y="3454821"/>
            <a:ext cx="2954504" cy="296713"/>
            <a:chOff x="8743084" y="3454821"/>
            <a:chExt cx="2954504" cy="296713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B8633651-EAE2-C50D-8DA0-E4F81CFCD533}"/>
                </a:ext>
              </a:extLst>
            </p:cNvPr>
            <p:cNvSpPr txBox="1"/>
            <p:nvPr/>
          </p:nvSpPr>
          <p:spPr>
            <a:xfrm>
              <a:off x="9088466" y="3454821"/>
              <a:ext cx="2607634" cy="215444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 algn="r"/>
              <a:r>
                <a:rPr lang="en-US" sz="1400">
                  <a:latin typeface="+mn-lt"/>
                </a:rPr>
                <a:t>Detachable cord*</a:t>
              </a:r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999DEF6-8D29-E72D-C3AA-206226A9C2FE}"/>
                </a:ext>
              </a:extLst>
            </p:cNvPr>
            <p:cNvCxnSpPr>
              <a:cxnSpLocks/>
            </p:cNvCxnSpPr>
            <p:nvPr/>
          </p:nvCxnSpPr>
          <p:spPr>
            <a:xfrm>
              <a:off x="8743084" y="3751534"/>
              <a:ext cx="2954504" cy="0"/>
            </a:xfrm>
            <a:prstGeom prst="line">
              <a:avLst/>
            </a:prstGeom>
            <a:ln w="12700">
              <a:solidFill>
                <a:schemeClr val="accent3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4D028049-772C-C71E-243C-77CBDD546C95}"/>
              </a:ext>
            </a:extLst>
          </p:cNvPr>
          <p:cNvGrpSpPr/>
          <p:nvPr/>
        </p:nvGrpSpPr>
        <p:grpSpPr>
          <a:xfrm>
            <a:off x="8743084" y="4260568"/>
            <a:ext cx="2954504" cy="290274"/>
            <a:chOff x="8743084" y="4260568"/>
            <a:chExt cx="2954504" cy="290274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24FA30A9-B291-E9DE-0947-F84A8B616758}"/>
                </a:ext>
              </a:extLst>
            </p:cNvPr>
            <p:cNvSpPr txBox="1"/>
            <p:nvPr/>
          </p:nvSpPr>
          <p:spPr>
            <a:xfrm>
              <a:off x="9088466" y="4260568"/>
              <a:ext cx="2607634" cy="215444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 algn="r"/>
              <a:r>
                <a:rPr lang="en-US" sz="1400">
                  <a:latin typeface="+mn-lt"/>
                </a:rPr>
                <a:t>Discreet and secure tool holders</a:t>
              </a:r>
            </a:p>
          </p:txBody>
        </p: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1100F27E-E6BD-D8DF-1061-90218CD5A85B}"/>
                </a:ext>
              </a:extLst>
            </p:cNvPr>
            <p:cNvCxnSpPr>
              <a:cxnSpLocks/>
            </p:cNvCxnSpPr>
            <p:nvPr/>
          </p:nvCxnSpPr>
          <p:spPr>
            <a:xfrm>
              <a:off x="8743084" y="4550842"/>
              <a:ext cx="2954504" cy="0"/>
            </a:xfrm>
            <a:prstGeom prst="line">
              <a:avLst/>
            </a:prstGeom>
            <a:ln w="12700">
              <a:solidFill>
                <a:schemeClr val="accent3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A701751B-8DE6-711B-E7BB-7E33CE90784B}"/>
              </a:ext>
            </a:extLst>
          </p:cNvPr>
          <p:cNvGrpSpPr/>
          <p:nvPr/>
        </p:nvGrpSpPr>
        <p:grpSpPr>
          <a:xfrm>
            <a:off x="8743084" y="5059877"/>
            <a:ext cx="2954504" cy="283837"/>
            <a:chOff x="8743084" y="5059877"/>
            <a:chExt cx="2954504" cy="283837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05A6DE08-B592-DA62-93AE-7F6A48B419C2}"/>
                </a:ext>
              </a:extLst>
            </p:cNvPr>
            <p:cNvSpPr txBox="1"/>
            <p:nvPr/>
          </p:nvSpPr>
          <p:spPr>
            <a:xfrm>
              <a:off x="8743084" y="5059877"/>
              <a:ext cx="2953016" cy="215444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 algn="r"/>
              <a:r>
                <a:rPr lang="en-US" sz="1400">
                  <a:latin typeface="+mn-lt"/>
                </a:rPr>
                <a:t>Available with various accessories</a:t>
              </a:r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071A5CD8-BC66-FEFF-DB57-117B1975E3D1}"/>
                </a:ext>
              </a:extLst>
            </p:cNvPr>
            <p:cNvCxnSpPr>
              <a:cxnSpLocks/>
            </p:cNvCxnSpPr>
            <p:nvPr/>
          </p:nvCxnSpPr>
          <p:spPr>
            <a:xfrm>
              <a:off x="8743084" y="5343714"/>
              <a:ext cx="2954504" cy="0"/>
            </a:xfrm>
            <a:prstGeom prst="line">
              <a:avLst/>
            </a:prstGeom>
            <a:ln w="12700">
              <a:solidFill>
                <a:schemeClr val="accent3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B6C84CCE-C9CC-9888-551A-9DEDFCCBB784}"/>
              </a:ext>
            </a:extLst>
          </p:cNvPr>
          <p:cNvSpPr txBox="1"/>
          <p:nvPr/>
        </p:nvSpPr>
        <p:spPr>
          <a:xfrm>
            <a:off x="9088466" y="5874275"/>
            <a:ext cx="2607634" cy="215444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r"/>
            <a:r>
              <a:rPr lang="en-US" sz="1400" dirty="0">
                <a:latin typeface="+mn-lt"/>
              </a:rPr>
              <a:t>*selected models</a:t>
            </a:r>
          </a:p>
        </p:txBody>
      </p:sp>
      <p:sp>
        <p:nvSpPr>
          <p:cNvPr id="47" name="Date Placeholder 46">
            <a:extLst>
              <a:ext uri="{FF2B5EF4-FFF2-40B4-BE49-F238E27FC236}">
                <a16:creationId xmlns:a16="http://schemas.microsoft.com/office/drawing/2014/main" id="{A9E4521C-B89A-51B8-28AE-ECA7C2CBC82E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4038600" y="6529068"/>
            <a:ext cx="759950" cy="153888"/>
          </a:xfrm>
        </p:spPr>
        <p:txBody>
          <a:bodyPr/>
          <a:lstStyle/>
          <a:p>
            <a:fld id="{591CA700-FFA7-4361-935E-22119867D2CC}" type="datetime1">
              <a:rPr lang="en-US" smtClean="0"/>
              <a:t>4/29/2024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996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7B23D2B-8106-4AED-3B7D-60908A3CD133}"/>
              </a:ext>
            </a:extLst>
          </p:cNvPr>
          <p:cNvSpPr>
            <a:spLocks noGrp="1"/>
          </p:cNvSpPr>
          <p:nvPr>
            <p:ph idx="18" sz="quarter" type="body"/>
          </p:nvPr>
        </p:nvSpPr>
        <p:spPr>
          <a:xfrm>
            <a:off x="479425" y="1412875"/>
            <a:ext cx="4895764" cy="4870450"/>
          </a:xfrm>
        </p:spPr>
        <p:txBody>
          <a:bodyPr/>
          <a:lstStyle/>
          <a:p>
            <a:pPr indent="0" marL="0">
              <a:buNone/>
            </a:pPr>
            <a:r>
              <a:rPr dirty="0" lang="en-US" sz="1600"/>
              <a:t>The VP300 HEPA is the ideal cleaner for the customer who requires a reliable economic machine with that little bit extra:</a:t>
            </a:r>
          </a:p>
          <a:p>
            <a:pPr>
              <a:buNone/>
            </a:pPr>
            <a:endParaRPr dirty="0" lang="en-US" sz="1600"/>
          </a:p>
          <a:p>
            <a:r>
              <a:rPr dirty="0" lang="en-US" sz="1600">
                <a:effectLst/>
              </a:rPr>
              <a:t>Hotels</a:t>
            </a:r>
          </a:p>
          <a:p>
            <a:r>
              <a:rPr dirty="0" lang="en-US" sz="1600">
                <a:effectLst/>
              </a:rPr>
              <a:t>Reception areas</a:t>
            </a:r>
          </a:p>
          <a:p>
            <a:r>
              <a:rPr dirty="0" lang="en-US" sz="1600">
                <a:effectLst/>
              </a:rPr>
              <a:t>Offices</a:t>
            </a:r>
          </a:p>
          <a:p>
            <a:r>
              <a:rPr dirty="0" lang="en-US" sz="1600">
                <a:effectLst/>
              </a:rPr>
              <a:t>Shops</a:t>
            </a:r>
          </a:p>
          <a:p>
            <a:r>
              <a:rPr dirty="0" lang="en-US" sz="1600">
                <a:effectLst/>
              </a:rPr>
              <a:t>Schools/universities </a:t>
            </a:r>
          </a:p>
          <a:p>
            <a:endParaRPr dirty="0" lang="en-US" sz="1600">
              <a:effectLst/>
            </a:endParaRPr>
          </a:p>
          <a:p>
            <a:pPr indent="0" marL="0">
              <a:buNone/>
            </a:pPr>
            <a:r>
              <a:rPr dirty="0" lang="en-US" sz="1600"/>
              <a:t>The VP300 HEPA should be run for up to </a:t>
            </a:r>
            <a:r>
              <a:rPr dirty="0" lang="en-DK" sz="1600"/>
              <a:t>several hours </a:t>
            </a:r>
            <a:r>
              <a:rPr dirty="0" lang="en-US" sz="1600"/>
              <a:t>per day in areas that are cleaned regularly.</a:t>
            </a:r>
          </a:p>
          <a:p>
            <a:pPr indent="0" marL="0">
              <a:buNone/>
            </a:pPr>
            <a:endParaRPr dirty="0" lang="en-US" sz="1600">
              <a:effectLst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107166-E34B-80C6-38C6-6ACAE39501C1}"/>
              </a:ext>
            </a:extLst>
          </p:cNvPr>
          <p:cNvSpPr>
            <a:spLocks noGrp="1"/>
          </p:cNvSpPr>
          <p:nvPr>
            <p:ph idx="22" sz="quarter" type="sldNum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F09F2D7-098E-825E-8D3C-484F9CC0B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Primary areas of applications </a:t>
            </a:r>
            <a:endParaRPr lang="en-US"/>
          </a:p>
        </p:txBody>
      </p:sp>
      <p:pic>
        <p:nvPicPr>
          <p:cNvPr id="9" name="Picture Placeholder 9">
            <a:extLst>
              <a:ext uri="{FF2B5EF4-FFF2-40B4-BE49-F238E27FC236}">
                <a16:creationId xmlns:a16="http://schemas.microsoft.com/office/drawing/2014/main" id="{D41CF1B4-F85C-18DE-E0F0-3DBE6F52004B}"/>
              </a:ext>
            </a:extLst>
          </p:cNvPr>
          <p:cNvPicPr>
            <a:picLocks noChangeAspect="1" noGrp="1"/>
          </p:cNvPicPr>
          <p:nvPr>
            <p:ph idx="17" sz="quarter" type="pic"/>
          </p:nvPr>
        </p:nvPicPr>
        <p:blipFill rotWithShape="1">
          <a:blip cstate="print"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" r="4"/>
          <a:stretch/>
        </p:blipFill>
        <p:spPr>
          <a:xfrm>
            <a:off x="6205538" y="0"/>
            <a:ext cx="5986462" cy="6284913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BAE64D3A-77E3-CFFA-19C0-0D83A5021B9F}"/>
              </a:ext>
            </a:extLst>
          </p:cNvPr>
          <p:cNvSpPr txBox="1">
            <a:spLocks/>
          </p:cNvSpPr>
          <p:nvPr/>
        </p:nvSpPr>
        <p:spPr>
          <a:xfrm>
            <a:off x="920896" y="6529068"/>
            <a:ext cx="2946254" cy="153888"/>
          </a:xfrm>
          <a:prstGeom prst="rect">
            <a:avLst/>
          </a:prstGeom>
        </p:spPr>
        <p:txBody>
          <a:bodyPr bIns="0" lIns="0" rIns="0" tIns="0"/>
          <a:lstStyle>
            <a:defPPr>
              <a:defRPr lang="en-US"/>
            </a:defPPr>
            <a:lvl1pPr algn="l" defTabSz="1023967" eaLnBrk="1" hangingPunct="1" latinLnBrk="0" marL="0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1023967" eaLnBrk="1" hangingPunct="1" latinLnBrk="0" marL="511984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1023967" eaLnBrk="1" hangingPunct="1" latinLnBrk="0" marL="1023967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1023967" eaLnBrk="1" hangingPunct="1" latinLnBrk="0" marL="1535951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1023967" eaLnBrk="1" hangingPunct="1" latinLnBrk="0" marL="2047934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1023967" eaLnBrk="1" hangingPunct="1" latinLnBrk="0" marL="2559918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1023967" eaLnBrk="1" hangingPunct="1" latinLnBrk="0" marL="3071901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1023967" eaLnBrk="1" hangingPunct="1" latinLnBrk="0" marL="3583884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1023967" eaLnBrk="1" hangingPunct="1" latinLnBrk="0" marL="4095868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dirty="0" lang="en-US" sz="1000">
                <a:solidFill>
                  <a:schemeClr val="bg2"/>
                </a:solidFill>
              </a:rPr>
              <a:t>SALES &amp; TECHNICAL PRESENTATION VP300 HEPA</a:t>
            </a:r>
          </a:p>
        </p:txBody>
      </p:sp>
      <p:sp>
        <p:nvSpPr>
          <p:cNvPr id="12" name="Date Placeholder 46">
            <a:extLst>
              <a:ext uri="{FF2B5EF4-FFF2-40B4-BE49-F238E27FC236}">
                <a16:creationId xmlns:a16="http://schemas.microsoft.com/office/drawing/2014/main" id="{C0EAE42A-439E-92DE-D665-983C868C56D8}"/>
              </a:ext>
            </a:extLst>
          </p:cNvPr>
          <p:cNvSpPr txBox="1">
            <a:spLocks/>
          </p:cNvSpPr>
          <p:nvPr/>
        </p:nvSpPr>
        <p:spPr>
          <a:xfrm>
            <a:off x="4038600" y="6529068"/>
            <a:ext cx="759950" cy="153888"/>
          </a:xfrm>
          <a:prstGeom prst="rect">
            <a:avLst/>
          </a:prstGeom>
        </p:spPr>
        <p:txBody>
          <a:bodyPr bIns="0" lIns="0" rIns="0" tIns="0"/>
          <a:lstStyle>
            <a:defPPr>
              <a:defRPr lang="en-US"/>
            </a:defPPr>
            <a:lvl1pPr algn="l" defTabSz="1023967" eaLnBrk="1" hangingPunct="1" latinLnBrk="0" marL="0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1023967" eaLnBrk="1" hangingPunct="1" latinLnBrk="0" marL="511984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1023967" eaLnBrk="1" hangingPunct="1" latinLnBrk="0" marL="1023967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1023967" eaLnBrk="1" hangingPunct="1" latinLnBrk="0" marL="1535951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1023967" eaLnBrk="1" hangingPunct="1" latinLnBrk="0" marL="2047934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1023967" eaLnBrk="1" hangingPunct="1" latinLnBrk="0" marL="2559918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1023967" eaLnBrk="1" hangingPunct="1" latinLnBrk="0" marL="3071901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1023967" eaLnBrk="1" hangingPunct="1" latinLnBrk="0" marL="3583884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1023967" eaLnBrk="1" hangingPunct="1" latinLnBrk="0" marL="4095868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91CA700-FFA7-4361-935E-22119867D2CC}" type="datetime1">
              <a:rPr lang="en-US" sz="1000">
                <a:solidFill>
                  <a:schemeClr val="bg2"/>
                </a:solidFill>
              </a:rPr>
              <a:pPr/>
              <a:t>4/29/2024</a:t>
            </a:fld>
            <a:endParaRPr dirty="0" lang="en-US" sz="10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420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>
          <a:extLst>
            <a:ext uri="{FF2B5EF4-FFF2-40B4-BE49-F238E27FC236}">
              <a16:creationId xmlns:a16="http://schemas.microsoft.com/office/drawing/2014/main" id="{9E7D3BFD-59A5-9E6D-BCBC-7D02BEE10A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Placeholder 10">
            <a:extLst>
              <a:ext uri="{FF2B5EF4-FFF2-40B4-BE49-F238E27FC236}">
                <a16:creationId xmlns:a16="http://schemas.microsoft.com/office/drawing/2014/main" id="{AEF54226-6101-2890-A667-68AF44A741C4}"/>
              </a:ext>
            </a:extLst>
          </p:cNvPr>
          <p:cNvPicPr>
            <a:picLocks noChangeAspect="1" noGrp="1"/>
          </p:cNvPicPr>
          <p:nvPr>
            <p:ph idx="17" sz="quarter" type="pic"/>
          </p:nvPr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7" r="27"/>
          <a:stretch>
            <a:fillRect/>
          </a:stretch>
        </p:blipFill>
        <p:spPr/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A631F1D-02AB-E09B-5436-2D9D4C3C3828}"/>
              </a:ext>
            </a:extLst>
          </p:cNvPr>
          <p:cNvSpPr>
            <a:spLocks noGrp="1"/>
          </p:cNvSpPr>
          <p:nvPr>
            <p:ph idx="18" sz="quarter" type="body"/>
          </p:nvPr>
        </p:nvSpPr>
        <p:spPr>
          <a:xfrm>
            <a:off x="479424" y="1412875"/>
            <a:ext cx="5299075" cy="4870450"/>
          </a:xfrm>
        </p:spPr>
        <p:txBody>
          <a:bodyPr/>
          <a:lstStyle/>
          <a:p>
            <a:pPr>
              <a:spcBef>
                <a:spcPts val="600"/>
              </a:spcBef>
              <a:buNone/>
            </a:pPr>
            <a:r>
              <a:rPr dirty="0" lang="en-US" sz="1600">
                <a:latin typeface="+mj-lt"/>
              </a:rPr>
              <a:t>Key selling points</a:t>
            </a:r>
          </a:p>
          <a:p>
            <a:pPr>
              <a:spcBef>
                <a:spcPts val="600"/>
              </a:spcBef>
            </a:pPr>
            <a:r>
              <a:rPr dirty="0" lang="en-GB" sz="1600">
                <a:effectLst/>
              </a:rPr>
              <a:t>Low noise level compared to positioning</a:t>
            </a:r>
            <a:r>
              <a:rPr dirty="0" lang="en-US" sz="1600"/>
              <a:t>; Sound pressure level of 62 dB(A), reduces disturbance when cleaning in occupied areas</a:t>
            </a:r>
          </a:p>
          <a:p>
            <a:pPr>
              <a:spcBef>
                <a:spcPts val="600"/>
              </a:spcBef>
            </a:pPr>
            <a:r>
              <a:rPr dirty="0" lang="en-US" sz="1600"/>
              <a:t>Certified HEPA filter for cleaner environment</a:t>
            </a:r>
          </a:p>
          <a:p>
            <a:pPr>
              <a:spcBef>
                <a:spcPts val="600"/>
              </a:spcBef>
            </a:pPr>
            <a:r>
              <a:rPr dirty="0" lang="en-GB" sz="1600">
                <a:effectLst/>
              </a:rPr>
              <a:t>Detachable cord, minimizes downtime (selected models)</a:t>
            </a:r>
            <a:endParaRPr dirty="0" lang="en-DK" sz="1600">
              <a:effectLst/>
            </a:endParaRPr>
          </a:p>
          <a:p>
            <a:pPr>
              <a:spcBef>
                <a:spcPts val="600"/>
              </a:spcBef>
            </a:pPr>
            <a:r>
              <a:rPr dirty="0" lang="en-GB" sz="1600">
                <a:effectLst/>
              </a:rPr>
              <a:t>Orange cord, minimizes the risk of people tripping (selected models; mainly detachable)</a:t>
            </a:r>
            <a:endParaRPr dirty="0" lang="en-DK" sz="1600">
              <a:effectLst/>
            </a:endParaRPr>
          </a:p>
          <a:p>
            <a:pPr>
              <a:spcBef>
                <a:spcPts val="600"/>
              </a:spcBef>
            </a:pPr>
            <a:r>
              <a:rPr dirty="0" lang="en-US" sz="1600"/>
              <a:t>Low weight, for easy portability and user friendliness </a:t>
            </a:r>
          </a:p>
          <a:p>
            <a:pPr>
              <a:spcBef>
                <a:spcPts val="600"/>
              </a:spcBef>
            </a:pPr>
            <a:r>
              <a:rPr dirty="0" lang="en-US" sz="1600"/>
              <a:t>High quality accessories, ensures good cleaning performance </a:t>
            </a:r>
          </a:p>
          <a:p>
            <a:pPr>
              <a:spcBef>
                <a:spcPts val="600"/>
              </a:spcBef>
            </a:pPr>
            <a:r>
              <a:rPr dirty="0" lang="en-GB" sz="1600">
                <a:effectLst/>
              </a:rPr>
              <a:t>High net filling capacity – one of the best in class, saves you money on maintenance</a:t>
            </a:r>
            <a:endParaRPr dirty="0" lang="en-US" sz="1600"/>
          </a:p>
          <a:p>
            <a:pPr>
              <a:spcBef>
                <a:spcPts val="600"/>
              </a:spcBef>
            </a:pPr>
            <a:endParaRPr dirty="0" lang="en-US" sz="160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905165-5BBD-91C6-55B7-0F89BCB17858}"/>
              </a:ext>
            </a:extLst>
          </p:cNvPr>
          <p:cNvSpPr>
            <a:spLocks noGrp="1"/>
          </p:cNvSpPr>
          <p:nvPr>
            <p:ph idx="22" sz="quarter" type="sldNum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DEE4271-C330-C10F-8018-9142C89CF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Customer benefits</a:t>
            </a:r>
            <a:endParaRPr lang="en-US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AA7F8982-2989-133E-FA1F-97F511086802}"/>
              </a:ext>
            </a:extLst>
          </p:cNvPr>
          <p:cNvSpPr txBox="1">
            <a:spLocks/>
          </p:cNvSpPr>
          <p:nvPr/>
        </p:nvSpPr>
        <p:spPr>
          <a:xfrm>
            <a:off x="920896" y="6452124"/>
            <a:ext cx="3117704" cy="307777"/>
          </a:xfrm>
          <a:prstGeom prst="rect">
            <a:avLst/>
          </a:prstGeom>
        </p:spPr>
        <p:txBody>
          <a:bodyPr anchor="ctr" anchorCtr="0" bIns="0" lIns="0" rIns="0" tIns="0"/>
          <a:lstStyle>
            <a:defPPr>
              <a:defRPr lang="en-US"/>
            </a:defPPr>
            <a:lvl1pPr algn="l" defTabSz="1023967" eaLnBrk="1" hangingPunct="1" latinLnBrk="0" marL="0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1023967" eaLnBrk="1" hangingPunct="1" latinLnBrk="0" marL="511984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1023967" eaLnBrk="1" hangingPunct="1" latinLnBrk="0" marL="1023967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1023967" eaLnBrk="1" hangingPunct="1" latinLnBrk="0" marL="1535951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1023967" eaLnBrk="1" hangingPunct="1" latinLnBrk="0" marL="2047934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1023967" eaLnBrk="1" hangingPunct="1" latinLnBrk="0" marL="2559918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1023967" eaLnBrk="1" hangingPunct="1" latinLnBrk="0" marL="3071901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1023967" eaLnBrk="1" hangingPunct="1" latinLnBrk="0" marL="3583884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1023967" eaLnBrk="1" hangingPunct="1" latinLnBrk="0" marL="4095868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dirty="0" lang="en-US" sz="1000">
                <a:solidFill>
                  <a:schemeClr val="bg2"/>
                </a:solidFill>
              </a:rPr>
              <a:t>SALES &amp; TECHNICAL PRESENTATION VP300 HEPA</a:t>
            </a:r>
          </a:p>
        </p:txBody>
      </p:sp>
      <p:sp>
        <p:nvSpPr>
          <p:cNvPr id="13" name="Date Placeholder 1">
            <a:extLst>
              <a:ext uri="{FF2B5EF4-FFF2-40B4-BE49-F238E27FC236}">
                <a16:creationId xmlns:a16="http://schemas.microsoft.com/office/drawing/2014/main" id="{5A2F85FC-4FEB-AF80-D467-DD1AAA24C989}"/>
              </a:ext>
            </a:extLst>
          </p:cNvPr>
          <p:cNvSpPr txBox="1">
            <a:spLocks/>
          </p:cNvSpPr>
          <p:nvPr/>
        </p:nvSpPr>
        <p:spPr>
          <a:xfrm>
            <a:off x="4038600" y="6529068"/>
            <a:ext cx="759950" cy="153888"/>
          </a:xfrm>
          <a:prstGeom prst="rect">
            <a:avLst/>
          </a:prstGeom>
          <a:noFill/>
        </p:spPr>
        <p:txBody>
          <a:bodyPr anchor="t" bIns="0" lIns="0" rIns="0" rtlCol="0" tIns="0" vert="horz">
            <a:noAutofit/>
          </a:bodyPr>
          <a:lstStyle>
            <a:lvl1pPr algn="l" defTabSz="1023967" eaLnBrk="1" hangingPunct="1" indent="-199105" latinLnBrk="0" marL="199105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1023967" eaLnBrk="1" hangingPunct="1" indent="-199105" latinLnBrk="0" marL="398209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1023967" eaLnBrk="1" hangingPunct="1" indent="-199105" latinLnBrk="0" marL="597314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1023967" eaLnBrk="1" hangingPunct="1" indent="-213327" latinLnBrk="0" marL="810641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1023967" eaLnBrk="1" hangingPunct="1" indent="-199105" latinLnBrk="0" marL="1009745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1023967" eaLnBrk="1" hangingPunct="1" indent="-255992" latinLnBrk="0" marL="281591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1023967" eaLnBrk="1" hangingPunct="1" indent="-255992" latinLnBrk="0" marL="3327892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1023967" eaLnBrk="1" hangingPunct="1" indent="-255992" latinLnBrk="0" marL="3839876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1023967" eaLnBrk="1" hangingPunct="1" indent="-255992" latinLnBrk="0" marL="4351859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marL="0">
              <a:buNone/>
            </a:pPr>
            <a:fld id="{5A4C1C73-A3F6-4E1A-89D8-D634B4744138}" type="datetime1">
              <a:rPr lang="en-US" sz="1000">
                <a:solidFill>
                  <a:schemeClr val="bg2"/>
                </a:solidFill>
              </a:rPr>
              <a:pPr indent="0" marL="0">
                <a:buNone/>
              </a:pPr>
              <a:t>4/29/2024</a:t>
            </a:fld>
            <a:endParaRPr dirty="0" lang="en-US" sz="10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613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>
          <a:extLst>
            <a:ext uri="{FF2B5EF4-FFF2-40B4-BE49-F238E27FC236}">
              <a16:creationId xmlns:a16="http://schemas.microsoft.com/office/drawing/2014/main" id="{04FD2D4B-EA49-4727-23E7-111965EBE0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Placeholder 10">
            <a:extLst>
              <a:ext uri="{FF2B5EF4-FFF2-40B4-BE49-F238E27FC236}">
                <a16:creationId xmlns:a16="http://schemas.microsoft.com/office/drawing/2014/main" id="{3A34966F-6FDC-2175-B667-1704AD7E01F2}"/>
              </a:ext>
            </a:extLst>
          </p:cNvPr>
          <p:cNvPicPr>
            <a:picLocks noChangeAspect="1" noGrp="1"/>
          </p:cNvPicPr>
          <p:nvPr>
            <p:ph idx="17" sz="quarter" type="pic"/>
          </p:nvPr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4" r="54"/>
          <a:stretch>
            <a:fillRect/>
          </a:stretch>
        </p:blipFill>
        <p:spPr/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6942076-D667-F8E6-BD9B-9E31124962F1}"/>
              </a:ext>
            </a:extLst>
          </p:cNvPr>
          <p:cNvSpPr>
            <a:spLocks noGrp="1"/>
          </p:cNvSpPr>
          <p:nvPr>
            <p:ph idx="18" sz="quarter" type="body"/>
          </p:nvPr>
        </p:nvSpPr>
        <p:spPr/>
        <p:txBody>
          <a:bodyPr/>
          <a:lstStyle/>
          <a:p>
            <a:pPr>
              <a:spcBef>
                <a:spcPts val="600"/>
              </a:spcBef>
              <a:buNone/>
            </a:pPr>
            <a:r>
              <a:rPr dirty="0" lang="en-US" sz="1600">
                <a:latin typeface="+mj-lt"/>
              </a:rPr>
              <a:t>Productivity</a:t>
            </a:r>
          </a:p>
          <a:p>
            <a:pPr>
              <a:spcBef>
                <a:spcPts val="600"/>
              </a:spcBef>
            </a:pPr>
            <a:r>
              <a:rPr dirty="0" lang="en-US" sz="1600">
                <a:effectLst/>
              </a:rPr>
              <a:t>Suitable for up to several hours of continuous vacuuming per day</a:t>
            </a:r>
          </a:p>
          <a:p>
            <a:pPr>
              <a:spcBef>
                <a:spcPts val="600"/>
              </a:spcBef>
            </a:pPr>
            <a:r>
              <a:rPr dirty="0" lang="en-US" sz="1600">
                <a:effectLst/>
              </a:rPr>
              <a:t>10 </a:t>
            </a:r>
            <a:r>
              <a:rPr dirty="0" err="1" lang="en-US" sz="1600">
                <a:effectLst/>
              </a:rPr>
              <a:t>ltr</a:t>
            </a:r>
            <a:r>
              <a:rPr dirty="0" lang="en-US" sz="1600">
                <a:effectLst/>
              </a:rPr>
              <a:t>. dust bag capacity</a:t>
            </a:r>
          </a:p>
          <a:p>
            <a:pPr>
              <a:spcBef>
                <a:spcPts val="600"/>
              </a:spcBef>
            </a:pPr>
            <a:r>
              <a:rPr dirty="0" lang="en-US" sz="1600">
                <a:effectLst/>
              </a:rPr>
              <a:t>Certified HEPA filter</a:t>
            </a:r>
          </a:p>
          <a:p>
            <a:pPr>
              <a:spcBef>
                <a:spcPts val="600"/>
              </a:spcBef>
            </a:pPr>
            <a:r>
              <a:rPr dirty="0" lang="en-US" sz="1600">
                <a:effectLst/>
              </a:rPr>
              <a:t>High quality accessories for good cleaning performance</a:t>
            </a:r>
          </a:p>
          <a:p>
            <a:pPr>
              <a:spcBef>
                <a:spcPts val="600"/>
              </a:spcBef>
            </a:pPr>
            <a:r>
              <a:rPr dirty="0" lang="en-US" sz="1600">
                <a:effectLst/>
              </a:rPr>
              <a:t>Sound pressure of 62 dB(A), reduces disturbance when cleaning in occupied areas during e.g. daytime</a:t>
            </a:r>
          </a:p>
          <a:p>
            <a:pPr>
              <a:spcBef>
                <a:spcPts val="600"/>
              </a:spcBef>
            </a:pPr>
            <a:r>
              <a:rPr dirty="0" lang="en-US" sz="1600">
                <a:effectLst/>
              </a:rPr>
              <a:t>Detachable cord ensures no service down time (selected models)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B02DF1-C07B-4D9F-5E5D-89A7294ED384}"/>
              </a:ext>
            </a:extLst>
          </p:cNvPr>
          <p:cNvSpPr>
            <a:spLocks noGrp="1"/>
          </p:cNvSpPr>
          <p:nvPr>
            <p:ph idx="22" sz="quarter" type="sldNum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EF65E7A-6868-1B16-8759-98729B2C7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Features</a:t>
            </a:r>
            <a:endParaRPr lang="en-US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BB900C23-91DF-BED5-632B-BCEF4D498549}"/>
              </a:ext>
            </a:extLst>
          </p:cNvPr>
          <p:cNvSpPr txBox="1">
            <a:spLocks/>
          </p:cNvSpPr>
          <p:nvPr/>
        </p:nvSpPr>
        <p:spPr>
          <a:xfrm>
            <a:off x="920896" y="6452124"/>
            <a:ext cx="3117704" cy="307777"/>
          </a:xfrm>
          <a:prstGeom prst="rect">
            <a:avLst/>
          </a:prstGeom>
        </p:spPr>
        <p:txBody>
          <a:bodyPr anchor="ctr" anchorCtr="0" bIns="0" lIns="0" rIns="0" tIns="0"/>
          <a:lstStyle>
            <a:defPPr>
              <a:defRPr lang="en-US"/>
            </a:defPPr>
            <a:lvl1pPr algn="l" defTabSz="1023967" eaLnBrk="1" hangingPunct="1" latinLnBrk="0" marL="0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1023967" eaLnBrk="1" hangingPunct="1" latinLnBrk="0" marL="511984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1023967" eaLnBrk="1" hangingPunct="1" latinLnBrk="0" marL="1023967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1023967" eaLnBrk="1" hangingPunct="1" latinLnBrk="0" marL="1535951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1023967" eaLnBrk="1" hangingPunct="1" latinLnBrk="0" marL="2047934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1023967" eaLnBrk="1" hangingPunct="1" latinLnBrk="0" marL="2559918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1023967" eaLnBrk="1" hangingPunct="1" latinLnBrk="0" marL="3071901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1023967" eaLnBrk="1" hangingPunct="1" latinLnBrk="0" marL="3583884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1023967" eaLnBrk="1" hangingPunct="1" latinLnBrk="0" marL="4095868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dirty="0" lang="en-US" sz="1000">
                <a:solidFill>
                  <a:schemeClr val="bg2"/>
                </a:solidFill>
              </a:rPr>
              <a:t>SALES &amp; TECHNICAL PRESENTATION VP300 HEPA</a:t>
            </a:r>
          </a:p>
        </p:txBody>
      </p:sp>
      <p:sp>
        <p:nvSpPr>
          <p:cNvPr id="13" name="Date Placeholder 1">
            <a:extLst>
              <a:ext uri="{FF2B5EF4-FFF2-40B4-BE49-F238E27FC236}">
                <a16:creationId xmlns:a16="http://schemas.microsoft.com/office/drawing/2014/main" id="{E78700B2-D3F9-D075-380F-1EC23034FCDD}"/>
              </a:ext>
            </a:extLst>
          </p:cNvPr>
          <p:cNvSpPr txBox="1">
            <a:spLocks/>
          </p:cNvSpPr>
          <p:nvPr/>
        </p:nvSpPr>
        <p:spPr>
          <a:xfrm>
            <a:off x="4038600" y="6529068"/>
            <a:ext cx="759950" cy="153888"/>
          </a:xfrm>
          <a:prstGeom prst="rect">
            <a:avLst/>
          </a:prstGeom>
          <a:noFill/>
        </p:spPr>
        <p:txBody>
          <a:bodyPr anchor="t" bIns="0" lIns="0" rIns="0" rtlCol="0" tIns="0" vert="horz">
            <a:noAutofit/>
          </a:bodyPr>
          <a:lstStyle>
            <a:lvl1pPr algn="l" defTabSz="1023967" eaLnBrk="1" hangingPunct="1" indent="-199105" latinLnBrk="0" marL="199105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1023967" eaLnBrk="1" hangingPunct="1" indent="-199105" latinLnBrk="0" marL="398209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1023967" eaLnBrk="1" hangingPunct="1" indent="-199105" latinLnBrk="0" marL="597314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1023967" eaLnBrk="1" hangingPunct="1" indent="-213327" latinLnBrk="0" marL="810641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1023967" eaLnBrk="1" hangingPunct="1" indent="-199105" latinLnBrk="0" marL="1009745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1023967" eaLnBrk="1" hangingPunct="1" indent="-255992" latinLnBrk="0" marL="281591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1023967" eaLnBrk="1" hangingPunct="1" indent="-255992" latinLnBrk="0" marL="3327892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1023967" eaLnBrk="1" hangingPunct="1" indent="-255992" latinLnBrk="0" marL="3839876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1023967" eaLnBrk="1" hangingPunct="1" indent="-255992" latinLnBrk="0" marL="4351859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marL="0">
              <a:buNone/>
            </a:pPr>
            <a:fld id="{5A4C1C73-A3F6-4E1A-89D8-D634B4744138}" type="datetime1">
              <a:rPr lang="en-US" sz="1000">
                <a:solidFill>
                  <a:schemeClr val="bg2"/>
                </a:solidFill>
              </a:rPr>
              <a:pPr indent="0" marL="0">
                <a:buNone/>
              </a:pPr>
              <a:t>4/29/2024</a:t>
            </a:fld>
            <a:endParaRPr dirty="0" lang="en-US" sz="10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9583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>
          <a:extLst>
            <a:ext uri="{FF2B5EF4-FFF2-40B4-BE49-F238E27FC236}">
              <a16:creationId xmlns:a16="http://schemas.microsoft.com/office/drawing/2014/main" id="{EE3024D0-1B44-08CD-98DD-E0ABD24E51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Placeholder 10">
            <a:extLst>
              <a:ext uri="{FF2B5EF4-FFF2-40B4-BE49-F238E27FC236}">
                <a16:creationId xmlns:a16="http://schemas.microsoft.com/office/drawing/2014/main" id="{852E68D9-E80D-2730-1FA7-B8C339669BE2}"/>
              </a:ext>
            </a:extLst>
          </p:cNvPr>
          <p:cNvPicPr>
            <a:picLocks noChangeAspect="1" noGrp="1"/>
          </p:cNvPicPr>
          <p:nvPr>
            <p:ph idx="17" sz="quarter" type="pic"/>
          </p:nvPr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4" r="24"/>
          <a:stretch>
            <a:fillRect/>
          </a:stretch>
        </p:blipFill>
        <p:spPr/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CEB999A-F9EA-B150-7FE2-91BE44B548E0}"/>
              </a:ext>
            </a:extLst>
          </p:cNvPr>
          <p:cNvSpPr>
            <a:spLocks noGrp="1"/>
          </p:cNvSpPr>
          <p:nvPr>
            <p:ph idx="18" sz="quarter" type="body"/>
          </p:nvPr>
        </p:nvSpPr>
        <p:spPr>
          <a:xfrm>
            <a:off x="479425" y="1412875"/>
            <a:ext cx="5235911" cy="4870450"/>
          </a:xfrm>
        </p:spPr>
        <p:txBody>
          <a:bodyPr/>
          <a:lstStyle/>
          <a:p>
            <a:pPr>
              <a:spcBef>
                <a:spcPts val="600"/>
              </a:spcBef>
              <a:buNone/>
            </a:pPr>
            <a:r>
              <a:rPr dirty="0" lang="en-US" sz="1600">
                <a:latin typeface="+mj-lt"/>
              </a:rPr>
              <a:t>Ease of use</a:t>
            </a:r>
          </a:p>
          <a:p>
            <a:pPr>
              <a:spcBef>
                <a:spcPts val="600"/>
              </a:spcBef>
            </a:pPr>
            <a:r>
              <a:rPr dirty="0" lang="en-US" sz="1600">
                <a:effectLst/>
              </a:rPr>
              <a:t>Low weight for easy transport between locations</a:t>
            </a:r>
          </a:p>
          <a:p>
            <a:pPr>
              <a:spcBef>
                <a:spcPts val="600"/>
              </a:spcBef>
            </a:pPr>
            <a:r>
              <a:rPr dirty="0" lang="en-US" sz="1600">
                <a:effectLst/>
              </a:rPr>
              <a:t>Ergonomic carrying handle</a:t>
            </a:r>
          </a:p>
          <a:p>
            <a:pPr>
              <a:spcBef>
                <a:spcPts val="600"/>
              </a:spcBef>
            </a:pPr>
            <a:r>
              <a:rPr dirty="0" lang="en-US" sz="1600">
                <a:effectLst/>
              </a:rPr>
              <a:t>Secure and easy accessible accessories (brush and crevice nozzle)</a:t>
            </a:r>
          </a:p>
          <a:p>
            <a:pPr>
              <a:spcBef>
                <a:spcPts val="600"/>
              </a:spcBef>
            </a:pPr>
            <a:r>
              <a:rPr dirty="0" lang="en-US" sz="1600">
                <a:effectLst/>
              </a:rPr>
              <a:t>Stability &amp; balance, intuitively follows the user without tipping over</a:t>
            </a:r>
          </a:p>
          <a:p>
            <a:pPr>
              <a:spcBef>
                <a:spcPts val="600"/>
              </a:spcBef>
            </a:pPr>
            <a:r>
              <a:rPr dirty="0" lang="en-US" sz="1600">
                <a:effectLst/>
              </a:rPr>
              <a:t>Easily removable top cover for dust bag change</a:t>
            </a:r>
          </a:p>
          <a:p>
            <a:pPr>
              <a:spcBef>
                <a:spcPts val="600"/>
              </a:spcBef>
            </a:pPr>
            <a:r>
              <a:rPr dirty="0" lang="en-US" sz="1600">
                <a:effectLst/>
              </a:rPr>
              <a:t>Convenient tube parking</a:t>
            </a:r>
          </a:p>
          <a:p>
            <a:pPr>
              <a:spcBef>
                <a:spcPts val="600"/>
              </a:spcBef>
            </a:pPr>
            <a:r>
              <a:rPr dirty="0" lang="en-US" sz="1600">
                <a:effectLst/>
              </a:rPr>
              <a:t>Cord storage on rear hook</a:t>
            </a:r>
          </a:p>
          <a:p>
            <a:pPr>
              <a:spcBef>
                <a:spcPts val="600"/>
              </a:spcBef>
            </a:pPr>
            <a:r>
              <a:rPr dirty="0" lang="en-US" sz="1600">
                <a:effectLst/>
              </a:rPr>
              <a:t>Compact to store </a:t>
            </a:r>
          </a:p>
          <a:p>
            <a:pPr indent="0" marL="0">
              <a:spcBef>
                <a:spcPts val="600"/>
              </a:spcBef>
              <a:buNone/>
            </a:pPr>
            <a:endParaRPr dirty="0" lang="en-US" sz="1600">
              <a:effectLst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9B122E-5F38-6186-DFF4-78709DD86D27}"/>
              </a:ext>
            </a:extLst>
          </p:cNvPr>
          <p:cNvSpPr>
            <a:spLocks noGrp="1"/>
          </p:cNvSpPr>
          <p:nvPr>
            <p:ph idx="22" sz="quarter" type="sldNum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32C36F2-7D8A-9BE0-ED41-6DA931EF4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Features</a:t>
            </a:r>
            <a:endParaRPr lang="en-US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3F981CB3-B7C9-6CDE-62CF-3A8A79E4655E}"/>
              </a:ext>
            </a:extLst>
          </p:cNvPr>
          <p:cNvSpPr txBox="1">
            <a:spLocks/>
          </p:cNvSpPr>
          <p:nvPr/>
        </p:nvSpPr>
        <p:spPr>
          <a:xfrm>
            <a:off x="920896" y="6452124"/>
            <a:ext cx="3117704" cy="307777"/>
          </a:xfrm>
          <a:prstGeom prst="rect">
            <a:avLst/>
          </a:prstGeom>
        </p:spPr>
        <p:txBody>
          <a:bodyPr anchor="ctr" anchorCtr="0" bIns="0" lIns="0" rIns="0" tIns="0"/>
          <a:lstStyle>
            <a:defPPr>
              <a:defRPr lang="en-US"/>
            </a:defPPr>
            <a:lvl1pPr algn="l" defTabSz="1023967" eaLnBrk="1" hangingPunct="1" latinLnBrk="0" marL="0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1023967" eaLnBrk="1" hangingPunct="1" latinLnBrk="0" marL="511984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1023967" eaLnBrk="1" hangingPunct="1" latinLnBrk="0" marL="1023967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1023967" eaLnBrk="1" hangingPunct="1" latinLnBrk="0" marL="1535951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1023967" eaLnBrk="1" hangingPunct="1" latinLnBrk="0" marL="2047934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1023967" eaLnBrk="1" hangingPunct="1" latinLnBrk="0" marL="2559918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1023967" eaLnBrk="1" hangingPunct="1" latinLnBrk="0" marL="3071901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1023967" eaLnBrk="1" hangingPunct="1" latinLnBrk="0" marL="3583884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1023967" eaLnBrk="1" hangingPunct="1" latinLnBrk="0" marL="4095868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dirty="0" lang="en-US" sz="1000">
                <a:solidFill>
                  <a:schemeClr val="bg2"/>
                </a:solidFill>
              </a:rPr>
              <a:t>SALES &amp; TECHNICAL PRESENTATION VP300 HEPA</a:t>
            </a:r>
          </a:p>
        </p:txBody>
      </p:sp>
      <p:sp>
        <p:nvSpPr>
          <p:cNvPr id="13" name="Date Placeholder 1">
            <a:extLst>
              <a:ext uri="{FF2B5EF4-FFF2-40B4-BE49-F238E27FC236}">
                <a16:creationId xmlns:a16="http://schemas.microsoft.com/office/drawing/2014/main" id="{68AB6D97-17C3-A5A4-30B2-A252F1EAC842}"/>
              </a:ext>
            </a:extLst>
          </p:cNvPr>
          <p:cNvSpPr txBox="1">
            <a:spLocks/>
          </p:cNvSpPr>
          <p:nvPr/>
        </p:nvSpPr>
        <p:spPr>
          <a:xfrm>
            <a:off x="4038600" y="6529068"/>
            <a:ext cx="759950" cy="153888"/>
          </a:xfrm>
          <a:prstGeom prst="rect">
            <a:avLst/>
          </a:prstGeom>
          <a:noFill/>
        </p:spPr>
        <p:txBody>
          <a:bodyPr anchor="ctr" anchorCtr="0" bIns="0" lIns="0" rIns="0" rtlCol="0" tIns="0" vert="horz">
            <a:noAutofit/>
          </a:bodyPr>
          <a:lstStyle>
            <a:lvl1pPr algn="l" defTabSz="1023967" eaLnBrk="1" hangingPunct="1" indent="-199105" latinLnBrk="0" marL="199105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1023967" eaLnBrk="1" hangingPunct="1" indent="-199105" latinLnBrk="0" marL="398209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1023967" eaLnBrk="1" hangingPunct="1" indent="-199105" latinLnBrk="0" marL="597314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1023967" eaLnBrk="1" hangingPunct="1" indent="-213327" latinLnBrk="0" marL="810641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1023967" eaLnBrk="1" hangingPunct="1" indent="-199105" latinLnBrk="0" marL="1009745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1023967" eaLnBrk="1" hangingPunct="1" indent="-255992" latinLnBrk="0" marL="281591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1023967" eaLnBrk="1" hangingPunct="1" indent="-255992" latinLnBrk="0" marL="3327892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1023967" eaLnBrk="1" hangingPunct="1" indent="-255992" latinLnBrk="0" marL="3839876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1023967" eaLnBrk="1" hangingPunct="1" indent="-255992" latinLnBrk="0" marL="4351859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marL="0">
              <a:buNone/>
            </a:pPr>
            <a:fld id="{5A4C1C73-A3F6-4E1A-89D8-D634B4744138}" type="datetime1">
              <a:rPr lang="en-US" sz="1000">
                <a:solidFill>
                  <a:schemeClr val="bg2"/>
                </a:solidFill>
              </a:rPr>
              <a:pPr indent="0" marL="0">
                <a:buNone/>
              </a:pPr>
              <a:t>4/29/2024</a:t>
            </a:fld>
            <a:endParaRPr dirty="0" lang="en-US" sz="10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17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>
          <a:extLst>
            <a:ext uri="{FF2B5EF4-FFF2-40B4-BE49-F238E27FC236}">
              <a16:creationId xmlns:a16="http://schemas.microsoft.com/office/drawing/2014/main" id="{12198DC9-C6A2-CDF6-70D1-A06F1693B7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Placeholder 10">
            <a:extLst>
              <a:ext uri="{FF2B5EF4-FFF2-40B4-BE49-F238E27FC236}">
                <a16:creationId xmlns:a16="http://schemas.microsoft.com/office/drawing/2014/main" id="{CB9CFD88-80E2-D90B-1D18-FFCE46544925}"/>
              </a:ext>
            </a:extLst>
          </p:cNvPr>
          <p:cNvPicPr>
            <a:picLocks noChangeAspect="1" noGrp="1"/>
          </p:cNvPicPr>
          <p:nvPr>
            <p:ph idx="17" sz="quarter" type="pic"/>
          </p:nvPr>
        </p:nvPicPr>
        <p:blipFill rotWithShape="1">
          <a:blip cstate="print"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23" l="66" r="28" t="38"/>
          <a:stretch/>
        </p:blipFill>
        <p:spPr>
          <a:xfrm>
            <a:off x="6205538" y="0"/>
            <a:ext cx="5986461" cy="6284890"/>
          </a:xfrm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6EFC13-5033-63D6-67D1-48EE85243A9D}"/>
              </a:ext>
            </a:extLst>
          </p:cNvPr>
          <p:cNvSpPr>
            <a:spLocks noGrp="1"/>
          </p:cNvSpPr>
          <p:nvPr>
            <p:ph idx="18" sz="quarter" type="body"/>
          </p:nvPr>
        </p:nvSpPr>
        <p:spPr/>
        <p:txBody>
          <a:bodyPr/>
          <a:lstStyle/>
          <a:p>
            <a:pPr>
              <a:spcBef>
                <a:spcPts val="600"/>
              </a:spcBef>
              <a:buNone/>
            </a:pPr>
            <a:r>
              <a:rPr dirty="0" lang="en-US" sz="1600">
                <a:latin typeface="+mj-lt"/>
              </a:rPr>
              <a:t>Reliability</a:t>
            </a:r>
          </a:p>
          <a:p>
            <a:pPr>
              <a:spcBef>
                <a:spcPts val="600"/>
              </a:spcBef>
            </a:pPr>
            <a:r>
              <a:rPr dirty="0" lang="en-US" sz="1600">
                <a:effectLst/>
              </a:rPr>
              <a:t>Protective rear wheel covers</a:t>
            </a:r>
          </a:p>
          <a:p>
            <a:pPr>
              <a:spcBef>
                <a:spcPts val="600"/>
              </a:spcBef>
            </a:pPr>
            <a:r>
              <a:rPr dirty="0" lang="en-US" sz="1600">
                <a:effectLst/>
              </a:rPr>
              <a:t>Front castors fitted into container wall</a:t>
            </a:r>
          </a:p>
          <a:p>
            <a:pPr>
              <a:spcBef>
                <a:spcPts val="600"/>
              </a:spcBef>
            </a:pPr>
            <a:r>
              <a:rPr dirty="0" lang="en-US" sz="1600">
                <a:effectLst/>
              </a:rPr>
              <a:t>Non marking rubber body bumper</a:t>
            </a:r>
          </a:p>
          <a:p>
            <a:pPr>
              <a:spcBef>
                <a:spcPts val="600"/>
              </a:spcBef>
            </a:pPr>
            <a:r>
              <a:rPr dirty="0" lang="en-US" sz="1600">
                <a:effectLst/>
              </a:rPr>
              <a:t>Threshold bumper protect wheels when moving over thresholds from room to room</a:t>
            </a:r>
          </a:p>
          <a:p>
            <a:pPr>
              <a:spcBef>
                <a:spcPts val="600"/>
              </a:spcBef>
            </a:pPr>
            <a:r>
              <a:rPr dirty="0" lang="en-US" sz="1600">
                <a:effectLst/>
              </a:rPr>
              <a:t>Durable on/off switch for foot maneuverability</a:t>
            </a:r>
          </a:p>
          <a:p>
            <a:pPr>
              <a:spcBef>
                <a:spcPts val="600"/>
              </a:spcBef>
            </a:pPr>
            <a:r>
              <a:rPr dirty="0" lang="en-US" sz="1600">
                <a:effectLst/>
              </a:rPr>
              <a:t>GM 80 proven carry over detachable cord design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F21B9A-DF47-A719-6677-7540608C1CD1}"/>
              </a:ext>
            </a:extLst>
          </p:cNvPr>
          <p:cNvSpPr>
            <a:spLocks noGrp="1"/>
          </p:cNvSpPr>
          <p:nvPr>
            <p:ph idx="22" sz="quarter" type="sldNum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FB528DC-31D5-B0EB-709B-ACC3F8AF7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Features</a:t>
            </a:r>
            <a:endParaRPr lang="en-US"/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791C56C8-618D-0139-62F5-6626EA761A65}"/>
              </a:ext>
            </a:extLst>
          </p:cNvPr>
          <p:cNvSpPr txBox="1">
            <a:spLocks/>
          </p:cNvSpPr>
          <p:nvPr/>
        </p:nvSpPr>
        <p:spPr>
          <a:xfrm>
            <a:off x="920896" y="6452124"/>
            <a:ext cx="3117704" cy="307777"/>
          </a:xfrm>
          <a:prstGeom prst="rect">
            <a:avLst/>
          </a:prstGeom>
        </p:spPr>
        <p:txBody>
          <a:bodyPr anchor="ctr" anchorCtr="0" bIns="0" lIns="0" rIns="0" tIns="0"/>
          <a:lstStyle>
            <a:defPPr>
              <a:defRPr lang="en-US"/>
            </a:defPPr>
            <a:lvl1pPr algn="l" defTabSz="1023967" eaLnBrk="1" hangingPunct="1" latinLnBrk="0" marL="0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1023967" eaLnBrk="1" hangingPunct="1" latinLnBrk="0" marL="511984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1023967" eaLnBrk="1" hangingPunct="1" latinLnBrk="0" marL="1023967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1023967" eaLnBrk="1" hangingPunct="1" latinLnBrk="0" marL="1535951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1023967" eaLnBrk="1" hangingPunct="1" latinLnBrk="0" marL="2047934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1023967" eaLnBrk="1" hangingPunct="1" latinLnBrk="0" marL="2559918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1023967" eaLnBrk="1" hangingPunct="1" latinLnBrk="0" marL="3071901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1023967" eaLnBrk="1" hangingPunct="1" latinLnBrk="0" marL="3583884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1023967" eaLnBrk="1" hangingPunct="1" latinLnBrk="0" marL="4095868" rtl="0"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dirty="0" lang="en-US" sz="1000">
                <a:solidFill>
                  <a:schemeClr val="bg2"/>
                </a:solidFill>
              </a:rPr>
              <a:t>SALES &amp; TECHNICAL PRESENTATION VP300 HEPA</a:t>
            </a:r>
          </a:p>
        </p:txBody>
      </p:sp>
      <p:sp>
        <p:nvSpPr>
          <p:cNvPr id="20" name="Date Placeholder 11">
            <a:extLst>
              <a:ext uri="{FF2B5EF4-FFF2-40B4-BE49-F238E27FC236}">
                <a16:creationId xmlns:a16="http://schemas.microsoft.com/office/drawing/2014/main" id="{9BA2B208-2660-9A59-D7C8-BCF765D9524D}"/>
              </a:ext>
            </a:extLst>
          </p:cNvPr>
          <p:cNvSpPr txBox="1">
            <a:spLocks/>
          </p:cNvSpPr>
          <p:nvPr/>
        </p:nvSpPr>
        <p:spPr>
          <a:xfrm>
            <a:off x="4038600" y="6529068"/>
            <a:ext cx="759950" cy="153888"/>
          </a:xfrm>
          <a:prstGeom prst="rect">
            <a:avLst/>
          </a:prstGeom>
          <a:noFill/>
        </p:spPr>
        <p:txBody>
          <a:bodyPr anchor="ctr" anchorCtr="0" bIns="0" lIns="0" rIns="0" rtlCol="0" tIns="0" vert="horz">
            <a:noAutofit/>
          </a:bodyPr>
          <a:lstStyle>
            <a:lvl1pPr algn="l" defTabSz="1023967" eaLnBrk="1" hangingPunct="1" indent="-199105" latinLnBrk="0" marL="199105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1023967" eaLnBrk="1" hangingPunct="1" indent="-199105" latinLnBrk="0" marL="398209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1023967" eaLnBrk="1" hangingPunct="1" indent="-199105" latinLnBrk="0" marL="597314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1023967" eaLnBrk="1" hangingPunct="1" indent="-213327" latinLnBrk="0" marL="810641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1023967" eaLnBrk="1" hangingPunct="1" indent="-199105" latinLnBrk="0" marL="1009745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1023967" eaLnBrk="1" hangingPunct="1" indent="-255992" latinLnBrk="0" marL="281591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1023967" eaLnBrk="1" hangingPunct="1" indent="-255992" latinLnBrk="0" marL="3327892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1023967" eaLnBrk="1" hangingPunct="1" indent="-255992" latinLnBrk="0" marL="3839876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1023967" eaLnBrk="1" hangingPunct="1" indent="-255992" latinLnBrk="0" marL="4351859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marL="0">
              <a:buNone/>
            </a:pPr>
            <a:fld id="{9061F8C7-F471-4C32-AC19-5817FA619B05}" type="datetime1">
              <a:rPr lang="en-US" sz="1000">
                <a:solidFill>
                  <a:schemeClr val="bg2"/>
                </a:solidFill>
              </a:rPr>
              <a:pPr indent="0" marL="0">
                <a:buNone/>
              </a:pPr>
              <a:t>4/29/2024</a:t>
            </a:fld>
            <a:endParaRPr dirty="0" lang="en-US" sz="10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495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PcMTTKMytRD1esaJ_MgmQ"/>
  <p:tag name="TEMPLAFYSLIDEID" val="63752029618408051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PcMTTKMytRD1esaJ_MgmQ"/>
  <p:tag name="TEMPLAFYSLIDEID" val="6375202961840805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Nilfisk Toolbox_Standard_4-3">
  <a:themeElements>
    <a:clrScheme name="Nilfisk Color-theme">
      <a:dk1>
        <a:srgbClr val="28313F"/>
      </a:dk1>
      <a:lt1>
        <a:srgbClr val="FFFFFF"/>
      </a:lt1>
      <a:dk2>
        <a:srgbClr val="8997A4"/>
      </a:dk2>
      <a:lt2>
        <a:srgbClr val="B3BBC5"/>
      </a:lt2>
      <a:accent1>
        <a:srgbClr val="6194AA"/>
      </a:accent1>
      <a:accent2>
        <a:srgbClr val="2496BE"/>
      </a:accent2>
      <a:accent3>
        <a:srgbClr val="38AFD9"/>
      </a:accent3>
      <a:accent4>
        <a:srgbClr val="38A8B4"/>
      </a:accent4>
      <a:accent5>
        <a:srgbClr val="68C18B"/>
      </a:accent5>
      <a:accent6>
        <a:srgbClr val="F47358"/>
      </a:accent6>
      <a:hlink>
        <a:srgbClr val="38AFD9"/>
      </a:hlink>
      <a:folHlink>
        <a:srgbClr val="38AFD9"/>
      </a:folHlink>
    </a:clrScheme>
    <a:fontScheme name="Nilfisk">
      <a:majorFont>
        <a:latin typeface="Roboto Bold"/>
        <a:ea typeface=""/>
        <a:cs typeface=""/>
      </a:majorFont>
      <a:minorFont>
        <a:latin typeface="Robo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accent1"/>
          </a:solidFill>
        </a:ln>
      </a:spPr>
      <a:bodyPr rtlCol="0" anchor="ctr"/>
      <a:lstStyle>
        <a:defPPr algn="ctr">
          <a:defRPr sz="200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6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Updated PowerPoint template 07-03-2022" id="{9E190E2A-A7A5-4E87-8010-778499B664C6}" vid="{A3FD54EC-67ED-411F-96C2-E7386872FA9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90E30D1931D74AA31AAF46CFE106EB" ma:contentTypeVersion="12" ma:contentTypeDescription="Create a new document." ma:contentTypeScope="" ma:versionID="b79afbd18b75f370f452cc30941d5b59">
  <xsd:schema xmlns:xsd="http://www.w3.org/2001/XMLSchema" xmlns:xs="http://www.w3.org/2001/XMLSchema" xmlns:p="http://schemas.microsoft.com/office/2006/metadata/properties" xmlns:ns1="http://schemas.microsoft.com/sharepoint/v3" xmlns:ns2="354dde04-e399-458e-afd2-5780735c498f" xmlns:ns3="b38e86ad-ecae-4d8b-a6a2-599c57c8c9ab" targetNamespace="http://schemas.microsoft.com/office/2006/metadata/properties" ma:root="true" ma:fieldsID="0bee1d93ba4506912d08c8c1f7363610" ns1:_="" ns2:_="" ns3:_="">
    <xsd:import namespace="http://schemas.microsoft.com/sharepoint/v3"/>
    <xsd:import namespace="354dde04-e399-458e-afd2-5780735c498f"/>
    <xsd:import namespace="b38e86ad-ecae-4d8b-a6a2-599c57c8c9ab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4dde04-e399-458e-afd2-5780735c498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8e86ad-ecae-4d8b-a6a2-599c57c8c9a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035D97F-54F6-4139-90B1-4BC360E16E53}">
  <ds:schemaRefs>
    <ds:schemaRef ds:uri="http://schemas.openxmlformats.org/package/2006/metadata/core-properties"/>
    <ds:schemaRef ds:uri="http://schemas.microsoft.com/sharepoint/v3"/>
    <ds:schemaRef ds:uri="http://schemas.microsoft.com/office/2006/documentManagement/types"/>
    <ds:schemaRef ds:uri="http://purl.org/dc/elements/1.1/"/>
    <ds:schemaRef ds:uri="http://purl.org/dc/dcmitype/"/>
    <ds:schemaRef ds:uri="http://www.w3.org/XML/1998/namespace"/>
    <ds:schemaRef ds:uri="b38e86ad-ecae-4d8b-a6a2-599c57c8c9ab"/>
    <ds:schemaRef ds:uri="http://schemas.microsoft.com/office/infopath/2007/PartnerControls"/>
    <ds:schemaRef ds:uri="354dde04-e399-458e-afd2-5780735c498f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933518B-43B2-4E22-9BD4-31F5AEA376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54dde04-e399-458e-afd2-5780735c498f"/>
    <ds:schemaRef ds:uri="b38e86ad-ecae-4d8b-a6a2-599c57c8c9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8D9CF25-2968-4E35-9D7F-AFFFC6CD9F6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Nilfisk PTT template</Template>
  <TotalTime>352</TotalTime>
  <Words>1402</Words>
  <Application>Microsoft Office PowerPoint</Application>
  <PresentationFormat>Widescreen</PresentationFormat>
  <Paragraphs>358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Calibri</vt:lpstr>
      <vt:lpstr>Courier New</vt:lpstr>
      <vt:lpstr>Maersk Headline Office Light</vt:lpstr>
      <vt:lpstr>Roboto Black</vt:lpstr>
      <vt:lpstr>Roboto Bold</vt:lpstr>
      <vt:lpstr>Roboto Light</vt:lpstr>
      <vt:lpstr>Nilfisk Toolbox_Standard_4-3</vt:lpstr>
      <vt:lpstr>think-cell Slide</vt:lpstr>
      <vt:lpstr>VP300 HEPA Sales &amp; Technical presentation</vt:lpstr>
      <vt:lpstr>Contents</vt:lpstr>
      <vt:lpstr>Background</vt:lpstr>
      <vt:lpstr>Product summary</vt:lpstr>
      <vt:lpstr>Primary areas of applications </vt:lpstr>
      <vt:lpstr>Customer benefits</vt:lpstr>
      <vt:lpstr>Features</vt:lpstr>
      <vt:lpstr>Features</vt:lpstr>
      <vt:lpstr>Features</vt:lpstr>
      <vt:lpstr>PowerPoint Presentation</vt:lpstr>
      <vt:lpstr>PowerPoint Presentation</vt:lpstr>
      <vt:lpstr>Technical specifications</vt:lpstr>
      <vt:lpstr>Features</vt:lpstr>
      <vt:lpstr>Accessories</vt:lpstr>
      <vt:lpstr>Accessories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Insert your presentation title here</dc:title>
  <dc:creator>eetoan nguyen quoc</dc:creator>
  <cp:lastModifiedBy>Audrey Ball</cp:lastModifiedBy>
  <cp:revision>16</cp:revision>
  <dcterms:created xsi:type="dcterms:W3CDTF">2024-02-15T01:10:14Z</dcterms:created>
  <dcterms:modified xsi:type="dcterms:W3CDTF">2024-04-29T10:57:57Z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ContentTypeId" pid="2">
    <vt:lpwstr>0x0101000D90E30D1931D74AA31AAF46CFE106EB</vt:lpwstr>
  </property>
  <property fmtid="{D5CDD505-2E9C-101B-9397-08002B2CF9AE}" name="MSIP_Label_8af657d4-2045-4871-9872-e323e3545d60_ActionId" pid="3">
    <vt:lpwstr>dc55aacb-2282-478e-992e-416176343d0e</vt:lpwstr>
  </property>
  <property fmtid="{D5CDD505-2E9C-101B-9397-08002B2CF9AE}" name="MSIP_Label_8af657d4-2045-4871-9872-e323e3545d60_ContentBits" pid="4">
    <vt:lpwstr>0</vt:lpwstr>
  </property>
  <property fmtid="{D5CDD505-2E9C-101B-9397-08002B2CF9AE}" name="MSIP_Label_8af657d4-2045-4871-9872-e323e3545d60_Enabled" pid="5">
    <vt:lpwstr>true</vt:lpwstr>
  </property>
  <property fmtid="{D5CDD505-2E9C-101B-9397-08002B2CF9AE}" name="MSIP_Label_8af657d4-2045-4871-9872-e323e3545d60_Method" pid="6">
    <vt:lpwstr>Privileged</vt:lpwstr>
  </property>
  <property fmtid="{D5CDD505-2E9C-101B-9397-08002B2CF9AE}" name="MSIP_Label_8af657d4-2045-4871-9872-e323e3545d60_Name" pid="7">
    <vt:lpwstr>Open sublabel</vt:lpwstr>
  </property>
  <property fmtid="{D5CDD505-2E9C-101B-9397-08002B2CF9AE}" name="MSIP_Label_8af657d4-2045-4871-9872-e323e3545d60_SetDate" pid="8">
    <vt:lpwstr>2022-03-07T09:52:37Z</vt:lpwstr>
  </property>
  <property fmtid="{D5CDD505-2E9C-101B-9397-08002B2CF9AE}" name="MSIP_Label_8af657d4-2045-4871-9872-e323e3545d60_SiteId" pid="9">
    <vt:lpwstr>753c5d99-05be-4237-b4c5-fdb2e6b32ab2</vt:lpwstr>
  </property>
  <property fmtid="{D5CDD505-2E9C-101B-9397-08002B2CF9AE}" name="NXPowerLiteLastOptimized" pid="10">
    <vt:lpwstr>655364</vt:lpwstr>
  </property>
  <property fmtid="{D5CDD505-2E9C-101B-9397-08002B2CF9AE}" name="NXPowerLiteSettings" pid="11">
    <vt:lpwstr>F7000400038000</vt:lpwstr>
  </property>
  <property fmtid="{D5CDD505-2E9C-101B-9397-08002B2CF9AE}" name="NXPowerLiteVersion" pid="12">
    <vt:lpwstr>S10.2.0</vt:lpwstr>
  </property>
</Properties>
</file>